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346" r:id="rId3"/>
    <p:sldId id="274" r:id="rId4"/>
    <p:sldId id="278" r:id="rId5"/>
    <p:sldId id="257" r:id="rId6"/>
    <p:sldId id="270" r:id="rId7"/>
    <p:sldId id="273" r:id="rId8"/>
    <p:sldId id="268" r:id="rId9"/>
    <p:sldId id="347" r:id="rId10"/>
    <p:sldId id="266" r:id="rId11"/>
    <p:sldId id="267" r:id="rId12"/>
    <p:sldId id="265" r:id="rId13"/>
    <p:sldId id="264" r:id="rId14"/>
    <p:sldId id="271" r:id="rId15"/>
    <p:sldId id="348" r:id="rId16"/>
    <p:sldId id="269" r:id="rId17"/>
    <p:sldId id="263" r:id="rId18"/>
    <p:sldId id="272" r:id="rId19"/>
    <p:sldId id="262" r:id="rId20"/>
    <p:sldId id="349" r:id="rId21"/>
    <p:sldId id="261" r:id="rId22"/>
    <p:sldId id="260" r:id="rId23"/>
    <p:sldId id="259" r:id="rId24"/>
    <p:sldId id="258" r:id="rId25"/>
    <p:sldId id="35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253"/>
    <a:srgbClr val="F05282"/>
    <a:srgbClr val="DC8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6491" autoAdjust="0"/>
  </p:normalViewPr>
  <p:slideViewPr>
    <p:cSldViewPr snapToGrid="0">
      <p:cViewPr>
        <p:scale>
          <a:sx n="75" d="100"/>
          <a:sy n="75" d="100"/>
        </p:scale>
        <p:origin x="-1872" y="-8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4D9CFB3F-0C8D-40B3-BECA-B347FCF9D17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DD1C3640-E6C5-4331-ADFD-158AE7BFD48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6803D-3B5E-432E-8812-986040717F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87985" y="264160"/>
            <a:ext cx="11416665" cy="6329680"/>
          </a:xfrm>
          <a:prstGeom prst="rect">
            <a:avLst/>
          </a:prstGeom>
          <a:noFill/>
          <a:ln w="28575">
            <a:solidFill>
              <a:srgbClr val="CE43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1" name="图片 10" descr="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4095115"/>
            <a:ext cx="1998980" cy="2762885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 flipV="1">
            <a:off x="10193020" y="0"/>
            <a:ext cx="1998980" cy="2762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9904" y="6733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85A-AED3-4DA8-B5D7-69187331B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F6F9607-89DD-45C0-A10D-C73CDF4D947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85085A-AED3-4DA8-B5D7-69187331BD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" y="-4445"/>
            <a:ext cx="12220575" cy="6862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5530" y="3426777"/>
            <a:ext cx="3220940" cy="27535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b="8646"/>
          <a:stretch>
            <a:fillRect/>
          </a:stretch>
        </p:blipFill>
        <p:spPr>
          <a:xfrm>
            <a:off x="3830824" y="241901"/>
            <a:ext cx="4092506" cy="3443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1356360"/>
            <a:ext cx="6701155" cy="4761865"/>
          </a:xfrm>
          <a:prstGeom prst="rect">
            <a:avLst/>
          </a:prstGeom>
          <a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57402" y="2243455"/>
            <a:ext cx="4770120" cy="2987040"/>
          </a:xfrm>
          <a:prstGeom prst="rect">
            <a:avLst/>
          </a:prstGeom>
          <a:solidFill>
            <a:srgbClr val="CE43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3390265" y="238887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87220" y="3009900"/>
            <a:ext cx="43097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7625080" y="1481455"/>
            <a:ext cx="246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25080" y="3477260"/>
            <a:ext cx="41421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9012" y="1320852"/>
            <a:ext cx="6564807" cy="4214040"/>
            <a:chOff x="919012" y="1320852"/>
            <a:chExt cx="6564807" cy="4214040"/>
          </a:xfrm>
        </p:grpSpPr>
        <p:sp>
          <p:nvSpPr>
            <p:cNvPr id="3" name="Arrow: Right 2"/>
            <p:cNvSpPr/>
            <p:nvPr/>
          </p:nvSpPr>
          <p:spPr>
            <a:xfrm>
              <a:off x="4801626" y="3293294"/>
              <a:ext cx="1429247" cy="197187"/>
            </a:xfrm>
            <a:prstGeom prst="rightArrow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81" name="Arrow: Curved Down 80"/>
            <p:cNvSpPr/>
            <p:nvPr/>
          </p:nvSpPr>
          <p:spPr>
            <a:xfrm rot="1850214" flipV="1">
              <a:off x="4640741" y="4764694"/>
              <a:ext cx="1751401" cy="423460"/>
            </a:xfrm>
            <a:prstGeom prst="curvedDownArrow">
              <a:avLst>
                <a:gd name="adj1" fmla="val 18947"/>
                <a:gd name="adj2" fmla="val 52391"/>
                <a:gd name="adj3" fmla="val 36746"/>
              </a:avLst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Arrow: Curved Down 1"/>
            <p:cNvSpPr/>
            <p:nvPr/>
          </p:nvSpPr>
          <p:spPr>
            <a:xfrm rot="19749786">
              <a:off x="4640740" y="1641468"/>
              <a:ext cx="1751401" cy="423460"/>
            </a:xfrm>
            <a:prstGeom prst="curvedDownArrow">
              <a:avLst>
                <a:gd name="adj1" fmla="val 18947"/>
                <a:gd name="adj2" fmla="val 52391"/>
                <a:gd name="adj3" fmla="val 36746"/>
              </a:avLst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1880188" y="2674679"/>
              <a:ext cx="3251362" cy="256986"/>
            </a:xfrm>
            <a:custGeom>
              <a:avLst/>
              <a:gdLst>
                <a:gd name="T0" fmla="*/ 576 w 4581"/>
                <a:gd name="T1" fmla="*/ 0 h 362"/>
                <a:gd name="T2" fmla="*/ 4581 w 4581"/>
                <a:gd name="T3" fmla="*/ 0 h 362"/>
                <a:gd name="T4" fmla="*/ 3990 w 4581"/>
                <a:gd name="T5" fmla="*/ 362 h 362"/>
                <a:gd name="T6" fmla="*/ 0 w 4581"/>
                <a:gd name="T7" fmla="*/ 362 h 362"/>
                <a:gd name="T8" fmla="*/ 576 w 4581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1" h="362">
                  <a:moveTo>
                    <a:pt x="576" y="0"/>
                  </a:moveTo>
                  <a:lnTo>
                    <a:pt x="4581" y="0"/>
                  </a:lnTo>
                  <a:lnTo>
                    <a:pt x="3990" y="362"/>
                  </a:lnTo>
                  <a:lnTo>
                    <a:pt x="0" y="362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2666127" y="3716819"/>
              <a:ext cx="2464788" cy="255566"/>
            </a:xfrm>
            <a:custGeom>
              <a:avLst/>
              <a:gdLst>
                <a:gd name="T0" fmla="*/ 577 w 3473"/>
                <a:gd name="T1" fmla="*/ 0 h 360"/>
                <a:gd name="T2" fmla="*/ 3473 w 3473"/>
                <a:gd name="T3" fmla="*/ 0 h 360"/>
                <a:gd name="T4" fmla="*/ 2882 w 3473"/>
                <a:gd name="T5" fmla="*/ 360 h 360"/>
                <a:gd name="T6" fmla="*/ 0 w 3473"/>
                <a:gd name="T7" fmla="*/ 360 h 360"/>
                <a:gd name="T8" fmla="*/ 577 w 3473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3" h="360">
                  <a:moveTo>
                    <a:pt x="577" y="0"/>
                  </a:moveTo>
                  <a:lnTo>
                    <a:pt x="3473" y="0"/>
                  </a:lnTo>
                  <a:lnTo>
                    <a:pt x="2882" y="360"/>
                  </a:lnTo>
                  <a:lnTo>
                    <a:pt x="0" y="360"/>
                  </a:lnTo>
                  <a:lnTo>
                    <a:pt x="577" y="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838105" y="4758959"/>
              <a:ext cx="1293446" cy="607678"/>
            </a:xfrm>
            <a:custGeom>
              <a:avLst/>
              <a:gdLst>
                <a:gd name="T0" fmla="*/ 0 w 1823"/>
                <a:gd name="T1" fmla="*/ 0 h 857"/>
                <a:gd name="T2" fmla="*/ 1823 w 1823"/>
                <a:gd name="T3" fmla="*/ 0 h 857"/>
                <a:gd name="T4" fmla="*/ 389 w 1823"/>
                <a:gd name="T5" fmla="*/ 857 h 857"/>
                <a:gd name="T6" fmla="*/ 0 w 1823"/>
                <a:gd name="T7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3" h="857">
                  <a:moveTo>
                    <a:pt x="0" y="0"/>
                  </a:moveTo>
                  <a:lnTo>
                    <a:pt x="1823" y="0"/>
                  </a:lnTo>
                  <a:lnTo>
                    <a:pt x="389" y="8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77" name="Freeform 18"/>
            <p:cNvSpPr/>
            <p:nvPr/>
          </p:nvSpPr>
          <p:spPr bwMode="auto">
            <a:xfrm>
              <a:off x="1122010" y="1892365"/>
              <a:ext cx="4009540" cy="785155"/>
            </a:xfrm>
            <a:custGeom>
              <a:avLst/>
              <a:gdLst>
                <a:gd name="T0" fmla="*/ 0 w 5649"/>
                <a:gd name="T1" fmla="*/ 0 h 1105"/>
                <a:gd name="T2" fmla="*/ 5058 w 5649"/>
                <a:gd name="T3" fmla="*/ 0 h 1105"/>
                <a:gd name="T4" fmla="*/ 5649 w 5649"/>
                <a:gd name="T5" fmla="*/ 1105 h 1105"/>
                <a:gd name="T6" fmla="*/ 592 w 5649"/>
                <a:gd name="T7" fmla="*/ 1105 h 1105"/>
                <a:gd name="T8" fmla="*/ 0 w 5649"/>
                <a:gd name="T9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9" h="1105">
                  <a:moveTo>
                    <a:pt x="0" y="0"/>
                  </a:moveTo>
                  <a:lnTo>
                    <a:pt x="5058" y="0"/>
                  </a:lnTo>
                  <a:lnTo>
                    <a:pt x="5649" y="1105"/>
                  </a:lnTo>
                  <a:lnTo>
                    <a:pt x="592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1880188" y="2931665"/>
              <a:ext cx="3251362" cy="785155"/>
            </a:xfrm>
            <a:custGeom>
              <a:avLst/>
              <a:gdLst>
                <a:gd name="T0" fmla="*/ 0 w 4581"/>
                <a:gd name="T1" fmla="*/ 0 h 1106"/>
                <a:gd name="T2" fmla="*/ 3990 w 4581"/>
                <a:gd name="T3" fmla="*/ 0 h 1106"/>
                <a:gd name="T4" fmla="*/ 4581 w 4581"/>
                <a:gd name="T5" fmla="*/ 1106 h 1106"/>
                <a:gd name="T6" fmla="*/ 592 w 4581"/>
                <a:gd name="T7" fmla="*/ 1106 h 1106"/>
                <a:gd name="T8" fmla="*/ 0 w 4581"/>
                <a:gd name="T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1" h="1106">
                  <a:moveTo>
                    <a:pt x="0" y="0"/>
                  </a:moveTo>
                  <a:lnTo>
                    <a:pt x="3990" y="0"/>
                  </a:lnTo>
                  <a:lnTo>
                    <a:pt x="4581" y="1106"/>
                  </a:lnTo>
                  <a:lnTo>
                    <a:pt x="592" y="1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79" name="Freeform 26"/>
            <p:cNvSpPr/>
            <p:nvPr/>
          </p:nvSpPr>
          <p:spPr bwMode="auto">
            <a:xfrm>
              <a:off x="2666762" y="3972385"/>
              <a:ext cx="2464788" cy="786574"/>
            </a:xfrm>
            <a:custGeom>
              <a:avLst/>
              <a:gdLst>
                <a:gd name="T0" fmla="*/ 0 w 3473"/>
                <a:gd name="T1" fmla="*/ 0 h 1107"/>
                <a:gd name="T2" fmla="*/ 2882 w 3473"/>
                <a:gd name="T3" fmla="*/ 0 h 1107"/>
                <a:gd name="T4" fmla="*/ 3473 w 3473"/>
                <a:gd name="T5" fmla="*/ 1107 h 1107"/>
                <a:gd name="T6" fmla="*/ 592 w 3473"/>
                <a:gd name="T7" fmla="*/ 1107 h 1107"/>
                <a:gd name="T8" fmla="*/ 0 w 3473"/>
                <a:gd name="T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3" h="1107">
                  <a:moveTo>
                    <a:pt x="0" y="0"/>
                  </a:moveTo>
                  <a:lnTo>
                    <a:pt x="2882" y="0"/>
                  </a:lnTo>
                  <a:lnTo>
                    <a:pt x="3473" y="1107"/>
                  </a:lnTo>
                  <a:lnTo>
                    <a:pt x="592" y="1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453305" y="1320852"/>
              <a:ext cx="1030514" cy="1030514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flipV="1">
              <a:off x="6453305" y="2912615"/>
              <a:ext cx="1030514" cy="1030514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 flipH="1" flipV="1">
              <a:off x="6451451" y="4504378"/>
              <a:ext cx="1030514" cy="1030514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623014" y="3131936"/>
              <a:ext cx="700804" cy="615491"/>
              <a:chOff x="4031070" y="6152418"/>
              <a:chExt cx="508652" cy="446731"/>
            </a:xfrm>
            <a:solidFill>
              <a:schemeClr val="bg1"/>
            </a:solidFill>
          </p:grpSpPr>
          <p:sp>
            <p:nvSpPr>
              <p:cNvPr id="94" name="Freeform 759"/>
              <p:cNvSpPr/>
              <p:nvPr/>
            </p:nvSpPr>
            <p:spPr bwMode="auto">
              <a:xfrm>
                <a:off x="4210294" y="6231914"/>
                <a:ext cx="150205" cy="150000"/>
              </a:xfrm>
              <a:custGeom>
                <a:avLst/>
                <a:gdLst>
                  <a:gd name="T0" fmla="*/ 733 w 1469"/>
                  <a:gd name="T1" fmla="*/ 0 h 1469"/>
                  <a:gd name="T2" fmla="*/ 814 w 1469"/>
                  <a:gd name="T3" fmla="*/ 4 h 1469"/>
                  <a:gd name="T4" fmla="*/ 891 w 1469"/>
                  <a:gd name="T5" fmla="*/ 18 h 1469"/>
                  <a:gd name="T6" fmla="*/ 966 w 1469"/>
                  <a:gd name="T7" fmla="*/ 37 h 1469"/>
                  <a:gd name="T8" fmla="*/ 1037 w 1469"/>
                  <a:gd name="T9" fmla="*/ 66 h 1469"/>
                  <a:gd name="T10" fmla="*/ 1104 w 1469"/>
                  <a:gd name="T11" fmla="*/ 101 h 1469"/>
                  <a:gd name="T12" fmla="*/ 1168 w 1469"/>
                  <a:gd name="T13" fmla="*/ 142 h 1469"/>
                  <a:gd name="T14" fmla="*/ 1225 w 1469"/>
                  <a:gd name="T15" fmla="*/ 189 h 1469"/>
                  <a:gd name="T16" fmla="*/ 1278 w 1469"/>
                  <a:gd name="T17" fmla="*/ 242 h 1469"/>
                  <a:gd name="T18" fmla="*/ 1326 w 1469"/>
                  <a:gd name="T19" fmla="*/ 301 h 1469"/>
                  <a:gd name="T20" fmla="*/ 1367 w 1469"/>
                  <a:gd name="T21" fmla="*/ 365 h 1469"/>
                  <a:gd name="T22" fmla="*/ 1402 w 1469"/>
                  <a:gd name="T23" fmla="*/ 431 h 1469"/>
                  <a:gd name="T24" fmla="*/ 1431 w 1469"/>
                  <a:gd name="T25" fmla="*/ 502 h 1469"/>
                  <a:gd name="T26" fmla="*/ 1450 w 1469"/>
                  <a:gd name="T27" fmla="*/ 577 h 1469"/>
                  <a:gd name="T28" fmla="*/ 1464 w 1469"/>
                  <a:gd name="T29" fmla="*/ 654 h 1469"/>
                  <a:gd name="T30" fmla="*/ 1469 w 1469"/>
                  <a:gd name="T31" fmla="*/ 734 h 1469"/>
                  <a:gd name="T32" fmla="*/ 1464 w 1469"/>
                  <a:gd name="T33" fmla="*/ 814 h 1469"/>
                  <a:gd name="T34" fmla="*/ 1450 w 1469"/>
                  <a:gd name="T35" fmla="*/ 892 h 1469"/>
                  <a:gd name="T36" fmla="*/ 1431 w 1469"/>
                  <a:gd name="T37" fmla="*/ 966 h 1469"/>
                  <a:gd name="T38" fmla="*/ 1402 w 1469"/>
                  <a:gd name="T39" fmla="*/ 1037 h 1469"/>
                  <a:gd name="T40" fmla="*/ 1367 w 1469"/>
                  <a:gd name="T41" fmla="*/ 1105 h 1469"/>
                  <a:gd name="T42" fmla="*/ 1326 w 1469"/>
                  <a:gd name="T43" fmla="*/ 1169 h 1469"/>
                  <a:gd name="T44" fmla="*/ 1278 w 1469"/>
                  <a:gd name="T45" fmla="*/ 1226 h 1469"/>
                  <a:gd name="T46" fmla="*/ 1225 w 1469"/>
                  <a:gd name="T47" fmla="*/ 1279 h 1469"/>
                  <a:gd name="T48" fmla="*/ 1168 w 1469"/>
                  <a:gd name="T49" fmla="*/ 1328 h 1469"/>
                  <a:gd name="T50" fmla="*/ 1104 w 1469"/>
                  <a:gd name="T51" fmla="*/ 1369 h 1469"/>
                  <a:gd name="T52" fmla="*/ 1037 w 1469"/>
                  <a:gd name="T53" fmla="*/ 1403 h 1469"/>
                  <a:gd name="T54" fmla="*/ 966 w 1469"/>
                  <a:gd name="T55" fmla="*/ 1432 h 1469"/>
                  <a:gd name="T56" fmla="*/ 891 w 1469"/>
                  <a:gd name="T57" fmla="*/ 1452 h 1469"/>
                  <a:gd name="T58" fmla="*/ 814 w 1469"/>
                  <a:gd name="T59" fmla="*/ 1464 h 1469"/>
                  <a:gd name="T60" fmla="*/ 733 w 1469"/>
                  <a:gd name="T61" fmla="*/ 1469 h 1469"/>
                  <a:gd name="T62" fmla="*/ 655 w 1469"/>
                  <a:gd name="T63" fmla="*/ 1464 h 1469"/>
                  <a:gd name="T64" fmla="*/ 578 w 1469"/>
                  <a:gd name="T65" fmla="*/ 1452 h 1469"/>
                  <a:gd name="T66" fmla="*/ 502 w 1469"/>
                  <a:gd name="T67" fmla="*/ 1432 h 1469"/>
                  <a:gd name="T68" fmla="*/ 431 w 1469"/>
                  <a:gd name="T69" fmla="*/ 1403 h 1469"/>
                  <a:gd name="T70" fmla="*/ 364 w 1469"/>
                  <a:gd name="T71" fmla="*/ 1369 h 1469"/>
                  <a:gd name="T72" fmla="*/ 301 w 1469"/>
                  <a:gd name="T73" fmla="*/ 1328 h 1469"/>
                  <a:gd name="T74" fmla="*/ 243 w 1469"/>
                  <a:gd name="T75" fmla="*/ 1279 h 1469"/>
                  <a:gd name="T76" fmla="*/ 189 w 1469"/>
                  <a:gd name="T77" fmla="*/ 1226 h 1469"/>
                  <a:gd name="T78" fmla="*/ 142 w 1469"/>
                  <a:gd name="T79" fmla="*/ 1169 h 1469"/>
                  <a:gd name="T80" fmla="*/ 101 w 1469"/>
                  <a:gd name="T81" fmla="*/ 1105 h 1469"/>
                  <a:gd name="T82" fmla="*/ 66 w 1469"/>
                  <a:gd name="T83" fmla="*/ 1037 h 1469"/>
                  <a:gd name="T84" fmla="*/ 38 w 1469"/>
                  <a:gd name="T85" fmla="*/ 966 h 1469"/>
                  <a:gd name="T86" fmla="*/ 18 w 1469"/>
                  <a:gd name="T87" fmla="*/ 892 h 1469"/>
                  <a:gd name="T88" fmla="*/ 4 w 1469"/>
                  <a:gd name="T89" fmla="*/ 814 h 1469"/>
                  <a:gd name="T90" fmla="*/ 0 w 1469"/>
                  <a:gd name="T91" fmla="*/ 734 h 1469"/>
                  <a:gd name="T92" fmla="*/ 4 w 1469"/>
                  <a:gd name="T93" fmla="*/ 654 h 1469"/>
                  <a:gd name="T94" fmla="*/ 18 w 1469"/>
                  <a:gd name="T95" fmla="*/ 577 h 1469"/>
                  <a:gd name="T96" fmla="*/ 38 w 1469"/>
                  <a:gd name="T97" fmla="*/ 502 h 1469"/>
                  <a:gd name="T98" fmla="*/ 66 w 1469"/>
                  <a:gd name="T99" fmla="*/ 431 h 1469"/>
                  <a:gd name="T100" fmla="*/ 101 w 1469"/>
                  <a:gd name="T101" fmla="*/ 365 h 1469"/>
                  <a:gd name="T102" fmla="*/ 142 w 1469"/>
                  <a:gd name="T103" fmla="*/ 301 h 1469"/>
                  <a:gd name="T104" fmla="*/ 189 w 1469"/>
                  <a:gd name="T105" fmla="*/ 242 h 1469"/>
                  <a:gd name="T106" fmla="*/ 243 w 1469"/>
                  <a:gd name="T107" fmla="*/ 189 h 1469"/>
                  <a:gd name="T108" fmla="*/ 301 w 1469"/>
                  <a:gd name="T109" fmla="*/ 142 h 1469"/>
                  <a:gd name="T110" fmla="*/ 364 w 1469"/>
                  <a:gd name="T111" fmla="*/ 101 h 1469"/>
                  <a:gd name="T112" fmla="*/ 431 w 1469"/>
                  <a:gd name="T113" fmla="*/ 66 h 1469"/>
                  <a:gd name="T114" fmla="*/ 502 w 1469"/>
                  <a:gd name="T115" fmla="*/ 37 h 1469"/>
                  <a:gd name="T116" fmla="*/ 578 w 1469"/>
                  <a:gd name="T117" fmla="*/ 18 h 1469"/>
                  <a:gd name="T118" fmla="*/ 655 w 1469"/>
                  <a:gd name="T119" fmla="*/ 4 h 1469"/>
                  <a:gd name="T120" fmla="*/ 733 w 1469"/>
                  <a:gd name="T121" fmla="*/ 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9" h="1469">
                    <a:moveTo>
                      <a:pt x="733" y="0"/>
                    </a:moveTo>
                    <a:lnTo>
                      <a:pt x="814" y="4"/>
                    </a:lnTo>
                    <a:lnTo>
                      <a:pt x="891" y="18"/>
                    </a:lnTo>
                    <a:lnTo>
                      <a:pt x="966" y="37"/>
                    </a:lnTo>
                    <a:lnTo>
                      <a:pt x="1037" y="66"/>
                    </a:lnTo>
                    <a:lnTo>
                      <a:pt x="1104" y="101"/>
                    </a:lnTo>
                    <a:lnTo>
                      <a:pt x="1168" y="142"/>
                    </a:lnTo>
                    <a:lnTo>
                      <a:pt x="1225" y="189"/>
                    </a:lnTo>
                    <a:lnTo>
                      <a:pt x="1278" y="242"/>
                    </a:lnTo>
                    <a:lnTo>
                      <a:pt x="1326" y="301"/>
                    </a:lnTo>
                    <a:lnTo>
                      <a:pt x="1367" y="365"/>
                    </a:lnTo>
                    <a:lnTo>
                      <a:pt x="1402" y="431"/>
                    </a:lnTo>
                    <a:lnTo>
                      <a:pt x="1431" y="502"/>
                    </a:lnTo>
                    <a:lnTo>
                      <a:pt x="1450" y="577"/>
                    </a:lnTo>
                    <a:lnTo>
                      <a:pt x="1464" y="654"/>
                    </a:lnTo>
                    <a:lnTo>
                      <a:pt x="1469" y="734"/>
                    </a:lnTo>
                    <a:lnTo>
                      <a:pt x="1464" y="814"/>
                    </a:lnTo>
                    <a:lnTo>
                      <a:pt x="1450" y="892"/>
                    </a:lnTo>
                    <a:lnTo>
                      <a:pt x="1431" y="966"/>
                    </a:lnTo>
                    <a:lnTo>
                      <a:pt x="1402" y="1037"/>
                    </a:lnTo>
                    <a:lnTo>
                      <a:pt x="1367" y="1105"/>
                    </a:lnTo>
                    <a:lnTo>
                      <a:pt x="1326" y="1169"/>
                    </a:lnTo>
                    <a:lnTo>
                      <a:pt x="1278" y="1226"/>
                    </a:lnTo>
                    <a:lnTo>
                      <a:pt x="1225" y="1279"/>
                    </a:lnTo>
                    <a:lnTo>
                      <a:pt x="1168" y="1328"/>
                    </a:lnTo>
                    <a:lnTo>
                      <a:pt x="1104" y="1369"/>
                    </a:lnTo>
                    <a:lnTo>
                      <a:pt x="1037" y="1403"/>
                    </a:lnTo>
                    <a:lnTo>
                      <a:pt x="966" y="1432"/>
                    </a:lnTo>
                    <a:lnTo>
                      <a:pt x="891" y="1452"/>
                    </a:lnTo>
                    <a:lnTo>
                      <a:pt x="814" y="1464"/>
                    </a:lnTo>
                    <a:lnTo>
                      <a:pt x="733" y="1469"/>
                    </a:lnTo>
                    <a:lnTo>
                      <a:pt x="655" y="1464"/>
                    </a:lnTo>
                    <a:lnTo>
                      <a:pt x="578" y="1452"/>
                    </a:lnTo>
                    <a:lnTo>
                      <a:pt x="502" y="1432"/>
                    </a:lnTo>
                    <a:lnTo>
                      <a:pt x="431" y="1403"/>
                    </a:lnTo>
                    <a:lnTo>
                      <a:pt x="364" y="1369"/>
                    </a:lnTo>
                    <a:lnTo>
                      <a:pt x="301" y="1328"/>
                    </a:lnTo>
                    <a:lnTo>
                      <a:pt x="243" y="1279"/>
                    </a:lnTo>
                    <a:lnTo>
                      <a:pt x="189" y="1226"/>
                    </a:lnTo>
                    <a:lnTo>
                      <a:pt x="142" y="1169"/>
                    </a:lnTo>
                    <a:lnTo>
                      <a:pt x="101" y="1105"/>
                    </a:lnTo>
                    <a:lnTo>
                      <a:pt x="66" y="1037"/>
                    </a:lnTo>
                    <a:lnTo>
                      <a:pt x="38" y="966"/>
                    </a:lnTo>
                    <a:lnTo>
                      <a:pt x="18" y="892"/>
                    </a:lnTo>
                    <a:lnTo>
                      <a:pt x="4" y="814"/>
                    </a:lnTo>
                    <a:lnTo>
                      <a:pt x="0" y="734"/>
                    </a:lnTo>
                    <a:lnTo>
                      <a:pt x="4" y="654"/>
                    </a:lnTo>
                    <a:lnTo>
                      <a:pt x="18" y="577"/>
                    </a:lnTo>
                    <a:lnTo>
                      <a:pt x="38" y="502"/>
                    </a:lnTo>
                    <a:lnTo>
                      <a:pt x="66" y="431"/>
                    </a:lnTo>
                    <a:lnTo>
                      <a:pt x="101" y="365"/>
                    </a:lnTo>
                    <a:lnTo>
                      <a:pt x="142" y="301"/>
                    </a:lnTo>
                    <a:lnTo>
                      <a:pt x="189" y="242"/>
                    </a:lnTo>
                    <a:lnTo>
                      <a:pt x="243" y="189"/>
                    </a:lnTo>
                    <a:lnTo>
                      <a:pt x="301" y="142"/>
                    </a:lnTo>
                    <a:lnTo>
                      <a:pt x="364" y="101"/>
                    </a:lnTo>
                    <a:lnTo>
                      <a:pt x="431" y="66"/>
                    </a:lnTo>
                    <a:lnTo>
                      <a:pt x="502" y="37"/>
                    </a:lnTo>
                    <a:lnTo>
                      <a:pt x="578" y="18"/>
                    </a:lnTo>
                    <a:lnTo>
                      <a:pt x="655" y="4"/>
                    </a:lnTo>
                    <a:lnTo>
                      <a:pt x="7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760"/>
              <p:cNvSpPr/>
              <p:nvPr/>
            </p:nvSpPr>
            <p:spPr bwMode="auto">
              <a:xfrm>
                <a:off x="4176779" y="6374149"/>
                <a:ext cx="217235" cy="119142"/>
              </a:xfrm>
              <a:custGeom>
                <a:avLst/>
                <a:gdLst>
                  <a:gd name="T0" fmla="*/ 618 w 2125"/>
                  <a:gd name="T1" fmla="*/ 0 h 1166"/>
                  <a:gd name="T2" fmla="*/ 633 w 2125"/>
                  <a:gd name="T3" fmla="*/ 1 h 1166"/>
                  <a:gd name="T4" fmla="*/ 648 w 2125"/>
                  <a:gd name="T5" fmla="*/ 10 h 1166"/>
                  <a:gd name="T6" fmla="*/ 1061 w 2125"/>
                  <a:gd name="T7" fmla="*/ 444 h 1166"/>
                  <a:gd name="T8" fmla="*/ 1476 w 2125"/>
                  <a:gd name="T9" fmla="*/ 10 h 1166"/>
                  <a:gd name="T10" fmla="*/ 1491 w 2125"/>
                  <a:gd name="T11" fmla="*/ 1 h 1166"/>
                  <a:gd name="T12" fmla="*/ 1506 w 2125"/>
                  <a:gd name="T13" fmla="*/ 0 h 1166"/>
                  <a:gd name="T14" fmla="*/ 1523 w 2125"/>
                  <a:gd name="T15" fmla="*/ 4 h 1166"/>
                  <a:gd name="T16" fmla="*/ 1598 w 2125"/>
                  <a:gd name="T17" fmla="*/ 51 h 1166"/>
                  <a:gd name="T18" fmla="*/ 1671 w 2125"/>
                  <a:gd name="T19" fmla="*/ 106 h 1166"/>
                  <a:gd name="T20" fmla="*/ 1739 w 2125"/>
                  <a:gd name="T21" fmla="*/ 168 h 1166"/>
                  <a:gd name="T22" fmla="*/ 1803 w 2125"/>
                  <a:gd name="T23" fmla="*/ 235 h 1166"/>
                  <a:gd name="T24" fmla="*/ 1860 w 2125"/>
                  <a:gd name="T25" fmla="*/ 306 h 1166"/>
                  <a:gd name="T26" fmla="*/ 1913 w 2125"/>
                  <a:gd name="T27" fmla="*/ 383 h 1166"/>
                  <a:gd name="T28" fmla="*/ 1960 w 2125"/>
                  <a:gd name="T29" fmla="*/ 465 h 1166"/>
                  <a:gd name="T30" fmla="*/ 2002 w 2125"/>
                  <a:gd name="T31" fmla="*/ 551 h 1166"/>
                  <a:gd name="T32" fmla="*/ 2039 w 2125"/>
                  <a:gd name="T33" fmla="*/ 640 h 1166"/>
                  <a:gd name="T34" fmla="*/ 2069 w 2125"/>
                  <a:gd name="T35" fmla="*/ 733 h 1166"/>
                  <a:gd name="T36" fmla="*/ 2093 w 2125"/>
                  <a:gd name="T37" fmla="*/ 828 h 1166"/>
                  <a:gd name="T38" fmla="*/ 2110 w 2125"/>
                  <a:gd name="T39" fmla="*/ 927 h 1166"/>
                  <a:gd name="T40" fmla="*/ 2120 w 2125"/>
                  <a:gd name="T41" fmla="*/ 1025 h 1166"/>
                  <a:gd name="T42" fmla="*/ 2125 w 2125"/>
                  <a:gd name="T43" fmla="*/ 1127 h 1166"/>
                  <a:gd name="T44" fmla="*/ 2122 w 2125"/>
                  <a:gd name="T45" fmla="*/ 1142 h 1166"/>
                  <a:gd name="T46" fmla="*/ 2113 w 2125"/>
                  <a:gd name="T47" fmla="*/ 1154 h 1166"/>
                  <a:gd name="T48" fmla="*/ 2101 w 2125"/>
                  <a:gd name="T49" fmla="*/ 1163 h 1166"/>
                  <a:gd name="T50" fmla="*/ 2086 w 2125"/>
                  <a:gd name="T51" fmla="*/ 1166 h 1166"/>
                  <a:gd name="T52" fmla="*/ 39 w 2125"/>
                  <a:gd name="T53" fmla="*/ 1166 h 1166"/>
                  <a:gd name="T54" fmla="*/ 24 w 2125"/>
                  <a:gd name="T55" fmla="*/ 1163 h 1166"/>
                  <a:gd name="T56" fmla="*/ 12 w 2125"/>
                  <a:gd name="T57" fmla="*/ 1154 h 1166"/>
                  <a:gd name="T58" fmla="*/ 3 w 2125"/>
                  <a:gd name="T59" fmla="*/ 1142 h 1166"/>
                  <a:gd name="T60" fmla="*/ 0 w 2125"/>
                  <a:gd name="T61" fmla="*/ 1127 h 1166"/>
                  <a:gd name="T62" fmla="*/ 3 w 2125"/>
                  <a:gd name="T63" fmla="*/ 1025 h 1166"/>
                  <a:gd name="T64" fmla="*/ 13 w 2125"/>
                  <a:gd name="T65" fmla="*/ 927 h 1166"/>
                  <a:gd name="T66" fmla="*/ 31 w 2125"/>
                  <a:gd name="T67" fmla="*/ 828 h 1166"/>
                  <a:gd name="T68" fmla="*/ 55 w 2125"/>
                  <a:gd name="T69" fmla="*/ 733 h 1166"/>
                  <a:gd name="T70" fmla="*/ 86 w 2125"/>
                  <a:gd name="T71" fmla="*/ 640 h 1166"/>
                  <a:gd name="T72" fmla="*/ 122 w 2125"/>
                  <a:gd name="T73" fmla="*/ 551 h 1166"/>
                  <a:gd name="T74" fmla="*/ 163 w 2125"/>
                  <a:gd name="T75" fmla="*/ 465 h 1166"/>
                  <a:gd name="T76" fmla="*/ 211 w 2125"/>
                  <a:gd name="T77" fmla="*/ 383 h 1166"/>
                  <a:gd name="T78" fmla="*/ 264 w 2125"/>
                  <a:gd name="T79" fmla="*/ 306 h 1166"/>
                  <a:gd name="T80" fmla="*/ 322 w 2125"/>
                  <a:gd name="T81" fmla="*/ 235 h 1166"/>
                  <a:gd name="T82" fmla="*/ 385 w 2125"/>
                  <a:gd name="T83" fmla="*/ 168 h 1166"/>
                  <a:gd name="T84" fmla="*/ 453 w 2125"/>
                  <a:gd name="T85" fmla="*/ 106 h 1166"/>
                  <a:gd name="T86" fmla="*/ 524 w 2125"/>
                  <a:gd name="T87" fmla="*/ 51 h 1166"/>
                  <a:gd name="T88" fmla="*/ 602 w 2125"/>
                  <a:gd name="T89" fmla="*/ 4 h 1166"/>
                  <a:gd name="T90" fmla="*/ 618 w 2125"/>
                  <a:gd name="T91" fmla="*/ 0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25" h="1166">
                    <a:moveTo>
                      <a:pt x="618" y="0"/>
                    </a:moveTo>
                    <a:lnTo>
                      <a:pt x="633" y="1"/>
                    </a:lnTo>
                    <a:lnTo>
                      <a:pt x="648" y="10"/>
                    </a:lnTo>
                    <a:lnTo>
                      <a:pt x="1061" y="444"/>
                    </a:lnTo>
                    <a:lnTo>
                      <a:pt x="1476" y="10"/>
                    </a:lnTo>
                    <a:lnTo>
                      <a:pt x="1491" y="1"/>
                    </a:lnTo>
                    <a:lnTo>
                      <a:pt x="1506" y="0"/>
                    </a:lnTo>
                    <a:lnTo>
                      <a:pt x="1523" y="4"/>
                    </a:lnTo>
                    <a:lnTo>
                      <a:pt x="1598" y="51"/>
                    </a:lnTo>
                    <a:lnTo>
                      <a:pt x="1671" y="106"/>
                    </a:lnTo>
                    <a:lnTo>
                      <a:pt x="1739" y="168"/>
                    </a:lnTo>
                    <a:lnTo>
                      <a:pt x="1803" y="235"/>
                    </a:lnTo>
                    <a:lnTo>
                      <a:pt x="1860" y="306"/>
                    </a:lnTo>
                    <a:lnTo>
                      <a:pt x="1913" y="383"/>
                    </a:lnTo>
                    <a:lnTo>
                      <a:pt x="1960" y="465"/>
                    </a:lnTo>
                    <a:lnTo>
                      <a:pt x="2002" y="551"/>
                    </a:lnTo>
                    <a:lnTo>
                      <a:pt x="2039" y="640"/>
                    </a:lnTo>
                    <a:lnTo>
                      <a:pt x="2069" y="733"/>
                    </a:lnTo>
                    <a:lnTo>
                      <a:pt x="2093" y="828"/>
                    </a:lnTo>
                    <a:lnTo>
                      <a:pt x="2110" y="927"/>
                    </a:lnTo>
                    <a:lnTo>
                      <a:pt x="2120" y="1025"/>
                    </a:lnTo>
                    <a:lnTo>
                      <a:pt x="2125" y="1127"/>
                    </a:lnTo>
                    <a:lnTo>
                      <a:pt x="2122" y="1142"/>
                    </a:lnTo>
                    <a:lnTo>
                      <a:pt x="2113" y="1154"/>
                    </a:lnTo>
                    <a:lnTo>
                      <a:pt x="2101" y="1163"/>
                    </a:lnTo>
                    <a:lnTo>
                      <a:pt x="2086" y="1166"/>
                    </a:lnTo>
                    <a:lnTo>
                      <a:pt x="39" y="1166"/>
                    </a:lnTo>
                    <a:lnTo>
                      <a:pt x="24" y="1163"/>
                    </a:lnTo>
                    <a:lnTo>
                      <a:pt x="12" y="1154"/>
                    </a:lnTo>
                    <a:lnTo>
                      <a:pt x="3" y="1142"/>
                    </a:lnTo>
                    <a:lnTo>
                      <a:pt x="0" y="1127"/>
                    </a:lnTo>
                    <a:lnTo>
                      <a:pt x="3" y="1025"/>
                    </a:lnTo>
                    <a:lnTo>
                      <a:pt x="13" y="927"/>
                    </a:lnTo>
                    <a:lnTo>
                      <a:pt x="31" y="828"/>
                    </a:lnTo>
                    <a:lnTo>
                      <a:pt x="55" y="733"/>
                    </a:lnTo>
                    <a:lnTo>
                      <a:pt x="86" y="640"/>
                    </a:lnTo>
                    <a:lnTo>
                      <a:pt x="122" y="551"/>
                    </a:lnTo>
                    <a:lnTo>
                      <a:pt x="163" y="465"/>
                    </a:lnTo>
                    <a:lnTo>
                      <a:pt x="211" y="383"/>
                    </a:lnTo>
                    <a:lnTo>
                      <a:pt x="264" y="306"/>
                    </a:lnTo>
                    <a:lnTo>
                      <a:pt x="322" y="235"/>
                    </a:lnTo>
                    <a:lnTo>
                      <a:pt x="385" y="168"/>
                    </a:lnTo>
                    <a:lnTo>
                      <a:pt x="453" y="106"/>
                    </a:lnTo>
                    <a:lnTo>
                      <a:pt x="524" y="51"/>
                    </a:lnTo>
                    <a:lnTo>
                      <a:pt x="602" y="4"/>
                    </a:lnTo>
                    <a:lnTo>
                      <a:pt x="6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761"/>
              <p:cNvSpPr/>
              <p:nvPr/>
            </p:nvSpPr>
            <p:spPr bwMode="auto">
              <a:xfrm>
                <a:off x="4067650" y="6152418"/>
                <a:ext cx="472072" cy="226227"/>
              </a:xfrm>
              <a:custGeom>
                <a:avLst/>
                <a:gdLst>
                  <a:gd name="T0" fmla="*/ 2322 w 4621"/>
                  <a:gd name="T1" fmla="*/ 17 h 2216"/>
                  <a:gd name="T2" fmla="*/ 2718 w 4621"/>
                  <a:gd name="T3" fmla="*/ 105 h 2216"/>
                  <a:gd name="T4" fmla="*/ 3091 w 4621"/>
                  <a:gd name="T5" fmla="*/ 264 h 2216"/>
                  <a:gd name="T6" fmla="*/ 3420 w 4621"/>
                  <a:gd name="T7" fmla="*/ 486 h 2216"/>
                  <a:gd name="T8" fmla="*/ 3702 w 4621"/>
                  <a:gd name="T9" fmla="*/ 762 h 2216"/>
                  <a:gd name="T10" fmla="*/ 3927 w 4621"/>
                  <a:gd name="T11" fmla="*/ 1083 h 2216"/>
                  <a:gd name="T12" fmla="*/ 4092 w 4621"/>
                  <a:gd name="T13" fmla="*/ 1442 h 2216"/>
                  <a:gd name="T14" fmla="*/ 4385 w 4621"/>
                  <a:gd name="T15" fmla="*/ 1263 h 2216"/>
                  <a:gd name="T16" fmla="*/ 4423 w 4621"/>
                  <a:gd name="T17" fmla="*/ 1231 h 2216"/>
                  <a:gd name="T18" fmla="*/ 4472 w 4621"/>
                  <a:gd name="T19" fmla="*/ 1234 h 2216"/>
                  <a:gd name="T20" fmla="*/ 4611 w 4621"/>
                  <a:gd name="T21" fmla="*/ 1315 h 2216"/>
                  <a:gd name="T22" fmla="*/ 4620 w 4621"/>
                  <a:gd name="T23" fmla="*/ 1363 h 2216"/>
                  <a:gd name="T24" fmla="*/ 4199 w 4621"/>
                  <a:gd name="T25" fmla="*/ 2196 h 2216"/>
                  <a:gd name="T26" fmla="*/ 4152 w 4621"/>
                  <a:gd name="T27" fmla="*/ 2216 h 2216"/>
                  <a:gd name="T28" fmla="*/ 3322 w 4621"/>
                  <a:gd name="T29" fmla="*/ 1804 h 2216"/>
                  <a:gd name="T30" fmla="*/ 3290 w 4621"/>
                  <a:gd name="T31" fmla="*/ 1766 h 2216"/>
                  <a:gd name="T32" fmla="*/ 3295 w 4621"/>
                  <a:gd name="T33" fmla="*/ 1718 h 2216"/>
                  <a:gd name="T34" fmla="*/ 3379 w 4621"/>
                  <a:gd name="T35" fmla="*/ 1575 h 2216"/>
                  <a:gd name="T36" fmla="*/ 3438 w 4621"/>
                  <a:gd name="T37" fmla="*/ 1575 h 2216"/>
                  <a:gd name="T38" fmla="*/ 3870 w 4621"/>
                  <a:gd name="T39" fmla="*/ 1586 h 2216"/>
                  <a:gd name="T40" fmla="*/ 3729 w 4621"/>
                  <a:gd name="T41" fmla="*/ 1253 h 2216"/>
                  <a:gd name="T42" fmla="*/ 3529 w 4621"/>
                  <a:gd name="T43" fmla="*/ 954 h 2216"/>
                  <a:gd name="T44" fmla="*/ 3277 w 4621"/>
                  <a:gd name="T45" fmla="*/ 700 h 2216"/>
                  <a:gd name="T46" fmla="*/ 2979 w 4621"/>
                  <a:gd name="T47" fmla="*/ 495 h 2216"/>
                  <a:gd name="T48" fmla="*/ 2640 w 4621"/>
                  <a:gd name="T49" fmla="*/ 348 h 2216"/>
                  <a:gd name="T50" fmla="*/ 2290 w 4621"/>
                  <a:gd name="T51" fmla="*/ 271 h 2216"/>
                  <a:gd name="T52" fmla="*/ 1926 w 4621"/>
                  <a:gd name="T53" fmla="*/ 261 h 2216"/>
                  <a:gd name="T54" fmla="*/ 1549 w 4621"/>
                  <a:gd name="T55" fmla="*/ 324 h 2216"/>
                  <a:gd name="T56" fmla="*/ 1189 w 4621"/>
                  <a:gd name="T57" fmla="*/ 467 h 2216"/>
                  <a:gd name="T58" fmla="*/ 873 w 4621"/>
                  <a:gd name="T59" fmla="*/ 670 h 2216"/>
                  <a:gd name="T60" fmla="*/ 607 w 4621"/>
                  <a:gd name="T61" fmla="*/ 927 h 2216"/>
                  <a:gd name="T62" fmla="*/ 396 w 4621"/>
                  <a:gd name="T63" fmla="*/ 1231 h 2216"/>
                  <a:gd name="T64" fmla="*/ 247 w 4621"/>
                  <a:gd name="T65" fmla="*/ 1577 h 2216"/>
                  <a:gd name="T66" fmla="*/ 206 w 4621"/>
                  <a:gd name="T67" fmla="*/ 1618 h 2216"/>
                  <a:gd name="T68" fmla="*/ 44 w 4621"/>
                  <a:gd name="T69" fmla="*/ 1578 h 2216"/>
                  <a:gd name="T70" fmla="*/ 6 w 4621"/>
                  <a:gd name="T71" fmla="*/ 1548 h 2216"/>
                  <a:gd name="T72" fmla="*/ 3 w 4621"/>
                  <a:gd name="T73" fmla="*/ 1498 h 2216"/>
                  <a:gd name="T74" fmla="*/ 156 w 4621"/>
                  <a:gd name="T75" fmla="*/ 1136 h 2216"/>
                  <a:gd name="T76" fmla="*/ 371 w 4621"/>
                  <a:gd name="T77" fmla="*/ 810 h 2216"/>
                  <a:gd name="T78" fmla="*/ 638 w 4621"/>
                  <a:gd name="T79" fmla="*/ 532 h 2216"/>
                  <a:gd name="T80" fmla="*/ 956 w 4621"/>
                  <a:gd name="T81" fmla="*/ 302 h 2216"/>
                  <a:gd name="T82" fmla="*/ 1307 w 4621"/>
                  <a:gd name="T83" fmla="*/ 135 h 2216"/>
                  <a:gd name="T84" fmla="*/ 1675 w 4621"/>
                  <a:gd name="T85" fmla="*/ 33 h 2216"/>
                  <a:gd name="T86" fmla="*/ 2054 w 4621"/>
                  <a:gd name="T87" fmla="*/ 0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21" h="2216">
                    <a:moveTo>
                      <a:pt x="2054" y="0"/>
                    </a:moveTo>
                    <a:lnTo>
                      <a:pt x="2189" y="3"/>
                    </a:lnTo>
                    <a:lnTo>
                      <a:pt x="2322" y="17"/>
                    </a:lnTo>
                    <a:lnTo>
                      <a:pt x="2455" y="38"/>
                    </a:lnTo>
                    <a:lnTo>
                      <a:pt x="2588" y="67"/>
                    </a:lnTo>
                    <a:lnTo>
                      <a:pt x="2718" y="105"/>
                    </a:lnTo>
                    <a:lnTo>
                      <a:pt x="2847" y="150"/>
                    </a:lnTo>
                    <a:lnTo>
                      <a:pt x="2971" y="205"/>
                    </a:lnTo>
                    <a:lnTo>
                      <a:pt x="3091" y="264"/>
                    </a:lnTo>
                    <a:lnTo>
                      <a:pt x="3205" y="332"/>
                    </a:lnTo>
                    <a:lnTo>
                      <a:pt x="3316" y="406"/>
                    </a:lnTo>
                    <a:lnTo>
                      <a:pt x="3420" y="486"/>
                    </a:lnTo>
                    <a:lnTo>
                      <a:pt x="3520" y="573"/>
                    </a:lnTo>
                    <a:lnTo>
                      <a:pt x="3614" y="663"/>
                    </a:lnTo>
                    <a:lnTo>
                      <a:pt x="3702" y="762"/>
                    </a:lnTo>
                    <a:lnTo>
                      <a:pt x="3783" y="863"/>
                    </a:lnTo>
                    <a:lnTo>
                      <a:pt x="3859" y="971"/>
                    </a:lnTo>
                    <a:lnTo>
                      <a:pt x="3927" y="1083"/>
                    </a:lnTo>
                    <a:lnTo>
                      <a:pt x="3989" y="1198"/>
                    </a:lnTo>
                    <a:lnTo>
                      <a:pt x="4045" y="1319"/>
                    </a:lnTo>
                    <a:lnTo>
                      <a:pt x="4092" y="1442"/>
                    </a:lnTo>
                    <a:lnTo>
                      <a:pt x="4133" y="1569"/>
                    </a:lnTo>
                    <a:lnTo>
                      <a:pt x="4166" y="1699"/>
                    </a:lnTo>
                    <a:lnTo>
                      <a:pt x="4385" y="1263"/>
                    </a:lnTo>
                    <a:lnTo>
                      <a:pt x="4396" y="1250"/>
                    </a:lnTo>
                    <a:lnTo>
                      <a:pt x="4408" y="1239"/>
                    </a:lnTo>
                    <a:lnTo>
                      <a:pt x="4423" y="1231"/>
                    </a:lnTo>
                    <a:lnTo>
                      <a:pt x="4440" y="1228"/>
                    </a:lnTo>
                    <a:lnTo>
                      <a:pt x="4456" y="1230"/>
                    </a:lnTo>
                    <a:lnTo>
                      <a:pt x="4472" y="1234"/>
                    </a:lnTo>
                    <a:lnTo>
                      <a:pt x="4587" y="1293"/>
                    </a:lnTo>
                    <a:lnTo>
                      <a:pt x="4600" y="1303"/>
                    </a:lnTo>
                    <a:lnTo>
                      <a:pt x="4611" y="1315"/>
                    </a:lnTo>
                    <a:lnTo>
                      <a:pt x="4618" y="1330"/>
                    </a:lnTo>
                    <a:lnTo>
                      <a:pt x="4621" y="1346"/>
                    </a:lnTo>
                    <a:lnTo>
                      <a:pt x="4620" y="1363"/>
                    </a:lnTo>
                    <a:lnTo>
                      <a:pt x="4614" y="1378"/>
                    </a:lnTo>
                    <a:lnTo>
                      <a:pt x="4208" y="2181"/>
                    </a:lnTo>
                    <a:lnTo>
                      <a:pt x="4199" y="2196"/>
                    </a:lnTo>
                    <a:lnTo>
                      <a:pt x="4186" y="2207"/>
                    </a:lnTo>
                    <a:lnTo>
                      <a:pt x="4169" y="2214"/>
                    </a:lnTo>
                    <a:lnTo>
                      <a:pt x="4152" y="2216"/>
                    </a:lnTo>
                    <a:lnTo>
                      <a:pt x="4137" y="2214"/>
                    </a:lnTo>
                    <a:lnTo>
                      <a:pt x="4124" y="2210"/>
                    </a:lnTo>
                    <a:lnTo>
                      <a:pt x="3322" y="1804"/>
                    </a:lnTo>
                    <a:lnTo>
                      <a:pt x="3308" y="1793"/>
                    </a:lnTo>
                    <a:lnTo>
                      <a:pt x="3298" y="1781"/>
                    </a:lnTo>
                    <a:lnTo>
                      <a:pt x="3290" y="1766"/>
                    </a:lnTo>
                    <a:lnTo>
                      <a:pt x="3287" y="1749"/>
                    </a:lnTo>
                    <a:lnTo>
                      <a:pt x="3289" y="1733"/>
                    </a:lnTo>
                    <a:lnTo>
                      <a:pt x="3295" y="1718"/>
                    </a:lnTo>
                    <a:lnTo>
                      <a:pt x="3352" y="1602"/>
                    </a:lnTo>
                    <a:lnTo>
                      <a:pt x="3364" y="1586"/>
                    </a:lnTo>
                    <a:lnTo>
                      <a:pt x="3379" y="1575"/>
                    </a:lnTo>
                    <a:lnTo>
                      <a:pt x="3399" y="1569"/>
                    </a:lnTo>
                    <a:lnTo>
                      <a:pt x="3419" y="1568"/>
                    </a:lnTo>
                    <a:lnTo>
                      <a:pt x="3438" y="1575"/>
                    </a:lnTo>
                    <a:lnTo>
                      <a:pt x="3929" y="1824"/>
                    </a:lnTo>
                    <a:lnTo>
                      <a:pt x="3903" y="1702"/>
                    </a:lnTo>
                    <a:lnTo>
                      <a:pt x="3870" y="1586"/>
                    </a:lnTo>
                    <a:lnTo>
                      <a:pt x="3830" y="1471"/>
                    </a:lnTo>
                    <a:lnTo>
                      <a:pt x="3783" y="1360"/>
                    </a:lnTo>
                    <a:lnTo>
                      <a:pt x="3729" y="1253"/>
                    </a:lnTo>
                    <a:lnTo>
                      <a:pt x="3668" y="1150"/>
                    </a:lnTo>
                    <a:lnTo>
                      <a:pt x="3602" y="1050"/>
                    </a:lnTo>
                    <a:lnTo>
                      <a:pt x="3529" y="954"/>
                    </a:lnTo>
                    <a:lnTo>
                      <a:pt x="3451" y="865"/>
                    </a:lnTo>
                    <a:lnTo>
                      <a:pt x="3367" y="780"/>
                    </a:lnTo>
                    <a:lnTo>
                      <a:pt x="3277" y="700"/>
                    </a:lnTo>
                    <a:lnTo>
                      <a:pt x="3183" y="626"/>
                    </a:lnTo>
                    <a:lnTo>
                      <a:pt x="3083" y="557"/>
                    </a:lnTo>
                    <a:lnTo>
                      <a:pt x="2979" y="495"/>
                    </a:lnTo>
                    <a:lnTo>
                      <a:pt x="2870" y="439"/>
                    </a:lnTo>
                    <a:lnTo>
                      <a:pt x="2756" y="391"/>
                    </a:lnTo>
                    <a:lnTo>
                      <a:pt x="2640" y="348"/>
                    </a:lnTo>
                    <a:lnTo>
                      <a:pt x="2525" y="315"/>
                    </a:lnTo>
                    <a:lnTo>
                      <a:pt x="2408" y="289"/>
                    </a:lnTo>
                    <a:lnTo>
                      <a:pt x="2290" y="271"/>
                    </a:lnTo>
                    <a:lnTo>
                      <a:pt x="2172" y="259"/>
                    </a:lnTo>
                    <a:lnTo>
                      <a:pt x="2054" y="256"/>
                    </a:lnTo>
                    <a:lnTo>
                      <a:pt x="1926" y="261"/>
                    </a:lnTo>
                    <a:lnTo>
                      <a:pt x="1799" y="273"/>
                    </a:lnTo>
                    <a:lnTo>
                      <a:pt x="1673" y="294"/>
                    </a:lnTo>
                    <a:lnTo>
                      <a:pt x="1549" y="324"/>
                    </a:lnTo>
                    <a:lnTo>
                      <a:pt x="1427" y="364"/>
                    </a:lnTo>
                    <a:lnTo>
                      <a:pt x="1307" y="411"/>
                    </a:lnTo>
                    <a:lnTo>
                      <a:pt x="1189" y="467"/>
                    </a:lnTo>
                    <a:lnTo>
                      <a:pt x="1079" y="527"/>
                    </a:lnTo>
                    <a:lnTo>
                      <a:pt x="973" y="595"/>
                    </a:lnTo>
                    <a:lnTo>
                      <a:pt x="873" y="670"/>
                    </a:lnTo>
                    <a:lnTo>
                      <a:pt x="778" y="750"/>
                    </a:lnTo>
                    <a:lnTo>
                      <a:pt x="690" y="836"/>
                    </a:lnTo>
                    <a:lnTo>
                      <a:pt x="607" y="927"/>
                    </a:lnTo>
                    <a:lnTo>
                      <a:pt x="529" y="1024"/>
                    </a:lnTo>
                    <a:lnTo>
                      <a:pt x="460" y="1125"/>
                    </a:lnTo>
                    <a:lnTo>
                      <a:pt x="396" y="1231"/>
                    </a:lnTo>
                    <a:lnTo>
                      <a:pt x="339" y="1342"/>
                    </a:lnTo>
                    <a:lnTo>
                      <a:pt x="289" y="1457"/>
                    </a:lnTo>
                    <a:lnTo>
                      <a:pt x="247" y="1577"/>
                    </a:lnTo>
                    <a:lnTo>
                      <a:pt x="238" y="1595"/>
                    </a:lnTo>
                    <a:lnTo>
                      <a:pt x="222" y="1608"/>
                    </a:lnTo>
                    <a:lnTo>
                      <a:pt x="206" y="1618"/>
                    </a:lnTo>
                    <a:lnTo>
                      <a:pt x="186" y="1621"/>
                    </a:lnTo>
                    <a:lnTo>
                      <a:pt x="165" y="1618"/>
                    </a:lnTo>
                    <a:lnTo>
                      <a:pt x="44" y="1578"/>
                    </a:lnTo>
                    <a:lnTo>
                      <a:pt x="29" y="1572"/>
                    </a:lnTo>
                    <a:lnTo>
                      <a:pt x="17" y="1562"/>
                    </a:lnTo>
                    <a:lnTo>
                      <a:pt x="6" y="1548"/>
                    </a:lnTo>
                    <a:lnTo>
                      <a:pt x="2" y="1531"/>
                    </a:lnTo>
                    <a:lnTo>
                      <a:pt x="0" y="1515"/>
                    </a:lnTo>
                    <a:lnTo>
                      <a:pt x="3" y="1498"/>
                    </a:lnTo>
                    <a:lnTo>
                      <a:pt x="47" y="1374"/>
                    </a:lnTo>
                    <a:lnTo>
                      <a:pt x="98" y="1253"/>
                    </a:lnTo>
                    <a:lnTo>
                      <a:pt x="156" y="1136"/>
                    </a:lnTo>
                    <a:lnTo>
                      <a:pt x="221" y="1022"/>
                    </a:lnTo>
                    <a:lnTo>
                      <a:pt x="292" y="915"/>
                    </a:lnTo>
                    <a:lnTo>
                      <a:pt x="371" y="810"/>
                    </a:lnTo>
                    <a:lnTo>
                      <a:pt x="454" y="712"/>
                    </a:lnTo>
                    <a:lnTo>
                      <a:pt x="543" y="620"/>
                    </a:lnTo>
                    <a:lnTo>
                      <a:pt x="638" y="532"/>
                    </a:lnTo>
                    <a:lnTo>
                      <a:pt x="740" y="448"/>
                    </a:lnTo>
                    <a:lnTo>
                      <a:pt x="846" y="373"/>
                    </a:lnTo>
                    <a:lnTo>
                      <a:pt x="956" y="302"/>
                    </a:lnTo>
                    <a:lnTo>
                      <a:pt x="1073" y="238"/>
                    </a:lnTo>
                    <a:lnTo>
                      <a:pt x="1187" y="183"/>
                    </a:lnTo>
                    <a:lnTo>
                      <a:pt x="1307" y="135"/>
                    </a:lnTo>
                    <a:lnTo>
                      <a:pt x="1428" y="94"/>
                    </a:lnTo>
                    <a:lnTo>
                      <a:pt x="1551" y="61"/>
                    </a:lnTo>
                    <a:lnTo>
                      <a:pt x="1675" y="33"/>
                    </a:lnTo>
                    <a:lnTo>
                      <a:pt x="1802" y="15"/>
                    </a:lnTo>
                    <a:lnTo>
                      <a:pt x="1927" y="3"/>
                    </a:lnTo>
                    <a:lnTo>
                      <a:pt x="20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762"/>
              <p:cNvSpPr/>
              <p:nvPr/>
            </p:nvSpPr>
            <p:spPr bwMode="auto">
              <a:xfrm>
                <a:off x="4031070" y="6372922"/>
                <a:ext cx="472276" cy="226227"/>
              </a:xfrm>
              <a:custGeom>
                <a:avLst/>
                <a:gdLst>
                  <a:gd name="T0" fmla="*/ 1299 w 4621"/>
                  <a:gd name="T1" fmla="*/ 412 h 2216"/>
                  <a:gd name="T2" fmla="*/ 1331 w 4621"/>
                  <a:gd name="T3" fmla="*/ 449 h 2216"/>
                  <a:gd name="T4" fmla="*/ 1327 w 4621"/>
                  <a:gd name="T5" fmla="*/ 498 h 2216"/>
                  <a:gd name="T6" fmla="*/ 1242 w 4621"/>
                  <a:gd name="T7" fmla="*/ 641 h 2216"/>
                  <a:gd name="T8" fmla="*/ 1183 w 4621"/>
                  <a:gd name="T9" fmla="*/ 641 h 2216"/>
                  <a:gd name="T10" fmla="*/ 752 w 4621"/>
                  <a:gd name="T11" fmla="*/ 629 h 2216"/>
                  <a:gd name="T12" fmla="*/ 893 w 4621"/>
                  <a:gd name="T13" fmla="*/ 962 h 2216"/>
                  <a:gd name="T14" fmla="*/ 1092 w 4621"/>
                  <a:gd name="T15" fmla="*/ 1260 h 2216"/>
                  <a:gd name="T16" fmla="*/ 1343 w 4621"/>
                  <a:gd name="T17" fmla="*/ 1515 h 2216"/>
                  <a:gd name="T18" fmla="*/ 1643 w 4621"/>
                  <a:gd name="T19" fmla="*/ 1719 h 2216"/>
                  <a:gd name="T20" fmla="*/ 1982 w 4621"/>
                  <a:gd name="T21" fmla="*/ 1866 h 2216"/>
                  <a:gd name="T22" fmla="*/ 2330 w 4621"/>
                  <a:gd name="T23" fmla="*/ 1945 h 2216"/>
                  <a:gd name="T24" fmla="*/ 2696 w 4621"/>
                  <a:gd name="T25" fmla="*/ 1955 h 2216"/>
                  <a:gd name="T26" fmla="*/ 3072 w 4621"/>
                  <a:gd name="T27" fmla="*/ 1890 h 2216"/>
                  <a:gd name="T28" fmla="*/ 3432 w 4621"/>
                  <a:gd name="T29" fmla="*/ 1748 h 2216"/>
                  <a:gd name="T30" fmla="*/ 3749 w 4621"/>
                  <a:gd name="T31" fmla="*/ 1545 h 2216"/>
                  <a:gd name="T32" fmla="*/ 4015 w 4621"/>
                  <a:gd name="T33" fmla="*/ 1288 h 2216"/>
                  <a:gd name="T34" fmla="*/ 4225 w 4621"/>
                  <a:gd name="T35" fmla="*/ 983 h 2216"/>
                  <a:gd name="T36" fmla="*/ 4375 w 4621"/>
                  <a:gd name="T37" fmla="*/ 638 h 2216"/>
                  <a:gd name="T38" fmla="*/ 4416 w 4621"/>
                  <a:gd name="T39" fmla="*/ 597 h 2216"/>
                  <a:gd name="T40" fmla="*/ 4578 w 4621"/>
                  <a:gd name="T41" fmla="*/ 636 h 2216"/>
                  <a:gd name="T42" fmla="*/ 4615 w 4621"/>
                  <a:gd name="T43" fmla="*/ 668 h 2216"/>
                  <a:gd name="T44" fmla="*/ 4618 w 4621"/>
                  <a:gd name="T45" fmla="*/ 717 h 2216"/>
                  <a:gd name="T46" fmla="*/ 4464 w 4621"/>
                  <a:gd name="T47" fmla="*/ 1080 h 2216"/>
                  <a:gd name="T48" fmla="*/ 4251 w 4621"/>
                  <a:gd name="T49" fmla="*/ 1404 h 2216"/>
                  <a:gd name="T50" fmla="*/ 3983 w 4621"/>
                  <a:gd name="T51" fmla="*/ 1684 h 2216"/>
                  <a:gd name="T52" fmla="*/ 3665 w 4621"/>
                  <a:gd name="T53" fmla="*/ 1913 h 2216"/>
                  <a:gd name="T54" fmla="*/ 3314 w 4621"/>
                  <a:gd name="T55" fmla="*/ 2080 h 2216"/>
                  <a:gd name="T56" fmla="*/ 2945 w 4621"/>
                  <a:gd name="T57" fmla="*/ 2181 h 2216"/>
                  <a:gd name="T58" fmla="*/ 2567 w 4621"/>
                  <a:gd name="T59" fmla="*/ 2216 h 2216"/>
                  <a:gd name="T60" fmla="*/ 2165 w 4621"/>
                  <a:gd name="T61" fmla="*/ 2178 h 2216"/>
                  <a:gd name="T62" fmla="*/ 1774 w 4621"/>
                  <a:gd name="T63" fmla="*/ 2064 h 2216"/>
                  <a:gd name="T64" fmla="*/ 1416 w 4621"/>
                  <a:gd name="T65" fmla="*/ 1883 h 2216"/>
                  <a:gd name="T66" fmla="*/ 1101 w 4621"/>
                  <a:gd name="T67" fmla="*/ 1643 h 2216"/>
                  <a:gd name="T68" fmla="*/ 838 w 4621"/>
                  <a:gd name="T69" fmla="*/ 1351 h 2216"/>
                  <a:gd name="T70" fmla="*/ 632 w 4621"/>
                  <a:gd name="T71" fmla="*/ 1016 h 2216"/>
                  <a:gd name="T72" fmla="*/ 489 w 4621"/>
                  <a:gd name="T73" fmla="*/ 645 h 2216"/>
                  <a:gd name="T74" fmla="*/ 225 w 4621"/>
                  <a:gd name="T75" fmla="*/ 965 h 2216"/>
                  <a:gd name="T76" fmla="*/ 188 w 4621"/>
                  <a:gd name="T77" fmla="*/ 986 h 2216"/>
                  <a:gd name="T78" fmla="*/ 150 w 4621"/>
                  <a:gd name="T79" fmla="*/ 980 h 2216"/>
                  <a:gd name="T80" fmla="*/ 11 w 4621"/>
                  <a:gd name="T81" fmla="*/ 900 h 2216"/>
                  <a:gd name="T82" fmla="*/ 2 w 4621"/>
                  <a:gd name="T83" fmla="*/ 851 h 2216"/>
                  <a:gd name="T84" fmla="*/ 424 w 4621"/>
                  <a:gd name="T85" fmla="*/ 18 h 2216"/>
                  <a:gd name="T86" fmla="*/ 478 w 4621"/>
                  <a:gd name="T87" fmla="*/ 0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21" h="2216">
                    <a:moveTo>
                      <a:pt x="478" y="0"/>
                    </a:moveTo>
                    <a:lnTo>
                      <a:pt x="498" y="6"/>
                    </a:lnTo>
                    <a:lnTo>
                      <a:pt x="1299" y="412"/>
                    </a:lnTo>
                    <a:lnTo>
                      <a:pt x="1313" y="421"/>
                    </a:lnTo>
                    <a:lnTo>
                      <a:pt x="1324" y="433"/>
                    </a:lnTo>
                    <a:lnTo>
                      <a:pt x="1331" y="449"/>
                    </a:lnTo>
                    <a:lnTo>
                      <a:pt x="1334" y="465"/>
                    </a:lnTo>
                    <a:lnTo>
                      <a:pt x="1333" y="482"/>
                    </a:lnTo>
                    <a:lnTo>
                      <a:pt x="1327" y="498"/>
                    </a:lnTo>
                    <a:lnTo>
                      <a:pt x="1269" y="612"/>
                    </a:lnTo>
                    <a:lnTo>
                      <a:pt x="1257" y="629"/>
                    </a:lnTo>
                    <a:lnTo>
                      <a:pt x="1242" y="641"/>
                    </a:lnTo>
                    <a:lnTo>
                      <a:pt x="1222" y="647"/>
                    </a:lnTo>
                    <a:lnTo>
                      <a:pt x="1203" y="647"/>
                    </a:lnTo>
                    <a:lnTo>
                      <a:pt x="1183" y="641"/>
                    </a:lnTo>
                    <a:lnTo>
                      <a:pt x="693" y="392"/>
                    </a:lnTo>
                    <a:lnTo>
                      <a:pt x="719" y="512"/>
                    </a:lnTo>
                    <a:lnTo>
                      <a:pt x="752" y="629"/>
                    </a:lnTo>
                    <a:lnTo>
                      <a:pt x="791" y="744"/>
                    </a:lnTo>
                    <a:lnTo>
                      <a:pt x="838" y="854"/>
                    </a:lnTo>
                    <a:lnTo>
                      <a:pt x="893" y="962"/>
                    </a:lnTo>
                    <a:lnTo>
                      <a:pt x="953" y="1066"/>
                    </a:lnTo>
                    <a:lnTo>
                      <a:pt x="1020" y="1165"/>
                    </a:lnTo>
                    <a:lnTo>
                      <a:pt x="1092" y="1260"/>
                    </a:lnTo>
                    <a:lnTo>
                      <a:pt x="1171" y="1350"/>
                    </a:lnTo>
                    <a:lnTo>
                      <a:pt x="1254" y="1436"/>
                    </a:lnTo>
                    <a:lnTo>
                      <a:pt x="1343" y="1515"/>
                    </a:lnTo>
                    <a:lnTo>
                      <a:pt x="1439" y="1589"/>
                    </a:lnTo>
                    <a:lnTo>
                      <a:pt x="1538" y="1657"/>
                    </a:lnTo>
                    <a:lnTo>
                      <a:pt x="1643" y="1719"/>
                    </a:lnTo>
                    <a:lnTo>
                      <a:pt x="1752" y="1775"/>
                    </a:lnTo>
                    <a:lnTo>
                      <a:pt x="1864" y="1824"/>
                    </a:lnTo>
                    <a:lnTo>
                      <a:pt x="1982" y="1866"/>
                    </a:lnTo>
                    <a:lnTo>
                      <a:pt x="2097" y="1899"/>
                    </a:lnTo>
                    <a:lnTo>
                      <a:pt x="2213" y="1925"/>
                    </a:lnTo>
                    <a:lnTo>
                      <a:pt x="2330" y="1945"/>
                    </a:lnTo>
                    <a:lnTo>
                      <a:pt x="2449" y="1955"/>
                    </a:lnTo>
                    <a:lnTo>
                      <a:pt x="2567" y="1958"/>
                    </a:lnTo>
                    <a:lnTo>
                      <a:pt x="2696" y="1955"/>
                    </a:lnTo>
                    <a:lnTo>
                      <a:pt x="2823" y="1942"/>
                    </a:lnTo>
                    <a:lnTo>
                      <a:pt x="2948" y="1921"/>
                    </a:lnTo>
                    <a:lnTo>
                      <a:pt x="3072" y="1890"/>
                    </a:lnTo>
                    <a:lnTo>
                      <a:pt x="3195" y="1851"/>
                    </a:lnTo>
                    <a:lnTo>
                      <a:pt x="3314" y="1804"/>
                    </a:lnTo>
                    <a:lnTo>
                      <a:pt x="3432" y="1748"/>
                    </a:lnTo>
                    <a:lnTo>
                      <a:pt x="3543" y="1687"/>
                    </a:lnTo>
                    <a:lnTo>
                      <a:pt x="3649" y="1619"/>
                    </a:lnTo>
                    <a:lnTo>
                      <a:pt x="3749" y="1545"/>
                    </a:lnTo>
                    <a:lnTo>
                      <a:pt x="3842" y="1465"/>
                    </a:lnTo>
                    <a:lnTo>
                      <a:pt x="3932" y="1380"/>
                    </a:lnTo>
                    <a:lnTo>
                      <a:pt x="4015" y="1288"/>
                    </a:lnTo>
                    <a:lnTo>
                      <a:pt x="4092" y="1191"/>
                    </a:lnTo>
                    <a:lnTo>
                      <a:pt x="4162" y="1089"/>
                    </a:lnTo>
                    <a:lnTo>
                      <a:pt x="4225" y="983"/>
                    </a:lnTo>
                    <a:lnTo>
                      <a:pt x="4283" y="873"/>
                    </a:lnTo>
                    <a:lnTo>
                      <a:pt x="4332" y="757"/>
                    </a:lnTo>
                    <a:lnTo>
                      <a:pt x="4375" y="638"/>
                    </a:lnTo>
                    <a:lnTo>
                      <a:pt x="4384" y="620"/>
                    </a:lnTo>
                    <a:lnTo>
                      <a:pt x="4399" y="606"/>
                    </a:lnTo>
                    <a:lnTo>
                      <a:pt x="4416" y="597"/>
                    </a:lnTo>
                    <a:lnTo>
                      <a:pt x="4435" y="594"/>
                    </a:lnTo>
                    <a:lnTo>
                      <a:pt x="4455" y="597"/>
                    </a:lnTo>
                    <a:lnTo>
                      <a:pt x="4578" y="636"/>
                    </a:lnTo>
                    <a:lnTo>
                      <a:pt x="4593" y="644"/>
                    </a:lnTo>
                    <a:lnTo>
                      <a:pt x="4605" y="654"/>
                    </a:lnTo>
                    <a:lnTo>
                      <a:pt x="4615" y="668"/>
                    </a:lnTo>
                    <a:lnTo>
                      <a:pt x="4620" y="683"/>
                    </a:lnTo>
                    <a:lnTo>
                      <a:pt x="4621" y="700"/>
                    </a:lnTo>
                    <a:lnTo>
                      <a:pt x="4618" y="717"/>
                    </a:lnTo>
                    <a:lnTo>
                      <a:pt x="4574" y="842"/>
                    </a:lnTo>
                    <a:lnTo>
                      <a:pt x="4523" y="962"/>
                    </a:lnTo>
                    <a:lnTo>
                      <a:pt x="4464" y="1080"/>
                    </a:lnTo>
                    <a:lnTo>
                      <a:pt x="4401" y="1192"/>
                    </a:lnTo>
                    <a:lnTo>
                      <a:pt x="4328" y="1301"/>
                    </a:lnTo>
                    <a:lnTo>
                      <a:pt x="4251" y="1404"/>
                    </a:lnTo>
                    <a:lnTo>
                      <a:pt x="4168" y="1503"/>
                    </a:lnTo>
                    <a:lnTo>
                      <a:pt x="4078" y="1596"/>
                    </a:lnTo>
                    <a:lnTo>
                      <a:pt x="3983" y="1684"/>
                    </a:lnTo>
                    <a:lnTo>
                      <a:pt x="3882" y="1766"/>
                    </a:lnTo>
                    <a:lnTo>
                      <a:pt x="3776" y="1842"/>
                    </a:lnTo>
                    <a:lnTo>
                      <a:pt x="3665" y="1913"/>
                    </a:lnTo>
                    <a:lnTo>
                      <a:pt x="3549" y="1977"/>
                    </a:lnTo>
                    <a:lnTo>
                      <a:pt x="3434" y="2031"/>
                    </a:lnTo>
                    <a:lnTo>
                      <a:pt x="3314" y="2080"/>
                    </a:lnTo>
                    <a:lnTo>
                      <a:pt x="3193" y="2120"/>
                    </a:lnTo>
                    <a:lnTo>
                      <a:pt x="3071" y="2155"/>
                    </a:lnTo>
                    <a:lnTo>
                      <a:pt x="2945" y="2181"/>
                    </a:lnTo>
                    <a:lnTo>
                      <a:pt x="2820" y="2201"/>
                    </a:lnTo>
                    <a:lnTo>
                      <a:pt x="2694" y="2211"/>
                    </a:lnTo>
                    <a:lnTo>
                      <a:pt x="2567" y="2216"/>
                    </a:lnTo>
                    <a:lnTo>
                      <a:pt x="2432" y="2211"/>
                    </a:lnTo>
                    <a:lnTo>
                      <a:pt x="2298" y="2199"/>
                    </a:lnTo>
                    <a:lnTo>
                      <a:pt x="2165" y="2178"/>
                    </a:lnTo>
                    <a:lnTo>
                      <a:pt x="2033" y="2148"/>
                    </a:lnTo>
                    <a:lnTo>
                      <a:pt x="1903" y="2110"/>
                    </a:lnTo>
                    <a:lnTo>
                      <a:pt x="1774" y="2064"/>
                    </a:lnTo>
                    <a:lnTo>
                      <a:pt x="1650" y="2011"/>
                    </a:lnTo>
                    <a:lnTo>
                      <a:pt x="1531" y="1951"/>
                    </a:lnTo>
                    <a:lnTo>
                      <a:pt x="1416" y="1883"/>
                    </a:lnTo>
                    <a:lnTo>
                      <a:pt x="1305" y="1810"/>
                    </a:lnTo>
                    <a:lnTo>
                      <a:pt x="1201" y="1730"/>
                    </a:lnTo>
                    <a:lnTo>
                      <a:pt x="1101" y="1643"/>
                    </a:lnTo>
                    <a:lnTo>
                      <a:pt x="1007" y="1551"/>
                    </a:lnTo>
                    <a:lnTo>
                      <a:pt x="920" y="1454"/>
                    </a:lnTo>
                    <a:lnTo>
                      <a:pt x="838" y="1351"/>
                    </a:lnTo>
                    <a:lnTo>
                      <a:pt x="762" y="1244"/>
                    </a:lnTo>
                    <a:lnTo>
                      <a:pt x="694" y="1132"/>
                    </a:lnTo>
                    <a:lnTo>
                      <a:pt x="632" y="1016"/>
                    </a:lnTo>
                    <a:lnTo>
                      <a:pt x="576" y="897"/>
                    </a:lnTo>
                    <a:lnTo>
                      <a:pt x="529" y="773"/>
                    </a:lnTo>
                    <a:lnTo>
                      <a:pt x="489" y="645"/>
                    </a:lnTo>
                    <a:lnTo>
                      <a:pt x="455" y="515"/>
                    </a:lnTo>
                    <a:lnTo>
                      <a:pt x="236" y="951"/>
                    </a:lnTo>
                    <a:lnTo>
                      <a:pt x="225" y="965"/>
                    </a:lnTo>
                    <a:lnTo>
                      <a:pt x="213" y="977"/>
                    </a:lnTo>
                    <a:lnTo>
                      <a:pt x="198" y="983"/>
                    </a:lnTo>
                    <a:lnTo>
                      <a:pt x="188" y="986"/>
                    </a:lnTo>
                    <a:lnTo>
                      <a:pt x="179" y="986"/>
                    </a:lnTo>
                    <a:lnTo>
                      <a:pt x="163" y="985"/>
                    </a:lnTo>
                    <a:lnTo>
                      <a:pt x="150" y="980"/>
                    </a:lnTo>
                    <a:lnTo>
                      <a:pt x="35" y="923"/>
                    </a:lnTo>
                    <a:lnTo>
                      <a:pt x="21" y="912"/>
                    </a:lnTo>
                    <a:lnTo>
                      <a:pt x="11" y="900"/>
                    </a:lnTo>
                    <a:lnTo>
                      <a:pt x="3" y="885"/>
                    </a:lnTo>
                    <a:lnTo>
                      <a:pt x="0" y="868"/>
                    </a:lnTo>
                    <a:lnTo>
                      <a:pt x="2" y="851"/>
                    </a:lnTo>
                    <a:lnTo>
                      <a:pt x="8" y="836"/>
                    </a:lnTo>
                    <a:lnTo>
                      <a:pt x="411" y="34"/>
                    </a:lnTo>
                    <a:lnTo>
                      <a:pt x="424" y="18"/>
                    </a:lnTo>
                    <a:lnTo>
                      <a:pt x="440" y="6"/>
                    </a:lnTo>
                    <a:lnTo>
                      <a:pt x="458" y="0"/>
                    </a:lnTo>
                    <a:lnTo>
                      <a:pt x="4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9" name="Freeform 1171"/>
            <p:cNvSpPr/>
            <p:nvPr/>
          </p:nvSpPr>
          <p:spPr bwMode="auto">
            <a:xfrm>
              <a:off x="6613685" y="1594943"/>
              <a:ext cx="633553" cy="475114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Group 1271"/>
            <p:cNvGrpSpPr>
              <a:grpSpLocks noChangeAspect="1"/>
            </p:cNvGrpSpPr>
            <p:nvPr/>
          </p:nvGrpSpPr>
          <p:grpSpPr bwMode="auto">
            <a:xfrm>
              <a:off x="6688219" y="4767479"/>
              <a:ext cx="535802" cy="535262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101" name="Freeform 1273"/>
              <p:cNvSpPr/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1274"/>
              <p:cNvSpPr/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1275"/>
              <p:cNvSpPr/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1276"/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282636" y="2095908"/>
              <a:ext cx="1688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STEP GOES HERE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683589" y="3183577"/>
              <a:ext cx="1688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STEP GOES HERE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349638" y="4175143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STEP HERE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1122010" y="2692935"/>
              <a:ext cx="430800" cy="43080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1905741" y="3753332"/>
              <a:ext cx="430800" cy="43080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666762" y="4780757"/>
              <a:ext cx="430800" cy="43080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+mn-ea"/>
                <a:sym typeface="+mn-lt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69365" y="4796102"/>
              <a:ext cx="8321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707741" y="3768677"/>
              <a:ext cx="8321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919012" y="2720793"/>
              <a:ext cx="8321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46" name="TextBox 76"/>
          <p:cNvSpPr txBox="1"/>
          <p:nvPr/>
        </p:nvSpPr>
        <p:spPr>
          <a:xfrm>
            <a:off x="7726680" y="1235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726680" y="1701165"/>
            <a:ext cx="335026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7726680" y="282702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26680" y="3293110"/>
            <a:ext cx="335026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7726680" y="441896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26680" y="4885055"/>
            <a:ext cx="335026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03452" y="4040663"/>
            <a:ext cx="1152128" cy="1152128"/>
            <a:chOff x="1126654" y="1124744"/>
            <a:chExt cx="1152128" cy="1152128"/>
          </a:xfrm>
        </p:grpSpPr>
        <p:sp>
          <p:nvSpPr>
            <p:cNvPr id="25" name="矩形 24"/>
            <p:cNvSpPr/>
            <p:nvPr/>
          </p:nvSpPr>
          <p:spPr>
            <a:xfrm>
              <a:off x="1126654" y="1124744"/>
              <a:ext cx="1152128" cy="1152128"/>
            </a:xfrm>
            <a:prstGeom prst="rect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80"/>
            <p:cNvSpPr>
              <a:spLocks noEditPoints="1"/>
            </p:cNvSpPr>
            <p:nvPr/>
          </p:nvSpPr>
          <p:spPr bwMode="auto">
            <a:xfrm>
              <a:off x="1541586" y="1538883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931451" y="1929993"/>
            <a:ext cx="1728985" cy="1728985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32044" y="3751838"/>
            <a:ext cx="1728985" cy="1728985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32444" y="3751838"/>
            <a:ext cx="1728985" cy="1728985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5" name="TextBox 76"/>
          <p:cNvSpPr txBox="1"/>
          <p:nvPr/>
        </p:nvSpPr>
        <p:spPr>
          <a:xfrm>
            <a:off x="949008" y="188184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949325" y="2280625"/>
            <a:ext cx="4948555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2076768" y="386431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77085" y="4263095"/>
            <a:ext cx="382143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6365558" y="445486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TextBox 76"/>
          <p:cNvSpPr txBox="1"/>
          <p:nvPr/>
        </p:nvSpPr>
        <p:spPr>
          <a:xfrm>
            <a:off x="8144828" y="259495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9945053" y="45786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6" name="图片 5" descr="33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66485" y="1930740"/>
            <a:ext cx="1660525" cy="1728470"/>
          </a:xfrm>
          <a:prstGeom prst="rect">
            <a:avLst/>
          </a:prstGeom>
        </p:spPr>
      </p:pic>
      <p:pic>
        <p:nvPicPr>
          <p:cNvPr id="10" name="图片 9" descr="33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732645" y="1930740"/>
            <a:ext cx="1660525" cy="1728470"/>
          </a:xfrm>
          <a:prstGeom prst="rect">
            <a:avLst/>
          </a:prstGeom>
        </p:spPr>
      </p:pic>
      <p:pic>
        <p:nvPicPr>
          <p:cNvPr id="11" name="图片 10" descr="33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66710" y="3744300"/>
            <a:ext cx="1660525" cy="17284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61904" y="6733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 bldLvl="0" animBg="1"/>
      <p:bldP spid="33" grpId="0" bldLvl="0" animBg="1"/>
      <p:bldP spid="95" grpId="0"/>
      <p:bldP spid="96" grpId="0"/>
      <p:bldP spid="3" grpId="0"/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051658" y="4884468"/>
            <a:ext cx="5581230" cy="0"/>
          </a:xfrm>
          <a:prstGeom prst="line">
            <a:avLst/>
          </a:prstGeom>
          <a:noFill/>
          <a:ln w="38100">
            <a:solidFill>
              <a:srgbClr val="CE4353"/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6225788" y="2097583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9" name="AutoShape 7"/>
          <p:cNvSpPr/>
          <p:nvPr/>
        </p:nvSpPr>
        <p:spPr bwMode="auto">
          <a:xfrm>
            <a:off x="5485130" y="2821305"/>
            <a:ext cx="447040" cy="32385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0" name="AutoShape 8"/>
          <p:cNvSpPr/>
          <p:nvPr/>
        </p:nvSpPr>
        <p:spPr bwMode="auto">
          <a:xfrm>
            <a:off x="6967220" y="3279775"/>
            <a:ext cx="447675" cy="32385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14" name="AutoShape 9"/>
          <p:cNvSpPr/>
          <p:nvPr/>
        </p:nvSpPr>
        <p:spPr bwMode="auto">
          <a:xfrm>
            <a:off x="7764693" y="2445945"/>
            <a:ext cx="447572" cy="324490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" name="AutoShape 10"/>
          <p:cNvSpPr/>
          <p:nvPr/>
        </p:nvSpPr>
        <p:spPr bwMode="auto">
          <a:xfrm>
            <a:off x="8449310" y="2880995"/>
            <a:ext cx="447675" cy="32385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3" name="AutoShape 16"/>
          <p:cNvSpPr/>
          <p:nvPr/>
        </p:nvSpPr>
        <p:spPr bwMode="auto">
          <a:xfrm>
            <a:off x="9152168" y="2442961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3" name="AutoShape 18"/>
          <p:cNvSpPr/>
          <p:nvPr/>
        </p:nvSpPr>
        <p:spPr bwMode="auto">
          <a:xfrm>
            <a:off x="5513705" y="3242310"/>
            <a:ext cx="387350" cy="1756410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AutoShape 19"/>
          <p:cNvSpPr/>
          <p:nvPr/>
        </p:nvSpPr>
        <p:spPr bwMode="auto">
          <a:xfrm>
            <a:off x="6254882" y="2416853"/>
            <a:ext cx="387151" cy="2607855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AutoShape 20"/>
          <p:cNvSpPr/>
          <p:nvPr/>
        </p:nvSpPr>
        <p:spPr bwMode="auto">
          <a:xfrm>
            <a:off x="6996995" y="3726004"/>
            <a:ext cx="387151" cy="1298706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AutoShape 21"/>
          <p:cNvSpPr/>
          <p:nvPr/>
        </p:nvSpPr>
        <p:spPr bwMode="auto">
          <a:xfrm>
            <a:off x="7737837" y="2842047"/>
            <a:ext cx="387151" cy="2182663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AutoShape 22"/>
          <p:cNvSpPr/>
          <p:nvPr/>
        </p:nvSpPr>
        <p:spPr bwMode="auto">
          <a:xfrm>
            <a:off x="8479790" y="3242310"/>
            <a:ext cx="386715" cy="1756410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AutoShape 23"/>
          <p:cNvSpPr/>
          <p:nvPr/>
        </p:nvSpPr>
        <p:spPr bwMode="auto">
          <a:xfrm>
            <a:off x="9184244" y="2830859"/>
            <a:ext cx="386405" cy="2182663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AutoShape 24"/>
          <p:cNvSpPr/>
          <p:nvPr/>
        </p:nvSpPr>
        <p:spPr bwMode="auto">
          <a:xfrm>
            <a:off x="9996805" y="3242310"/>
            <a:ext cx="386715" cy="1756410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AutoShape 25"/>
          <p:cNvSpPr/>
          <p:nvPr/>
        </p:nvSpPr>
        <p:spPr bwMode="auto">
          <a:xfrm>
            <a:off x="9965055" y="2880995"/>
            <a:ext cx="447675" cy="32385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34" name="Oval 20"/>
          <p:cNvSpPr/>
          <p:nvPr/>
        </p:nvSpPr>
        <p:spPr>
          <a:xfrm>
            <a:off x="1423153" y="3832325"/>
            <a:ext cx="366738" cy="366738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6" name="Oval 23"/>
          <p:cNvSpPr/>
          <p:nvPr/>
        </p:nvSpPr>
        <p:spPr>
          <a:xfrm>
            <a:off x="1423154" y="4800081"/>
            <a:ext cx="366738" cy="366738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" name="TextBox 76"/>
          <p:cNvSpPr txBox="1"/>
          <p:nvPr/>
        </p:nvSpPr>
        <p:spPr>
          <a:xfrm>
            <a:off x="1025842" y="175641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6160" y="2125345"/>
            <a:ext cx="3691255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0255" y="3693160"/>
            <a:ext cx="2595880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40255" y="4660900"/>
            <a:ext cx="2595880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514657" y="5166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TextBox 76"/>
          <p:cNvSpPr txBox="1"/>
          <p:nvPr/>
        </p:nvSpPr>
        <p:spPr>
          <a:xfrm>
            <a:off x="7158037" y="5166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8802052" y="5166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9" grpId="0"/>
      <p:bldP spid="10" grpId="0"/>
      <p:bldP spid="14" grpId="0"/>
      <p:bldP spid="2" grpId="0"/>
      <p:bldP spid="3" grpId="0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4" grpId="0" bldLvl="0" animBg="1"/>
      <p:bldP spid="36" grpId="0" bldLvl="0" animBg="1"/>
      <p:bldP spid="4" grpId="0" bldLvl="0" animBg="1"/>
      <p:bldP spid="5" grpId="0" bldLvl="0" animBg="1"/>
      <p:bldP spid="8" grpId="0" bldLvl="0" animBg="1"/>
      <p:bldP spid="11" grpId="0" bldLvl="0" animBg="1"/>
      <p:bldP spid="13" grpId="0" bldLvl="0" animBg="1"/>
      <p:bldP spid="38" grpId="0" bldLvl="0" animBg="1"/>
      <p:bldP spid="3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20575" cy="6862445"/>
          </a:xfrm>
          <a:prstGeom prst="rect">
            <a:avLst/>
          </a:prstGeom>
        </p:spPr>
      </p:pic>
      <p:sp>
        <p:nvSpPr>
          <p:cNvPr id="7" name="圆角矩形 5"/>
          <p:cNvSpPr/>
          <p:nvPr/>
        </p:nvSpPr>
        <p:spPr>
          <a:xfrm>
            <a:off x="1174102" y="1006495"/>
            <a:ext cx="9843796" cy="50292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bb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9894" y="3893525"/>
            <a:ext cx="4615350" cy="5268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927384" y="3087321"/>
            <a:ext cx="44678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此处添加标题</a:t>
            </a:r>
            <a:endParaRPr kumimoji="1" lang="zh-CN" altLang="en-US" sz="4000" spc="3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53799" y="2188161"/>
            <a:ext cx="34150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03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38018" y="3815702"/>
            <a:ext cx="2662655" cy="2276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423670" y="1557655"/>
            <a:ext cx="4199255" cy="12065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423670" y="2893695"/>
            <a:ext cx="4199255" cy="12065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423670" y="4264025"/>
            <a:ext cx="4199255" cy="12065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4502150" y="3230880"/>
            <a:ext cx="810895" cy="60134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23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2"/>
          <p:cNvGrpSpPr/>
          <p:nvPr/>
        </p:nvGrpSpPr>
        <p:grpSpPr>
          <a:xfrm>
            <a:off x="1789430" y="4533265"/>
            <a:ext cx="681990" cy="668655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1753870" y="1870710"/>
            <a:ext cx="810260" cy="598170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18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54"/>
          <p:cNvSpPr txBox="1"/>
          <p:nvPr/>
        </p:nvSpPr>
        <p:spPr>
          <a:xfrm>
            <a:off x="6282242" y="2462351"/>
            <a:ext cx="553431" cy="604098"/>
          </a:xfrm>
          <a:prstGeom prst="rect">
            <a:avLst/>
          </a:prstGeom>
          <a:noFill/>
        </p:spPr>
        <p:txBody>
          <a:bodyPr wrap="square" lIns="49617" tIns="24808" rIns="49617" bIns="24808" rtlCol="0">
            <a:spAutoFit/>
          </a:bodyPr>
          <a:lstStyle/>
          <a:p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7" name="TextBox 56"/>
          <p:cNvSpPr txBox="1"/>
          <p:nvPr/>
        </p:nvSpPr>
        <p:spPr>
          <a:xfrm>
            <a:off x="6282242" y="3202043"/>
            <a:ext cx="553431" cy="604098"/>
          </a:xfrm>
          <a:prstGeom prst="rect">
            <a:avLst/>
          </a:prstGeom>
          <a:noFill/>
        </p:spPr>
        <p:txBody>
          <a:bodyPr wrap="square" lIns="49617" tIns="24808" rIns="49617" bIns="24808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</a:t>
            </a:r>
          </a:p>
        </p:txBody>
      </p:sp>
      <p:sp>
        <p:nvSpPr>
          <p:cNvPr id="29" name="TextBox 58"/>
          <p:cNvSpPr txBox="1"/>
          <p:nvPr/>
        </p:nvSpPr>
        <p:spPr>
          <a:xfrm>
            <a:off x="6282242" y="3942556"/>
            <a:ext cx="553431" cy="604098"/>
          </a:xfrm>
          <a:prstGeom prst="rect">
            <a:avLst/>
          </a:prstGeom>
          <a:noFill/>
        </p:spPr>
        <p:txBody>
          <a:bodyPr wrap="square" lIns="49617" tIns="24808" rIns="49617" bIns="24808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429568" y="3196185"/>
            <a:ext cx="42572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429568" y="3883561"/>
            <a:ext cx="42572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6"/>
          <p:cNvSpPr>
            <a:spLocks noChangeArrowheads="1"/>
          </p:cNvSpPr>
          <p:nvPr/>
        </p:nvSpPr>
        <p:spPr bwMode="auto">
          <a:xfrm>
            <a:off x="6369005" y="1786629"/>
            <a:ext cx="2470844" cy="461796"/>
          </a:xfrm>
          <a:prstGeom prst="roundRect">
            <a:avLst>
              <a:gd name="adj" fmla="val 0"/>
            </a:avLst>
          </a:prstGeom>
          <a:solidFill>
            <a:srgbClr val="CE435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429566" y="4624073"/>
            <a:ext cx="42572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8"/>
          <p:cNvSpPr txBox="1"/>
          <p:nvPr/>
        </p:nvSpPr>
        <p:spPr>
          <a:xfrm>
            <a:off x="6282238" y="4687993"/>
            <a:ext cx="553431" cy="604098"/>
          </a:xfrm>
          <a:prstGeom prst="rect">
            <a:avLst/>
          </a:prstGeom>
          <a:noFill/>
        </p:spPr>
        <p:txBody>
          <a:bodyPr wrap="square" lIns="49617" tIns="24808" rIns="49617" bIns="24808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6429562" y="5369510"/>
            <a:ext cx="42572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6"/>
          <p:cNvSpPr txBox="1"/>
          <p:nvPr/>
        </p:nvSpPr>
        <p:spPr>
          <a:xfrm>
            <a:off x="2788223" y="16433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88285" y="1937385"/>
            <a:ext cx="2524125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1753808" y="293687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53870" y="3230880"/>
            <a:ext cx="2524125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887918" y="432752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887980" y="4621530"/>
            <a:ext cx="2524125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734175" y="1788160"/>
            <a:ext cx="17405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920865" y="2519045"/>
            <a:ext cx="3529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20865" y="3230880"/>
            <a:ext cx="3529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20865" y="3942715"/>
            <a:ext cx="3529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20865" y="4684395"/>
            <a:ext cx="3529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25" grpId="0"/>
      <p:bldP spid="27" grpId="0"/>
      <p:bldP spid="29" grpId="0"/>
      <p:bldP spid="33" grpId="0" bldLvl="0" animBg="1"/>
      <p:bldP spid="36" grpId="0"/>
      <p:bldP spid="7" grpId="0" bldLvl="0" animBg="1"/>
      <p:bldP spid="2" grpId="0" bldLvl="0" animBg="1"/>
      <p:bldP spid="9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五边形 51"/>
          <p:cNvSpPr/>
          <p:nvPr/>
        </p:nvSpPr>
        <p:spPr>
          <a:xfrm>
            <a:off x="1340485" y="1929130"/>
            <a:ext cx="1736725" cy="935990"/>
          </a:xfrm>
          <a:prstGeom prst="homePlat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cs typeface="+mn-ea"/>
              <a:sym typeface="+mn-lt"/>
            </a:endParaRPr>
          </a:p>
        </p:txBody>
      </p:sp>
      <p:sp>
        <p:nvSpPr>
          <p:cNvPr id="53" name="五边形 52"/>
          <p:cNvSpPr/>
          <p:nvPr/>
        </p:nvSpPr>
        <p:spPr>
          <a:xfrm rot="10800000">
            <a:off x="9196070" y="3806825"/>
            <a:ext cx="1863725" cy="935990"/>
          </a:xfrm>
          <a:prstGeom prst="homePlat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982585" y="1321435"/>
            <a:ext cx="2997835" cy="1958975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12911"/>
              </a:solidFill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586" y="1556146"/>
            <a:ext cx="1429561" cy="1418268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1408430" y="3582035"/>
            <a:ext cx="2817495" cy="18415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12911"/>
              </a:solidFill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18" y="3683796"/>
            <a:ext cx="1429561" cy="1418268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3502025" y="1666240"/>
            <a:ext cx="43338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82160" y="3902710"/>
            <a:ext cx="43338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132070" y="4474845"/>
            <a:ext cx="6372860" cy="1426845"/>
          </a:xfrm>
          <a:prstGeom prst="rect">
            <a:avLst/>
          </a:prstGeom>
          <a:noFill/>
          <a:ln w="25400" cap="flat" cmpd="sng" algn="ctr">
            <a:solidFill>
              <a:srgbClr val="CE4353"/>
            </a:solidFill>
            <a:prstDash val="sysDash"/>
          </a:ln>
          <a:effectLst/>
        </p:spPr>
        <p:txBody>
          <a:bodyPr lIns="68580" tIns="34290" rIns="68580" bIns="34290" rtlCol="0" anchor="ctr"/>
          <a:lstStyle/>
          <a:p>
            <a:pPr algn="ctr" defTabSz="9632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1" name="飞印象"/>
          <p:cNvSpPr/>
          <p:nvPr/>
        </p:nvSpPr>
        <p:spPr>
          <a:xfrm>
            <a:off x="5600700" y="4220210"/>
            <a:ext cx="2472690" cy="495935"/>
          </a:xfrm>
          <a:prstGeom prst="roundRect">
            <a:avLst>
              <a:gd name="adj" fmla="val 0"/>
            </a:avLst>
          </a:prstGeom>
          <a:solidFill>
            <a:srgbClr val="CE43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32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09370" y="2008505"/>
            <a:ext cx="3406775" cy="3893185"/>
          </a:xfrm>
          <a:prstGeom prst="rect">
            <a:avLst/>
          </a:prstGeom>
          <a:noFill/>
          <a:ln w="25400" cap="flat" cmpd="sng" algn="ctr">
            <a:solidFill>
              <a:srgbClr val="CE4353"/>
            </a:solidFill>
            <a:prstDash val="sysDash"/>
          </a:ln>
          <a:effectLst/>
        </p:spPr>
        <p:txBody>
          <a:bodyPr lIns="68580" tIns="34290" rIns="68580" bIns="34290" rtlCol="0" anchor="ctr"/>
          <a:lstStyle/>
          <a:p>
            <a:pPr algn="ctr" defTabSz="9632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6" name="飞印象"/>
          <p:cNvSpPr/>
          <p:nvPr/>
        </p:nvSpPr>
        <p:spPr>
          <a:xfrm>
            <a:off x="1776730" y="1755140"/>
            <a:ext cx="2472690" cy="495935"/>
          </a:xfrm>
          <a:prstGeom prst="roundRect">
            <a:avLst>
              <a:gd name="adj" fmla="val 0"/>
            </a:avLst>
          </a:prstGeom>
          <a:solidFill>
            <a:srgbClr val="CE43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32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" name="飞印象"/>
          <p:cNvSpPr/>
          <p:nvPr/>
        </p:nvSpPr>
        <p:spPr>
          <a:xfrm>
            <a:off x="2286000" y="1819275"/>
            <a:ext cx="129984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63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9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飞印象"/>
          <p:cNvSpPr txBox="1"/>
          <p:nvPr/>
        </p:nvSpPr>
        <p:spPr>
          <a:xfrm>
            <a:off x="1415415" y="2677795"/>
            <a:ext cx="3194050" cy="1290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飞印象"/>
          <p:cNvSpPr txBox="1"/>
          <p:nvPr/>
        </p:nvSpPr>
        <p:spPr>
          <a:xfrm>
            <a:off x="6049010" y="4284345"/>
            <a:ext cx="138938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15415" y="4220845"/>
            <a:ext cx="3194050" cy="1290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125" y="4881880"/>
            <a:ext cx="5746115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0700" y="1215399"/>
            <a:ext cx="4537075" cy="2702560"/>
          </a:xfrm>
          <a:prstGeom prst="rect">
            <a:avLst/>
          </a:prstGeom>
          <a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1" grpId="0" bldLvl="0" animBg="1"/>
      <p:bldP spid="33" grpId="0" bldLvl="0" animBg="1"/>
      <p:bldP spid="36" grpId="0" bldLvl="0" animBg="1"/>
      <p:bldP spid="2" grpId="0"/>
      <p:bldP spid="4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28655" y="1927504"/>
            <a:ext cx="5759251" cy="3634949"/>
            <a:chOff x="5328655" y="1927504"/>
            <a:chExt cx="5759250" cy="3634949"/>
          </a:xfrm>
        </p:grpSpPr>
        <p:cxnSp>
          <p:nvCxnSpPr>
            <p:cNvPr id="5" name="直接连接符 15"/>
            <p:cNvCxnSpPr/>
            <p:nvPr/>
          </p:nvCxnSpPr>
          <p:spPr>
            <a:xfrm>
              <a:off x="5328655" y="1927504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6" name="直接连接符 16"/>
            <p:cNvCxnSpPr/>
            <p:nvPr/>
          </p:nvCxnSpPr>
          <p:spPr>
            <a:xfrm>
              <a:off x="5328655" y="2446783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8" name="直接连接符 17"/>
            <p:cNvCxnSpPr/>
            <p:nvPr/>
          </p:nvCxnSpPr>
          <p:spPr>
            <a:xfrm>
              <a:off x="5328655" y="2966061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9" name="直接连接符 18"/>
            <p:cNvCxnSpPr/>
            <p:nvPr/>
          </p:nvCxnSpPr>
          <p:spPr>
            <a:xfrm>
              <a:off x="5328655" y="3485341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0" name="直接连接符 19"/>
            <p:cNvCxnSpPr/>
            <p:nvPr/>
          </p:nvCxnSpPr>
          <p:spPr>
            <a:xfrm>
              <a:off x="5328655" y="4004620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1" name="直接连接符 20"/>
            <p:cNvCxnSpPr/>
            <p:nvPr/>
          </p:nvCxnSpPr>
          <p:spPr>
            <a:xfrm>
              <a:off x="5328655" y="4523898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2" name="直接连接符 21"/>
            <p:cNvCxnSpPr/>
            <p:nvPr/>
          </p:nvCxnSpPr>
          <p:spPr>
            <a:xfrm>
              <a:off x="5328655" y="5043178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3" name="直接连接符 22"/>
            <p:cNvCxnSpPr/>
            <p:nvPr/>
          </p:nvCxnSpPr>
          <p:spPr>
            <a:xfrm>
              <a:off x="5328655" y="5562453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</p:grpSp>
      <p:sp>
        <p:nvSpPr>
          <p:cNvPr id="14" name="五边形 20"/>
          <p:cNvSpPr/>
          <p:nvPr/>
        </p:nvSpPr>
        <p:spPr>
          <a:xfrm rot="5400000">
            <a:off x="8708228" y="2950384"/>
            <a:ext cx="2609227" cy="537803"/>
          </a:xfrm>
          <a:prstGeom prst="homePlate">
            <a:avLst/>
          </a:prstGeom>
          <a:solidFill>
            <a:srgbClr val="CE4353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五边形 23"/>
          <p:cNvSpPr/>
          <p:nvPr/>
        </p:nvSpPr>
        <p:spPr>
          <a:xfrm rot="5400000">
            <a:off x="6130908" y="3185209"/>
            <a:ext cx="3078875" cy="537803"/>
          </a:xfrm>
          <a:prstGeom prst="homePlate">
            <a:avLst/>
          </a:prstGeom>
          <a:solidFill>
            <a:srgbClr val="CE4353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五边形 26"/>
          <p:cNvSpPr/>
          <p:nvPr/>
        </p:nvSpPr>
        <p:spPr>
          <a:xfrm rot="5400000">
            <a:off x="7803035" y="2684329"/>
            <a:ext cx="2077117" cy="537803"/>
          </a:xfrm>
          <a:prstGeom prst="homePlate">
            <a:avLst/>
          </a:prstGeom>
          <a:solidFill>
            <a:srgbClr val="CE4353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五边形 29"/>
          <p:cNvSpPr/>
          <p:nvPr/>
        </p:nvSpPr>
        <p:spPr>
          <a:xfrm rot="5400000">
            <a:off x="5943786" y="2201079"/>
            <a:ext cx="1110615" cy="537803"/>
          </a:xfrm>
          <a:prstGeom prst="homePlate">
            <a:avLst/>
          </a:prstGeom>
          <a:solidFill>
            <a:srgbClr val="CE4353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83143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54395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25643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396895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1" name="i$liḋe-Oval 3"/>
          <p:cNvSpPr/>
          <p:nvPr/>
        </p:nvSpPr>
        <p:spPr>
          <a:xfrm>
            <a:off x="1178645" y="3732059"/>
            <a:ext cx="569167" cy="569167"/>
          </a:xfrm>
          <a:prstGeom prst="ellipse">
            <a:avLst/>
          </a:prstGeom>
          <a:solidFill>
            <a:srgbClr val="CE435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4" name="i$liḋe-Oval 6"/>
          <p:cNvSpPr/>
          <p:nvPr/>
        </p:nvSpPr>
        <p:spPr>
          <a:xfrm>
            <a:off x="1178645" y="4817654"/>
            <a:ext cx="569167" cy="569167"/>
          </a:xfrm>
          <a:prstGeom prst="ellipse">
            <a:avLst/>
          </a:prstGeom>
          <a:solidFill>
            <a:srgbClr val="CE435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7" name="i$liḋe-Oval 9"/>
          <p:cNvSpPr/>
          <p:nvPr/>
        </p:nvSpPr>
        <p:spPr>
          <a:xfrm>
            <a:off x="1178645" y="1574707"/>
            <a:ext cx="569167" cy="569167"/>
          </a:xfrm>
          <a:prstGeom prst="ellipse">
            <a:avLst/>
          </a:prstGeom>
          <a:solidFill>
            <a:srgbClr val="CE435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0" name="i$liḋe-Oval 12"/>
          <p:cNvSpPr/>
          <p:nvPr/>
        </p:nvSpPr>
        <p:spPr>
          <a:xfrm>
            <a:off x="1178645" y="2638530"/>
            <a:ext cx="569167" cy="569167"/>
          </a:xfrm>
          <a:prstGeom prst="ellipse">
            <a:avLst/>
          </a:prstGeom>
          <a:solidFill>
            <a:srgbClr val="CE435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1" name="i$liḋe-Freeform 15"/>
          <p:cNvSpPr/>
          <p:nvPr/>
        </p:nvSpPr>
        <p:spPr bwMode="auto">
          <a:xfrm>
            <a:off x="1342687" y="1760569"/>
            <a:ext cx="241083" cy="245985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43" y="0"/>
              </a:cxn>
              <a:cxn ang="0">
                <a:pos x="0" y="33"/>
              </a:cxn>
              <a:cxn ang="0">
                <a:pos x="0" y="126"/>
              </a:cxn>
              <a:cxn ang="0">
                <a:pos x="43" y="165"/>
              </a:cxn>
              <a:cxn ang="0">
                <a:pos x="103" y="165"/>
              </a:cxn>
              <a:cxn ang="0">
                <a:pos x="165" y="196"/>
              </a:cxn>
              <a:cxn ang="0">
                <a:pos x="165" y="157"/>
              </a:cxn>
              <a:cxn ang="0">
                <a:pos x="192" y="126"/>
              </a:cxn>
              <a:cxn ang="0">
                <a:pos x="192" y="33"/>
              </a:cxn>
              <a:cxn ang="0">
                <a:pos x="155" y="0"/>
              </a:cxn>
              <a:cxn ang="0">
                <a:pos x="140" y="121"/>
              </a:cxn>
              <a:cxn ang="0">
                <a:pos x="129" y="132"/>
              </a:cxn>
              <a:cxn ang="0">
                <a:pos x="49" y="132"/>
              </a:cxn>
              <a:cxn ang="0">
                <a:pos x="38" y="121"/>
              </a:cxn>
              <a:cxn ang="0">
                <a:pos x="38" y="120"/>
              </a:cxn>
              <a:cxn ang="0">
                <a:pos x="49" y="110"/>
              </a:cxn>
              <a:cxn ang="0">
                <a:pos x="129" y="110"/>
              </a:cxn>
              <a:cxn ang="0">
                <a:pos x="140" y="120"/>
              </a:cxn>
              <a:cxn ang="0">
                <a:pos x="140" y="121"/>
              </a:cxn>
              <a:cxn ang="0">
                <a:pos x="168" y="88"/>
              </a:cxn>
              <a:cxn ang="0">
                <a:pos x="157" y="99"/>
              </a:cxn>
              <a:cxn ang="0">
                <a:pos x="49" y="99"/>
              </a:cxn>
              <a:cxn ang="0">
                <a:pos x="38" y="88"/>
              </a:cxn>
              <a:cxn ang="0">
                <a:pos x="38" y="87"/>
              </a:cxn>
              <a:cxn ang="0">
                <a:pos x="49" y="77"/>
              </a:cxn>
              <a:cxn ang="0">
                <a:pos x="157" y="77"/>
              </a:cxn>
              <a:cxn ang="0">
                <a:pos x="168" y="87"/>
              </a:cxn>
              <a:cxn ang="0">
                <a:pos x="168" y="88"/>
              </a:cxn>
              <a:cxn ang="0">
                <a:pos x="168" y="44"/>
              </a:cxn>
              <a:cxn ang="0">
                <a:pos x="157" y="55"/>
              </a:cxn>
              <a:cxn ang="0">
                <a:pos x="49" y="55"/>
              </a:cxn>
              <a:cxn ang="0">
                <a:pos x="38" y="44"/>
              </a:cxn>
              <a:cxn ang="0">
                <a:pos x="38" y="43"/>
              </a:cxn>
              <a:cxn ang="0">
                <a:pos x="49" y="33"/>
              </a:cxn>
              <a:cxn ang="0">
                <a:pos x="157" y="33"/>
              </a:cxn>
              <a:cxn ang="0">
                <a:pos x="168" y="43"/>
              </a:cxn>
              <a:cxn ang="0">
                <a:pos x="168" y="44"/>
              </a:cxn>
            </a:cxnLst>
            <a:rect l="0" t="0" r="r" b="b"/>
            <a:pathLst>
              <a:path w="192" h="196">
                <a:moveTo>
                  <a:pt x="155" y="0"/>
                </a:moveTo>
                <a:cubicBezTo>
                  <a:pt x="43" y="0"/>
                  <a:pt x="43" y="0"/>
                  <a:pt x="43" y="0"/>
                </a:cubicBezTo>
                <a:cubicBezTo>
                  <a:pt x="22" y="0"/>
                  <a:pt x="0" y="16"/>
                  <a:pt x="0" y="3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43"/>
                  <a:pt x="22" y="165"/>
                  <a:pt x="43" y="165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65" y="196"/>
                  <a:pt x="165" y="196"/>
                  <a:pt x="165" y="19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79" y="155"/>
                  <a:pt x="192" y="142"/>
                  <a:pt x="192" y="126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192" y="16"/>
                  <a:pt x="175" y="0"/>
                  <a:pt x="155" y="0"/>
                </a:cubicBezTo>
                <a:close/>
                <a:moveTo>
                  <a:pt x="140" y="121"/>
                </a:moveTo>
                <a:cubicBezTo>
                  <a:pt x="140" y="127"/>
                  <a:pt x="135" y="132"/>
                  <a:pt x="129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3" y="132"/>
                  <a:pt x="38" y="127"/>
                  <a:pt x="38" y="121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15"/>
                  <a:pt x="43" y="110"/>
                  <a:pt x="49" y="110"/>
                </a:cubicBezTo>
                <a:cubicBezTo>
                  <a:pt x="129" y="110"/>
                  <a:pt x="129" y="110"/>
                  <a:pt x="129" y="110"/>
                </a:cubicBezTo>
                <a:cubicBezTo>
                  <a:pt x="135" y="110"/>
                  <a:pt x="140" y="115"/>
                  <a:pt x="140" y="120"/>
                </a:cubicBezTo>
                <a:lnTo>
                  <a:pt x="140" y="121"/>
                </a:lnTo>
                <a:close/>
                <a:moveTo>
                  <a:pt x="168" y="88"/>
                </a:moveTo>
                <a:cubicBezTo>
                  <a:pt x="168" y="94"/>
                  <a:pt x="163" y="99"/>
                  <a:pt x="157" y="99"/>
                </a:cubicBezTo>
                <a:cubicBezTo>
                  <a:pt x="49" y="99"/>
                  <a:pt x="49" y="99"/>
                  <a:pt x="49" y="99"/>
                </a:cubicBezTo>
                <a:cubicBezTo>
                  <a:pt x="43" y="99"/>
                  <a:pt x="38" y="94"/>
                  <a:pt x="38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82"/>
                  <a:pt x="43" y="77"/>
                  <a:pt x="49" y="77"/>
                </a:cubicBezTo>
                <a:cubicBezTo>
                  <a:pt x="157" y="77"/>
                  <a:pt x="157" y="77"/>
                  <a:pt x="157" y="77"/>
                </a:cubicBezTo>
                <a:cubicBezTo>
                  <a:pt x="163" y="77"/>
                  <a:pt x="168" y="82"/>
                  <a:pt x="168" y="87"/>
                </a:cubicBezTo>
                <a:lnTo>
                  <a:pt x="168" y="88"/>
                </a:lnTo>
                <a:close/>
                <a:moveTo>
                  <a:pt x="168" y="44"/>
                </a:moveTo>
                <a:cubicBezTo>
                  <a:pt x="168" y="50"/>
                  <a:pt x="163" y="55"/>
                  <a:pt x="157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3" y="55"/>
                  <a:pt x="38" y="50"/>
                  <a:pt x="38" y="44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43" y="33"/>
                  <a:pt x="49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63" y="33"/>
                  <a:pt x="168" y="38"/>
                  <a:pt x="168" y="43"/>
                </a:cubicBezTo>
                <a:lnTo>
                  <a:pt x="168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2" name="i$liḋe-Freeform 16"/>
          <p:cNvSpPr>
            <a:spLocks noChangeAspect="1"/>
          </p:cNvSpPr>
          <p:nvPr/>
        </p:nvSpPr>
        <p:spPr bwMode="auto">
          <a:xfrm>
            <a:off x="1343216" y="2786795"/>
            <a:ext cx="250032" cy="249239"/>
          </a:xfrm>
          <a:custGeom>
            <a:avLst/>
            <a:gdLst/>
            <a:ahLst/>
            <a:cxnLst>
              <a:cxn ang="0">
                <a:pos x="198" y="170"/>
              </a:cxn>
              <a:cxn ang="0">
                <a:pos x="163" y="135"/>
              </a:cxn>
              <a:cxn ang="0">
                <a:pos x="149" y="130"/>
              </a:cxn>
              <a:cxn ang="0">
                <a:pos x="128" y="109"/>
              </a:cxn>
              <a:cxn ang="0">
                <a:pos x="120" y="26"/>
              </a:cxn>
              <a:cxn ang="0">
                <a:pos x="26" y="26"/>
              </a:cxn>
              <a:cxn ang="0">
                <a:pos x="26" y="120"/>
              </a:cxn>
              <a:cxn ang="0">
                <a:pos x="111" y="128"/>
              </a:cxn>
              <a:cxn ang="0">
                <a:pos x="131" y="148"/>
              </a:cxn>
              <a:cxn ang="0">
                <a:pos x="136" y="162"/>
              </a:cxn>
              <a:cxn ang="0">
                <a:pos x="171" y="197"/>
              </a:cxn>
              <a:cxn ang="0">
                <a:pos x="198" y="197"/>
              </a:cxn>
              <a:cxn ang="0">
                <a:pos x="198" y="170"/>
              </a:cxn>
              <a:cxn ang="0">
                <a:pos x="45" y="101"/>
              </a:cxn>
              <a:cxn ang="0">
                <a:pos x="45" y="45"/>
              </a:cxn>
              <a:cxn ang="0">
                <a:pos x="101" y="45"/>
              </a:cxn>
              <a:cxn ang="0">
                <a:pos x="101" y="101"/>
              </a:cxn>
              <a:cxn ang="0">
                <a:pos x="45" y="101"/>
              </a:cxn>
            </a:cxnLst>
            <a:rect l="0" t="0" r="r" b="b"/>
            <a:pathLst>
              <a:path w="205" h="204">
                <a:moveTo>
                  <a:pt x="198" y="170"/>
                </a:moveTo>
                <a:cubicBezTo>
                  <a:pt x="163" y="135"/>
                  <a:pt x="163" y="135"/>
                  <a:pt x="163" y="135"/>
                </a:cubicBezTo>
                <a:cubicBezTo>
                  <a:pt x="159" y="131"/>
                  <a:pt x="154" y="129"/>
                  <a:pt x="149" y="130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45" y="83"/>
                  <a:pt x="142" y="49"/>
                  <a:pt x="120" y="26"/>
                </a:cubicBezTo>
                <a:cubicBezTo>
                  <a:pt x="94" y="0"/>
                  <a:pt x="52" y="0"/>
                  <a:pt x="26" y="26"/>
                </a:cubicBezTo>
                <a:cubicBezTo>
                  <a:pt x="0" y="52"/>
                  <a:pt x="0" y="94"/>
                  <a:pt x="26" y="120"/>
                </a:cubicBezTo>
                <a:cubicBezTo>
                  <a:pt x="49" y="143"/>
                  <a:pt x="85" y="146"/>
                  <a:pt x="111" y="12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1" y="153"/>
                  <a:pt x="132" y="158"/>
                  <a:pt x="136" y="162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8" y="204"/>
                  <a:pt x="191" y="204"/>
                  <a:pt x="198" y="197"/>
                </a:cubicBezTo>
                <a:cubicBezTo>
                  <a:pt x="205" y="189"/>
                  <a:pt x="205" y="177"/>
                  <a:pt x="198" y="170"/>
                </a:cubicBezTo>
                <a:close/>
                <a:moveTo>
                  <a:pt x="45" y="101"/>
                </a:moveTo>
                <a:cubicBezTo>
                  <a:pt x="29" y="86"/>
                  <a:pt x="29" y="60"/>
                  <a:pt x="45" y="45"/>
                </a:cubicBezTo>
                <a:cubicBezTo>
                  <a:pt x="60" y="30"/>
                  <a:pt x="85" y="30"/>
                  <a:pt x="101" y="45"/>
                </a:cubicBezTo>
                <a:cubicBezTo>
                  <a:pt x="116" y="60"/>
                  <a:pt x="116" y="86"/>
                  <a:pt x="101" y="101"/>
                </a:cubicBezTo>
                <a:cubicBezTo>
                  <a:pt x="85" y="116"/>
                  <a:pt x="60" y="116"/>
                  <a:pt x="45" y="1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3" name="i$liḋe-Freeform 17"/>
          <p:cNvSpPr>
            <a:spLocks noChangeAspect="1"/>
          </p:cNvSpPr>
          <p:nvPr/>
        </p:nvSpPr>
        <p:spPr bwMode="auto">
          <a:xfrm>
            <a:off x="1280872" y="3883285"/>
            <a:ext cx="400051" cy="239713"/>
          </a:xfrm>
          <a:custGeom>
            <a:avLst/>
            <a:gdLst/>
            <a:ahLst/>
            <a:cxnLst>
              <a:cxn ang="0">
                <a:pos x="257" y="55"/>
              </a:cxn>
              <a:cxn ang="0">
                <a:pos x="253" y="55"/>
              </a:cxn>
              <a:cxn ang="0">
                <a:pos x="164" y="0"/>
              </a:cxn>
              <a:cxn ang="0">
                <a:pos x="75" y="55"/>
              </a:cxn>
              <a:cxn ang="0">
                <a:pos x="71" y="54"/>
              </a:cxn>
              <a:cxn ang="0">
                <a:pos x="0" y="125"/>
              </a:cxn>
              <a:cxn ang="0">
                <a:pos x="71" y="196"/>
              </a:cxn>
              <a:cxn ang="0">
                <a:pos x="139" y="196"/>
              </a:cxn>
              <a:cxn ang="0">
                <a:pos x="139" y="165"/>
              </a:cxn>
              <a:cxn ang="0">
                <a:pos x="82" y="165"/>
              </a:cxn>
              <a:cxn ang="0">
                <a:pos x="165" y="91"/>
              </a:cxn>
              <a:cxn ang="0">
                <a:pos x="248" y="165"/>
              </a:cxn>
              <a:cxn ang="0">
                <a:pos x="184" y="165"/>
              </a:cxn>
              <a:cxn ang="0">
                <a:pos x="184" y="196"/>
              </a:cxn>
              <a:cxn ang="0">
                <a:pos x="257" y="196"/>
              </a:cxn>
              <a:cxn ang="0">
                <a:pos x="328" y="125"/>
              </a:cxn>
              <a:cxn ang="0">
                <a:pos x="257" y="55"/>
              </a:cxn>
            </a:cxnLst>
            <a:rect l="0" t="0" r="r" b="b"/>
            <a:pathLst>
              <a:path w="328" h="196">
                <a:moveTo>
                  <a:pt x="257" y="55"/>
                </a:moveTo>
                <a:cubicBezTo>
                  <a:pt x="256" y="55"/>
                  <a:pt x="255" y="55"/>
                  <a:pt x="253" y="55"/>
                </a:cubicBezTo>
                <a:cubicBezTo>
                  <a:pt x="237" y="22"/>
                  <a:pt x="203" y="0"/>
                  <a:pt x="164" y="0"/>
                </a:cubicBezTo>
                <a:cubicBezTo>
                  <a:pt x="125" y="0"/>
                  <a:pt x="92" y="22"/>
                  <a:pt x="75" y="55"/>
                </a:cubicBezTo>
                <a:cubicBezTo>
                  <a:pt x="74" y="55"/>
                  <a:pt x="72" y="54"/>
                  <a:pt x="71" y="54"/>
                </a:cubicBezTo>
                <a:cubicBezTo>
                  <a:pt x="32" y="54"/>
                  <a:pt x="0" y="86"/>
                  <a:pt x="0" y="125"/>
                </a:cubicBezTo>
                <a:cubicBezTo>
                  <a:pt x="0" y="165"/>
                  <a:pt x="32" y="196"/>
                  <a:pt x="71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96"/>
                  <a:pt x="184" y="196"/>
                  <a:pt x="184" y="196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97" y="196"/>
                  <a:pt x="328" y="165"/>
                  <a:pt x="328" y="125"/>
                </a:cubicBezTo>
                <a:cubicBezTo>
                  <a:pt x="328" y="86"/>
                  <a:pt x="297" y="55"/>
                  <a:pt x="257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44" name="i$liḋe-Freeform 18"/>
          <p:cNvSpPr>
            <a:spLocks noChangeAspect="1"/>
          </p:cNvSpPr>
          <p:nvPr/>
        </p:nvSpPr>
        <p:spPr bwMode="auto">
          <a:xfrm>
            <a:off x="1343216" y="4979773"/>
            <a:ext cx="247651" cy="245269"/>
          </a:xfrm>
          <a:custGeom>
            <a:avLst/>
            <a:gdLst/>
            <a:ahLst/>
            <a:cxnLst>
              <a:cxn ang="0">
                <a:pos x="127" y="99"/>
              </a:cxn>
              <a:cxn ang="0">
                <a:pos x="169" y="99"/>
              </a:cxn>
              <a:cxn ang="0">
                <a:pos x="192" y="78"/>
              </a:cxn>
              <a:cxn ang="0">
                <a:pos x="200" y="47"/>
              </a:cxn>
              <a:cxn ang="0">
                <a:pos x="199" y="49"/>
              </a:cxn>
              <a:cxn ang="0">
                <a:pos x="171" y="74"/>
              </a:cxn>
              <a:cxn ang="0">
                <a:pos x="133" y="73"/>
              </a:cxn>
              <a:cxn ang="0">
                <a:pos x="133" y="72"/>
              </a:cxn>
              <a:cxn ang="0">
                <a:pos x="133" y="33"/>
              </a:cxn>
              <a:cxn ang="0">
                <a:pos x="161" y="8"/>
              </a:cxn>
              <a:cxn ang="0">
                <a:pos x="163" y="6"/>
              </a:cxn>
              <a:cxn ang="0">
                <a:pos x="129" y="10"/>
              </a:cxn>
              <a:cxn ang="0">
                <a:pos x="106" y="32"/>
              </a:cxn>
              <a:cxn ang="0">
                <a:pos x="105" y="75"/>
              </a:cxn>
              <a:cxn ang="0">
                <a:pos x="109" y="79"/>
              </a:cxn>
              <a:cxn ang="0">
                <a:pos x="97" y="91"/>
              </a:cxn>
              <a:cxn ang="0">
                <a:pos x="43" y="32"/>
              </a:cxn>
              <a:cxn ang="0">
                <a:pos x="25" y="27"/>
              </a:cxn>
              <a:cxn ang="0">
                <a:pos x="21" y="31"/>
              </a:cxn>
              <a:cxn ang="0">
                <a:pos x="26" y="48"/>
              </a:cxn>
              <a:cxn ang="0">
                <a:pos x="80" y="106"/>
              </a:cxn>
              <a:cxn ang="0">
                <a:pos x="66" y="119"/>
              </a:cxn>
              <a:cxn ang="0">
                <a:pos x="45" y="123"/>
              </a:cxn>
              <a:cxn ang="0">
                <a:pos x="9" y="157"/>
              </a:cxn>
              <a:cxn ang="0">
                <a:pos x="8" y="187"/>
              </a:cxn>
              <a:cxn ang="0">
                <a:pos x="8" y="188"/>
              </a:cxn>
              <a:cxn ang="0">
                <a:pos x="39" y="190"/>
              </a:cxn>
              <a:cxn ang="0">
                <a:pos x="76" y="156"/>
              </a:cxn>
              <a:cxn ang="0">
                <a:pos x="81" y="136"/>
              </a:cxn>
              <a:cxn ang="0">
                <a:pos x="96" y="122"/>
              </a:cxn>
              <a:cxn ang="0">
                <a:pos x="107" y="134"/>
              </a:cxn>
              <a:cxn ang="0">
                <a:pos x="111" y="155"/>
              </a:cxn>
              <a:cxn ang="0">
                <a:pos x="145" y="192"/>
              </a:cxn>
              <a:cxn ang="0">
                <a:pos x="175" y="193"/>
              </a:cxn>
              <a:cxn ang="0">
                <a:pos x="176" y="192"/>
              </a:cxn>
              <a:cxn ang="0">
                <a:pos x="178" y="161"/>
              </a:cxn>
              <a:cxn ang="0">
                <a:pos x="144" y="125"/>
              </a:cxn>
              <a:cxn ang="0">
                <a:pos x="123" y="119"/>
              </a:cxn>
              <a:cxn ang="0">
                <a:pos x="112" y="107"/>
              </a:cxn>
              <a:cxn ang="0">
                <a:pos x="124" y="96"/>
              </a:cxn>
              <a:cxn ang="0">
                <a:pos x="127" y="99"/>
              </a:cxn>
            </a:cxnLst>
            <a:rect l="0" t="0" r="r" b="b"/>
            <a:pathLst>
              <a:path w="203" h="201">
                <a:moveTo>
                  <a:pt x="127" y="99"/>
                </a:moveTo>
                <a:cubicBezTo>
                  <a:pt x="138" y="110"/>
                  <a:pt x="157" y="110"/>
                  <a:pt x="169" y="99"/>
                </a:cubicBezTo>
                <a:cubicBezTo>
                  <a:pt x="192" y="78"/>
                  <a:pt x="192" y="78"/>
                  <a:pt x="192" y="78"/>
                </a:cubicBezTo>
                <a:cubicBezTo>
                  <a:pt x="201" y="70"/>
                  <a:pt x="203" y="58"/>
                  <a:pt x="200" y="47"/>
                </a:cubicBezTo>
                <a:cubicBezTo>
                  <a:pt x="200" y="48"/>
                  <a:pt x="199" y="48"/>
                  <a:pt x="199" y="49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61" y="84"/>
                  <a:pt x="143" y="84"/>
                  <a:pt x="133" y="73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23" y="62"/>
                  <a:pt x="123" y="43"/>
                  <a:pt x="133" y="33"/>
                </a:cubicBezTo>
                <a:cubicBezTo>
                  <a:pt x="161" y="8"/>
                  <a:pt x="161" y="8"/>
                  <a:pt x="161" y="8"/>
                </a:cubicBezTo>
                <a:cubicBezTo>
                  <a:pt x="161" y="7"/>
                  <a:pt x="162" y="7"/>
                  <a:pt x="163" y="6"/>
                </a:cubicBezTo>
                <a:cubicBezTo>
                  <a:pt x="152" y="0"/>
                  <a:pt x="139" y="2"/>
                  <a:pt x="129" y="10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94" y="43"/>
                  <a:pt x="94" y="64"/>
                  <a:pt x="105" y="75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7" y="91"/>
                  <a:pt x="97" y="91"/>
                  <a:pt x="97" y="91"/>
                </a:cubicBezTo>
                <a:cubicBezTo>
                  <a:pt x="43" y="32"/>
                  <a:pt x="43" y="32"/>
                  <a:pt x="43" y="32"/>
                </a:cubicBezTo>
                <a:cubicBezTo>
                  <a:pt x="25" y="27"/>
                  <a:pt x="25" y="27"/>
                  <a:pt x="25" y="27"/>
                </a:cubicBezTo>
                <a:cubicBezTo>
                  <a:pt x="21" y="31"/>
                  <a:pt x="21" y="31"/>
                  <a:pt x="21" y="31"/>
                </a:cubicBezTo>
                <a:cubicBezTo>
                  <a:pt x="26" y="48"/>
                  <a:pt x="26" y="48"/>
                  <a:pt x="26" y="4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59" y="116"/>
                  <a:pt x="51" y="118"/>
                  <a:pt x="45" y="123"/>
                </a:cubicBezTo>
                <a:cubicBezTo>
                  <a:pt x="9" y="157"/>
                  <a:pt x="9" y="157"/>
                  <a:pt x="9" y="157"/>
                </a:cubicBezTo>
                <a:cubicBezTo>
                  <a:pt x="0" y="165"/>
                  <a:pt x="0" y="179"/>
                  <a:pt x="8" y="187"/>
                </a:cubicBezTo>
                <a:cubicBezTo>
                  <a:pt x="8" y="188"/>
                  <a:pt x="8" y="188"/>
                  <a:pt x="8" y="188"/>
                </a:cubicBezTo>
                <a:cubicBezTo>
                  <a:pt x="16" y="197"/>
                  <a:pt x="31" y="198"/>
                  <a:pt x="39" y="190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81" y="151"/>
                  <a:pt x="83" y="143"/>
                  <a:pt x="81" y="136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4" y="141"/>
                  <a:pt x="106" y="149"/>
                  <a:pt x="111" y="155"/>
                </a:cubicBezTo>
                <a:cubicBezTo>
                  <a:pt x="145" y="192"/>
                  <a:pt x="145" y="192"/>
                  <a:pt x="145" y="192"/>
                </a:cubicBezTo>
                <a:cubicBezTo>
                  <a:pt x="153" y="200"/>
                  <a:pt x="167" y="201"/>
                  <a:pt x="175" y="193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84"/>
                  <a:pt x="186" y="170"/>
                  <a:pt x="178" y="161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39" y="119"/>
                  <a:pt x="131" y="117"/>
                  <a:pt x="123" y="11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24" y="96"/>
                  <a:pt x="124" y="96"/>
                  <a:pt x="124" y="96"/>
                </a:cubicBezTo>
                <a:lnTo>
                  <a:pt x="127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922780" y="1534160"/>
            <a:ext cx="287909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922780" y="2627630"/>
            <a:ext cx="287909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22780" y="3691255"/>
            <a:ext cx="287909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922780" y="4777105"/>
            <a:ext cx="287909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9" grpId="0" bldLvl="0" animBg="1"/>
      <p:bldP spid="21" grpId="0"/>
      <p:bldP spid="22" grpId="0"/>
      <p:bldP spid="25" grpId="0"/>
      <p:bldP spid="28" grpId="0"/>
      <p:bldP spid="31" grpId="0" bldLvl="0" animBg="1"/>
      <p:bldP spid="34" grpId="0" bldLvl="0" animBg="1"/>
      <p:bldP spid="37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20575" cy="6862445"/>
          </a:xfrm>
          <a:prstGeom prst="rect">
            <a:avLst/>
          </a:prstGeom>
        </p:spPr>
      </p:pic>
      <p:sp>
        <p:nvSpPr>
          <p:cNvPr id="7" name="圆角矩形 5"/>
          <p:cNvSpPr/>
          <p:nvPr/>
        </p:nvSpPr>
        <p:spPr>
          <a:xfrm>
            <a:off x="1174102" y="1006495"/>
            <a:ext cx="9843796" cy="50292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bb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9894" y="3879877"/>
            <a:ext cx="4615350" cy="5268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927384" y="3073673"/>
            <a:ext cx="44678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此处添加标题</a:t>
            </a:r>
            <a:endParaRPr kumimoji="1" lang="zh-CN" altLang="en-US" sz="4000" spc="3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53799" y="2174513"/>
            <a:ext cx="34150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04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38018" y="3815702"/>
            <a:ext cx="2662655" cy="2276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20575" cy="686244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74102" y="1006495"/>
            <a:ext cx="9843796" cy="50292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98015" y="2740325"/>
            <a:ext cx="3156585" cy="676910"/>
            <a:chOff x="5998" y="1973"/>
            <a:chExt cx="4971" cy="1066"/>
          </a:xfrm>
        </p:grpSpPr>
        <p:sp>
          <p:nvSpPr>
            <p:cNvPr id="23" name="TextBox 32"/>
            <p:cNvSpPr txBox="1">
              <a:spLocks noChangeArrowheads="1"/>
            </p:cNvSpPr>
            <p:nvPr/>
          </p:nvSpPr>
          <p:spPr bwMode="auto">
            <a:xfrm>
              <a:off x="5998" y="2118"/>
              <a:ext cx="1068" cy="921"/>
            </a:xfrm>
            <a:prstGeom prst="rect">
              <a:avLst/>
            </a:prstGeom>
            <a:solidFill>
              <a:srgbClr val="CE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568" y="1973"/>
              <a:ext cx="3401" cy="1066"/>
              <a:chOff x="721" y="8673"/>
              <a:chExt cx="3401" cy="106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21" y="9254"/>
                <a:ext cx="3401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在这里添加你的详细内容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76"/>
              <p:cNvSpPr txBox="1"/>
              <p:nvPr/>
            </p:nvSpPr>
            <p:spPr>
              <a:xfrm>
                <a:off x="721" y="8673"/>
                <a:ext cx="330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此处添加标题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860550" y="4167170"/>
            <a:ext cx="3156585" cy="677545"/>
            <a:chOff x="5998" y="5852"/>
            <a:chExt cx="4971" cy="1067"/>
          </a:xfrm>
        </p:grpSpPr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5998" y="5998"/>
              <a:ext cx="1068" cy="921"/>
            </a:xfrm>
            <a:prstGeom prst="rect">
              <a:avLst/>
            </a:prstGeom>
            <a:solidFill>
              <a:srgbClr val="CE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568" y="5852"/>
              <a:ext cx="3401" cy="1067"/>
              <a:chOff x="9531" y="8880"/>
              <a:chExt cx="3401" cy="1067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9531" y="9462"/>
                <a:ext cx="3401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在这里添加你的详细内容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76"/>
              <p:cNvSpPr txBox="1"/>
              <p:nvPr/>
            </p:nvSpPr>
            <p:spPr>
              <a:xfrm>
                <a:off x="9531" y="8880"/>
                <a:ext cx="330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此处添加标题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871845" y="2739055"/>
            <a:ext cx="3156585" cy="677545"/>
            <a:chOff x="5998" y="3912"/>
            <a:chExt cx="4971" cy="1067"/>
          </a:xfrm>
        </p:grpSpPr>
        <p:sp>
          <p:nvSpPr>
            <p:cNvPr id="39" name="TextBox 32"/>
            <p:cNvSpPr txBox="1">
              <a:spLocks noChangeArrowheads="1"/>
            </p:cNvSpPr>
            <p:nvPr/>
          </p:nvSpPr>
          <p:spPr bwMode="auto">
            <a:xfrm>
              <a:off x="5998" y="4058"/>
              <a:ext cx="1068" cy="921"/>
            </a:xfrm>
            <a:prstGeom prst="rect">
              <a:avLst/>
            </a:prstGeom>
            <a:solidFill>
              <a:srgbClr val="CE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68" y="3912"/>
              <a:ext cx="3401" cy="1067"/>
              <a:chOff x="5405" y="8671"/>
              <a:chExt cx="3401" cy="106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5405" y="9253"/>
                <a:ext cx="3401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在这里添加你的详细内容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TextBox 76"/>
              <p:cNvSpPr txBox="1"/>
              <p:nvPr/>
            </p:nvSpPr>
            <p:spPr>
              <a:xfrm>
                <a:off x="5405" y="8671"/>
                <a:ext cx="336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此处添加标题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871845" y="4167170"/>
            <a:ext cx="3156585" cy="677545"/>
            <a:chOff x="5998" y="7792"/>
            <a:chExt cx="4971" cy="1067"/>
          </a:xfrm>
        </p:grpSpPr>
        <p:sp>
          <p:nvSpPr>
            <p:cNvPr id="50" name="TextBox 32"/>
            <p:cNvSpPr txBox="1">
              <a:spLocks noChangeArrowheads="1"/>
            </p:cNvSpPr>
            <p:nvPr/>
          </p:nvSpPr>
          <p:spPr bwMode="auto">
            <a:xfrm>
              <a:off x="5998" y="7938"/>
              <a:ext cx="1068" cy="921"/>
            </a:xfrm>
            <a:prstGeom prst="rect">
              <a:avLst/>
            </a:prstGeom>
            <a:solidFill>
              <a:srgbClr val="CE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568" y="7792"/>
              <a:ext cx="3401" cy="1067"/>
              <a:chOff x="14798" y="8770"/>
              <a:chExt cx="3401" cy="1067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798" y="9352"/>
                <a:ext cx="3401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在这里添加你的详细内容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76"/>
              <p:cNvSpPr txBox="1"/>
              <p:nvPr/>
            </p:nvSpPr>
            <p:spPr>
              <a:xfrm>
                <a:off x="14798" y="8770"/>
                <a:ext cx="336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此处添加标题</a:t>
                </a:r>
              </a:p>
            </p:txBody>
          </p:sp>
        </p:grpSp>
      </p:grpSp>
      <p:sp>
        <p:nvSpPr>
          <p:cNvPr id="48" name="Text Box 3"/>
          <p:cNvSpPr>
            <a:spLocks noChangeArrowheads="1"/>
          </p:cNvSpPr>
          <p:nvPr/>
        </p:nvSpPr>
        <p:spPr bwMode="auto">
          <a:xfrm>
            <a:off x="5404698" y="1511150"/>
            <a:ext cx="1411177" cy="768350"/>
          </a:xfrm>
          <a:prstGeom prst="rect">
            <a:avLst/>
          </a:prstGeom>
          <a:solidFill>
            <a:srgbClr val="CE4353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78686" y="3625589"/>
            <a:ext cx="2925354" cy="2500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9"/>
          <p:cNvGrpSpPr/>
          <p:nvPr/>
        </p:nvGrpSpPr>
        <p:grpSpPr bwMode="auto">
          <a:xfrm flipH="1">
            <a:off x="5006617" y="1982470"/>
            <a:ext cx="2211705" cy="3225165"/>
            <a:chOff x="0" y="0"/>
            <a:chExt cx="1335" cy="1947"/>
          </a:xfrm>
          <a:solidFill>
            <a:srgbClr val="CE4353"/>
          </a:solidFill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0638" y="1705986"/>
            <a:ext cx="3865245" cy="3479923"/>
            <a:chOff x="780638" y="1705986"/>
            <a:chExt cx="3865245" cy="3479923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flipH="1">
              <a:off x="4232498" y="1853306"/>
              <a:ext cx="413385" cy="413385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 flipH="1">
              <a:off x="4232498" y="2773421"/>
              <a:ext cx="413385" cy="413385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 flipH="1">
              <a:off x="4232498" y="3696711"/>
              <a:ext cx="413385" cy="40894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flipH="1">
              <a:off x="4232498" y="4606666"/>
              <a:ext cx="413385" cy="413385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5"/>
            <p:cNvGrpSpPr/>
            <p:nvPr/>
          </p:nvGrpSpPr>
          <p:grpSpPr bwMode="auto">
            <a:xfrm flipH="1">
              <a:off x="4376643" y="4722236"/>
              <a:ext cx="125730" cy="186690"/>
              <a:chOff x="0" y="0"/>
              <a:chExt cx="85" cy="127"/>
            </a:xfrm>
          </p:grpSpPr>
          <p:sp>
            <p:nvSpPr>
              <p:cNvPr id="7" name="Freeform 26"/>
              <p:cNvSpPr>
                <a:spLocks noEditPoints="1"/>
              </p:cNvSpPr>
              <p:nvPr/>
            </p:nvSpPr>
            <p:spPr bwMode="auto">
              <a:xfrm>
                <a:off x="0" y="47"/>
                <a:ext cx="85" cy="80"/>
              </a:xfrm>
              <a:custGeom>
                <a:avLst/>
                <a:gdLst>
                  <a:gd name="T0" fmla="*/ 34 w 36"/>
                  <a:gd name="T1" fmla="*/ 0 h 34"/>
                  <a:gd name="T2" fmla="*/ 2 w 36"/>
                  <a:gd name="T3" fmla="*/ 0 h 34"/>
                  <a:gd name="T4" fmla="*/ 1 w 36"/>
                  <a:gd name="T5" fmla="*/ 0 h 34"/>
                  <a:gd name="T6" fmla="*/ 0 w 36"/>
                  <a:gd name="T7" fmla="*/ 1 h 34"/>
                  <a:gd name="T8" fmla="*/ 0 w 36"/>
                  <a:gd name="T9" fmla="*/ 6 h 34"/>
                  <a:gd name="T10" fmla="*/ 0 w 36"/>
                  <a:gd name="T11" fmla="*/ 32 h 34"/>
                  <a:gd name="T12" fmla="*/ 2 w 36"/>
                  <a:gd name="T13" fmla="*/ 34 h 34"/>
                  <a:gd name="T14" fmla="*/ 34 w 36"/>
                  <a:gd name="T15" fmla="*/ 34 h 34"/>
                  <a:gd name="T16" fmla="*/ 36 w 36"/>
                  <a:gd name="T17" fmla="*/ 32 h 34"/>
                  <a:gd name="T18" fmla="*/ 36 w 36"/>
                  <a:gd name="T19" fmla="*/ 1 h 34"/>
                  <a:gd name="T20" fmla="*/ 34 w 36"/>
                  <a:gd name="T21" fmla="*/ 0 h 34"/>
                  <a:gd name="T22" fmla="*/ 8 w 36"/>
                  <a:gd name="T23" fmla="*/ 7 h 34"/>
                  <a:gd name="T24" fmla="*/ 11 w 36"/>
                  <a:gd name="T25" fmla="*/ 7 h 34"/>
                  <a:gd name="T26" fmla="*/ 11 w 36"/>
                  <a:gd name="T27" fmla="*/ 26 h 34"/>
                  <a:gd name="T28" fmla="*/ 8 w 36"/>
                  <a:gd name="T29" fmla="*/ 26 h 34"/>
                  <a:gd name="T30" fmla="*/ 8 w 36"/>
                  <a:gd name="T31" fmla="*/ 7 h 34"/>
                  <a:gd name="T32" fmla="*/ 16 w 36"/>
                  <a:gd name="T33" fmla="*/ 7 h 34"/>
                  <a:gd name="T34" fmla="*/ 20 w 36"/>
                  <a:gd name="T35" fmla="*/ 7 h 34"/>
                  <a:gd name="T36" fmla="*/ 20 w 36"/>
                  <a:gd name="T37" fmla="*/ 26 h 34"/>
                  <a:gd name="T38" fmla="*/ 16 w 36"/>
                  <a:gd name="T39" fmla="*/ 26 h 34"/>
                  <a:gd name="T40" fmla="*/ 16 w 36"/>
                  <a:gd name="T41" fmla="*/ 7 h 34"/>
                  <a:gd name="T42" fmla="*/ 28 w 36"/>
                  <a:gd name="T43" fmla="*/ 26 h 34"/>
                  <a:gd name="T44" fmla="*/ 25 w 36"/>
                  <a:gd name="T45" fmla="*/ 26 h 34"/>
                  <a:gd name="T46" fmla="*/ 25 w 36"/>
                  <a:gd name="T47" fmla="*/ 7 h 34"/>
                  <a:gd name="T48" fmla="*/ 28 w 36"/>
                  <a:gd name="T49" fmla="*/ 7 h 34"/>
                  <a:gd name="T50" fmla="*/ 28 w 36"/>
                  <a:gd name="T5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6" y="33"/>
                      <a:pt x="36" y="3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5" y="0"/>
                      <a:pt x="34" y="0"/>
                    </a:cubicBezTo>
                    <a:close/>
                    <a:moveTo>
                      <a:pt x="8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7"/>
                    </a:lnTo>
                    <a:close/>
                    <a:moveTo>
                      <a:pt x="16" y="7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7"/>
                    </a:lnTo>
                    <a:close/>
                    <a:moveTo>
                      <a:pt x="28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27"/>
              <p:cNvSpPr/>
              <p:nvPr/>
            </p:nvSpPr>
            <p:spPr bwMode="auto">
              <a:xfrm>
                <a:off x="0" y="0"/>
                <a:ext cx="85" cy="33"/>
              </a:xfrm>
              <a:custGeom>
                <a:avLst/>
                <a:gdLst>
                  <a:gd name="T0" fmla="*/ 34 w 36"/>
                  <a:gd name="T1" fmla="*/ 14 h 14"/>
                  <a:gd name="T2" fmla="*/ 36 w 36"/>
                  <a:gd name="T3" fmla="*/ 12 h 14"/>
                  <a:gd name="T4" fmla="*/ 36 w 36"/>
                  <a:gd name="T5" fmla="*/ 7 h 14"/>
                  <a:gd name="T6" fmla="*/ 34 w 36"/>
                  <a:gd name="T7" fmla="*/ 5 h 14"/>
                  <a:gd name="T8" fmla="*/ 26 w 36"/>
                  <a:gd name="T9" fmla="*/ 5 h 14"/>
                  <a:gd name="T10" fmla="*/ 25 w 36"/>
                  <a:gd name="T11" fmla="*/ 4 h 14"/>
                  <a:gd name="T12" fmla="*/ 25 w 36"/>
                  <a:gd name="T13" fmla="*/ 1 h 14"/>
                  <a:gd name="T14" fmla="*/ 23 w 36"/>
                  <a:gd name="T15" fmla="*/ 0 h 14"/>
                  <a:gd name="T16" fmla="*/ 13 w 36"/>
                  <a:gd name="T17" fmla="*/ 0 h 14"/>
                  <a:gd name="T18" fmla="*/ 12 w 36"/>
                  <a:gd name="T19" fmla="*/ 1 h 14"/>
                  <a:gd name="T20" fmla="*/ 12 w 36"/>
                  <a:gd name="T21" fmla="*/ 4 h 14"/>
                  <a:gd name="T22" fmla="*/ 10 w 36"/>
                  <a:gd name="T23" fmla="*/ 5 h 14"/>
                  <a:gd name="T24" fmla="*/ 2 w 36"/>
                  <a:gd name="T25" fmla="*/ 5 h 14"/>
                  <a:gd name="T26" fmla="*/ 0 w 36"/>
                  <a:gd name="T27" fmla="*/ 7 h 14"/>
                  <a:gd name="T28" fmla="*/ 0 w 36"/>
                  <a:gd name="T29" fmla="*/ 12 h 14"/>
                  <a:gd name="T30" fmla="*/ 2 w 36"/>
                  <a:gd name="T31" fmla="*/ 14 h 14"/>
                  <a:gd name="T32" fmla="*/ 34 w 36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34" y="14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6"/>
                      <a:pt x="35" y="5"/>
                      <a:pt x="34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8"/>
            <p:cNvGrpSpPr/>
            <p:nvPr/>
          </p:nvGrpSpPr>
          <p:grpSpPr bwMode="auto">
            <a:xfrm flipH="1">
              <a:off x="4342353" y="3812281"/>
              <a:ext cx="194310" cy="158115"/>
              <a:chOff x="0" y="0"/>
              <a:chExt cx="132" cy="109"/>
            </a:xfrm>
          </p:grpSpPr>
          <p:sp>
            <p:nvSpPr>
              <p:cNvPr id="10" name="Freeform 29"/>
              <p:cNvSpPr/>
              <p:nvPr/>
            </p:nvSpPr>
            <p:spPr bwMode="auto">
              <a:xfrm>
                <a:off x="83" y="38"/>
                <a:ext cx="49" cy="71"/>
              </a:xfrm>
              <a:custGeom>
                <a:avLst/>
                <a:gdLst>
                  <a:gd name="T0" fmla="*/ 21 w 21"/>
                  <a:gd name="T1" fmla="*/ 15 h 30"/>
                  <a:gd name="T2" fmla="*/ 5 w 21"/>
                  <a:gd name="T3" fmla="*/ 30 h 30"/>
                  <a:gd name="T4" fmla="*/ 0 w 21"/>
                  <a:gd name="T5" fmla="*/ 29 h 30"/>
                  <a:gd name="T6" fmla="*/ 14 w 21"/>
                  <a:gd name="T7" fmla="*/ 9 h 30"/>
                  <a:gd name="T8" fmla="*/ 12 w 21"/>
                  <a:gd name="T9" fmla="*/ 0 h 30"/>
                  <a:gd name="T10" fmla="*/ 21 w 21"/>
                  <a:gd name="T1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1" y="15"/>
                    </a:moveTo>
                    <a:cubicBezTo>
                      <a:pt x="21" y="23"/>
                      <a:pt x="14" y="30"/>
                      <a:pt x="5" y="30"/>
                    </a:cubicBezTo>
                    <a:cubicBezTo>
                      <a:pt x="4" y="30"/>
                      <a:pt x="2" y="30"/>
                      <a:pt x="0" y="29"/>
                    </a:cubicBezTo>
                    <a:cubicBezTo>
                      <a:pt x="8" y="26"/>
                      <a:pt x="14" y="18"/>
                      <a:pt x="14" y="9"/>
                    </a:cubicBezTo>
                    <a:cubicBezTo>
                      <a:pt x="14" y="6"/>
                      <a:pt x="13" y="3"/>
                      <a:pt x="12" y="0"/>
                    </a:cubicBezTo>
                    <a:cubicBezTo>
                      <a:pt x="17" y="3"/>
                      <a:pt x="21" y="8"/>
                      <a:pt x="2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09"/>
              </a:xfrm>
              <a:custGeom>
                <a:avLst/>
                <a:gdLst>
                  <a:gd name="T0" fmla="*/ 45 w 46"/>
                  <a:gd name="T1" fmla="*/ 15 h 46"/>
                  <a:gd name="T2" fmla="*/ 35 w 46"/>
                  <a:gd name="T3" fmla="*/ 4 h 46"/>
                  <a:gd name="T4" fmla="*/ 35 w 46"/>
                  <a:gd name="T5" fmla="*/ 4 h 46"/>
                  <a:gd name="T6" fmla="*/ 23 w 46"/>
                  <a:gd name="T7" fmla="*/ 0 h 46"/>
                  <a:gd name="T8" fmla="*/ 4 w 46"/>
                  <a:gd name="T9" fmla="*/ 10 h 46"/>
                  <a:gd name="T10" fmla="*/ 0 w 46"/>
                  <a:gd name="T11" fmla="*/ 23 h 46"/>
                  <a:gd name="T12" fmla="*/ 5 w 46"/>
                  <a:gd name="T13" fmla="*/ 37 h 46"/>
                  <a:gd name="T14" fmla="*/ 9 w 46"/>
                  <a:gd name="T15" fmla="*/ 42 h 46"/>
                  <a:gd name="T16" fmla="*/ 14 w 46"/>
                  <a:gd name="T17" fmla="*/ 44 h 46"/>
                  <a:gd name="T18" fmla="*/ 14 w 46"/>
                  <a:gd name="T19" fmla="*/ 44 h 46"/>
                  <a:gd name="T20" fmla="*/ 23 w 46"/>
                  <a:gd name="T21" fmla="*/ 46 h 46"/>
                  <a:gd name="T22" fmla="*/ 32 w 46"/>
                  <a:gd name="T23" fmla="*/ 44 h 46"/>
                  <a:gd name="T24" fmla="*/ 36 w 46"/>
                  <a:gd name="T25" fmla="*/ 42 h 46"/>
                  <a:gd name="T26" fmla="*/ 42 w 46"/>
                  <a:gd name="T27" fmla="*/ 36 h 46"/>
                  <a:gd name="T28" fmla="*/ 46 w 46"/>
                  <a:gd name="T29" fmla="*/ 26 h 46"/>
                  <a:gd name="T30" fmla="*/ 46 w 46"/>
                  <a:gd name="T31" fmla="*/ 26 h 46"/>
                  <a:gd name="T32" fmla="*/ 46 w 46"/>
                  <a:gd name="T33" fmla="*/ 23 h 46"/>
                  <a:gd name="T34" fmla="*/ 45 w 46"/>
                  <a:gd name="T35" fmla="*/ 15 h 46"/>
                  <a:gd name="T36" fmla="*/ 31 w 46"/>
                  <a:gd name="T37" fmla="*/ 11 h 46"/>
                  <a:gd name="T38" fmla="*/ 35 w 46"/>
                  <a:gd name="T39" fmla="*/ 15 h 46"/>
                  <a:gd name="T40" fmla="*/ 35 w 46"/>
                  <a:gd name="T41" fmla="*/ 15 h 46"/>
                  <a:gd name="T42" fmla="*/ 31 w 46"/>
                  <a:gd name="T43" fmla="*/ 19 h 46"/>
                  <a:gd name="T44" fmla="*/ 27 w 46"/>
                  <a:gd name="T45" fmla="*/ 15 h 46"/>
                  <a:gd name="T46" fmla="*/ 31 w 46"/>
                  <a:gd name="T47" fmla="*/ 11 h 46"/>
                  <a:gd name="T48" fmla="*/ 31 w 46"/>
                  <a:gd name="T49" fmla="*/ 11 h 46"/>
                  <a:gd name="T50" fmla="*/ 15 w 46"/>
                  <a:gd name="T51" fmla="*/ 36 h 46"/>
                  <a:gd name="T52" fmla="*/ 11 w 46"/>
                  <a:gd name="T53" fmla="*/ 32 h 46"/>
                  <a:gd name="T54" fmla="*/ 15 w 46"/>
                  <a:gd name="T55" fmla="*/ 28 h 46"/>
                  <a:gd name="T56" fmla="*/ 19 w 46"/>
                  <a:gd name="T57" fmla="*/ 32 h 46"/>
                  <a:gd name="T58" fmla="*/ 15 w 46"/>
                  <a:gd name="T59" fmla="*/ 36 h 46"/>
                  <a:gd name="T60" fmla="*/ 15 w 46"/>
                  <a:gd name="T61" fmla="*/ 19 h 46"/>
                  <a:gd name="T62" fmla="*/ 11 w 46"/>
                  <a:gd name="T63" fmla="*/ 15 h 46"/>
                  <a:gd name="T64" fmla="*/ 15 w 46"/>
                  <a:gd name="T65" fmla="*/ 11 h 46"/>
                  <a:gd name="T66" fmla="*/ 19 w 46"/>
                  <a:gd name="T67" fmla="*/ 15 h 46"/>
                  <a:gd name="T68" fmla="*/ 15 w 46"/>
                  <a:gd name="T69" fmla="*/ 19 h 46"/>
                  <a:gd name="T70" fmla="*/ 20 w 46"/>
                  <a:gd name="T71" fmla="*/ 23 h 46"/>
                  <a:gd name="T72" fmla="*/ 22 w 46"/>
                  <a:gd name="T73" fmla="*/ 21 h 46"/>
                  <a:gd name="T74" fmla="*/ 23 w 46"/>
                  <a:gd name="T75" fmla="*/ 21 h 46"/>
                  <a:gd name="T76" fmla="*/ 26 w 46"/>
                  <a:gd name="T77" fmla="*/ 23 h 46"/>
                  <a:gd name="T78" fmla="*/ 25 w 46"/>
                  <a:gd name="T79" fmla="*/ 25 h 46"/>
                  <a:gd name="T80" fmla="*/ 23 w 46"/>
                  <a:gd name="T81" fmla="*/ 26 h 46"/>
                  <a:gd name="T82" fmla="*/ 20 w 46"/>
                  <a:gd name="T83" fmla="*/ 23 h 46"/>
                  <a:gd name="T84" fmla="*/ 31 w 46"/>
                  <a:gd name="T85" fmla="*/ 36 h 46"/>
                  <a:gd name="T86" fmla="*/ 27 w 46"/>
                  <a:gd name="T87" fmla="*/ 32 h 46"/>
                  <a:gd name="T88" fmla="*/ 31 w 46"/>
                  <a:gd name="T89" fmla="*/ 28 h 46"/>
                  <a:gd name="T90" fmla="*/ 35 w 46"/>
                  <a:gd name="T91" fmla="*/ 32 h 46"/>
                  <a:gd name="T92" fmla="*/ 31 w 46"/>
                  <a:gd name="T93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45" y="15"/>
                    </a:moveTo>
                    <a:cubicBezTo>
                      <a:pt x="43" y="10"/>
                      <a:pt x="39" y="6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15" y="0"/>
                      <a:pt x="8" y="4"/>
                      <a:pt x="4" y="10"/>
                    </a:cubicBezTo>
                    <a:cubicBezTo>
                      <a:pt x="2" y="14"/>
                      <a:pt x="0" y="19"/>
                      <a:pt x="0" y="23"/>
                    </a:cubicBezTo>
                    <a:cubicBezTo>
                      <a:pt x="0" y="29"/>
                      <a:pt x="2" y="33"/>
                      <a:pt x="5" y="37"/>
                    </a:cubicBezTo>
                    <a:cubicBezTo>
                      <a:pt x="6" y="39"/>
                      <a:pt x="8" y="40"/>
                      <a:pt x="9" y="42"/>
                    </a:cubicBezTo>
                    <a:cubicBezTo>
                      <a:pt x="11" y="43"/>
                      <a:pt x="12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26" y="46"/>
                      <a:pt x="30" y="46"/>
                      <a:pt x="32" y="44"/>
                    </a:cubicBezTo>
                    <a:cubicBezTo>
                      <a:pt x="34" y="44"/>
                      <a:pt x="35" y="43"/>
                      <a:pt x="36" y="42"/>
                    </a:cubicBezTo>
                    <a:cubicBezTo>
                      <a:pt x="38" y="41"/>
                      <a:pt x="40" y="39"/>
                      <a:pt x="42" y="36"/>
                    </a:cubicBezTo>
                    <a:cubicBezTo>
                      <a:pt x="44" y="33"/>
                      <a:pt x="45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5"/>
                      <a:pt x="46" y="24"/>
                      <a:pt x="46" y="23"/>
                    </a:cubicBezTo>
                    <a:cubicBezTo>
                      <a:pt x="46" y="21"/>
                      <a:pt x="45" y="18"/>
                      <a:pt x="45" y="15"/>
                    </a:cubicBezTo>
                    <a:close/>
                    <a:moveTo>
                      <a:pt x="31" y="11"/>
                    </a:moveTo>
                    <a:cubicBezTo>
                      <a:pt x="34" y="11"/>
                      <a:pt x="35" y="13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7"/>
                      <a:pt x="33" y="19"/>
                      <a:pt x="31" y="19"/>
                    </a:cubicBezTo>
                    <a:cubicBezTo>
                      <a:pt x="29" y="19"/>
                      <a:pt x="27" y="17"/>
                      <a:pt x="27" y="15"/>
                    </a:cubicBezTo>
                    <a:cubicBezTo>
                      <a:pt x="27" y="13"/>
                      <a:pt x="29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15" y="36"/>
                    </a:moveTo>
                    <a:cubicBezTo>
                      <a:pt x="12" y="36"/>
                      <a:pt x="11" y="34"/>
                      <a:pt x="11" y="32"/>
                    </a:cubicBezTo>
                    <a:cubicBezTo>
                      <a:pt x="11" y="30"/>
                      <a:pt x="12" y="28"/>
                      <a:pt x="15" y="28"/>
                    </a:cubicBezTo>
                    <a:cubicBezTo>
                      <a:pt x="17" y="28"/>
                      <a:pt x="19" y="30"/>
                      <a:pt x="19" y="32"/>
                    </a:cubicBezTo>
                    <a:cubicBezTo>
                      <a:pt x="19" y="34"/>
                      <a:pt x="17" y="36"/>
                      <a:pt x="15" y="36"/>
                    </a:cubicBezTo>
                    <a:close/>
                    <a:moveTo>
                      <a:pt x="15" y="19"/>
                    </a:moveTo>
                    <a:cubicBezTo>
                      <a:pt x="12" y="19"/>
                      <a:pt x="11" y="17"/>
                      <a:pt x="11" y="15"/>
                    </a:cubicBezTo>
                    <a:cubicBezTo>
                      <a:pt x="11" y="13"/>
                      <a:pt x="12" y="11"/>
                      <a:pt x="15" y="11"/>
                    </a:cubicBezTo>
                    <a:cubicBezTo>
                      <a:pt x="17" y="11"/>
                      <a:pt x="19" y="13"/>
                      <a:pt x="19" y="15"/>
                    </a:cubicBezTo>
                    <a:cubicBezTo>
                      <a:pt x="19" y="17"/>
                      <a:pt x="17" y="19"/>
                      <a:pt x="15" y="19"/>
                    </a:cubicBezTo>
                    <a:close/>
                    <a:moveTo>
                      <a:pt x="20" y="23"/>
                    </a:move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5" y="21"/>
                      <a:pt x="26" y="22"/>
                      <a:pt x="26" y="23"/>
                    </a:cubicBezTo>
                    <a:cubicBezTo>
                      <a:pt x="26" y="24"/>
                      <a:pt x="26" y="24"/>
                      <a:pt x="25" y="25"/>
                    </a:cubicBezTo>
                    <a:cubicBezTo>
                      <a:pt x="25" y="26"/>
                      <a:pt x="24" y="26"/>
                      <a:pt x="23" y="26"/>
                    </a:cubicBezTo>
                    <a:cubicBezTo>
                      <a:pt x="22" y="26"/>
                      <a:pt x="20" y="25"/>
                      <a:pt x="20" y="23"/>
                    </a:cubicBezTo>
                    <a:close/>
                    <a:moveTo>
                      <a:pt x="31" y="36"/>
                    </a:moveTo>
                    <a:cubicBezTo>
                      <a:pt x="29" y="36"/>
                      <a:pt x="27" y="34"/>
                      <a:pt x="27" y="32"/>
                    </a:cubicBezTo>
                    <a:cubicBezTo>
                      <a:pt x="27" y="30"/>
                      <a:pt x="29" y="28"/>
                      <a:pt x="31" y="28"/>
                    </a:cubicBezTo>
                    <a:cubicBezTo>
                      <a:pt x="34" y="28"/>
                      <a:pt x="35" y="30"/>
                      <a:pt x="35" y="32"/>
                    </a:cubicBezTo>
                    <a:cubicBezTo>
                      <a:pt x="35" y="34"/>
                      <a:pt x="34" y="36"/>
                      <a:pt x="31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31"/>
            <p:cNvSpPr>
              <a:spLocks noEditPoints="1"/>
            </p:cNvSpPr>
            <p:nvPr/>
          </p:nvSpPr>
          <p:spPr bwMode="auto">
            <a:xfrm flipH="1">
              <a:off x="4344258" y="2913121"/>
              <a:ext cx="190500" cy="161925"/>
            </a:xfrm>
            <a:custGeom>
              <a:avLst/>
              <a:gdLst>
                <a:gd name="T0" fmla="*/ 52 w 54"/>
                <a:gd name="T1" fmla="*/ 0 h 47"/>
                <a:gd name="T2" fmla="*/ 11 w 54"/>
                <a:gd name="T3" fmla="*/ 0 h 47"/>
                <a:gd name="T4" fmla="*/ 9 w 54"/>
                <a:gd name="T5" fmla="*/ 2 h 47"/>
                <a:gd name="T6" fmla="*/ 9 w 54"/>
                <a:gd name="T7" fmla="*/ 4 h 47"/>
                <a:gd name="T8" fmla="*/ 9 w 54"/>
                <a:gd name="T9" fmla="*/ 5 h 47"/>
                <a:gd name="T10" fmla="*/ 9 w 54"/>
                <a:gd name="T11" fmla="*/ 6 h 47"/>
                <a:gd name="T12" fmla="*/ 9 w 54"/>
                <a:gd name="T13" fmla="*/ 9 h 47"/>
                <a:gd name="T14" fmla="*/ 10 w 54"/>
                <a:gd name="T15" fmla="*/ 9 h 47"/>
                <a:gd name="T16" fmla="*/ 2 w 54"/>
                <a:gd name="T17" fmla="*/ 9 h 47"/>
                <a:gd name="T18" fmla="*/ 0 w 54"/>
                <a:gd name="T19" fmla="*/ 11 h 47"/>
                <a:gd name="T20" fmla="*/ 0 w 54"/>
                <a:gd name="T21" fmla="*/ 45 h 47"/>
                <a:gd name="T22" fmla="*/ 2 w 54"/>
                <a:gd name="T23" fmla="*/ 47 h 47"/>
                <a:gd name="T24" fmla="*/ 43 w 54"/>
                <a:gd name="T25" fmla="*/ 47 h 47"/>
                <a:gd name="T26" fmla="*/ 45 w 54"/>
                <a:gd name="T27" fmla="*/ 45 h 47"/>
                <a:gd name="T28" fmla="*/ 45 w 54"/>
                <a:gd name="T29" fmla="*/ 38 h 47"/>
                <a:gd name="T30" fmla="*/ 52 w 54"/>
                <a:gd name="T31" fmla="*/ 38 h 47"/>
                <a:gd name="T32" fmla="*/ 54 w 54"/>
                <a:gd name="T33" fmla="*/ 36 h 47"/>
                <a:gd name="T34" fmla="*/ 54 w 54"/>
                <a:gd name="T35" fmla="*/ 34 h 47"/>
                <a:gd name="T36" fmla="*/ 54 w 54"/>
                <a:gd name="T37" fmla="*/ 33 h 47"/>
                <a:gd name="T38" fmla="*/ 54 w 54"/>
                <a:gd name="T39" fmla="*/ 31 h 47"/>
                <a:gd name="T40" fmla="*/ 54 w 54"/>
                <a:gd name="T41" fmla="*/ 7 h 47"/>
                <a:gd name="T42" fmla="*/ 54 w 54"/>
                <a:gd name="T43" fmla="*/ 5 h 47"/>
                <a:gd name="T44" fmla="*/ 54 w 54"/>
                <a:gd name="T45" fmla="*/ 4 h 47"/>
                <a:gd name="T46" fmla="*/ 54 w 54"/>
                <a:gd name="T47" fmla="*/ 2 h 47"/>
                <a:gd name="T48" fmla="*/ 52 w 54"/>
                <a:gd name="T49" fmla="*/ 0 h 47"/>
                <a:gd name="T50" fmla="*/ 26 w 54"/>
                <a:gd name="T51" fmla="*/ 22 h 47"/>
                <a:gd name="T52" fmla="*/ 30 w 54"/>
                <a:gd name="T53" fmla="*/ 18 h 47"/>
                <a:gd name="T54" fmla="*/ 34 w 54"/>
                <a:gd name="T55" fmla="*/ 22 h 47"/>
                <a:gd name="T56" fmla="*/ 30 w 54"/>
                <a:gd name="T57" fmla="*/ 26 h 47"/>
                <a:gd name="T58" fmla="*/ 26 w 54"/>
                <a:gd name="T59" fmla="*/ 22 h 47"/>
                <a:gd name="T60" fmla="*/ 38 w 54"/>
                <a:gd name="T61" fmla="*/ 42 h 47"/>
                <a:gd name="T62" fmla="*/ 7 w 54"/>
                <a:gd name="T63" fmla="*/ 42 h 47"/>
                <a:gd name="T64" fmla="*/ 5 w 54"/>
                <a:gd name="T65" fmla="*/ 40 h 47"/>
                <a:gd name="T66" fmla="*/ 5 w 54"/>
                <a:gd name="T67" fmla="*/ 37 h 47"/>
                <a:gd name="T68" fmla="*/ 5 w 54"/>
                <a:gd name="T69" fmla="*/ 36 h 47"/>
                <a:gd name="T70" fmla="*/ 6 w 54"/>
                <a:gd name="T71" fmla="*/ 34 h 47"/>
                <a:gd name="T72" fmla="*/ 20 w 54"/>
                <a:gd name="T73" fmla="*/ 29 h 47"/>
                <a:gd name="T74" fmla="*/ 23 w 54"/>
                <a:gd name="T75" fmla="*/ 30 h 47"/>
                <a:gd name="T76" fmla="*/ 26 w 54"/>
                <a:gd name="T77" fmla="*/ 32 h 47"/>
                <a:gd name="T78" fmla="*/ 38 w 54"/>
                <a:gd name="T79" fmla="*/ 32 h 47"/>
                <a:gd name="T80" fmla="*/ 39 w 54"/>
                <a:gd name="T81" fmla="*/ 32 h 47"/>
                <a:gd name="T82" fmla="*/ 40 w 54"/>
                <a:gd name="T83" fmla="*/ 33 h 47"/>
                <a:gd name="T84" fmla="*/ 40 w 54"/>
                <a:gd name="T85" fmla="*/ 40 h 47"/>
                <a:gd name="T86" fmla="*/ 38 w 54"/>
                <a:gd name="T87" fmla="*/ 42 h 47"/>
                <a:gd name="T88" fmla="*/ 49 w 54"/>
                <a:gd name="T89" fmla="*/ 31 h 47"/>
                <a:gd name="T90" fmla="*/ 48 w 54"/>
                <a:gd name="T91" fmla="*/ 33 h 47"/>
                <a:gd name="T92" fmla="*/ 47 w 54"/>
                <a:gd name="T93" fmla="*/ 33 h 47"/>
                <a:gd name="T94" fmla="*/ 45 w 54"/>
                <a:gd name="T95" fmla="*/ 33 h 47"/>
                <a:gd name="T96" fmla="*/ 45 w 54"/>
                <a:gd name="T97" fmla="*/ 11 h 47"/>
                <a:gd name="T98" fmla="*/ 43 w 54"/>
                <a:gd name="T99" fmla="*/ 9 h 47"/>
                <a:gd name="T100" fmla="*/ 14 w 54"/>
                <a:gd name="T101" fmla="*/ 9 h 47"/>
                <a:gd name="T102" fmla="*/ 14 w 54"/>
                <a:gd name="T103" fmla="*/ 9 h 47"/>
                <a:gd name="T104" fmla="*/ 14 w 54"/>
                <a:gd name="T105" fmla="*/ 7 h 47"/>
                <a:gd name="T106" fmla="*/ 15 w 54"/>
                <a:gd name="T107" fmla="*/ 6 h 47"/>
                <a:gd name="T108" fmla="*/ 16 w 54"/>
                <a:gd name="T109" fmla="*/ 5 h 47"/>
                <a:gd name="T110" fmla="*/ 47 w 54"/>
                <a:gd name="T111" fmla="*/ 5 h 47"/>
                <a:gd name="T112" fmla="*/ 49 w 54"/>
                <a:gd name="T113" fmla="*/ 7 h 47"/>
                <a:gd name="T114" fmla="*/ 49 w 54"/>
                <a:gd name="T11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47">
                  <a:moveTo>
                    <a:pt x="5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5" y="46"/>
                    <a:pt x="45" y="45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4" y="37"/>
                    <a:pt x="54" y="36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4" y="5"/>
                    <a:pt x="54" y="4"/>
                    <a:pt x="54" y="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26" y="22"/>
                  </a:moveTo>
                  <a:cubicBezTo>
                    <a:pt x="26" y="20"/>
                    <a:pt x="28" y="18"/>
                    <a:pt x="30" y="18"/>
                  </a:cubicBezTo>
                  <a:cubicBezTo>
                    <a:pt x="33" y="18"/>
                    <a:pt x="34" y="20"/>
                    <a:pt x="34" y="22"/>
                  </a:cubicBezTo>
                  <a:cubicBezTo>
                    <a:pt x="34" y="24"/>
                    <a:pt x="33" y="26"/>
                    <a:pt x="30" y="26"/>
                  </a:cubicBezTo>
                  <a:cubicBezTo>
                    <a:pt x="28" y="26"/>
                    <a:pt x="26" y="24"/>
                    <a:pt x="26" y="22"/>
                  </a:cubicBezTo>
                  <a:close/>
                  <a:moveTo>
                    <a:pt x="38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6" y="34"/>
                    <a:pt x="11" y="26"/>
                    <a:pt x="20" y="29"/>
                  </a:cubicBezTo>
                  <a:cubicBezTo>
                    <a:pt x="21" y="29"/>
                    <a:pt x="22" y="30"/>
                    <a:pt x="23" y="30"/>
                  </a:cubicBezTo>
                  <a:cubicBezTo>
                    <a:pt x="24" y="31"/>
                    <a:pt x="25" y="31"/>
                    <a:pt x="26" y="32"/>
                  </a:cubicBezTo>
                  <a:cubicBezTo>
                    <a:pt x="34" y="35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2"/>
                    <a:pt x="38" y="42"/>
                  </a:cubicBezTo>
                  <a:close/>
                  <a:moveTo>
                    <a:pt x="49" y="31"/>
                  </a:moveTo>
                  <a:cubicBezTo>
                    <a:pt x="49" y="32"/>
                    <a:pt x="48" y="32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Group 32"/>
            <p:cNvGrpSpPr/>
            <p:nvPr/>
          </p:nvGrpSpPr>
          <p:grpSpPr bwMode="auto">
            <a:xfrm flipH="1">
              <a:off x="4352513" y="1995546"/>
              <a:ext cx="170180" cy="137795"/>
              <a:chOff x="0" y="0"/>
              <a:chExt cx="116" cy="94"/>
            </a:xfrm>
          </p:grpSpPr>
          <p:sp>
            <p:nvSpPr>
              <p:cNvPr id="50" name="Freeform 33"/>
              <p:cNvSpPr/>
              <p:nvPr/>
            </p:nvSpPr>
            <p:spPr bwMode="auto">
              <a:xfrm>
                <a:off x="0" y="0"/>
                <a:ext cx="116" cy="47"/>
              </a:xfrm>
              <a:custGeom>
                <a:avLst/>
                <a:gdLst>
                  <a:gd name="T0" fmla="*/ 47 w 49"/>
                  <a:gd name="T1" fmla="*/ 0 h 20"/>
                  <a:gd name="T2" fmla="*/ 49 w 49"/>
                  <a:gd name="T3" fmla="*/ 1 h 20"/>
                  <a:gd name="T4" fmla="*/ 49 w 49"/>
                  <a:gd name="T5" fmla="*/ 1 h 20"/>
                  <a:gd name="T6" fmla="*/ 48 w 49"/>
                  <a:gd name="T7" fmla="*/ 3 h 20"/>
                  <a:gd name="T8" fmla="*/ 25 w 49"/>
                  <a:gd name="T9" fmla="*/ 20 h 20"/>
                  <a:gd name="T10" fmla="*/ 23 w 49"/>
                  <a:gd name="T11" fmla="*/ 20 h 20"/>
                  <a:gd name="T12" fmla="*/ 1 w 49"/>
                  <a:gd name="T13" fmla="*/ 3 h 20"/>
                  <a:gd name="T14" fmla="*/ 0 w 49"/>
                  <a:gd name="T15" fmla="*/ 1 h 20"/>
                  <a:gd name="T16" fmla="*/ 0 w 49"/>
                  <a:gd name="T17" fmla="*/ 1 h 20"/>
                  <a:gd name="T18" fmla="*/ 1 w 49"/>
                  <a:gd name="T19" fmla="*/ 0 h 20"/>
                  <a:gd name="T20" fmla="*/ 47 w 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0">
                    <a:moveTo>
                      <a:pt x="47" y="0"/>
                    </a:moveTo>
                    <a:cubicBezTo>
                      <a:pt x="48" y="0"/>
                      <a:pt x="49" y="0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8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4" y="20"/>
                      <a:pt x="23" y="2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4"/>
              <p:cNvSpPr/>
              <p:nvPr/>
            </p:nvSpPr>
            <p:spPr bwMode="auto">
              <a:xfrm>
                <a:off x="0" y="19"/>
                <a:ext cx="116" cy="75"/>
              </a:xfrm>
              <a:custGeom>
                <a:avLst/>
                <a:gdLst>
                  <a:gd name="T0" fmla="*/ 23 w 49"/>
                  <a:gd name="T1" fmla="*/ 17 h 32"/>
                  <a:gd name="T2" fmla="*/ 25 w 49"/>
                  <a:gd name="T3" fmla="*/ 17 h 32"/>
                  <a:gd name="T4" fmla="*/ 48 w 49"/>
                  <a:gd name="T5" fmla="*/ 0 h 32"/>
                  <a:gd name="T6" fmla="*/ 49 w 49"/>
                  <a:gd name="T7" fmla="*/ 1 h 32"/>
                  <a:gd name="T8" fmla="*/ 49 w 49"/>
                  <a:gd name="T9" fmla="*/ 30 h 32"/>
                  <a:gd name="T10" fmla="*/ 47 w 49"/>
                  <a:gd name="T11" fmla="*/ 32 h 32"/>
                  <a:gd name="T12" fmla="*/ 1 w 49"/>
                  <a:gd name="T13" fmla="*/ 32 h 32"/>
                  <a:gd name="T14" fmla="*/ 0 w 49"/>
                  <a:gd name="T15" fmla="*/ 30 h 32"/>
                  <a:gd name="T16" fmla="*/ 0 w 49"/>
                  <a:gd name="T17" fmla="*/ 1 h 32"/>
                  <a:gd name="T18" fmla="*/ 1 w 49"/>
                  <a:gd name="T19" fmla="*/ 0 h 32"/>
                  <a:gd name="T20" fmla="*/ 23 w 49"/>
                  <a:gd name="T2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2">
                    <a:moveTo>
                      <a:pt x="23" y="17"/>
                    </a:moveTo>
                    <a:cubicBezTo>
                      <a:pt x="24" y="17"/>
                      <a:pt x="25" y="17"/>
                      <a:pt x="25" y="1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8" y="32"/>
                      <a:pt x="47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780638" y="1705986"/>
              <a:ext cx="3451860" cy="7875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80638" y="2455286"/>
              <a:ext cx="3451860" cy="7875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80638" y="3457951"/>
              <a:ext cx="3451860" cy="7875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80638" y="4398386"/>
              <a:ext cx="3451860" cy="7875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23175" y="2245360"/>
            <a:ext cx="4000500" cy="2288028"/>
            <a:chOff x="7623175" y="2245360"/>
            <a:chExt cx="4000500" cy="2288028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 flipH="1">
              <a:off x="7623175" y="3265805"/>
              <a:ext cx="935355" cy="93599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 flipH="1">
              <a:off x="9124950" y="2549525"/>
              <a:ext cx="818515" cy="81026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 flipH="1">
              <a:off x="10313670" y="2245360"/>
              <a:ext cx="467995" cy="467995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 flipH="1">
              <a:off x="10886440" y="2632710"/>
              <a:ext cx="325755" cy="32639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 flipH="1">
              <a:off x="11398885" y="2632710"/>
              <a:ext cx="224790" cy="22479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Group 35"/>
            <p:cNvGrpSpPr/>
            <p:nvPr/>
          </p:nvGrpSpPr>
          <p:grpSpPr bwMode="auto">
            <a:xfrm flipH="1">
              <a:off x="9399905" y="2792730"/>
              <a:ext cx="267335" cy="332105"/>
              <a:chOff x="0" y="0"/>
              <a:chExt cx="156" cy="194"/>
            </a:xfrm>
          </p:grpSpPr>
          <p:sp>
            <p:nvSpPr>
              <p:cNvPr id="53" name="Freeform 36"/>
              <p:cNvSpPr/>
              <p:nvPr/>
            </p:nvSpPr>
            <p:spPr bwMode="auto">
              <a:xfrm>
                <a:off x="0" y="69"/>
                <a:ext cx="156" cy="125"/>
              </a:xfrm>
              <a:custGeom>
                <a:avLst/>
                <a:gdLst>
                  <a:gd name="T0" fmla="*/ 66 w 66"/>
                  <a:gd name="T1" fmla="*/ 9 h 53"/>
                  <a:gd name="T2" fmla="*/ 45 w 66"/>
                  <a:gd name="T3" fmla="*/ 48 h 53"/>
                  <a:gd name="T4" fmla="*/ 33 w 66"/>
                  <a:gd name="T5" fmla="*/ 53 h 53"/>
                  <a:gd name="T6" fmla="*/ 27 w 66"/>
                  <a:gd name="T7" fmla="*/ 52 h 53"/>
                  <a:gd name="T8" fmla="*/ 3 w 66"/>
                  <a:gd name="T9" fmla="*/ 23 h 53"/>
                  <a:gd name="T10" fmla="*/ 3 w 66"/>
                  <a:gd name="T11" fmla="*/ 22 h 53"/>
                  <a:gd name="T12" fmla="*/ 0 w 66"/>
                  <a:gd name="T13" fmla="*/ 9 h 53"/>
                  <a:gd name="T14" fmla="*/ 1 w 66"/>
                  <a:gd name="T15" fmla="*/ 1 h 53"/>
                  <a:gd name="T16" fmla="*/ 1 w 66"/>
                  <a:gd name="T17" fmla="*/ 1 h 53"/>
                  <a:gd name="T18" fmla="*/ 1 w 66"/>
                  <a:gd name="T19" fmla="*/ 1 h 53"/>
                  <a:gd name="T20" fmla="*/ 2 w 66"/>
                  <a:gd name="T21" fmla="*/ 0 h 53"/>
                  <a:gd name="T22" fmla="*/ 3 w 66"/>
                  <a:gd name="T23" fmla="*/ 1 h 53"/>
                  <a:gd name="T24" fmla="*/ 3 w 66"/>
                  <a:gd name="T25" fmla="*/ 1 h 53"/>
                  <a:gd name="T26" fmla="*/ 30 w 66"/>
                  <a:gd name="T27" fmla="*/ 42 h 53"/>
                  <a:gd name="T28" fmla="*/ 33 w 66"/>
                  <a:gd name="T29" fmla="*/ 43 h 53"/>
                  <a:gd name="T30" fmla="*/ 41 w 66"/>
                  <a:gd name="T31" fmla="*/ 40 h 53"/>
                  <a:gd name="T32" fmla="*/ 56 w 66"/>
                  <a:gd name="T33" fmla="*/ 20 h 53"/>
                  <a:gd name="T34" fmla="*/ 62 w 66"/>
                  <a:gd name="T35" fmla="*/ 1 h 53"/>
                  <a:gd name="T36" fmla="*/ 62 w 66"/>
                  <a:gd name="T37" fmla="*/ 1 h 53"/>
                  <a:gd name="T38" fmla="*/ 62 w 66"/>
                  <a:gd name="T39" fmla="*/ 1 h 53"/>
                  <a:gd name="T40" fmla="*/ 64 w 66"/>
                  <a:gd name="T41" fmla="*/ 0 h 53"/>
                  <a:gd name="T42" fmla="*/ 65 w 66"/>
                  <a:gd name="T43" fmla="*/ 0 h 53"/>
                  <a:gd name="T44" fmla="*/ 65 w 66"/>
                  <a:gd name="T45" fmla="*/ 1 h 53"/>
                  <a:gd name="T46" fmla="*/ 66 w 66"/>
                  <a:gd name="T47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53">
                    <a:moveTo>
                      <a:pt x="66" y="9"/>
                    </a:moveTo>
                    <a:cubicBezTo>
                      <a:pt x="66" y="21"/>
                      <a:pt x="56" y="40"/>
                      <a:pt x="45" y="48"/>
                    </a:cubicBezTo>
                    <a:cubicBezTo>
                      <a:pt x="41" y="51"/>
                      <a:pt x="37" y="53"/>
                      <a:pt x="33" y="53"/>
                    </a:cubicBezTo>
                    <a:cubicBezTo>
                      <a:pt x="31" y="53"/>
                      <a:pt x="29" y="52"/>
                      <a:pt x="27" y="52"/>
                    </a:cubicBezTo>
                    <a:cubicBezTo>
                      <a:pt x="17" y="48"/>
                      <a:pt x="8" y="36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1" y="18"/>
                      <a:pt x="0" y="13"/>
                      <a:pt x="0" y="9"/>
                    </a:cubicBezTo>
                    <a:cubicBezTo>
                      <a:pt x="0" y="6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7"/>
                      <a:pt x="17" y="40"/>
                      <a:pt x="30" y="42"/>
                    </a:cubicBezTo>
                    <a:cubicBezTo>
                      <a:pt x="31" y="43"/>
                      <a:pt x="32" y="43"/>
                      <a:pt x="33" y="43"/>
                    </a:cubicBezTo>
                    <a:cubicBezTo>
                      <a:pt x="36" y="43"/>
                      <a:pt x="38" y="42"/>
                      <a:pt x="41" y="40"/>
                    </a:cubicBezTo>
                    <a:cubicBezTo>
                      <a:pt x="47" y="36"/>
                      <a:pt x="52" y="29"/>
                      <a:pt x="56" y="20"/>
                    </a:cubicBezTo>
                    <a:cubicBezTo>
                      <a:pt x="59" y="14"/>
                      <a:pt x="61" y="7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3" y="0"/>
                      <a:pt x="64" y="0"/>
                    </a:cubicBezTo>
                    <a:cubicBezTo>
                      <a:pt x="64" y="0"/>
                      <a:pt x="64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6" y="6"/>
                      <a:pt x="6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7"/>
              <p:cNvSpPr>
                <a:spLocks noEditPoints="1"/>
              </p:cNvSpPr>
              <p:nvPr/>
            </p:nvSpPr>
            <p:spPr bwMode="auto">
              <a:xfrm>
                <a:off x="19" y="0"/>
                <a:ext cx="116" cy="151"/>
              </a:xfrm>
              <a:custGeom>
                <a:avLst/>
                <a:gdLst>
                  <a:gd name="T0" fmla="*/ 48 w 49"/>
                  <a:gd name="T1" fmla="*/ 17 h 64"/>
                  <a:gd name="T2" fmla="*/ 25 w 49"/>
                  <a:gd name="T3" fmla="*/ 0 h 64"/>
                  <a:gd name="T4" fmla="*/ 3 w 49"/>
                  <a:gd name="T5" fmla="*/ 12 h 64"/>
                  <a:gd name="T6" fmla="*/ 1 w 49"/>
                  <a:gd name="T7" fmla="*/ 17 h 64"/>
                  <a:gd name="T8" fmla="*/ 0 w 49"/>
                  <a:gd name="T9" fmla="*/ 24 h 64"/>
                  <a:gd name="T10" fmla="*/ 25 w 49"/>
                  <a:gd name="T11" fmla="*/ 64 h 64"/>
                  <a:gd name="T12" fmla="*/ 30 w 49"/>
                  <a:gd name="T13" fmla="*/ 63 h 64"/>
                  <a:gd name="T14" fmla="*/ 43 w 49"/>
                  <a:gd name="T15" fmla="*/ 48 h 64"/>
                  <a:gd name="T16" fmla="*/ 47 w 49"/>
                  <a:gd name="T17" fmla="*/ 38 h 64"/>
                  <a:gd name="T18" fmla="*/ 47 w 49"/>
                  <a:gd name="T19" fmla="*/ 38 h 64"/>
                  <a:gd name="T20" fmla="*/ 49 w 49"/>
                  <a:gd name="T21" fmla="*/ 24 h 64"/>
                  <a:gd name="T22" fmla="*/ 48 w 49"/>
                  <a:gd name="T23" fmla="*/ 17 h 64"/>
                  <a:gd name="T24" fmla="*/ 25 w 49"/>
                  <a:gd name="T25" fmla="*/ 32 h 64"/>
                  <a:gd name="T26" fmla="*/ 24 w 49"/>
                  <a:gd name="T27" fmla="*/ 32 h 64"/>
                  <a:gd name="T28" fmla="*/ 16 w 49"/>
                  <a:gd name="T29" fmla="*/ 24 h 64"/>
                  <a:gd name="T30" fmla="*/ 16 w 49"/>
                  <a:gd name="T31" fmla="*/ 23 h 64"/>
                  <a:gd name="T32" fmla="*/ 25 w 49"/>
                  <a:gd name="T33" fmla="*/ 15 h 64"/>
                  <a:gd name="T34" fmla="*/ 33 w 49"/>
                  <a:gd name="T35" fmla="*/ 23 h 64"/>
                  <a:gd name="T36" fmla="*/ 25 w 49"/>
                  <a:gd name="T3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64">
                    <a:moveTo>
                      <a:pt x="48" y="17"/>
                    </a:moveTo>
                    <a:cubicBezTo>
                      <a:pt x="45" y="7"/>
                      <a:pt x="36" y="0"/>
                      <a:pt x="25" y="0"/>
                    </a:cubicBezTo>
                    <a:cubicBezTo>
                      <a:pt x="16" y="0"/>
                      <a:pt x="8" y="5"/>
                      <a:pt x="3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0" y="38"/>
                      <a:pt x="11" y="64"/>
                      <a:pt x="25" y="64"/>
                    </a:cubicBezTo>
                    <a:cubicBezTo>
                      <a:pt x="27" y="64"/>
                      <a:pt x="29" y="64"/>
                      <a:pt x="30" y="63"/>
                    </a:cubicBezTo>
                    <a:cubicBezTo>
                      <a:pt x="35" y="60"/>
                      <a:pt x="40" y="55"/>
                      <a:pt x="43" y="48"/>
                    </a:cubicBezTo>
                    <a:cubicBezTo>
                      <a:pt x="44" y="45"/>
                      <a:pt x="46" y="42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3"/>
                      <a:pt x="49" y="28"/>
                      <a:pt x="49" y="24"/>
                    </a:cubicBezTo>
                    <a:cubicBezTo>
                      <a:pt x="49" y="22"/>
                      <a:pt x="49" y="19"/>
                      <a:pt x="48" y="17"/>
                    </a:cubicBezTo>
                    <a:close/>
                    <a:moveTo>
                      <a:pt x="25" y="32"/>
                    </a:moveTo>
                    <a:cubicBezTo>
                      <a:pt x="25" y="32"/>
                      <a:pt x="24" y="32"/>
                      <a:pt x="24" y="32"/>
                    </a:cubicBezTo>
                    <a:cubicBezTo>
                      <a:pt x="20" y="31"/>
                      <a:pt x="17" y="28"/>
                      <a:pt x="16" y="24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19"/>
                      <a:pt x="20" y="15"/>
                      <a:pt x="25" y="15"/>
                    </a:cubicBezTo>
                    <a:cubicBezTo>
                      <a:pt x="30" y="15"/>
                      <a:pt x="33" y="19"/>
                      <a:pt x="33" y="23"/>
                    </a:cubicBezTo>
                    <a:cubicBezTo>
                      <a:pt x="33" y="28"/>
                      <a:pt x="30" y="32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38"/>
            <p:cNvGrpSpPr/>
            <p:nvPr/>
          </p:nvGrpSpPr>
          <p:grpSpPr bwMode="auto">
            <a:xfrm flipH="1">
              <a:off x="7938135" y="3526155"/>
              <a:ext cx="307975" cy="408940"/>
              <a:chOff x="0" y="0"/>
              <a:chExt cx="201" cy="269"/>
            </a:xfrm>
          </p:grpSpPr>
          <p:sp>
            <p:nvSpPr>
              <p:cNvPr id="56" name="Freeform 39"/>
              <p:cNvSpPr/>
              <p:nvPr/>
            </p:nvSpPr>
            <p:spPr bwMode="auto">
              <a:xfrm>
                <a:off x="75" y="0"/>
                <a:ext cx="52" cy="30"/>
              </a:xfrm>
              <a:custGeom>
                <a:avLst/>
                <a:gdLst>
                  <a:gd name="T0" fmla="*/ 20 w 22"/>
                  <a:gd name="T1" fmla="*/ 7 h 13"/>
                  <a:gd name="T2" fmla="*/ 22 w 22"/>
                  <a:gd name="T3" fmla="*/ 12 h 13"/>
                  <a:gd name="T4" fmla="*/ 17 w 22"/>
                  <a:gd name="T5" fmla="*/ 12 h 13"/>
                  <a:gd name="T6" fmla="*/ 11 w 22"/>
                  <a:gd name="T7" fmla="*/ 12 h 13"/>
                  <a:gd name="T8" fmla="*/ 4 w 22"/>
                  <a:gd name="T9" fmla="*/ 12 h 13"/>
                  <a:gd name="T10" fmla="*/ 0 w 22"/>
                  <a:gd name="T11" fmla="*/ 12 h 13"/>
                  <a:gd name="T12" fmla="*/ 1 w 22"/>
                  <a:gd name="T13" fmla="*/ 7 h 13"/>
                  <a:gd name="T14" fmla="*/ 11 w 22"/>
                  <a:gd name="T15" fmla="*/ 0 h 13"/>
                  <a:gd name="T16" fmla="*/ 20 w 22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20" y="7"/>
                    </a:moveTo>
                    <a:cubicBezTo>
                      <a:pt x="21" y="9"/>
                      <a:pt x="22" y="12"/>
                      <a:pt x="22" y="12"/>
                    </a:cubicBezTo>
                    <a:cubicBezTo>
                      <a:pt x="22" y="13"/>
                      <a:pt x="20" y="13"/>
                      <a:pt x="17" y="12"/>
                    </a:cubicBezTo>
                    <a:cubicBezTo>
                      <a:pt x="17" y="12"/>
                      <a:pt x="15" y="12"/>
                      <a:pt x="11" y="12"/>
                    </a:cubicBezTo>
                    <a:cubicBezTo>
                      <a:pt x="6" y="12"/>
                      <a:pt x="4" y="12"/>
                      <a:pt x="4" y="12"/>
                    </a:cubicBezTo>
                    <a:cubicBezTo>
                      <a:pt x="2" y="13"/>
                      <a:pt x="0" y="13"/>
                      <a:pt x="0" y="12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1" y="7"/>
                      <a:pt x="5" y="0"/>
                      <a:pt x="11" y="0"/>
                    </a:cubicBezTo>
                    <a:cubicBezTo>
                      <a:pt x="17" y="0"/>
                      <a:pt x="20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40"/>
              <p:cNvSpPr/>
              <p:nvPr/>
            </p:nvSpPr>
            <p:spPr bwMode="auto">
              <a:xfrm>
                <a:off x="64" y="241"/>
                <a:ext cx="75" cy="28"/>
              </a:xfrm>
              <a:custGeom>
                <a:avLst/>
                <a:gdLst>
                  <a:gd name="T0" fmla="*/ 29 w 32"/>
                  <a:gd name="T1" fmla="*/ 1 h 12"/>
                  <a:gd name="T2" fmla="*/ 30 w 32"/>
                  <a:gd name="T3" fmla="*/ 3 h 12"/>
                  <a:gd name="T4" fmla="*/ 16 w 32"/>
                  <a:gd name="T5" fmla="*/ 12 h 12"/>
                  <a:gd name="T6" fmla="*/ 1 w 32"/>
                  <a:gd name="T7" fmla="*/ 3 h 12"/>
                  <a:gd name="T8" fmla="*/ 3 w 32"/>
                  <a:gd name="T9" fmla="*/ 1 h 12"/>
                  <a:gd name="T10" fmla="*/ 11 w 32"/>
                  <a:gd name="T11" fmla="*/ 2 h 12"/>
                  <a:gd name="T12" fmla="*/ 20 w 32"/>
                  <a:gd name="T13" fmla="*/ 2 h 12"/>
                  <a:gd name="T14" fmla="*/ 29 w 32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31" y="0"/>
                      <a:pt x="32" y="1"/>
                      <a:pt x="30" y="3"/>
                    </a:cubicBezTo>
                    <a:cubicBezTo>
                      <a:pt x="30" y="3"/>
                      <a:pt x="24" y="12"/>
                      <a:pt x="16" y="12"/>
                    </a:cubicBezTo>
                    <a:cubicBezTo>
                      <a:pt x="8" y="12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8" y="2"/>
                      <a:pt x="20" y="2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41"/>
              <p:cNvSpPr/>
              <p:nvPr/>
            </p:nvSpPr>
            <p:spPr bwMode="auto">
              <a:xfrm>
                <a:off x="0" y="42"/>
                <a:ext cx="201" cy="189"/>
              </a:xfrm>
              <a:custGeom>
                <a:avLst/>
                <a:gdLst>
                  <a:gd name="T0" fmla="*/ 85 w 85"/>
                  <a:gd name="T1" fmla="*/ 63 h 80"/>
                  <a:gd name="T2" fmla="*/ 85 w 85"/>
                  <a:gd name="T3" fmla="*/ 63 h 80"/>
                  <a:gd name="T4" fmla="*/ 77 w 85"/>
                  <a:gd name="T5" fmla="*/ 37 h 80"/>
                  <a:gd name="T6" fmla="*/ 76 w 85"/>
                  <a:gd name="T7" fmla="*/ 34 h 80"/>
                  <a:gd name="T8" fmla="*/ 76 w 85"/>
                  <a:gd name="T9" fmla="*/ 33 h 80"/>
                  <a:gd name="T10" fmla="*/ 76 w 85"/>
                  <a:gd name="T11" fmla="*/ 32 h 80"/>
                  <a:gd name="T12" fmla="*/ 75 w 85"/>
                  <a:gd name="T13" fmla="*/ 31 h 80"/>
                  <a:gd name="T14" fmla="*/ 75 w 85"/>
                  <a:gd name="T15" fmla="*/ 30 h 80"/>
                  <a:gd name="T16" fmla="*/ 74 w 85"/>
                  <a:gd name="T17" fmla="*/ 28 h 80"/>
                  <a:gd name="T18" fmla="*/ 74 w 85"/>
                  <a:gd name="T19" fmla="*/ 28 h 80"/>
                  <a:gd name="T20" fmla="*/ 74 w 85"/>
                  <a:gd name="T21" fmla="*/ 27 h 80"/>
                  <a:gd name="T22" fmla="*/ 43 w 85"/>
                  <a:gd name="T23" fmla="*/ 0 h 80"/>
                  <a:gd name="T24" fmla="*/ 11 w 85"/>
                  <a:gd name="T25" fmla="*/ 27 h 80"/>
                  <a:gd name="T26" fmla="*/ 11 w 85"/>
                  <a:gd name="T27" fmla="*/ 28 h 80"/>
                  <a:gd name="T28" fmla="*/ 11 w 85"/>
                  <a:gd name="T29" fmla="*/ 28 h 80"/>
                  <a:gd name="T30" fmla="*/ 10 w 85"/>
                  <a:gd name="T31" fmla="*/ 30 h 80"/>
                  <a:gd name="T32" fmla="*/ 10 w 85"/>
                  <a:gd name="T33" fmla="*/ 31 h 80"/>
                  <a:gd name="T34" fmla="*/ 10 w 85"/>
                  <a:gd name="T35" fmla="*/ 32 h 80"/>
                  <a:gd name="T36" fmla="*/ 9 w 85"/>
                  <a:gd name="T37" fmla="*/ 33 h 80"/>
                  <a:gd name="T38" fmla="*/ 9 w 85"/>
                  <a:gd name="T39" fmla="*/ 34 h 80"/>
                  <a:gd name="T40" fmla="*/ 8 w 85"/>
                  <a:gd name="T41" fmla="*/ 37 h 80"/>
                  <a:gd name="T42" fmla="*/ 1 w 85"/>
                  <a:gd name="T43" fmla="*/ 63 h 80"/>
                  <a:gd name="T44" fmla="*/ 1 w 85"/>
                  <a:gd name="T45" fmla="*/ 63 h 80"/>
                  <a:gd name="T46" fmla="*/ 3 w 85"/>
                  <a:gd name="T47" fmla="*/ 69 h 80"/>
                  <a:gd name="T48" fmla="*/ 4 w 85"/>
                  <a:gd name="T49" fmla="*/ 69 h 80"/>
                  <a:gd name="T50" fmla="*/ 5 w 85"/>
                  <a:gd name="T51" fmla="*/ 70 h 80"/>
                  <a:gd name="T52" fmla="*/ 12 w 85"/>
                  <a:gd name="T53" fmla="*/ 73 h 80"/>
                  <a:gd name="T54" fmla="*/ 16 w 85"/>
                  <a:gd name="T55" fmla="*/ 75 h 80"/>
                  <a:gd name="T56" fmla="*/ 24 w 85"/>
                  <a:gd name="T57" fmla="*/ 77 h 80"/>
                  <a:gd name="T58" fmla="*/ 25 w 85"/>
                  <a:gd name="T59" fmla="*/ 77 h 80"/>
                  <a:gd name="T60" fmla="*/ 27 w 85"/>
                  <a:gd name="T61" fmla="*/ 78 h 80"/>
                  <a:gd name="T62" fmla="*/ 43 w 85"/>
                  <a:gd name="T63" fmla="*/ 80 h 80"/>
                  <a:gd name="T64" fmla="*/ 58 w 85"/>
                  <a:gd name="T65" fmla="*/ 78 h 80"/>
                  <a:gd name="T66" fmla="*/ 60 w 85"/>
                  <a:gd name="T67" fmla="*/ 77 h 80"/>
                  <a:gd name="T68" fmla="*/ 61 w 85"/>
                  <a:gd name="T69" fmla="*/ 77 h 80"/>
                  <a:gd name="T70" fmla="*/ 74 w 85"/>
                  <a:gd name="T71" fmla="*/ 73 h 80"/>
                  <a:gd name="T72" fmla="*/ 78 w 85"/>
                  <a:gd name="T73" fmla="*/ 71 h 80"/>
                  <a:gd name="T74" fmla="*/ 79 w 85"/>
                  <a:gd name="T75" fmla="*/ 70 h 80"/>
                  <a:gd name="T76" fmla="*/ 82 w 85"/>
                  <a:gd name="T77" fmla="*/ 69 h 80"/>
                  <a:gd name="T78" fmla="*/ 82 w 85"/>
                  <a:gd name="T79" fmla="*/ 69 h 80"/>
                  <a:gd name="T80" fmla="*/ 83 w 85"/>
                  <a:gd name="T81" fmla="*/ 69 h 80"/>
                  <a:gd name="T82" fmla="*/ 85 w 85"/>
                  <a:gd name="T8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80">
                    <a:moveTo>
                      <a:pt x="85" y="63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6"/>
                      <a:pt x="76" y="35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6" y="32"/>
                      <a:pt x="76" y="32"/>
                    </a:cubicBezTo>
                    <a:cubicBezTo>
                      <a:pt x="76" y="32"/>
                      <a:pt x="75" y="32"/>
                      <a:pt x="75" y="31"/>
                    </a:cubicBezTo>
                    <a:cubicBezTo>
                      <a:pt x="75" y="31"/>
                      <a:pt x="75" y="30"/>
                      <a:pt x="75" y="30"/>
                    </a:cubicBezTo>
                    <a:cubicBezTo>
                      <a:pt x="75" y="30"/>
                      <a:pt x="75" y="29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7"/>
                      <a:pt x="74" y="27"/>
                    </a:cubicBezTo>
                    <a:cubicBezTo>
                      <a:pt x="69" y="12"/>
                      <a:pt x="63" y="0"/>
                      <a:pt x="43" y="0"/>
                    </a:cubicBezTo>
                    <a:cubicBezTo>
                      <a:pt x="23" y="0"/>
                      <a:pt x="17" y="12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5"/>
                      <a:pt x="9" y="36"/>
                      <a:pt x="8" y="3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5"/>
                      <a:pt x="1" y="68"/>
                      <a:pt x="3" y="69"/>
                    </a:cubicBezTo>
                    <a:cubicBezTo>
                      <a:pt x="3" y="69"/>
                      <a:pt x="3" y="69"/>
                      <a:pt x="4" y="69"/>
                    </a:cubicBezTo>
                    <a:cubicBezTo>
                      <a:pt x="4" y="69"/>
                      <a:pt x="5" y="70"/>
                      <a:pt x="5" y="70"/>
                    </a:cubicBezTo>
                    <a:cubicBezTo>
                      <a:pt x="7" y="71"/>
                      <a:pt x="9" y="72"/>
                      <a:pt x="12" y="73"/>
                    </a:cubicBezTo>
                    <a:cubicBezTo>
                      <a:pt x="13" y="74"/>
                      <a:pt x="14" y="74"/>
                      <a:pt x="16" y="75"/>
                    </a:cubicBezTo>
                    <a:cubicBezTo>
                      <a:pt x="18" y="75"/>
                      <a:pt x="21" y="76"/>
                      <a:pt x="24" y="77"/>
                    </a:cubicBezTo>
                    <a:cubicBezTo>
                      <a:pt x="24" y="77"/>
                      <a:pt x="25" y="77"/>
                      <a:pt x="25" y="77"/>
                    </a:cubicBezTo>
                    <a:cubicBezTo>
                      <a:pt x="26" y="78"/>
                      <a:pt x="27" y="78"/>
                      <a:pt x="27" y="78"/>
                    </a:cubicBezTo>
                    <a:cubicBezTo>
                      <a:pt x="32" y="79"/>
                      <a:pt x="37" y="80"/>
                      <a:pt x="43" y="80"/>
                    </a:cubicBezTo>
                    <a:cubicBezTo>
                      <a:pt x="48" y="80"/>
                      <a:pt x="53" y="79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6" y="76"/>
                      <a:pt x="71" y="74"/>
                      <a:pt x="74" y="73"/>
                    </a:cubicBezTo>
                    <a:cubicBezTo>
                      <a:pt x="76" y="72"/>
                      <a:pt x="77" y="71"/>
                      <a:pt x="78" y="71"/>
                    </a:cubicBezTo>
                    <a:cubicBezTo>
                      <a:pt x="79" y="71"/>
                      <a:pt x="79" y="71"/>
                      <a:pt x="79" y="70"/>
                    </a:cubicBezTo>
                    <a:cubicBezTo>
                      <a:pt x="81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3" y="69"/>
                    </a:cubicBezTo>
                    <a:cubicBezTo>
                      <a:pt x="84" y="68"/>
                      <a:pt x="85" y="65"/>
                      <a:pt x="8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8728075" y="3745865"/>
              <a:ext cx="2670810" cy="7875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1198602" y="1926536"/>
            <a:ext cx="2482261" cy="106364"/>
            <a:chOff x="1196830" y="2132101"/>
            <a:chExt cx="2483159" cy="106403"/>
          </a:xfrm>
        </p:grpSpPr>
        <p:sp>
          <p:nvSpPr>
            <p:cNvPr id="60" name="Straight Connector 68"/>
            <p:cNvSpPr/>
            <p:nvPr/>
          </p:nvSpPr>
          <p:spPr>
            <a:xfrm>
              <a:off x="1242986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69"/>
            <p:cNvSpPr/>
            <p:nvPr/>
          </p:nvSpPr>
          <p:spPr>
            <a:xfrm>
              <a:off x="1196830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3630541" y="3908145"/>
            <a:ext cx="2472358" cy="106364"/>
            <a:chOff x="3629649" y="4114426"/>
            <a:chExt cx="2473252" cy="106403"/>
          </a:xfrm>
        </p:grpSpPr>
        <p:sp>
          <p:nvSpPr>
            <p:cNvPr id="58" name="Straight Connector 71"/>
            <p:cNvSpPr/>
            <p:nvPr/>
          </p:nvSpPr>
          <p:spPr>
            <a:xfrm>
              <a:off x="3665898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72"/>
            <p:cNvSpPr/>
            <p:nvPr/>
          </p:nvSpPr>
          <p:spPr>
            <a:xfrm>
              <a:off x="3629649" y="4114426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3620638" y="1926536"/>
            <a:ext cx="2482552" cy="106364"/>
            <a:chOff x="3619742" y="2132101"/>
            <a:chExt cx="2483450" cy="106403"/>
          </a:xfrm>
        </p:grpSpPr>
        <p:sp>
          <p:nvSpPr>
            <p:cNvPr id="56" name="Straight Connector 74"/>
            <p:cNvSpPr/>
            <p:nvPr/>
          </p:nvSpPr>
          <p:spPr>
            <a:xfrm>
              <a:off x="3666189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75"/>
            <p:cNvSpPr/>
            <p:nvPr/>
          </p:nvSpPr>
          <p:spPr>
            <a:xfrm>
              <a:off x="3619742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Straight Connector 78"/>
          <p:cNvSpPr/>
          <p:nvPr/>
        </p:nvSpPr>
        <p:spPr>
          <a:xfrm>
            <a:off x="10944658" y="1977648"/>
            <a:ext cx="1" cy="19958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9" name="Group 79"/>
          <p:cNvGrpSpPr/>
          <p:nvPr/>
        </p:nvGrpSpPr>
        <p:grpSpPr>
          <a:xfrm>
            <a:off x="6048737" y="1926536"/>
            <a:ext cx="2476196" cy="106364"/>
            <a:chOff x="6048720" y="2132101"/>
            <a:chExt cx="2477092" cy="106403"/>
          </a:xfrm>
        </p:grpSpPr>
        <p:sp>
          <p:nvSpPr>
            <p:cNvPr id="54" name="Straight Connector 80"/>
            <p:cNvSpPr/>
            <p:nvPr/>
          </p:nvSpPr>
          <p:spPr>
            <a:xfrm>
              <a:off x="6088809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81"/>
            <p:cNvSpPr/>
            <p:nvPr/>
          </p:nvSpPr>
          <p:spPr>
            <a:xfrm>
              <a:off x="6048720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82"/>
          <p:cNvGrpSpPr/>
          <p:nvPr/>
        </p:nvGrpSpPr>
        <p:grpSpPr>
          <a:xfrm>
            <a:off x="6042819" y="3912736"/>
            <a:ext cx="2482115" cy="106364"/>
            <a:chOff x="6042799" y="4119018"/>
            <a:chExt cx="2483013" cy="106403"/>
          </a:xfrm>
        </p:grpSpPr>
        <p:sp>
          <p:nvSpPr>
            <p:cNvPr id="52" name="Straight Connector 83"/>
            <p:cNvSpPr/>
            <p:nvPr/>
          </p:nvSpPr>
          <p:spPr>
            <a:xfrm>
              <a:off x="6088809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84"/>
            <p:cNvSpPr/>
            <p:nvPr/>
          </p:nvSpPr>
          <p:spPr>
            <a:xfrm>
              <a:off x="6042799" y="4119018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85"/>
          <p:cNvGrpSpPr/>
          <p:nvPr/>
        </p:nvGrpSpPr>
        <p:grpSpPr>
          <a:xfrm>
            <a:off x="8465801" y="1926536"/>
            <a:ext cx="2481460" cy="106364"/>
            <a:chOff x="8466658" y="2132101"/>
            <a:chExt cx="2482357" cy="106403"/>
          </a:xfrm>
        </p:grpSpPr>
        <p:sp>
          <p:nvSpPr>
            <p:cNvPr id="50" name="Straight Connector 86"/>
            <p:cNvSpPr/>
            <p:nvPr/>
          </p:nvSpPr>
          <p:spPr>
            <a:xfrm>
              <a:off x="8512012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87"/>
            <p:cNvSpPr/>
            <p:nvPr/>
          </p:nvSpPr>
          <p:spPr>
            <a:xfrm>
              <a:off x="8466658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Group 88"/>
          <p:cNvGrpSpPr/>
          <p:nvPr/>
        </p:nvGrpSpPr>
        <p:grpSpPr>
          <a:xfrm>
            <a:off x="8465771" y="3912736"/>
            <a:ext cx="2481490" cy="106364"/>
            <a:chOff x="8466628" y="4119018"/>
            <a:chExt cx="2482387" cy="106403"/>
          </a:xfrm>
        </p:grpSpPr>
        <p:sp>
          <p:nvSpPr>
            <p:cNvPr id="48" name="Straight Connector 89"/>
            <p:cNvSpPr/>
            <p:nvPr/>
          </p:nvSpPr>
          <p:spPr>
            <a:xfrm>
              <a:off x="8512012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90"/>
            <p:cNvSpPr/>
            <p:nvPr/>
          </p:nvSpPr>
          <p:spPr>
            <a:xfrm>
              <a:off x="8466628" y="4119018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3" name="Freeform: Shape 91"/>
          <p:cNvSpPr/>
          <p:nvPr/>
        </p:nvSpPr>
        <p:spPr>
          <a:xfrm>
            <a:off x="1699393" y="3723388"/>
            <a:ext cx="1526819" cy="1526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6" y="13527"/>
                </a:moveTo>
                <a:lnTo>
                  <a:pt x="21138" y="9731"/>
                </a:lnTo>
                <a:cubicBezTo>
                  <a:pt x="21392" y="9659"/>
                  <a:pt x="21600" y="9385"/>
                  <a:pt x="21600" y="9120"/>
                </a:cubicBezTo>
                <a:lnTo>
                  <a:pt x="21600" y="2520"/>
                </a:lnTo>
                <a:lnTo>
                  <a:pt x="4680" y="2520"/>
                </a:lnTo>
                <a:lnTo>
                  <a:pt x="4680" y="481"/>
                </a:lnTo>
                <a:cubicBezTo>
                  <a:pt x="4680" y="217"/>
                  <a:pt x="4465" y="0"/>
                  <a:pt x="4200" y="0"/>
                </a:cubicBezTo>
                <a:lnTo>
                  <a:pt x="480" y="0"/>
                </a:lnTo>
                <a:cubicBezTo>
                  <a:pt x="217" y="0"/>
                  <a:pt x="0" y="217"/>
                  <a:pt x="0" y="481"/>
                </a:cubicBezTo>
                <a:lnTo>
                  <a:pt x="0" y="2400"/>
                </a:lnTo>
                <a:lnTo>
                  <a:pt x="2332" y="2400"/>
                </a:lnTo>
                <a:lnTo>
                  <a:pt x="4693" y="13269"/>
                </a:lnTo>
                <a:lnTo>
                  <a:pt x="4920" y="14400"/>
                </a:lnTo>
                <a:lnTo>
                  <a:pt x="4920" y="16200"/>
                </a:lnTo>
                <a:cubicBezTo>
                  <a:pt x="4920" y="16463"/>
                  <a:pt x="5137" y="16680"/>
                  <a:pt x="5400" y="16680"/>
                </a:cubicBezTo>
                <a:lnTo>
                  <a:pt x="6001" y="16680"/>
                </a:lnTo>
                <a:lnTo>
                  <a:pt x="17999" y="16680"/>
                </a:lnTo>
                <a:lnTo>
                  <a:pt x="21119" y="16680"/>
                </a:lnTo>
                <a:cubicBezTo>
                  <a:pt x="21383" y="16680"/>
                  <a:pt x="21600" y="16463"/>
                  <a:pt x="21600" y="16200"/>
                </a:cubicBezTo>
                <a:lnTo>
                  <a:pt x="21600" y="14400"/>
                </a:lnTo>
                <a:lnTo>
                  <a:pt x="8103" y="14400"/>
                </a:lnTo>
                <a:cubicBezTo>
                  <a:pt x="6723" y="14400"/>
                  <a:pt x="6694" y="13860"/>
                  <a:pt x="7856" y="13527"/>
                </a:cubicBezTo>
                <a:close/>
                <a:moveTo>
                  <a:pt x="15599" y="19200"/>
                </a:moveTo>
                <a:cubicBezTo>
                  <a:pt x="15599" y="20525"/>
                  <a:pt x="16674" y="21600"/>
                  <a:pt x="17999" y="21600"/>
                </a:cubicBezTo>
                <a:cubicBezTo>
                  <a:pt x="19326" y="21600"/>
                  <a:pt x="20399" y="20525"/>
                  <a:pt x="20399" y="19200"/>
                </a:cubicBezTo>
                <a:cubicBezTo>
                  <a:pt x="20399" y="17874"/>
                  <a:pt x="19326" y="16800"/>
                  <a:pt x="17999" y="16800"/>
                </a:cubicBezTo>
                <a:cubicBezTo>
                  <a:pt x="16674" y="16800"/>
                  <a:pt x="15599" y="17874"/>
                  <a:pt x="15599" y="19200"/>
                </a:cubicBezTo>
                <a:close/>
                <a:moveTo>
                  <a:pt x="3599" y="19200"/>
                </a:moveTo>
                <a:cubicBezTo>
                  <a:pt x="3599" y="20525"/>
                  <a:pt x="4674" y="21600"/>
                  <a:pt x="6001" y="21600"/>
                </a:cubicBezTo>
                <a:cubicBezTo>
                  <a:pt x="7326" y="21600"/>
                  <a:pt x="8399" y="20525"/>
                  <a:pt x="8399" y="19200"/>
                </a:cubicBezTo>
                <a:cubicBezTo>
                  <a:pt x="8399" y="17874"/>
                  <a:pt x="7326" y="16800"/>
                  <a:pt x="6001" y="16800"/>
                </a:cubicBezTo>
                <a:cubicBezTo>
                  <a:pt x="4674" y="16800"/>
                  <a:pt x="3599" y="17874"/>
                  <a:pt x="3599" y="19200"/>
                </a:cubicBezTo>
                <a:close/>
              </a:path>
            </a:pathLst>
          </a:custGeom>
          <a:solidFill>
            <a:srgbClr val="CE435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Group 92"/>
          <p:cNvGrpSpPr/>
          <p:nvPr/>
        </p:nvGrpSpPr>
        <p:grpSpPr>
          <a:xfrm>
            <a:off x="2220508" y="1737424"/>
            <a:ext cx="484588" cy="484588"/>
            <a:chOff x="2219106" y="1942921"/>
            <a:chExt cx="484763" cy="484763"/>
          </a:xfrm>
        </p:grpSpPr>
        <p:sp>
          <p:nvSpPr>
            <p:cNvPr id="46" name="Freeform: Shape 93"/>
            <p:cNvSpPr/>
            <p:nvPr/>
          </p:nvSpPr>
          <p:spPr>
            <a:xfrm>
              <a:off x="2219106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94"/>
            <p:cNvSpPr/>
            <p:nvPr/>
          </p:nvSpPr>
          <p:spPr>
            <a:xfrm>
              <a:off x="2352595" y="2087204"/>
              <a:ext cx="228132" cy="19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Group 107"/>
          <p:cNvGrpSpPr/>
          <p:nvPr/>
        </p:nvGrpSpPr>
        <p:grpSpPr>
          <a:xfrm>
            <a:off x="4642543" y="1737424"/>
            <a:ext cx="484589" cy="484588"/>
            <a:chOff x="4642017" y="1942921"/>
            <a:chExt cx="484764" cy="484763"/>
          </a:xfrm>
        </p:grpSpPr>
        <p:sp>
          <p:nvSpPr>
            <p:cNvPr id="44" name="Freeform: Shape 108"/>
            <p:cNvSpPr/>
            <p:nvPr/>
          </p:nvSpPr>
          <p:spPr>
            <a:xfrm>
              <a:off x="4642017" y="1942921"/>
              <a:ext cx="484764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109"/>
            <p:cNvSpPr/>
            <p:nvPr/>
          </p:nvSpPr>
          <p:spPr>
            <a:xfrm>
              <a:off x="4758351" y="2088084"/>
              <a:ext cx="252095" cy="20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110"/>
          <p:cNvGrpSpPr/>
          <p:nvPr/>
        </p:nvGrpSpPr>
        <p:grpSpPr>
          <a:xfrm>
            <a:off x="7066657" y="1737424"/>
            <a:ext cx="484588" cy="484588"/>
            <a:chOff x="7067008" y="1942921"/>
            <a:chExt cx="484763" cy="484763"/>
          </a:xfrm>
        </p:grpSpPr>
        <p:sp>
          <p:nvSpPr>
            <p:cNvPr id="42" name="Freeform: Shape 111"/>
            <p:cNvSpPr/>
            <p:nvPr/>
          </p:nvSpPr>
          <p:spPr>
            <a:xfrm>
              <a:off x="7067008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112"/>
            <p:cNvSpPr/>
            <p:nvPr/>
          </p:nvSpPr>
          <p:spPr>
            <a:xfrm>
              <a:off x="7176857" y="2071245"/>
              <a:ext cx="261490" cy="23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Group 113"/>
          <p:cNvGrpSpPr/>
          <p:nvPr/>
        </p:nvGrpSpPr>
        <p:grpSpPr>
          <a:xfrm>
            <a:off x="9481976" y="1737424"/>
            <a:ext cx="484588" cy="484588"/>
            <a:chOff x="9483201" y="1942921"/>
            <a:chExt cx="484763" cy="484763"/>
          </a:xfrm>
        </p:grpSpPr>
        <p:sp>
          <p:nvSpPr>
            <p:cNvPr id="40" name="Freeform: Shape 114"/>
            <p:cNvSpPr/>
            <p:nvPr/>
          </p:nvSpPr>
          <p:spPr>
            <a:xfrm>
              <a:off x="9483201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15"/>
            <p:cNvSpPr/>
            <p:nvPr/>
          </p:nvSpPr>
          <p:spPr>
            <a:xfrm>
              <a:off x="9616063" y="2091139"/>
              <a:ext cx="230234" cy="19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Group 116"/>
          <p:cNvGrpSpPr/>
          <p:nvPr/>
        </p:nvGrpSpPr>
        <p:grpSpPr>
          <a:xfrm>
            <a:off x="9481976" y="3723622"/>
            <a:ext cx="484588" cy="484589"/>
            <a:chOff x="9483201" y="3929837"/>
            <a:chExt cx="484763" cy="484764"/>
          </a:xfrm>
        </p:grpSpPr>
        <p:sp>
          <p:nvSpPr>
            <p:cNvPr id="38" name="Freeform: Shape 117"/>
            <p:cNvSpPr/>
            <p:nvPr/>
          </p:nvSpPr>
          <p:spPr>
            <a:xfrm>
              <a:off x="9483201" y="3929837"/>
              <a:ext cx="484763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18"/>
            <p:cNvSpPr/>
            <p:nvPr/>
          </p:nvSpPr>
          <p:spPr>
            <a:xfrm>
              <a:off x="9644749" y="4062391"/>
              <a:ext cx="174736" cy="2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Group 119"/>
          <p:cNvGrpSpPr/>
          <p:nvPr/>
        </p:nvGrpSpPr>
        <p:grpSpPr>
          <a:xfrm>
            <a:off x="7066657" y="3723622"/>
            <a:ext cx="484588" cy="484589"/>
            <a:chOff x="7067008" y="3929837"/>
            <a:chExt cx="484763" cy="484764"/>
          </a:xfrm>
        </p:grpSpPr>
        <p:sp>
          <p:nvSpPr>
            <p:cNvPr id="36" name="Freeform: Shape 120"/>
            <p:cNvSpPr/>
            <p:nvPr/>
          </p:nvSpPr>
          <p:spPr>
            <a:xfrm>
              <a:off x="7067008" y="3929837"/>
              <a:ext cx="484763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21"/>
            <p:cNvSpPr/>
            <p:nvPr/>
          </p:nvSpPr>
          <p:spPr>
            <a:xfrm>
              <a:off x="7243389" y="4027742"/>
              <a:ext cx="128426" cy="28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69" extrusionOk="0">
                  <a:moveTo>
                    <a:pt x="2094" y="21267"/>
                  </a:moveTo>
                  <a:cubicBezTo>
                    <a:pt x="1588" y="21117"/>
                    <a:pt x="10321" y="12806"/>
                    <a:pt x="10020" y="12442"/>
                  </a:cubicBezTo>
                  <a:cubicBezTo>
                    <a:pt x="9721" y="12078"/>
                    <a:pt x="461" y="10745"/>
                    <a:pt x="8" y="10103"/>
                  </a:cubicBezTo>
                  <a:cubicBezTo>
                    <a:pt x="-444" y="9461"/>
                    <a:pt x="18291" y="-184"/>
                    <a:pt x="18781" y="2"/>
                  </a:cubicBezTo>
                  <a:cubicBezTo>
                    <a:pt x="19274" y="187"/>
                    <a:pt x="10620" y="8555"/>
                    <a:pt x="10855" y="8827"/>
                  </a:cubicBezTo>
                  <a:cubicBezTo>
                    <a:pt x="11091" y="9099"/>
                    <a:pt x="20581" y="10487"/>
                    <a:pt x="20867" y="11166"/>
                  </a:cubicBezTo>
                  <a:cubicBezTo>
                    <a:pt x="21156" y="11845"/>
                    <a:pt x="2600" y="21416"/>
                    <a:pt x="2094" y="212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122"/>
          <p:cNvGrpSpPr/>
          <p:nvPr/>
        </p:nvGrpSpPr>
        <p:grpSpPr>
          <a:xfrm>
            <a:off x="4629208" y="3723622"/>
            <a:ext cx="484589" cy="484589"/>
            <a:chOff x="4642017" y="3929837"/>
            <a:chExt cx="484764" cy="484764"/>
          </a:xfrm>
        </p:grpSpPr>
        <p:sp>
          <p:nvSpPr>
            <p:cNvPr id="34" name="Freeform: Shape 123"/>
            <p:cNvSpPr/>
            <p:nvPr/>
          </p:nvSpPr>
          <p:spPr>
            <a:xfrm>
              <a:off x="4642017" y="3929837"/>
              <a:ext cx="484764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E435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24"/>
            <p:cNvSpPr/>
            <p:nvPr/>
          </p:nvSpPr>
          <p:spPr>
            <a:xfrm>
              <a:off x="4755830" y="4094994"/>
              <a:ext cx="257428" cy="15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飞印象"/>
          <p:cNvSpPr txBox="1"/>
          <p:nvPr/>
        </p:nvSpPr>
        <p:spPr>
          <a:xfrm>
            <a:off x="1305560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05560" y="2649855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飞印象"/>
          <p:cNvSpPr txBox="1"/>
          <p:nvPr/>
        </p:nvSpPr>
        <p:spPr>
          <a:xfrm>
            <a:off x="3727450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727450" y="2649855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飞印象"/>
          <p:cNvSpPr txBox="1"/>
          <p:nvPr/>
        </p:nvSpPr>
        <p:spPr>
          <a:xfrm>
            <a:off x="6235065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235065" y="2649855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飞印象"/>
          <p:cNvSpPr txBox="1"/>
          <p:nvPr/>
        </p:nvSpPr>
        <p:spPr>
          <a:xfrm>
            <a:off x="8736330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8736330" y="2649855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飞印象"/>
          <p:cNvSpPr txBox="1"/>
          <p:nvPr/>
        </p:nvSpPr>
        <p:spPr>
          <a:xfrm>
            <a:off x="8736330" y="432943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736330" y="4728210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飞印象"/>
          <p:cNvSpPr txBox="1"/>
          <p:nvPr/>
        </p:nvSpPr>
        <p:spPr>
          <a:xfrm>
            <a:off x="6247765" y="432943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247765" y="4728210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飞印象"/>
          <p:cNvSpPr txBox="1"/>
          <p:nvPr/>
        </p:nvSpPr>
        <p:spPr>
          <a:xfrm>
            <a:off x="3810000" y="432943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810000" y="4728210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5" grpId="0"/>
      <p:bldP spid="26" grpId="0"/>
      <p:bldP spid="27" grpId="0"/>
      <p:bldP spid="62" grpId="0"/>
      <p:bldP spid="63" grpId="0"/>
      <p:bldP spid="64" grpId="0"/>
      <p:bldP spid="65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373505" y="2693035"/>
            <a:ext cx="817880" cy="1985645"/>
            <a:chOff x="6242024" y="2238933"/>
            <a:chExt cx="890516" cy="1658402"/>
          </a:xfrm>
          <a:solidFill>
            <a:srgbClr val="12AD99"/>
          </a:solidFill>
          <a:effectLst/>
        </p:grpSpPr>
        <p:grpSp>
          <p:nvGrpSpPr>
            <p:cNvPr id="57" name="组合 56"/>
            <p:cNvGrpSpPr/>
            <p:nvPr/>
          </p:nvGrpSpPr>
          <p:grpSpPr>
            <a:xfrm>
              <a:off x="6396528" y="2238933"/>
              <a:ext cx="644173" cy="1658402"/>
              <a:chOff x="6410006" y="2169615"/>
              <a:chExt cx="644173" cy="1658402"/>
            </a:xfrm>
            <a:grpFill/>
          </p:grpSpPr>
          <p:sp>
            <p:nvSpPr>
              <p:cNvPr id="58" name="任意多边形 12"/>
              <p:cNvSpPr/>
              <p:nvPr/>
            </p:nvSpPr>
            <p:spPr>
              <a:xfrm>
                <a:off x="6410006" y="2169615"/>
                <a:ext cx="644173" cy="751002"/>
              </a:xfrm>
              <a:custGeom>
                <a:avLst/>
                <a:gdLst>
                  <a:gd name="connsiteX0" fmla="*/ 289089 w 644173"/>
                  <a:gd name="connsiteY0" fmla="*/ 0 h 751002"/>
                  <a:gd name="connsiteX1" fmla="*/ 361361 w 644173"/>
                  <a:gd name="connsiteY1" fmla="*/ 0 h 751002"/>
                  <a:gd name="connsiteX2" fmla="*/ 361361 w 644173"/>
                  <a:gd name="connsiteY2" fmla="*/ 53419 h 751002"/>
                  <a:gd name="connsiteX3" fmla="*/ 622169 w 644173"/>
                  <a:gd name="connsiteY3" fmla="*/ 238813 h 751002"/>
                  <a:gd name="connsiteX4" fmla="*/ 436775 w 644173"/>
                  <a:gd name="connsiteY4" fmla="*/ 276520 h 751002"/>
                  <a:gd name="connsiteX5" fmla="*/ 364503 w 644173"/>
                  <a:gd name="connsiteY5" fmla="*/ 188536 h 751002"/>
                  <a:gd name="connsiteX6" fmla="*/ 364503 w 644173"/>
                  <a:gd name="connsiteY6" fmla="*/ 339365 h 751002"/>
                  <a:gd name="connsiteX7" fmla="*/ 644165 w 644173"/>
                  <a:gd name="connsiteY7" fmla="*/ 546755 h 751002"/>
                  <a:gd name="connsiteX8" fmla="*/ 644165 w 644173"/>
                  <a:gd name="connsiteY8" fmla="*/ 751002 h 751002"/>
                  <a:gd name="connsiteX9" fmla="*/ 0 w 644173"/>
                  <a:gd name="connsiteY9" fmla="*/ 751002 h 751002"/>
                  <a:gd name="connsiteX10" fmla="*/ 3142 w 644173"/>
                  <a:gd name="connsiteY10" fmla="*/ 615885 h 751002"/>
                  <a:gd name="connsiteX11" fmla="*/ 219959 w 644173"/>
                  <a:gd name="connsiteY11" fmla="*/ 597031 h 751002"/>
                  <a:gd name="connsiteX12" fmla="*/ 289089 w 644173"/>
                  <a:gd name="connsiteY12" fmla="*/ 703868 h 751002"/>
                  <a:gd name="connsiteX13" fmla="*/ 289089 w 644173"/>
                  <a:gd name="connsiteY13" fmla="*/ 515332 h 751002"/>
                  <a:gd name="connsiteX14" fmla="*/ 289089 w 644173"/>
                  <a:gd name="connsiteY14" fmla="*/ 62846 h 751002"/>
                  <a:gd name="connsiteX15" fmla="*/ 289089 w 644173"/>
                  <a:gd name="connsiteY15" fmla="*/ 0 h 751002"/>
                  <a:gd name="connsiteX16" fmla="*/ 282804 w 644173"/>
                  <a:gd name="connsiteY16" fmla="*/ 188536 h 751002"/>
                  <a:gd name="connsiteX17" fmla="*/ 223101 w 644173"/>
                  <a:gd name="connsiteY17" fmla="*/ 251382 h 751002"/>
                  <a:gd name="connsiteX18" fmla="*/ 282804 w 644173"/>
                  <a:gd name="connsiteY18" fmla="*/ 336223 h 751002"/>
                  <a:gd name="connsiteX19" fmla="*/ 282804 w 644173"/>
                  <a:gd name="connsiteY19" fmla="*/ 188536 h 751002"/>
                  <a:gd name="connsiteX20" fmla="*/ 368355 w 644173"/>
                  <a:gd name="connsiteY20" fmla="*/ 526477 h 751002"/>
                  <a:gd name="connsiteX21" fmla="*/ 368355 w 644173"/>
                  <a:gd name="connsiteY21" fmla="*/ 705273 h 751002"/>
                  <a:gd name="connsiteX22" fmla="*/ 466650 w 644173"/>
                  <a:gd name="connsiteY22" fmla="*/ 602561 h 751002"/>
                  <a:gd name="connsiteX23" fmla="*/ 368355 w 644173"/>
                  <a:gd name="connsiteY23" fmla="*/ 526477 h 751002"/>
                  <a:gd name="connsiteX0-1" fmla="*/ 289089 w 644173"/>
                  <a:gd name="connsiteY0-2" fmla="*/ 0 h 751002"/>
                  <a:gd name="connsiteX1-3" fmla="*/ 361361 w 644173"/>
                  <a:gd name="connsiteY1-4" fmla="*/ 0 h 751002"/>
                  <a:gd name="connsiteX2-5" fmla="*/ 361361 w 644173"/>
                  <a:gd name="connsiteY2-6" fmla="*/ 53419 h 751002"/>
                  <a:gd name="connsiteX3-7" fmla="*/ 622169 w 644173"/>
                  <a:gd name="connsiteY3-8" fmla="*/ 238813 h 751002"/>
                  <a:gd name="connsiteX4-9" fmla="*/ 436775 w 644173"/>
                  <a:gd name="connsiteY4-10" fmla="*/ 276520 h 751002"/>
                  <a:gd name="connsiteX5-11" fmla="*/ 364503 w 644173"/>
                  <a:gd name="connsiteY5-12" fmla="*/ 188536 h 751002"/>
                  <a:gd name="connsiteX6-13" fmla="*/ 364503 w 644173"/>
                  <a:gd name="connsiteY6-14" fmla="*/ 339365 h 751002"/>
                  <a:gd name="connsiteX7-15" fmla="*/ 644165 w 644173"/>
                  <a:gd name="connsiteY7-16" fmla="*/ 546755 h 751002"/>
                  <a:gd name="connsiteX8-17" fmla="*/ 644165 w 644173"/>
                  <a:gd name="connsiteY8-18" fmla="*/ 751002 h 751002"/>
                  <a:gd name="connsiteX9-19" fmla="*/ 0 w 644173"/>
                  <a:gd name="connsiteY9-20" fmla="*/ 751002 h 751002"/>
                  <a:gd name="connsiteX10-21" fmla="*/ 3142 w 644173"/>
                  <a:gd name="connsiteY10-22" fmla="*/ 615885 h 751002"/>
                  <a:gd name="connsiteX11-23" fmla="*/ 219959 w 644173"/>
                  <a:gd name="connsiteY11-24" fmla="*/ 597031 h 751002"/>
                  <a:gd name="connsiteX12-25" fmla="*/ 289089 w 644173"/>
                  <a:gd name="connsiteY12-26" fmla="*/ 703868 h 751002"/>
                  <a:gd name="connsiteX13-27" fmla="*/ 289089 w 644173"/>
                  <a:gd name="connsiteY13-28" fmla="*/ 515332 h 751002"/>
                  <a:gd name="connsiteX14-29" fmla="*/ 289089 w 644173"/>
                  <a:gd name="connsiteY14-30" fmla="*/ 62846 h 751002"/>
                  <a:gd name="connsiteX15-31" fmla="*/ 289089 w 644173"/>
                  <a:gd name="connsiteY15-32" fmla="*/ 0 h 751002"/>
                  <a:gd name="connsiteX16-33" fmla="*/ 282804 w 644173"/>
                  <a:gd name="connsiteY16-34" fmla="*/ 188536 h 751002"/>
                  <a:gd name="connsiteX17-35" fmla="*/ 223101 w 644173"/>
                  <a:gd name="connsiteY17-36" fmla="*/ 251382 h 751002"/>
                  <a:gd name="connsiteX18-37" fmla="*/ 282804 w 644173"/>
                  <a:gd name="connsiteY18-38" fmla="*/ 336223 h 751002"/>
                  <a:gd name="connsiteX19-39" fmla="*/ 282804 w 644173"/>
                  <a:gd name="connsiteY19-40" fmla="*/ 188536 h 751002"/>
                  <a:gd name="connsiteX20-41" fmla="*/ 368355 w 644173"/>
                  <a:gd name="connsiteY20-42" fmla="*/ 526477 h 751002"/>
                  <a:gd name="connsiteX21-43" fmla="*/ 368355 w 644173"/>
                  <a:gd name="connsiteY21-44" fmla="*/ 705273 h 751002"/>
                  <a:gd name="connsiteX22-45" fmla="*/ 466650 w 644173"/>
                  <a:gd name="connsiteY22-46" fmla="*/ 602561 h 751002"/>
                  <a:gd name="connsiteX23-47" fmla="*/ 368355 w 644173"/>
                  <a:gd name="connsiteY23-48" fmla="*/ 526477 h 751002"/>
                  <a:gd name="connsiteX0-49" fmla="*/ 289089 w 644173"/>
                  <a:gd name="connsiteY0-50" fmla="*/ 0 h 751002"/>
                  <a:gd name="connsiteX1-51" fmla="*/ 361361 w 644173"/>
                  <a:gd name="connsiteY1-52" fmla="*/ 0 h 751002"/>
                  <a:gd name="connsiteX2-53" fmla="*/ 361361 w 644173"/>
                  <a:gd name="connsiteY2-54" fmla="*/ 53419 h 751002"/>
                  <a:gd name="connsiteX3-55" fmla="*/ 622169 w 644173"/>
                  <a:gd name="connsiteY3-56" fmla="*/ 238813 h 751002"/>
                  <a:gd name="connsiteX4-57" fmla="*/ 436775 w 644173"/>
                  <a:gd name="connsiteY4-58" fmla="*/ 276520 h 751002"/>
                  <a:gd name="connsiteX5-59" fmla="*/ 364503 w 644173"/>
                  <a:gd name="connsiteY5-60" fmla="*/ 188536 h 751002"/>
                  <a:gd name="connsiteX6-61" fmla="*/ 364503 w 644173"/>
                  <a:gd name="connsiteY6-62" fmla="*/ 339365 h 751002"/>
                  <a:gd name="connsiteX7-63" fmla="*/ 644165 w 644173"/>
                  <a:gd name="connsiteY7-64" fmla="*/ 546755 h 751002"/>
                  <a:gd name="connsiteX8-65" fmla="*/ 644165 w 644173"/>
                  <a:gd name="connsiteY8-66" fmla="*/ 751002 h 751002"/>
                  <a:gd name="connsiteX9-67" fmla="*/ 0 w 644173"/>
                  <a:gd name="connsiteY9-68" fmla="*/ 751002 h 751002"/>
                  <a:gd name="connsiteX10-69" fmla="*/ 3142 w 644173"/>
                  <a:gd name="connsiteY10-70" fmla="*/ 615885 h 751002"/>
                  <a:gd name="connsiteX11-71" fmla="*/ 219959 w 644173"/>
                  <a:gd name="connsiteY11-72" fmla="*/ 597031 h 751002"/>
                  <a:gd name="connsiteX12-73" fmla="*/ 289089 w 644173"/>
                  <a:gd name="connsiteY12-74" fmla="*/ 703868 h 751002"/>
                  <a:gd name="connsiteX13-75" fmla="*/ 289089 w 644173"/>
                  <a:gd name="connsiteY13-76" fmla="*/ 515332 h 751002"/>
                  <a:gd name="connsiteX14-77" fmla="*/ 289089 w 644173"/>
                  <a:gd name="connsiteY14-78" fmla="*/ 62846 h 751002"/>
                  <a:gd name="connsiteX15-79" fmla="*/ 289089 w 644173"/>
                  <a:gd name="connsiteY15-80" fmla="*/ 0 h 751002"/>
                  <a:gd name="connsiteX16-81" fmla="*/ 282804 w 644173"/>
                  <a:gd name="connsiteY16-82" fmla="*/ 188536 h 751002"/>
                  <a:gd name="connsiteX17-83" fmla="*/ 223101 w 644173"/>
                  <a:gd name="connsiteY17-84" fmla="*/ 251382 h 751002"/>
                  <a:gd name="connsiteX18-85" fmla="*/ 282804 w 644173"/>
                  <a:gd name="connsiteY18-86" fmla="*/ 336223 h 751002"/>
                  <a:gd name="connsiteX19-87" fmla="*/ 282804 w 644173"/>
                  <a:gd name="connsiteY19-88" fmla="*/ 188536 h 751002"/>
                  <a:gd name="connsiteX20-89" fmla="*/ 368355 w 644173"/>
                  <a:gd name="connsiteY20-90" fmla="*/ 526477 h 751002"/>
                  <a:gd name="connsiteX21-91" fmla="*/ 368355 w 644173"/>
                  <a:gd name="connsiteY21-92" fmla="*/ 705273 h 751002"/>
                  <a:gd name="connsiteX22-93" fmla="*/ 466650 w 644173"/>
                  <a:gd name="connsiteY22-94" fmla="*/ 602561 h 751002"/>
                  <a:gd name="connsiteX23-95" fmla="*/ 368355 w 644173"/>
                  <a:gd name="connsiteY23-96" fmla="*/ 526477 h 751002"/>
                  <a:gd name="connsiteX0-97" fmla="*/ 289089 w 644173"/>
                  <a:gd name="connsiteY0-98" fmla="*/ 0 h 751002"/>
                  <a:gd name="connsiteX1-99" fmla="*/ 361361 w 644173"/>
                  <a:gd name="connsiteY1-100" fmla="*/ 0 h 751002"/>
                  <a:gd name="connsiteX2-101" fmla="*/ 361361 w 644173"/>
                  <a:gd name="connsiteY2-102" fmla="*/ 53419 h 751002"/>
                  <a:gd name="connsiteX3-103" fmla="*/ 622169 w 644173"/>
                  <a:gd name="connsiteY3-104" fmla="*/ 238813 h 751002"/>
                  <a:gd name="connsiteX4-105" fmla="*/ 436775 w 644173"/>
                  <a:gd name="connsiteY4-106" fmla="*/ 276520 h 751002"/>
                  <a:gd name="connsiteX5-107" fmla="*/ 364503 w 644173"/>
                  <a:gd name="connsiteY5-108" fmla="*/ 188536 h 751002"/>
                  <a:gd name="connsiteX6-109" fmla="*/ 364503 w 644173"/>
                  <a:gd name="connsiteY6-110" fmla="*/ 339365 h 751002"/>
                  <a:gd name="connsiteX7-111" fmla="*/ 644165 w 644173"/>
                  <a:gd name="connsiteY7-112" fmla="*/ 546755 h 751002"/>
                  <a:gd name="connsiteX8-113" fmla="*/ 644165 w 644173"/>
                  <a:gd name="connsiteY8-114" fmla="*/ 751002 h 751002"/>
                  <a:gd name="connsiteX9-115" fmla="*/ 0 w 644173"/>
                  <a:gd name="connsiteY9-116" fmla="*/ 751002 h 751002"/>
                  <a:gd name="connsiteX10-117" fmla="*/ 3142 w 644173"/>
                  <a:gd name="connsiteY10-118" fmla="*/ 615885 h 751002"/>
                  <a:gd name="connsiteX11-119" fmla="*/ 219959 w 644173"/>
                  <a:gd name="connsiteY11-120" fmla="*/ 597031 h 751002"/>
                  <a:gd name="connsiteX12-121" fmla="*/ 289089 w 644173"/>
                  <a:gd name="connsiteY12-122" fmla="*/ 703868 h 751002"/>
                  <a:gd name="connsiteX13-123" fmla="*/ 289089 w 644173"/>
                  <a:gd name="connsiteY13-124" fmla="*/ 515332 h 751002"/>
                  <a:gd name="connsiteX14-125" fmla="*/ 289089 w 644173"/>
                  <a:gd name="connsiteY14-126" fmla="*/ 62846 h 751002"/>
                  <a:gd name="connsiteX15-127" fmla="*/ 289089 w 644173"/>
                  <a:gd name="connsiteY15-128" fmla="*/ 0 h 751002"/>
                  <a:gd name="connsiteX16-129" fmla="*/ 282804 w 644173"/>
                  <a:gd name="connsiteY16-130" fmla="*/ 188536 h 751002"/>
                  <a:gd name="connsiteX17-131" fmla="*/ 223101 w 644173"/>
                  <a:gd name="connsiteY17-132" fmla="*/ 251382 h 751002"/>
                  <a:gd name="connsiteX18-133" fmla="*/ 282804 w 644173"/>
                  <a:gd name="connsiteY18-134" fmla="*/ 336223 h 751002"/>
                  <a:gd name="connsiteX19-135" fmla="*/ 282804 w 644173"/>
                  <a:gd name="connsiteY19-136" fmla="*/ 188536 h 751002"/>
                  <a:gd name="connsiteX20-137" fmla="*/ 368355 w 644173"/>
                  <a:gd name="connsiteY20-138" fmla="*/ 526477 h 751002"/>
                  <a:gd name="connsiteX21-139" fmla="*/ 368355 w 644173"/>
                  <a:gd name="connsiteY21-140" fmla="*/ 705273 h 751002"/>
                  <a:gd name="connsiteX22-141" fmla="*/ 466650 w 644173"/>
                  <a:gd name="connsiteY22-142" fmla="*/ 602561 h 751002"/>
                  <a:gd name="connsiteX23-143" fmla="*/ 368355 w 644173"/>
                  <a:gd name="connsiteY23-144" fmla="*/ 526477 h 7510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</a:cxnLst>
                <a:rect l="l" t="t" r="r" b="b"/>
                <a:pathLst>
                  <a:path w="644173" h="751002">
                    <a:moveTo>
                      <a:pt x="289089" y="0"/>
                    </a:moveTo>
                    <a:lnTo>
                      <a:pt x="361361" y="0"/>
                    </a:lnTo>
                    <a:lnTo>
                      <a:pt x="361361" y="53419"/>
                    </a:lnTo>
                    <a:cubicBezTo>
                      <a:pt x="495431" y="74367"/>
                      <a:pt x="585509" y="111027"/>
                      <a:pt x="622169" y="238813"/>
                    </a:cubicBezTo>
                    <a:lnTo>
                      <a:pt x="436775" y="276520"/>
                    </a:lnTo>
                    <a:cubicBezTo>
                      <a:pt x="426971" y="240049"/>
                      <a:pt x="402882" y="208339"/>
                      <a:pt x="364503" y="188536"/>
                    </a:cubicBezTo>
                    <a:lnTo>
                      <a:pt x="364503" y="339365"/>
                    </a:lnTo>
                    <a:cubicBezTo>
                      <a:pt x="548850" y="373930"/>
                      <a:pt x="645212" y="499620"/>
                      <a:pt x="644165" y="546755"/>
                    </a:cubicBezTo>
                    <a:lnTo>
                      <a:pt x="644165" y="751002"/>
                    </a:lnTo>
                    <a:lnTo>
                      <a:pt x="0" y="751002"/>
                    </a:lnTo>
                    <a:cubicBezTo>
                      <a:pt x="1047" y="705963"/>
                      <a:pt x="2095" y="660924"/>
                      <a:pt x="3142" y="615885"/>
                    </a:cubicBezTo>
                    <a:lnTo>
                      <a:pt x="219959" y="597031"/>
                    </a:lnTo>
                    <a:cubicBezTo>
                      <a:pt x="230433" y="670350"/>
                      <a:pt x="256620" y="683967"/>
                      <a:pt x="289089" y="703868"/>
                    </a:cubicBezTo>
                    <a:lnTo>
                      <a:pt x="289089" y="515332"/>
                    </a:lnTo>
                    <a:cubicBezTo>
                      <a:pt x="-25138" y="509047"/>
                      <a:pt x="-84841" y="65988"/>
                      <a:pt x="289089" y="62846"/>
                    </a:cubicBezTo>
                    <a:lnTo>
                      <a:pt x="289089" y="0"/>
                    </a:lnTo>
                    <a:close/>
                    <a:moveTo>
                      <a:pt x="282804" y="188536"/>
                    </a:moveTo>
                    <a:cubicBezTo>
                      <a:pt x="262903" y="209485"/>
                      <a:pt x="223952" y="211383"/>
                      <a:pt x="223101" y="251382"/>
                    </a:cubicBezTo>
                    <a:cubicBezTo>
                      <a:pt x="223952" y="289187"/>
                      <a:pt x="262903" y="307943"/>
                      <a:pt x="282804" y="336223"/>
                    </a:cubicBezTo>
                    <a:lnTo>
                      <a:pt x="282804" y="188536"/>
                    </a:lnTo>
                    <a:close/>
                    <a:moveTo>
                      <a:pt x="368355" y="526477"/>
                    </a:moveTo>
                    <a:lnTo>
                      <a:pt x="368355" y="705273"/>
                    </a:lnTo>
                    <a:cubicBezTo>
                      <a:pt x="401120" y="671036"/>
                      <a:pt x="465249" y="648329"/>
                      <a:pt x="466650" y="602561"/>
                    </a:cubicBezTo>
                    <a:cubicBezTo>
                      <a:pt x="465249" y="554137"/>
                      <a:pt x="401120" y="551839"/>
                      <a:pt x="368355" y="526477"/>
                    </a:cubicBezTo>
                    <a:close/>
                  </a:path>
                </a:pathLst>
              </a:cu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410006" y="2951922"/>
                <a:ext cx="644173" cy="876095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6242024" y="3166798"/>
              <a:ext cx="890516" cy="27979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527300" y="2388235"/>
            <a:ext cx="817880" cy="2290445"/>
            <a:chOff x="7205303" y="1984580"/>
            <a:chExt cx="890516" cy="1912755"/>
          </a:xfrm>
          <a:solidFill>
            <a:srgbClr val="12AD99"/>
          </a:solidFill>
          <a:effectLst/>
        </p:grpSpPr>
        <p:grpSp>
          <p:nvGrpSpPr>
            <p:cNvPr id="62" name="组合 61"/>
            <p:cNvGrpSpPr/>
            <p:nvPr/>
          </p:nvGrpSpPr>
          <p:grpSpPr>
            <a:xfrm>
              <a:off x="7372819" y="1984580"/>
              <a:ext cx="644173" cy="1912755"/>
              <a:chOff x="7336510" y="2161965"/>
              <a:chExt cx="644173" cy="1912755"/>
            </a:xfrm>
            <a:grpFill/>
          </p:grpSpPr>
          <p:sp>
            <p:nvSpPr>
              <p:cNvPr id="63" name="任意多边形 17"/>
              <p:cNvSpPr/>
              <p:nvPr/>
            </p:nvSpPr>
            <p:spPr>
              <a:xfrm>
                <a:off x="7336510" y="2161965"/>
                <a:ext cx="644173" cy="751002"/>
              </a:xfrm>
              <a:custGeom>
                <a:avLst/>
                <a:gdLst>
                  <a:gd name="connsiteX0" fmla="*/ 289089 w 644173"/>
                  <a:gd name="connsiteY0" fmla="*/ 0 h 751002"/>
                  <a:gd name="connsiteX1" fmla="*/ 361361 w 644173"/>
                  <a:gd name="connsiteY1" fmla="*/ 0 h 751002"/>
                  <a:gd name="connsiteX2" fmla="*/ 361361 w 644173"/>
                  <a:gd name="connsiteY2" fmla="*/ 53419 h 751002"/>
                  <a:gd name="connsiteX3" fmla="*/ 622169 w 644173"/>
                  <a:gd name="connsiteY3" fmla="*/ 238813 h 751002"/>
                  <a:gd name="connsiteX4" fmla="*/ 436775 w 644173"/>
                  <a:gd name="connsiteY4" fmla="*/ 276520 h 751002"/>
                  <a:gd name="connsiteX5" fmla="*/ 364503 w 644173"/>
                  <a:gd name="connsiteY5" fmla="*/ 188536 h 751002"/>
                  <a:gd name="connsiteX6" fmla="*/ 364503 w 644173"/>
                  <a:gd name="connsiteY6" fmla="*/ 339365 h 751002"/>
                  <a:gd name="connsiteX7" fmla="*/ 644165 w 644173"/>
                  <a:gd name="connsiteY7" fmla="*/ 546755 h 751002"/>
                  <a:gd name="connsiteX8" fmla="*/ 644165 w 644173"/>
                  <a:gd name="connsiteY8" fmla="*/ 751002 h 751002"/>
                  <a:gd name="connsiteX9" fmla="*/ 0 w 644173"/>
                  <a:gd name="connsiteY9" fmla="*/ 751002 h 751002"/>
                  <a:gd name="connsiteX10" fmla="*/ 3142 w 644173"/>
                  <a:gd name="connsiteY10" fmla="*/ 615885 h 751002"/>
                  <a:gd name="connsiteX11" fmla="*/ 219959 w 644173"/>
                  <a:gd name="connsiteY11" fmla="*/ 597031 h 751002"/>
                  <a:gd name="connsiteX12" fmla="*/ 289089 w 644173"/>
                  <a:gd name="connsiteY12" fmla="*/ 703868 h 751002"/>
                  <a:gd name="connsiteX13" fmla="*/ 289089 w 644173"/>
                  <a:gd name="connsiteY13" fmla="*/ 515332 h 751002"/>
                  <a:gd name="connsiteX14" fmla="*/ 289089 w 644173"/>
                  <a:gd name="connsiteY14" fmla="*/ 62846 h 751002"/>
                  <a:gd name="connsiteX15" fmla="*/ 289089 w 644173"/>
                  <a:gd name="connsiteY15" fmla="*/ 0 h 751002"/>
                  <a:gd name="connsiteX16" fmla="*/ 282804 w 644173"/>
                  <a:gd name="connsiteY16" fmla="*/ 188536 h 751002"/>
                  <a:gd name="connsiteX17" fmla="*/ 223101 w 644173"/>
                  <a:gd name="connsiteY17" fmla="*/ 251382 h 751002"/>
                  <a:gd name="connsiteX18" fmla="*/ 282804 w 644173"/>
                  <a:gd name="connsiteY18" fmla="*/ 336223 h 751002"/>
                  <a:gd name="connsiteX19" fmla="*/ 282804 w 644173"/>
                  <a:gd name="connsiteY19" fmla="*/ 188536 h 751002"/>
                  <a:gd name="connsiteX20" fmla="*/ 368355 w 644173"/>
                  <a:gd name="connsiteY20" fmla="*/ 526477 h 751002"/>
                  <a:gd name="connsiteX21" fmla="*/ 368355 w 644173"/>
                  <a:gd name="connsiteY21" fmla="*/ 705273 h 751002"/>
                  <a:gd name="connsiteX22" fmla="*/ 466650 w 644173"/>
                  <a:gd name="connsiteY22" fmla="*/ 602561 h 751002"/>
                  <a:gd name="connsiteX23" fmla="*/ 368355 w 644173"/>
                  <a:gd name="connsiteY23" fmla="*/ 526477 h 751002"/>
                  <a:gd name="connsiteX0-1" fmla="*/ 289089 w 644173"/>
                  <a:gd name="connsiteY0-2" fmla="*/ 0 h 751002"/>
                  <a:gd name="connsiteX1-3" fmla="*/ 361361 w 644173"/>
                  <a:gd name="connsiteY1-4" fmla="*/ 0 h 751002"/>
                  <a:gd name="connsiteX2-5" fmla="*/ 361361 w 644173"/>
                  <a:gd name="connsiteY2-6" fmla="*/ 53419 h 751002"/>
                  <a:gd name="connsiteX3-7" fmla="*/ 622169 w 644173"/>
                  <a:gd name="connsiteY3-8" fmla="*/ 238813 h 751002"/>
                  <a:gd name="connsiteX4-9" fmla="*/ 436775 w 644173"/>
                  <a:gd name="connsiteY4-10" fmla="*/ 276520 h 751002"/>
                  <a:gd name="connsiteX5-11" fmla="*/ 364503 w 644173"/>
                  <a:gd name="connsiteY5-12" fmla="*/ 188536 h 751002"/>
                  <a:gd name="connsiteX6-13" fmla="*/ 364503 w 644173"/>
                  <a:gd name="connsiteY6-14" fmla="*/ 339365 h 751002"/>
                  <a:gd name="connsiteX7-15" fmla="*/ 644165 w 644173"/>
                  <a:gd name="connsiteY7-16" fmla="*/ 546755 h 751002"/>
                  <a:gd name="connsiteX8-17" fmla="*/ 644165 w 644173"/>
                  <a:gd name="connsiteY8-18" fmla="*/ 751002 h 751002"/>
                  <a:gd name="connsiteX9-19" fmla="*/ 0 w 644173"/>
                  <a:gd name="connsiteY9-20" fmla="*/ 751002 h 751002"/>
                  <a:gd name="connsiteX10-21" fmla="*/ 3142 w 644173"/>
                  <a:gd name="connsiteY10-22" fmla="*/ 615885 h 751002"/>
                  <a:gd name="connsiteX11-23" fmla="*/ 219959 w 644173"/>
                  <a:gd name="connsiteY11-24" fmla="*/ 597031 h 751002"/>
                  <a:gd name="connsiteX12-25" fmla="*/ 289089 w 644173"/>
                  <a:gd name="connsiteY12-26" fmla="*/ 703868 h 751002"/>
                  <a:gd name="connsiteX13-27" fmla="*/ 289089 w 644173"/>
                  <a:gd name="connsiteY13-28" fmla="*/ 515332 h 751002"/>
                  <a:gd name="connsiteX14-29" fmla="*/ 289089 w 644173"/>
                  <a:gd name="connsiteY14-30" fmla="*/ 62846 h 751002"/>
                  <a:gd name="connsiteX15-31" fmla="*/ 289089 w 644173"/>
                  <a:gd name="connsiteY15-32" fmla="*/ 0 h 751002"/>
                  <a:gd name="connsiteX16-33" fmla="*/ 282804 w 644173"/>
                  <a:gd name="connsiteY16-34" fmla="*/ 188536 h 751002"/>
                  <a:gd name="connsiteX17-35" fmla="*/ 223101 w 644173"/>
                  <a:gd name="connsiteY17-36" fmla="*/ 251382 h 751002"/>
                  <a:gd name="connsiteX18-37" fmla="*/ 282804 w 644173"/>
                  <a:gd name="connsiteY18-38" fmla="*/ 336223 h 751002"/>
                  <a:gd name="connsiteX19-39" fmla="*/ 282804 w 644173"/>
                  <a:gd name="connsiteY19-40" fmla="*/ 188536 h 751002"/>
                  <a:gd name="connsiteX20-41" fmla="*/ 368355 w 644173"/>
                  <a:gd name="connsiteY20-42" fmla="*/ 526477 h 751002"/>
                  <a:gd name="connsiteX21-43" fmla="*/ 368355 w 644173"/>
                  <a:gd name="connsiteY21-44" fmla="*/ 705273 h 751002"/>
                  <a:gd name="connsiteX22-45" fmla="*/ 466650 w 644173"/>
                  <a:gd name="connsiteY22-46" fmla="*/ 602561 h 751002"/>
                  <a:gd name="connsiteX23-47" fmla="*/ 368355 w 644173"/>
                  <a:gd name="connsiteY23-48" fmla="*/ 526477 h 751002"/>
                  <a:gd name="connsiteX0-49" fmla="*/ 289089 w 644173"/>
                  <a:gd name="connsiteY0-50" fmla="*/ 0 h 751002"/>
                  <a:gd name="connsiteX1-51" fmla="*/ 361361 w 644173"/>
                  <a:gd name="connsiteY1-52" fmla="*/ 0 h 751002"/>
                  <a:gd name="connsiteX2-53" fmla="*/ 361361 w 644173"/>
                  <a:gd name="connsiteY2-54" fmla="*/ 53419 h 751002"/>
                  <a:gd name="connsiteX3-55" fmla="*/ 622169 w 644173"/>
                  <a:gd name="connsiteY3-56" fmla="*/ 238813 h 751002"/>
                  <a:gd name="connsiteX4-57" fmla="*/ 436775 w 644173"/>
                  <a:gd name="connsiteY4-58" fmla="*/ 276520 h 751002"/>
                  <a:gd name="connsiteX5-59" fmla="*/ 364503 w 644173"/>
                  <a:gd name="connsiteY5-60" fmla="*/ 188536 h 751002"/>
                  <a:gd name="connsiteX6-61" fmla="*/ 364503 w 644173"/>
                  <a:gd name="connsiteY6-62" fmla="*/ 339365 h 751002"/>
                  <a:gd name="connsiteX7-63" fmla="*/ 644165 w 644173"/>
                  <a:gd name="connsiteY7-64" fmla="*/ 546755 h 751002"/>
                  <a:gd name="connsiteX8-65" fmla="*/ 644165 w 644173"/>
                  <a:gd name="connsiteY8-66" fmla="*/ 751002 h 751002"/>
                  <a:gd name="connsiteX9-67" fmla="*/ 0 w 644173"/>
                  <a:gd name="connsiteY9-68" fmla="*/ 751002 h 751002"/>
                  <a:gd name="connsiteX10-69" fmla="*/ 3142 w 644173"/>
                  <a:gd name="connsiteY10-70" fmla="*/ 615885 h 751002"/>
                  <a:gd name="connsiteX11-71" fmla="*/ 219959 w 644173"/>
                  <a:gd name="connsiteY11-72" fmla="*/ 597031 h 751002"/>
                  <a:gd name="connsiteX12-73" fmla="*/ 289089 w 644173"/>
                  <a:gd name="connsiteY12-74" fmla="*/ 703868 h 751002"/>
                  <a:gd name="connsiteX13-75" fmla="*/ 289089 w 644173"/>
                  <a:gd name="connsiteY13-76" fmla="*/ 515332 h 751002"/>
                  <a:gd name="connsiteX14-77" fmla="*/ 289089 w 644173"/>
                  <a:gd name="connsiteY14-78" fmla="*/ 62846 h 751002"/>
                  <a:gd name="connsiteX15-79" fmla="*/ 289089 w 644173"/>
                  <a:gd name="connsiteY15-80" fmla="*/ 0 h 751002"/>
                  <a:gd name="connsiteX16-81" fmla="*/ 282804 w 644173"/>
                  <a:gd name="connsiteY16-82" fmla="*/ 188536 h 751002"/>
                  <a:gd name="connsiteX17-83" fmla="*/ 223101 w 644173"/>
                  <a:gd name="connsiteY17-84" fmla="*/ 251382 h 751002"/>
                  <a:gd name="connsiteX18-85" fmla="*/ 282804 w 644173"/>
                  <a:gd name="connsiteY18-86" fmla="*/ 336223 h 751002"/>
                  <a:gd name="connsiteX19-87" fmla="*/ 282804 w 644173"/>
                  <a:gd name="connsiteY19-88" fmla="*/ 188536 h 751002"/>
                  <a:gd name="connsiteX20-89" fmla="*/ 368355 w 644173"/>
                  <a:gd name="connsiteY20-90" fmla="*/ 526477 h 751002"/>
                  <a:gd name="connsiteX21-91" fmla="*/ 368355 w 644173"/>
                  <a:gd name="connsiteY21-92" fmla="*/ 705273 h 751002"/>
                  <a:gd name="connsiteX22-93" fmla="*/ 466650 w 644173"/>
                  <a:gd name="connsiteY22-94" fmla="*/ 602561 h 751002"/>
                  <a:gd name="connsiteX23-95" fmla="*/ 368355 w 644173"/>
                  <a:gd name="connsiteY23-96" fmla="*/ 526477 h 751002"/>
                  <a:gd name="connsiteX0-97" fmla="*/ 289089 w 644173"/>
                  <a:gd name="connsiteY0-98" fmla="*/ 0 h 751002"/>
                  <a:gd name="connsiteX1-99" fmla="*/ 361361 w 644173"/>
                  <a:gd name="connsiteY1-100" fmla="*/ 0 h 751002"/>
                  <a:gd name="connsiteX2-101" fmla="*/ 361361 w 644173"/>
                  <a:gd name="connsiteY2-102" fmla="*/ 53419 h 751002"/>
                  <a:gd name="connsiteX3-103" fmla="*/ 622169 w 644173"/>
                  <a:gd name="connsiteY3-104" fmla="*/ 238813 h 751002"/>
                  <a:gd name="connsiteX4-105" fmla="*/ 436775 w 644173"/>
                  <a:gd name="connsiteY4-106" fmla="*/ 276520 h 751002"/>
                  <a:gd name="connsiteX5-107" fmla="*/ 364503 w 644173"/>
                  <a:gd name="connsiteY5-108" fmla="*/ 188536 h 751002"/>
                  <a:gd name="connsiteX6-109" fmla="*/ 364503 w 644173"/>
                  <a:gd name="connsiteY6-110" fmla="*/ 339365 h 751002"/>
                  <a:gd name="connsiteX7-111" fmla="*/ 644165 w 644173"/>
                  <a:gd name="connsiteY7-112" fmla="*/ 546755 h 751002"/>
                  <a:gd name="connsiteX8-113" fmla="*/ 644165 w 644173"/>
                  <a:gd name="connsiteY8-114" fmla="*/ 751002 h 751002"/>
                  <a:gd name="connsiteX9-115" fmla="*/ 0 w 644173"/>
                  <a:gd name="connsiteY9-116" fmla="*/ 751002 h 751002"/>
                  <a:gd name="connsiteX10-117" fmla="*/ 3142 w 644173"/>
                  <a:gd name="connsiteY10-118" fmla="*/ 615885 h 751002"/>
                  <a:gd name="connsiteX11-119" fmla="*/ 219959 w 644173"/>
                  <a:gd name="connsiteY11-120" fmla="*/ 597031 h 751002"/>
                  <a:gd name="connsiteX12-121" fmla="*/ 289089 w 644173"/>
                  <a:gd name="connsiteY12-122" fmla="*/ 703868 h 751002"/>
                  <a:gd name="connsiteX13-123" fmla="*/ 289089 w 644173"/>
                  <a:gd name="connsiteY13-124" fmla="*/ 515332 h 751002"/>
                  <a:gd name="connsiteX14-125" fmla="*/ 289089 w 644173"/>
                  <a:gd name="connsiteY14-126" fmla="*/ 62846 h 751002"/>
                  <a:gd name="connsiteX15-127" fmla="*/ 289089 w 644173"/>
                  <a:gd name="connsiteY15-128" fmla="*/ 0 h 751002"/>
                  <a:gd name="connsiteX16-129" fmla="*/ 282804 w 644173"/>
                  <a:gd name="connsiteY16-130" fmla="*/ 188536 h 751002"/>
                  <a:gd name="connsiteX17-131" fmla="*/ 223101 w 644173"/>
                  <a:gd name="connsiteY17-132" fmla="*/ 251382 h 751002"/>
                  <a:gd name="connsiteX18-133" fmla="*/ 282804 w 644173"/>
                  <a:gd name="connsiteY18-134" fmla="*/ 336223 h 751002"/>
                  <a:gd name="connsiteX19-135" fmla="*/ 282804 w 644173"/>
                  <a:gd name="connsiteY19-136" fmla="*/ 188536 h 751002"/>
                  <a:gd name="connsiteX20-137" fmla="*/ 368355 w 644173"/>
                  <a:gd name="connsiteY20-138" fmla="*/ 526477 h 751002"/>
                  <a:gd name="connsiteX21-139" fmla="*/ 368355 w 644173"/>
                  <a:gd name="connsiteY21-140" fmla="*/ 705273 h 751002"/>
                  <a:gd name="connsiteX22-141" fmla="*/ 466650 w 644173"/>
                  <a:gd name="connsiteY22-142" fmla="*/ 602561 h 751002"/>
                  <a:gd name="connsiteX23-143" fmla="*/ 368355 w 644173"/>
                  <a:gd name="connsiteY23-144" fmla="*/ 526477 h 7510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</a:cxnLst>
                <a:rect l="l" t="t" r="r" b="b"/>
                <a:pathLst>
                  <a:path w="644173" h="751002">
                    <a:moveTo>
                      <a:pt x="289089" y="0"/>
                    </a:moveTo>
                    <a:lnTo>
                      <a:pt x="361361" y="0"/>
                    </a:lnTo>
                    <a:lnTo>
                      <a:pt x="361361" y="53419"/>
                    </a:lnTo>
                    <a:cubicBezTo>
                      <a:pt x="495431" y="74367"/>
                      <a:pt x="585509" y="111027"/>
                      <a:pt x="622169" y="238813"/>
                    </a:cubicBezTo>
                    <a:lnTo>
                      <a:pt x="436775" y="276520"/>
                    </a:lnTo>
                    <a:cubicBezTo>
                      <a:pt x="426971" y="240049"/>
                      <a:pt x="402882" y="208339"/>
                      <a:pt x="364503" y="188536"/>
                    </a:cubicBezTo>
                    <a:lnTo>
                      <a:pt x="364503" y="339365"/>
                    </a:lnTo>
                    <a:cubicBezTo>
                      <a:pt x="548850" y="373930"/>
                      <a:pt x="645212" y="499620"/>
                      <a:pt x="644165" y="546755"/>
                    </a:cubicBezTo>
                    <a:lnTo>
                      <a:pt x="644165" y="751002"/>
                    </a:lnTo>
                    <a:lnTo>
                      <a:pt x="0" y="751002"/>
                    </a:lnTo>
                    <a:cubicBezTo>
                      <a:pt x="1047" y="705963"/>
                      <a:pt x="2095" y="660924"/>
                      <a:pt x="3142" y="615885"/>
                    </a:cubicBezTo>
                    <a:lnTo>
                      <a:pt x="219959" y="597031"/>
                    </a:lnTo>
                    <a:cubicBezTo>
                      <a:pt x="230433" y="670350"/>
                      <a:pt x="256620" y="683967"/>
                      <a:pt x="289089" y="703868"/>
                    </a:cubicBezTo>
                    <a:lnTo>
                      <a:pt x="289089" y="515332"/>
                    </a:lnTo>
                    <a:cubicBezTo>
                      <a:pt x="-25138" y="509047"/>
                      <a:pt x="-84841" y="65988"/>
                      <a:pt x="289089" y="62846"/>
                    </a:cubicBezTo>
                    <a:lnTo>
                      <a:pt x="289089" y="0"/>
                    </a:lnTo>
                    <a:close/>
                    <a:moveTo>
                      <a:pt x="282804" y="188536"/>
                    </a:moveTo>
                    <a:cubicBezTo>
                      <a:pt x="262903" y="209485"/>
                      <a:pt x="223952" y="211383"/>
                      <a:pt x="223101" y="251382"/>
                    </a:cubicBezTo>
                    <a:cubicBezTo>
                      <a:pt x="223952" y="289187"/>
                      <a:pt x="262903" y="307943"/>
                      <a:pt x="282804" y="336223"/>
                    </a:cubicBezTo>
                    <a:lnTo>
                      <a:pt x="282804" y="188536"/>
                    </a:lnTo>
                    <a:close/>
                    <a:moveTo>
                      <a:pt x="368355" y="526477"/>
                    </a:moveTo>
                    <a:lnTo>
                      <a:pt x="368355" y="705273"/>
                    </a:lnTo>
                    <a:cubicBezTo>
                      <a:pt x="401120" y="671036"/>
                      <a:pt x="465249" y="648329"/>
                      <a:pt x="466650" y="602561"/>
                    </a:cubicBezTo>
                    <a:cubicBezTo>
                      <a:pt x="465249" y="554137"/>
                      <a:pt x="401120" y="551839"/>
                      <a:pt x="368355" y="526477"/>
                    </a:cubicBezTo>
                    <a:close/>
                  </a:path>
                </a:pathLst>
              </a:cu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336510" y="2941715"/>
                <a:ext cx="644173" cy="1133005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7205303" y="3156875"/>
              <a:ext cx="890516" cy="27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754120" y="2087880"/>
            <a:ext cx="817880" cy="2591435"/>
            <a:chOff x="8229776" y="1733267"/>
            <a:chExt cx="890516" cy="2164068"/>
          </a:xfrm>
          <a:solidFill>
            <a:srgbClr val="12AD99"/>
          </a:solidFill>
          <a:effectLst/>
        </p:grpSpPr>
        <p:grpSp>
          <p:nvGrpSpPr>
            <p:cNvPr id="67" name="组合 66"/>
            <p:cNvGrpSpPr/>
            <p:nvPr/>
          </p:nvGrpSpPr>
          <p:grpSpPr>
            <a:xfrm>
              <a:off x="8349110" y="1733267"/>
              <a:ext cx="644173" cy="2164068"/>
              <a:chOff x="6410006" y="2177770"/>
              <a:chExt cx="644173" cy="2164068"/>
            </a:xfrm>
            <a:grpFill/>
          </p:grpSpPr>
          <p:sp>
            <p:nvSpPr>
              <p:cNvPr id="68" name="任意多边形 22"/>
              <p:cNvSpPr/>
              <p:nvPr/>
            </p:nvSpPr>
            <p:spPr>
              <a:xfrm>
                <a:off x="6410006" y="2177770"/>
                <a:ext cx="644173" cy="751002"/>
              </a:xfrm>
              <a:custGeom>
                <a:avLst/>
                <a:gdLst>
                  <a:gd name="connsiteX0" fmla="*/ 289089 w 644173"/>
                  <a:gd name="connsiteY0" fmla="*/ 0 h 751002"/>
                  <a:gd name="connsiteX1" fmla="*/ 361361 w 644173"/>
                  <a:gd name="connsiteY1" fmla="*/ 0 h 751002"/>
                  <a:gd name="connsiteX2" fmla="*/ 361361 w 644173"/>
                  <a:gd name="connsiteY2" fmla="*/ 53419 h 751002"/>
                  <a:gd name="connsiteX3" fmla="*/ 622169 w 644173"/>
                  <a:gd name="connsiteY3" fmla="*/ 238813 h 751002"/>
                  <a:gd name="connsiteX4" fmla="*/ 436775 w 644173"/>
                  <a:gd name="connsiteY4" fmla="*/ 276520 h 751002"/>
                  <a:gd name="connsiteX5" fmla="*/ 364503 w 644173"/>
                  <a:gd name="connsiteY5" fmla="*/ 188536 h 751002"/>
                  <a:gd name="connsiteX6" fmla="*/ 364503 w 644173"/>
                  <a:gd name="connsiteY6" fmla="*/ 339365 h 751002"/>
                  <a:gd name="connsiteX7" fmla="*/ 644165 w 644173"/>
                  <a:gd name="connsiteY7" fmla="*/ 546755 h 751002"/>
                  <a:gd name="connsiteX8" fmla="*/ 644165 w 644173"/>
                  <a:gd name="connsiteY8" fmla="*/ 751002 h 751002"/>
                  <a:gd name="connsiteX9" fmla="*/ 0 w 644173"/>
                  <a:gd name="connsiteY9" fmla="*/ 751002 h 751002"/>
                  <a:gd name="connsiteX10" fmla="*/ 3142 w 644173"/>
                  <a:gd name="connsiteY10" fmla="*/ 615885 h 751002"/>
                  <a:gd name="connsiteX11" fmla="*/ 219959 w 644173"/>
                  <a:gd name="connsiteY11" fmla="*/ 597031 h 751002"/>
                  <a:gd name="connsiteX12" fmla="*/ 289089 w 644173"/>
                  <a:gd name="connsiteY12" fmla="*/ 703868 h 751002"/>
                  <a:gd name="connsiteX13" fmla="*/ 289089 w 644173"/>
                  <a:gd name="connsiteY13" fmla="*/ 515332 h 751002"/>
                  <a:gd name="connsiteX14" fmla="*/ 289089 w 644173"/>
                  <a:gd name="connsiteY14" fmla="*/ 62846 h 751002"/>
                  <a:gd name="connsiteX15" fmla="*/ 289089 w 644173"/>
                  <a:gd name="connsiteY15" fmla="*/ 0 h 751002"/>
                  <a:gd name="connsiteX16" fmla="*/ 282804 w 644173"/>
                  <a:gd name="connsiteY16" fmla="*/ 188536 h 751002"/>
                  <a:gd name="connsiteX17" fmla="*/ 223101 w 644173"/>
                  <a:gd name="connsiteY17" fmla="*/ 251382 h 751002"/>
                  <a:gd name="connsiteX18" fmla="*/ 282804 w 644173"/>
                  <a:gd name="connsiteY18" fmla="*/ 336223 h 751002"/>
                  <a:gd name="connsiteX19" fmla="*/ 282804 w 644173"/>
                  <a:gd name="connsiteY19" fmla="*/ 188536 h 751002"/>
                  <a:gd name="connsiteX20" fmla="*/ 368355 w 644173"/>
                  <a:gd name="connsiteY20" fmla="*/ 526477 h 751002"/>
                  <a:gd name="connsiteX21" fmla="*/ 368355 w 644173"/>
                  <a:gd name="connsiteY21" fmla="*/ 705273 h 751002"/>
                  <a:gd name="connsiteX22" fmla="*/ 466650 w 644173"/>
                  <a:gd name="connsiteY22" fmla="*/ 602561 h 751002"/>
                  <a:gd name="connsiteX23" fmla="*/ 368355 w 644173"/>
                  <a:gd name="connsiteY23" fmla="*/ 526477 h 751002"/>
                  <a:gd name="connsiteX0-1" fmla="*/ 289089 w 644173"/>
                  <a:gd name="connsiteY0-2" fmla="*/ 0 h 751002"/>
                  <a:gd name="connsiteX1-3" fmla="*/ 361361 w 644173"/>
                  <a:gd name="connsiteY1-4" fmla="*/ 0 h 751002"/>
                  <a:gd name="connsiteX2-5" fmla="*/ 361361 w 644173"/>
                  <a:gd name="connsiteY2-6" fmla="*/ 53419 h 751002"/>
                  <a:gd name="connsiteX3-7" fmla="*/ 622169 w 644173"/>
                  <a:gd name="connsiteY3-8" fmla="*/ 238813 h 751002"/>
                  <a:gd name="connsiteX4-9" fmla="*/ 436775 w 644173"/>
                  <a:gd name="connsiteY4-10" fmla="*/ 276520 h 751002"/>
                  <a:gd name="connsiteX5-11" fmla="*/ 364503 w 644173"/>
                  <a:gd name="connsiteY5-12" fmla="*/ 188536 h 751002"/>
                  <a:gd name="connsiteX6-13" fmla="*/ 364503 w 644173"/>
                  <a:gd name="connsiteY6-14" fmla="*/ 339365 h 751002"/>
                  <a:gd name="connsiteX7-15" fmla="*/ 644165 w 644173"/>
                  <a:gd name="connsiteY7-16" fmla="*/ 546755 h 751002"/>
                  <a:gd name="connsiteX8-17" fmla="*/ 644165 w 644173"/>
                  <a:gd name="connsiteY8-18" fmla="*/ 751002 h 751002"/>
                  <a:gd name="connsiteX9-19" fmla="*/ 0 w 644173"/>
                  <a:gd name="connsiteY9-20" fmla="*/ 751002 h 751002"/>
                  <a:gd name="connsiteX10-21" fmla="*/ 3142 w 644173"/>
                  <a:gd name="connsiteY10-22" fmla="*/ 615885 h 751002"/>
                  <a:gd name="connsiteX11-23" fmla="*/ 219959 w 644173"/>
                  <a:gd name="connsiteY11-24" fmla="*/ 597031 h 751002"/>
                  <a:gd name="connsiteX12-25" fmla="*/ 289089 w 644173"/>
                  <a:gd name="connsiteY12-26" fmla="*/ 703868 h 751002"/>
                  <a:gd name="connsiteX13-27" fmla="*/ 289089 w 644173"/>
                  <a:gd name="connsiteY13-28" fmla="*/ 515332 h 751002"/>
                  <a:gd name="connsiteX14-29" fmla="*/ 289089 w 644173"/>
                  <a:gd name="connsiteY14-30" fmla="*/ 62846 h 751002"/>
                  <a:gd name="connsiteX15-31" fmla="*/ 289089 w 644173"/>
                  <a:gd name="connsiteY15-32" fmla="*/ 0 h 751002"/>
                  <a:gd name="connsiteX16-33" fmla="*/ 282804 w 644173"/>
                  <a:gd name="connsiteY16-34" fmla="*/ 188536 h 751002"/>
                  <a:gd name="connsiteX17-35" fmla="*/ 223101 w 644173"/>
                  <a:gd name="connsiteY17-36" fmla="*/ 251382 h 751002"/>
                  <a:gd name="connsiteX18-37" fmla="*/ 282804 w 644173"/>
                  <a:gd name="connsiteY18-38" fmla="*/ 336223 h 751002"/>
                  <a:gd name="connsiteX19-39" fmla="*/ 282804 w 644173"/>
                  <a:gd name="connsiteY19-40" fmla="*/ 188536 h 751002"/>
                  <a:gd name="connsiteX20-41" fmla="*/ 368355 w 644173"/>
                  <a:gd name="connsiteY20-42" fmla="*/ 526477 h 751002"/>
                  <a:gd name="connsiteX21-43" fmla="*/ 368355 w 644173"/>
                  <a:gd name="connsiteY21-44" fmla="*/ 705273 h 751002"/>
                  <a:gd name="connsiteX22-45" fmla="*/ 466650 w 644173"/>
                  <a:gd name="connsiteY22-46" fmla="*/ 602561 h 751002"/>
                  <a:gd name="connsiteX23-47" fmla="*/ 368355 w 644173"/>
                  <a:gd name="connsiteY23-48" fmla="*/ 526477 h 751002"/>
                  <a:gd name="connsiteX0-49" fmla="*/ 289089 w 644173"/>
                  <a:gd name="connsiteY0-50" fmla="*/ 0 h 751002"/>
                  <a:gd name="connsiteX1-51" fmla="*/ 361361 w 644173"/>
                  <a:gd name="connsiteY1-52" fmla="*/ 0 h 751002"/>
                  <a:gd name="connsiteX2-53" fmla="*/ 361361 w 644173"/>
                  <a:gd name="connsiteY2-54" fmla="*/ 53419 h 751002"/>
                  <a:gd name="connsiteX3-55" fmla="*/ 622169 w 644173"/>
                  <a:gd name="connsiteY3-56" fmla="*/ 238813 h 751002"/>
                  <a:gd name="connsiteX4-57" fmla="*/ 436775 w 644173"/>
                  <a:gd name="connsiteY4-58" fmla="*/ 276520 h 751002"/>
                  <a:gd name="connsiteX5-59" fmla="*/ 364503 w 644173"/>
                  <a:gd name="connsiteY5-60" fmla="*/ 188536 h 751002"/>
                  <a:gd name="connsiteX6-61" fmla="*/ 364503 w 644173"/>
                  <a:gd name="connsiteY6-62" fmla="*/ 339365 h 751002"/>
                  <a:gd name="connsiteX7-63" fmla="*/ 644165 w 644173"/>
                  <a:gd name="connsiteY7-64" fmla="*/ 546755 h 751002"/>
                  <a:gd name="connsiteX8-65" fmla="*/ 644165 w 644173"/>
                  <a:gd name="connsiteY8-66" fmla="*/ 751002 h 751002"/>
                  <a:gd name="connsiteX9-67" fmla="*/ 0 w 644173"/>
                  <a:gd name="connsiteY9-68" fmla="*/ 751002 h 751002"/>
                  <a:gd name="connsiteX10-69" fmla="*/ 3142 w 644173"/>
                  <a:gd name="connsiteY10-70" fmla="*/ 615885 h 751002"/>
                  <a:gd name="connsiteX11-71" fmla="*/ 219959 w 644173"/>
                  <a:gd name="connsiteY11-72" fmla="*/ 597031 h 751002"/>
                  <a:gd name="connsiteX12-73" fmla="*/ 289089 w 644173"/>
                  <a:gd name="connsiteY12-74" fmla="*/ 703868 h 751002"/>
                  <a:gd name="connsiteX13-75" fmla="*/ 289089 w 644173"/>
                  <a:gd name="connsiteY13-76" fmla="*/ 515332 h 751002"/>
                  <a:gd name="connsiteX14-77" fmla="*/ 289089 w 644173"/>
                  <a:gd name="connsiteY14-78" fmla="*/ 62846 h 751002"/>
                  <a:gd name="connsiteX15-79" fmla="*/ 289089 w 644173"/>
                  <a:gd name="connsiteY15-80" fmla="*/ 0 h 751002"/>
                  <a:gd name="connsiteX16-81" fmla="*/ 282804 w 644173"/>
                  <a:gd name="connsiteY16-82" fmla="*/ 188536 h 751002"/>
                  <a:gd name="connsiteX17-83" fmla="*/ 223101 w 644173"/>
                  <a:gd name="connsiteY17-84" fmla="*/ 251382 h 751002"/>
                  <a:gd name="connsiteX18-85" fmla="*/ 282804 w 644173"/>
                  <a:gd name="connsiteY18-86" fmla="*/ 336223 h 751002"/>
                  <a:gd name="connsiteX19-87" fmla="*/ 282804 w 644173"/>
                  <a:gd name="connsiteY19-88" fmla="*/ 188536 h 751002"/>
                  <a:gd name="connsiteX20-89" fmla="*/ 368355 w 644173"/>
                  <a:gd name="connsiteY20-90" fmla="*/ 526477 h 751002"/>
                  <a:gd name="connsiteX21-91" fmla="*/ 368355 w 644173"/>
                  <a:gd name="connsiteY21-92" fmla="*/ 705273 h 751002"/>
                  <a:gd name="connsiteX22-93" fmla="*/ 466650 w 644173"/>
                  <a:gd name="connsiteY22-94" fmla="*/ 602561 h 751002"/>
                  <a:gd name="connsiteX23-95" fmla="*/ 368355 w 644173"/>
                  <a:gd name="connsiteY23-96" fmla="*/ 526477 h 751002"/>
                  <a:gd name="connsiteX0-97" fmla="*/ 289089 w 644173"/>
                  <a:gd name="connsiteY0-98" fmla="*/ 0 h 751002"/>
                  <a:gd name="connsiteX1-99" fmla="*/ 361361 w 644173"/>
                  <a:gd name="connsiteY1-100" fmla="*/ 0 h 751002"/>
                  <a:gd name="connsiteX2-101" fmla="*/ 361361 w 644173"/>
                  <a:gd name="connsiteY2-102" fmla="*/ 53419 h 751002"/>
                  <a:gd name="connsiteX3-103" fmla="*/ 622169 w 644173"/>
                  <a:gd name="connsiteY3-104" fmla="*/ 238813 h 751002"/>
                  <a:gd name="connsiteX4-105" fmla="*/ 436775 w 644173"/>
                  <a:gd name="connsiteY4-106" fmla="*/ 276520 h 751002"/>
                  <a:gd name="connsiteX5-107" fmla="*/ 364503 w 644173"/>
                  <a:gd name="connsiteY5-108" fmla="*/ 188536 h 751002"/>
                  <a:gd name="connsiteX6-109" fmla="*/ 364503 w 644173"/>
                  <a:gd name="connsiteY6-110" fmla="*/ 339365 h 751002"/>
                  <a:gd name="connsiteX7-111" fmla="*/ 644165 w 644173"/>
                  <a:gd name="connsiteY7-112" fmla="*/ 546755 h 751002"/>
                  <a:gd name="connsiteX8-113" fmla="*/ 644165 w 644173"/>
                  <a:gd name="connsiteY8-114" fmla="*/ 751002 h 751002"/>
                  <a:gd name="connsiteX9-115" fmla="*/ 0 w 644173"/>
                  <a:gd name="connsiteY9-116" fmla="*/ 751002 h 751002"/>
                  <a:gd name="connsiteX10-117" fmla="*/ 3142 w 644173"/>
                  <a:gd name="connsiteY10-118" fmla="*/ 615885 h 751002"/>
                  <a:gd name="connsiteX11-119" fmla="*/ 219959 w 644173"/>
                  <a:gd name="connsiteY11-120" fmla="*/ 597031 h 751002"/>
                  <a:gd name="connsiteX12-121" fmla="*/ 289089 w 644173"/>
                  <a:gd name="connsiteY12-122" fmla="*/ 703868 h 751002"/>
                  <a:gd name="connsiteX13-123" fmla="*/ 289089 w 644173"/>
                  <a:gd name="connsiteY13-124" fmla="*/ 515332 h 751002"/>
                  <a:gd name="connsiteX14-125" fmla="*/ 289089 w 644173"/>
                  <a:gd name="connsiteY14-126" fmla="*/ 62846 h 751002"/>
                  <a:gd name="connsiteX15-127" fmla="*/ 289089 w 644173"/>
                  <a:gd name="connsiteY15-128" fmla="*/ 0 h 751002"/>
                  <a:gd name="connsiteX16-129" fmla="*/ 282804 w 644173"/>
                  <a:gd name="connsiteY16-130" fmla="*/ 188536 h 751002"/>
                  <a:gd name="connsiteX17-131" fmla="*/ 223101 w 644173"/>
                  <a:gd name="connsiteY17-132" fmla="*/ 251382 h 751002"/>
                  <a:gd name="connsiteX18-133" fmla="*/ 282804 w 644173"/>
                  <a:gd name="connsiteY18-134" fmla="*/ 336223 h 751002"/>
                  <a:gd name="connsiteX19-135" fmla="*/ 282804 w 644173"/>
                  <a:gd name="connsiteY19-136" fmla="*/ 188536 h 751002"/>
                  <a:gd name="connsiteX20-137" fmla="*/ 368355 w 644173"/>
                  <a:gd name="connsiteY20-138" fmla="*/ 526477 h 751002"/>
                  <a:gd name="connsiteX21-139" fmla="*/ 368355 w 644173"/>
                  <a:gd name="connsiteY21-140" fmla="*/ 705273 h 751002"/>
                  <a:gd name="connsiteX22-141" fmla="*/ 466650 w 644173"/>
                  <a:gd name="connsiteY22-142" fmla="*/ 602561 h 751002"/>
                  <a:gd name="connsiteX23-143" fmla="*/ 368355 w 644173"/>
                  <a:gd name="connsiteY23-144" fmla="*/ 526477 h 7510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</a:cxnLst>
                <a:rect l="l" t="t" r="r" b="b"/>
                <a:pathLst>
                  <a:path w="644173" h="751002">
                    <a:moveTo>
                      <a:pt x="289089" y="0"/>
                    </a:moveTo>
                    <a:lnTo>
                      <a:pt x="361361" y="0"/>
                    </a:lnTo>
                    <a:lnTo>
                      <a:pt x="361361" y="53419"/>
                    </a:lnTo>
                    <a:cubicBezTo>
                      <a:pt x="495431" y="74367"/>
                      <a:pt x="585509" y="111027"/>
                      <a:pt x="622169" y="238813"/>
                    </a:cubicBezTo>
                    <a:lnTo>
                      <a:pt x="436775" y="276520"/>
                    </a:lnTo>
                    <a:cubicBezTo>
                      <a:pt x="426971" y="240049"/>
                      <a:pt x="402882" y="208339"/>
                      <a:pt x="364503" y="188536"/>
                    </a:cubicBezTo>
                    <a:lnTo>
                      <a:pt x="364503" y="339365"/>
                    </a:lnTo>
                    <a:cubicBezTo>
                      <a:pt x="548850" y="373930"/>
                      <a:pt x="645212" y="499620"/>
                      <a:pt x="644165" y="546755"/>
                    </a:cubicBezTo>
                    <a:lnTo>
                      <a:pt x="644165" y="751002"/>
                    </a:lnTo>
                    <a:lnTo>
                      <a:pt x="0" y="751002"/>
                    </a:lnTo>
                    <a:cubicBezTo>
                      <a:pt x="1047" y="705963"/>
                      <a:pt x="2095" y="660924"/>
                      <a:pt x="3142" y="615885"/>
                    </a:cubicBezTo>
                    <a:lnTo>
                      <a:pt x="219959" y="597031"/>
                    </a:lnTo>
                    <a:cubicBezTo>
                      <a:pt x="230433" y="670350"/>
                      <a:pt x="256620" y="683967"/>
                      <a:pt x="289089" y="703868"/>
                    </a:cubicBezTo>
                    <a:lnTo>
                      <a:pt x="289089" y="515332"/>
                    </a:lnTo>
                    <a:cubicBezTo>
                      <a:pt x="-25138" y="509047"/>
                      <a:pt x="-84841" y="65988"/>
                      <a:pt x="289089" y="62846"/>
                    </a:cubicBezTo>
                    <a:lnTo>
                      <a:pt x="289089" y="0"/>
                    </a:lnTo>
                    <a:close/>
                    <a:moveTo>
                      <a:pt x="282804" y="188536"/>
                    </a:moveTo>
                    <a:cubicBezTo>
                      <a:pt x="262903" y="209485"/>
                      <a:pt x="223952" y="211383"/>
                      <a:pt x="223101" y="251382"/>
                    </a:cubicBezTo>
                    <a:cubicBezTo>
                      <a:pt x="223952" y="289187"/>
                      <a:pt x="262903" y="307943"/>
                      <a:pt x="282804" y="336223"/>
                    </a:cubicBezTo>
                    <a:lnTo>
                      <a:pt x="282804" y="188536"/>
                    </a:lnTo>
                    <a:close/>
                    <a:moveTo>
                      <a:pt x="368355" y="526477"/>
                    </a:moveTo>
                    <a:lnTo>
                      <a:pt x="368355" y="705273"/>
                    </a:lnTo>
                    <a:cubicBezTo>
                      <a:pt x="401120" y="671036"/>
                      <a:pt x="465249" y="648329"/>
                      <a:pt x="466650" y="602561"/>
                    </a:cubicBezTo>
                    <a:cubicBezTo>
                      <a:pt x="465249" y="554137"/>
                      <a:pt x="401120" y="551839"/>
                      <a:pt x="368355" y="526477"/>
                    </a:cubicBezTo>
                    <a:close/>
                  </a:path>
                </a:pathLst>
              </a:cu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6410006" y="2951922"/>
                <a:ext cx="644173" cy="1389916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8229776" y="3166798"/>
              <a:ext cx="890516" cy="27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019040" y="1788160"/>
            <a:ext cx="627380" cy="2890520"/>
            <a:chOff x="9286310" y="1483295"/>
            <a:chExt cx="683265" cy="2414040"/>
          </a:xfrm>
          <a:solidFill>
            <a:srgbClr val="12AD99"/>
          </a:solidFill>
          <a:effectLst/>
        </p:grpSpPr>
        <p:grpSp>
          <p:nvGrpSpPr>
            <p:cNvPr id="72" name="组合 71"/>
            <p:cNvGrpSpPr/>
            <p:nvPr/>
          </p:nvGrpSpPr>
          <p:grpSpPr>
            <a:xfrm>
              <a:off x="9325402" y="1483295"/>
              <a:ext cx="644173" cy="2414040"/>
              <a:chOff x="7336510" y="2174502"/>
              <a:chExt cx="644173" cy="2414040"/>
            </a:xfrm>
            <a:grpFill/>
          </p:grpSpPr>
          <p:sp>
            <p:nvSpPr>
              <p:cNvPr id="73" name="任意多边形 27"/>
              <p:cNvSpPr/>
              <p:nvPr/>
            </p:nvSpPr>
            <p:spPr>
              <a:xfrm>
                <a:off x="7336510" y="2174502"/>
                <a:ext cx="644173" cy="751002"/>
              </a:xfrm>
              <a:custGeom>
                <a:avLst/>
                <a:gdLst>
                  <a:gd name="connsiteX0" fmla="*/ 289089 w 644173"/>
                  <a:gd name="connsiteY0" fmla="*/ 0 h 751002"/>
                  <a:gd name="connsiteX1" fmla="*/ 361361 w 644173"/>
                  <a:gd name="connsiteY1" fmla="*/ 0 h 751002"/>
                  <a:gd name="connsiteX2" fmla="*/ 361361 w 644173"/>
                  <a:gd name="connsiteY2" fmla="*/ 53419 h 751002"/>
                  <a:gd name="connsiteX3" fmla="*/ 622169 w 644173"/>
                  <a:gd name="connsiteY3" fmla="*/ 238813 h 751002"/>
                  <a:gd name="connsiteX4" fmla="*/ 436775 w 644173"/>
                  <a:gd name="connsiteY4" fmla="*/ 276520 h 751002"/>
                  <a:gd name="connsiteX5" fmla="*/ 364503 w 644173"/>
                  <a:gd name="connsiteY5" fmla="*/ 188536 h 751002"/>
                  <a:gd name="connsiteX6" fmla="*/ 364503 w 644173"/>
                  <a:gd name="connsiteY6" fmla="*/ 339365 h 751002"/>
                  <a:gd name="connsiteX7" fmla="*/ 644165 w 644173"/>
                  <a:gd name="connsiteY7" fmla="*/ 546755 h 751002"/>
                  <a:gd name="connsiteX8" fmla="*/ 644165 w 644173"/>
                  <a:gd name="connsiteY8" fmla="*/ 751002 h 751002"/>
                  <a:gd name="connsiteX9" fmla="*/ 0 w 644173"/>
                  <a:gd name="connsiteY9" fmla="*/ 751002 h 751002"/>
                  <a:gd name="connsiteX10" fmla="*/ 3142 w 644173"/>
                  <a:gd name="connsiteY10" fmla="*/ 615885 h 751002"/>
                  <a:gd name="connsiteX11" fmla="*/ 219959 w 644173"/>
                  <a:gd name="connsiteY11" fmla="*/ 597031 h 751002"/>
                  <a:gd name="connsiteX12" fmla="*/ 289089 w 644173"/>
                  <a:gd name="connsiteY12" fmla="*/ 703868 h 751002"/>
                  <a:gd name="connsiteX13" fmla="*/ 289089 w 644173"/>
                  <a:gd name="connsiteY13" fmla="*/ 515332 h 751002"/>
                  <a:gd name="connsiteX14" fmla="*/ 289089 w 644173"/>
                  <a:gd name="connsiteY14" fmla="*/ 62846 h 751002"/>
                  <a:gd name="connsiteX15" fmla="*/ 289089 w 644173"/>
                  <a:gd name="connsiteY15" fmla="*/ 0 h 751002"/>
                  <a:gd name="connsiteX16" fmla="*/ 282804 w 644173"/>
                  <a:gd name="connsiteY16" fmla="*/ 188536 h 751002"/>
                  <a:gd name="connsiteX17" fmla="*/ 223101 w 644173"/>
                  <a:gd name="connsiteY17" fmla="*/ 251382 h 751002"/>
                  <a:gd name="connsiteX18" fmla="*/ 282804 w 644173"/>
                  <a:gd name="connsiteY18" fmla="*/ 336223 h 751002"/>
                  <a:gd name="connsiteX19" fmla="*/ 282804 w 644173"/>
                  <a:gd name="connsiteY19" fmla="*/ 188536 h 751002"/>
                  <a:gd name="connsiteX20" fmla="*/ 368355 w 644173"/>
                  <a:gd name="connsiteY20" fmla="*/ 526477 h 751002"/>
                  <a:gd name="connsiteX21" fmla="*/ 368355 w 644173"/>
                  <a:gd name="connsiteY21" fmla="*/ 705273 h 751002"/>
                  <a:gd name="connsiteX22" fmla="*/ 466650 w 644173"/>
                  <a:gd name="connsiteY22" fmla="*/ 602561 h 751002"/>
                  <a:gd name="connsiteX23" fmla="*/ 368355 w 644173"/>
                  <a:gd name="connsiteY23" fmla="*/ 526477 h 751002"/>
                  <a:gd name="connsiteX0-1" fmla="*/ 289089 w 644173"/>
                  <a:gd name="connsiteY0-2" fmla="*/ 0 h 751002"/>
                  <a:gd name="connsiteX1-3" fmla="*/ 361361 w 644173"/>
                  <a:gd name="connsiteY1-4" fmla="*/ 0 h 751002"/>
                  <a:gd name="connsiteX2-5" fmla="*/ 361361 w 644173"/>
                  <a:gd name="connsiteY2-6" fmla="*/ 53419 h 751002"/>
                  <a:gd name="connsiteX3-7" fmla="*/ 622169 w 644173"/>
                  <a:gd name="connsiteY3-8" fmla="*/ 238813 h 751002"/>
                  <a:gd name="connsiteX4-9" fmla="*/ 436775 w 644173"/>
                  <a:gd name="connsiteY4-10" fmla="*/ 276520 h 751002"/>
                  <a:gd name="connsiteX5-11" fmla="*/ 364503 w 644173"/>
                  <a:gd name="connsiteY5-12" fmla="*/ 188536 h 751002"/>
                  <a:gd name="connsiteX6-13" fmla="*/ 364503 w 644173"/>
                  <a:gd name="connsiteY6-14" fmla="*/ 339365 h 751002"/>
                  <a:gd name="connsiteX7-15" fmla="*/ 644165 w 644173"/>
                  <a:gd name="connsiteY7-16" fmla="*/ 546755 h 751002"/>
                  <a:gd name="connsiteX8-17" fmla="*/ 644165 w 644173"/>
                  <a:gd name="connsiteY8-18" fmla="*/ 751002 h 751002"/>
                  <a:gd name="connsiteX9-19" fmla="*/ 0 w 644173"/>
                  <a:gd name="connsiteY9-20" fmla="*/ 751002 h 751002"/>
                  <a:gd name="connsiteX10-21" fmla="*/ 3142 w 644173"/>
                  <a:gd name="connsiteY10-22" fmla="*/ 615885 h 751002"/>
                  <a:gd name="connsiteX11-23" fmla="*/ 219959 w 644173"/>
                  <a:gd name="connsiteY11-24" fmla="*/ 597031 h 751002"/>
                  <a:gd name="connsiteX12-25" fmla="*/ 289089 w 644173"/>
                  <a:gd name="connsiteY12-26" fmla="*/ 703868 h 751002"/>
                  <a:gd name="connsiteX13-27" fmla="*/ 289089 w 644173"/>
                  <a:gd name="connsiteY13-28" fmla="*/ 515332 h 751002"/>
                  <a:gd name="connsiteX14-29" fmla="*/ 289089 w 644173"/>
                  <a:gd name="connsiteY14-30" fmla="*/ 62846 h 751002"/>
                  <a:gd name="connsiteX15-31" fmla="*/ 289089 w 644173"/>
                  <a:gd name="connsiteY15-32" fmla="*/ 0 h 751002"/>
                  <a:gd name="connsiteX16-33" fmla="*/ 282804 w 644173"/>
                  <a:gd name="connsiteY16-34" fmla="*/ 188536 h 751002"/>
                  <a:gd name="connsiteX17-35" fmla="*/ 223101 w 644173"/>
                  <a:gd name="connsiteY17-36" fmla="*/ 251382 h 751002"/>
                  <a:gd name="connsiteX18-37" fmla="*/ 282804 w 644173"/>
                  <a:gd name="connsiteY18-38" fmla="*/ 336223 h 751002"/>
                  <a:gd name="connsiteX19-39" fmla="*/ 282804 w 644173"/>
                  <a:gd name="connsiteY19-40" fmla="*/ 188536 h 751002"/>
                  <a:gd name="connsiteX20-41" fmla="*/ 368355 w 644173"/>
                  <a:gd name="connsiteY20-42" fmla="*/ 526477 h 751002"/>
                  <a:gd name="connsiteX21-43" fmla="*/ 368355 w 644173"/>
                  <a:gd name="connsiteY21-44" fmla="*/ 705273 h 751002"/>
                  <a:gd name="connsiteX22-45" fmla="*/ 466650 w 644173"/>
                  <a:gd name="connsiteY22-46" fmla="*/ 602561 h 751002"/>
                  <a:gd name="connsiteX23-47" fmla="*/ 368355 w 644173"/>
                  <a:gd name="connsiteY23-48" fmla="*/ 526477 h 751002"/>
                  <a:gd name="connsiteX0-49" fmla="*/ 289089 w 644173"/>
                  <a:gd name="connsiteY0-50" fmla="*/ 0 h 751002"/>
                  <a:gd name="connsiteX1-51" fmla="*/ 361361 w 644173"/>
                  <a:gd name="connsiteY1-52" fmla="*/ 0 h 751002"/>
                  <a:gd name="connsiteX2-53" fmla="*/ 361361 w 644173"/>
                  <a:gd name="connsiteY2-54" fmla="*/ 53419 h 751002"/>
                  <a:gd name="connsiteX3-55" fmla="*/ 622169 w 644173"/>
                  <a:gd name="connsiteY3-56" fmla="*/ 238813 h 751002"/>
                  <a:gd name="connsiteX4-57" fmla="*/ 436775 w 644173"/>
                  <a:gd name="connsiteY4-58" fmla="*/ 276520 h 751002"/>
                  <a:gd name="connsiteX5-59" fmla="*/ 364503 w 644173"/>
                  <a:gd name="connsiteY5-60" fmla="*/ 188536 h 751002"/>
                  <a:gd name="connsiteX6-61" fmla="*/ 364503 w 644173"/>
                  <a:gd name="connsiteY6-62" fmla="*/ 339365 h 751002"/>
                  <a:gd name="connsiteX7-63" fmla="*/ 644165 w 644173"/>
                  <a:gd name="connsiteY7-64" fmla="*/ 546755 h 751002"/>
                  <a:gd name="connsiteX8-65" fmla="*/ 644165 w 644173"/>
                  <a:gd name="connsiteY8-66" fmla="*/ 751002 h 751002"/>
                  <a:gd name="connsiteX9-67" fmla="*/ 0 w 644173"/>
                  <a:gd name="connsiteY9-68" fmla="*/ 751002 h 751002"/>
                  <a:gd name="connsiteX10-69" fmla="*/ 3142 w 644173"/>
                  <a:gd name="connsiteY10-70" fmla="*/ 615885 h 751002"/>
                  <a:gd name="connsiteX11-71" fmla="*/ 219959 w 644173"/>
                  <a:gd name="connsiteY11-72" fmla="*/ 597031 h 751002"/>
                  <a:gd name="connsiteX12-73" fmla="*/ 289089 w 644173"/>
                  <a:gd name="connsiteY12-74" fmla="*/ 703868 h 751002"/>
                  <a:gd name="connsiteX13-75" fmla="*/ 289089 w 644173"/>
                  <a:gd name="connsiteY13-76" fmla="*/ 515332 h 751002"/>
                  <a:gd name="connsiteX14-77" fmla="*/ 289089 w 644173"/>
                  <a:gd name="connsiteY14-78" fmla="*/ 62846 h 751002"/>
                  <a:gd name="connsiteX15-79" fmla="*/ 289089 w 644173"/>
                  <a:gd name="connsiteY15-80" fmla="*/ 0 h 751002"/>
                  <a:gd name="connsiteX16-81" fmla="*/ 282804 w 644173"/>
                  <a:gd name="connsiteY16-82" fmla="*/ 188536 h 751002"/>
                  <a:gd name="connsiteX17-83" fmla="*/ 223101 w 644173"/>
                  <a:gd name="connsiteY17-84" fmla="*/ 251382 h 751002"/>
                  <a:gd name="connsiteX18-85" fmla="*/ 282804 w 644173"/>
                  <a:gd name="connsiteY18-86" fmla="*/ 336223 h 751002"/>
                  <a:gd name="connsiteX19-87" fmla="*/ 282804 w 644173"/>
                  <a:gd name="connsiteY19-88" fmla="*/ 188536 h 751002"/>
                  <a:gd name="connsiteX20-89" fmla="*/ 368355 w 644173"/>
                  <a:gd name="connsiteY20-90" fmla="*/ 526477 h 751002"/>
                  <a:gd name="connsiteX21-91" fmla="*/ 368355 w 644173"/>
                  <a:gd name="connsiteY21-92" fmla="*/ 705273 h 751002"/>
                  <a:gd name="connsiteX22-93" fmla="*/ 466650 w 644173"/>
                  <a:gd name="connsiteY22-94" fmla="*/ 602561 h 751002"/>
                  <a:gd name="connsiteX23-95" fmla="*/ 368355 w 644173"/>
                  <a:gd name="connsiteY23-96" fmla="*/ 526477 h 751002"/>
                  <a:gd name="connsiteX0-97" fmla="*/ 289089 w 644173"/>
                  <a:gd name="connsiteY0-98" fmla="*/ 0 h 751002"/>
                  <a:gd name="connsiteX1-99" fmla="*/ 361361 w 644173"/>
                  <a:gd name="connsiteY1-100" fmla="*/ 0 h 751002"/>
                  <a:gd name="connsiteX2-101" fmla="*/ 361361 w 644173"/>
                  <a:gd name="connsiteY2-102" fmla="*/ 53419 h 751002"/>
                  <a:gd name="connsiteX3-103" fmla="*/ 622169 w 644173"/>
                  <a:gd name="connsiteY3-104" fmla="*/ 238813 h 751002"/>
                  <a:gd name="connsiteX4-105" fmla="*/ 436775 w 644173"/>
                  <a:gd name="connsiteY4-106" fmla="*/ 276520 h 751002"/>
                  <a:gd name="connsiteX5-107" fmla="*/ 364503 w 644173"/>
                  <a:gd name="connsiteY5-108" fmla="*/ 188536 h 751002"/>
                  <a:gd name="connsiteX6-109" fmla="*/ 364503 w 644173"/>
                  <a:gd name="connsiteY6-110" fmla="*/ 339365 h 751002"/>
                  <a:gd name="connsiteX7-111" fmla="*/ 644165 w 644173"/>
                  <a:gd name="connsiteY7-112" fmla="*/ 546755 h 751002"/>
                  <a:gd name="connsiteX8-113" fmla="*/ 644165 w 644173"/>
                  <a:gd name="connsiteY8-114" fmla="*/ 751002 h 751002"/>
                  <a:gd name="connsiteX9-115" fmla="*/ 0 w 644173"/>
                  <a:gd name="connsiteY9-116" fmla="*/ 751002 h 751002"/>
                  <a:gd name="connsiteX10-117" fmla="*/ 3142 w 644173"/>
                  <a:gd name="connsiteY10-118" fmla="*/ 615885 h 751002"/>
                  <a:gd name="connsiteX11-119" fmla="*/ 219959 w 644173"/>
                  <a:gd name="connsiteY11-120" fmla="*/ 597031 h 751002"/>
                  <a:gd name="connsiteX12-121" fmla="*/ 289089 w 644173"/>
                  <a:gd name="connsiteY12-122" fmla="*/ 703868 h 751002"/>
                  <a:gd name="connsiteX13-123" fmla="*/ 289089 w 644173"/>
                  <a:gd name="connsiteY13-124" fmla="*/ 515332 h 751002"/>
                  <a:gd name="connsiteX14-125" fmla="*/ 289089 w 644173"/>
                  <a:gd name="connsiteY14-126" fmla="*/ 62846 h 751002"/>
                  <a:gd name="connsiteX15-127" fmla="*/ 289089 w 644173"/>
                  <a:gd name="connsiteY15-128" fmla="*/ 0 h 751002"/>
                  <a:gd name="connsiteX16-129" fmla="*/ 282804 w 644173"/>
                  <a:gd name="connsiteY16-130" fmla="*/ 188536 h 751002"/>
                  <a:gd name="connsiteX17-131" fmla="*/ 223101 w 644173"/>
                  <a:gd name="connsiteY17-132" fmla="*/ 251382 h 751002"/>
                  <a:gd name="connsiteX18-133" fmla="*/ 282804 w 644173"/>
                  <a:gd name="connsiteY18-134" fmla="*/ 336223 h 751002"/>
                  <a:gd name="connsiteX19-135" fmla="*/ 282804 w 644173"/>
                  <a:gd name="connsiteY19-136" fmla="*/ 188536 h 751002"/>
                  <a:gd name="connsiteX20-137" fmla="*/ 368355 w 644173"/>
                  <a:gd name="connsiteY20-138" fmla="*/ 526477 h 751002"/>
                  <a:gd name="connsiteX21-139" fmla="*/ 368355 w 644173"/>
                  <a:gd name="connsiteY21-140" fmla="*/ 705273 h 751002"/>
                  <a:gd name="connsiteX22-141" fmla="*/ 466650 w 644173"/>
                  <a:gd name="connsiteY22-142" fmla="*/ 602561 h 751002"/>
                  <a:gd name="connsiteX23-143" fmla="*/ 368355 w 644173"/>
                  <a:gd name="connsiteY23-144" fmla="*/ 526477 h 7510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</a:cxnLst>
                <a:rect l="l" t="t" r="r" b="b"/>
                <a:pathLst>
                  <a:path w="644173" h="751002">
                    <a:moveTo>
                      <a:pt x="289089" y="0"/>
                    </a:moveTo>
                    <a:lnTo>
                      <a:pt x="361361" y="0"/>
                    </a:lnTo>
                    <a:lnTo>
                      <a:pt x="361361" y="53419"/>
                    </a:lnTo>
                    <a:cubicBezTo>
                      <a:pt x="495431" y="74367"/>
                      <a:pt x="585509" y="111027"/>
                      <a:pt x="622169" y="238813"/>
                    </a:cubicBezTo>
                    <a:lnTo>
                      <a:pt x="436775" y="276520"/>
                    </a:lnTo>
                    <a:cubicBezTo>
                      <a:pt x="426971" y="240049"/>
                      <a:pt x="402882" y="208339"/>
                      <a:pt x="364503" y="188536"/>
                    </a:cubicBezTo>
                    <a:lnTo>
                      <a:pt x="364503" y="339365"/>
                    </a:lnTo>
                    <a:cubicBezTo>
                      <a:pt x="548850" y="373930"/>
                      <a:pt x="645212" y="499620"/>
                      <a:pt x="644165" y="546755"/>
                    </a:cubicBezTo>
                    <a:lnTo>
                      <a:pt x="644165" y="751002"/>
                    </a:lnTo>
                    <a:lnTo>
                      <a:pt x="0" y="751002"/>
                    </a:lnTo>
                    <a:cubicBezTo>
                      <a:pt x="1047" y="705963"/>
                      <a:pt x="2095" y="660924"/>
                      <a:pt x="3142" y="615885"/>
                    </a:cubicBezTo>
                    <a:lnTo>
                      <a:pt x="219959" y="597031"/>
                    </a:lnTo>
                    <a:cubicBezTo>
                      <a:pt x="230433" y="670350"/>
                      <a:pt x="256620" y="683967"/>
                      <a:pt x="289089" y="703868"/>
                    </a:cubicBezTo>
                    <a:lnTo>
                      <a:pt x="289089" y="515332"/>
                    </a:lnTo>
                    <a:cubicBezTo>
                      <a:pt x="-25138" y="509047"/>
                      <a:pt x="-84841" y="65988"/>
                      <a:pt x="289089" y="62846"/>
                    </a:cubicBezTo>
                    <a:lnTo>
                      <a:pt x="289089" y="0"/>
                    </a:lnTo>
                    <a:close/>
                    <a:moveTo>
                      <a:pt x="282804" y="188536"/>
                    </a:moveTo>
                    <a:cubicBezTo>
                      <a:pt x="262903" y="209485"/>
                      <a:pt x="223952" y="211383"/>
                      <a:pt x="223101" y="251382"/>
                    </a:cubicBezTo>
                    <a:cubicBezTo>
                      <a:pt x="223952" y="289187"/>
                      <a:pt x="262903" y="307943"/>
                      <a:pt x="282804" y="336223"/>
                    </a:cubicBezTo>
                    <a:lnTo>
                      <a:pt x="282804" y="188536"/>
                    </a:lnTo>
                    <a:close/>
                    <a:moveTo>
                      <a:pt x="368355" y="526477"/>
                    </a:moveTo>
                    <a:lnTo>
                      <a:pt x="368355" y="705273"/>
                    </a:lnTo>
                    <a:cubicBezTo>
                      <a:pt x="401120" y="671036"/>
                      <a:pt x="465249" y="648329"/>
                      <a:pt x="466650" y="602561"/>
                    </a:cubicBezTo>
                    <a:cubicBezTo>
                      <a:pt x="465249" y="554137"/>
                      <a:pt x="401120" y="551839"/>
                      <a:pt x="368355" y="526477"/>
                    </a:cubicBezTo>
                    <a:close/>
                  </a:path>
                </a:pathLst>
              </a:cu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336510" y="2941715"/>
                <a:ext cx="644173" cy="1646827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9286310" y="3162042"/>
              <a:ext cx="680546" cy="27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76" name="TextBox 46"/>
          <p:cNvSpPr txBox="1"/>
          <p:nvPr/>
        </p:nvSpPr>
        <p:spPr>
          <a:xfrm>
            <a:off x="1437640" y="4876800"/>
            <a:ext cx="768455" cy="435587"/>
          </a:xfrm>
          <a:prstGeom prst="rect">
            <a:avLst/>
          </a:prstGeom>
          <a:noFill/>
        </p:spPr>
        <p:txBody>
          <a:bodyPr wrap="none" lIns="70949" tIns="35474" rIns="70949" bIns="35474" rtlCol="0" anchor="t">
            <a:spAutoFit/>
          </a:bodyPr>
          <a:lstStyle/>
          <a:p>
            <a:r>
              <a:rPr lang="en-US" sz="2365" dirty="0">
                <a:solidFill>
                  <a:srgbClr val="3B2D25"/>
                </a:solidFill>
                <a:cs typeface="+mn-ea"/>
                <a:sym typeface="+mn-lt"/>
              </a:rPr>
              <a:t>88</a:t>
            </a:r>
            <a:r>
              <a:rPr lang="id-ID" sz="2365" dirty="0">
                <a:solidFill>
                  <a:srgbClr val="3B2D25"/>
                </a:solidFill>
                <a:cs typeface="+mn-ea"/>
                <a:sym typeface="+mn-lt"/>
              </a:rPr>
              <a:t>%</a:t>
            </a:r>
            <a:endParaRPr lang="en-US" sz="2365" dirty="0">
              <a:solidFill>
                <a:srgbClr val="3B2D25"/>
              </a:solidFill>
              <a:cs typeface="+mn-ea"/>
              <a:sym typeface="+mn-lt"/>
            </a:endParaRPr>
          </a:p>
        </p:txBody>
      </p:sp>
      <p:sp>
        <p:nvSpPr>
          <p:cNvPr id="77" name="TextBox 46"/>
          <p:cNvSpPr txBox="1"/>
          <p:nvPr/>
        </p:nvSpPr>
        <p:spPr>
          <a:xfrm>
            <a:off x="2599690" y="4876800"/>
            <a:ext cx="768455" cy="435587"/>
          </a:xfrm>
          <a:prstGeom prst="rect">
            <a:avLst/>
          </a:prstGeom>
          <a:noFill/>
        </p:spPr>
        <p:txBody>
          <a:bodyPr wrap="none" lIns="70949" tIns="35474" rIns="70949" bIns="35474" rtlCol="0" anchor="t">
            <a:spAutoFit/>
          </a:bodyPr>
          <a:lstStyle/>
          <a:p>
            <a:r>
              <a:rPr lang="en-US" sz="2365" dirty="0">
                <a:solidFill>
                  <a:srgbClr val="3B2D25"/>
                </a:solidFill>
                <a:cs typeface="+mn-ea"/>
                <a:sym typeface="+mn-lt"/>
              </a:rPr>
              <a:t>88</a:t>
            </a:r>
            <a:r>
              <a:rPr lang="id-ID" sz="2365" dirty="0">
                <a:solidFill>
                  <a:srgbClr val="3B2D25"/>
                </a:solidFill>
                <a:cs typeface="+mn-ea"/>
                <a:sym typeface="+mn-lt"/>
              </a:rPr>
              <a:t>%</a:t>
            </a:r>
            <a:endParaRPr lang="en-US" sz="2365" dirty="0">
              <a:solidFill>
                <a:srgbClr val="3B2D25"/>
              </a:solidFill>
              <a:cs typeface="+mn-ea"/>
              <a:sym typeface="+mn-lt"/>
            </a:endParaRPr>
          </a:p>
        </p:txBody>
      </p:sp>
      <p:sp>
        <p:nvSpPr>
          <p:cNvPr id="78" name="TextBox 46"/>
          <p:cNvSpPr txBox="1"/>
          <p:nvPr/>
        </p:nvSpPr>
        <p:spPr>
          <a:xfrm>
            <a:off x="3827780" y="4876800"/>
            <a:ext cx="768455" cy="435587"/>
          </a:xfrm>
          <a:prstGeom prst="rect">
            <a:avLst/>
          </a:prstGeom>
          <a:noFill/>
        </p:spPr>
        <p:txBody>
          <a:bodyPr wrap="none" lIns="70949" tIns="35474" rIns="70949" bIns="35474" rtlCol="0" anchor="t">
            <a:spAutoFit/>
          </a:bodyPr>
          <a:lstStyle/>
          <a:p>
            <a:r>
              <a:rPr lang="en-US" sz="2365" dirty="0">
                <a:solidFill>
                  <a:srgbClr val="3B2D25"/>
                </a:solidFill>
                <a:cs typeface="+mn-ea"/>
                <a:sym typeface="+mn-lt"/>
              </a:rPr>
              <a:t>88</a:t>
            </a:r>
            <a:r>
              <a:rPr lang="id-ID" sz="2365" dirty="0">
                <a:solidFill>
                  <a:srgbClr val="3B2D25"/>
                </a:solidFill>
                <a:cs typeface="+mn-ea"/>
                <a:sym typeface="+mn-lt"/>
              </a:rPr>
              <a:t>%</a:t>
            </a:r>
            <a:endParaRPr lang="en-US" sz="2365" dirty="0">
              <a:solidFill>
                <a:srgbClr val="3B2D25"/>
              </a:solidFill>
              <a:cs typeface="+mn-ea"/>
              <a:sym typeface="+mn-lt"/>
            </a:endParaRPr>
          </a:p>
        </p:txBody>
      </p:sp>
      <p:sp>
        <p:nvSpPr>
          <p:cNvPr id="79" name="TextBox 46"/>
          <p:cNvSpPr txBox="1"/>
          <p:nvPr/>
        </p:nvSpPr>
        <p:spPr>
          <a:xfrm>
            <a:off x="4989195" y="4876800"/>
            <a:ext cx="768455" cy="435587"/>
          </a:xfrm>
          <a:prstGeom prst="rect">
            <a:avLst/>
          </a:prstGeom>
          <a:noFill/>
        </p:spPr>
        <p:txBody>
          <a:bodyPr wrap="none" lIns="70949" tIns="35474" rIns="70949" bIns="35474" rtlCol="0" anchor="t">
            <a:spAutoFit/>
          </a:bodyPr>
          <a:lstStyle/>
          <a:p>
            <a:r>
              <a:rPr lang="en-US" sz="2365" dirty="0">
                <a:solidFill>
                  <a:srgbClr val="3B2D25"/>
                </a:solidFill>
                <a:cs typeface="+mn-ea"/>
                <a:sym typeface="+mn-lt"/>
              </a:rPr>
              <a:t>88</a:t>
            </a:r>
            <a:r>
              <a:rPr lang="id-ID" sz="2365" dirty="0">
                <a:solidFill>
                  <a:srgbClr val="3B2D25"/>
                </a:solidFill>
                <a:cs typeface="+mn-ea"/>
                <a:sym typeface="+mn-lt"/>
              </a:rPr>
              <a:t>%</a:t>
            </a:r>
            <a:endParaRPr lang="en-US" sz="2365" dirty="0">
              <a:solidFill>
                <a:srgbClr val="3B2D25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05788" y="2115789"/>
            <a:ext cx="4566072" cy="3145492"/>
            <a:chOff x="6505788" y="2115789"/>
            <a:chExt cx="4566072" cy="3145492"/>
          </a:xfrm>
        </p:grpSpPr>
        <p:grpSp>
          <p:nvGrpSpPr>
            <p:cNvPr id="25" name="组合 24"/>
            <p:cNvGrpSpPr/>
            <p:nvPr/>
          </p:nvGrpSpPr>
          <p:grpSpPr>
            <a:xfrm>
              <a:off x="7312783" y="2251506"/>
              <a:ext cx="3690987" cy="284007"/>
              <a:chOff x="7824508" y="1983436"/>
              <a:chExt cx="3715624" cy="285903"/>
            </a:xfrm>
          </p:grpSpPr>
          <p:sp>
            <p:nvSpPr>
              <p:cNvPr id="26" name="Rectangle 26"/>
              <p:cNvSpPr/>
              <p:nvPr/>
            </p:nvSpPr>
            <p:spPr>
              <a:xfrm>
                <a:off x="7995876" y="1999770"/>
                <a:ext cx="3544256" cy="253238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>
                  <a:cs typeface="+mn-ea"/>
                  <a:sym typeface="+mn-lt"/>
                </a:endParaRPr>
              </a:p>
            </p:txBody>
          </p:sp>
          <p:sp>
            <p:nvSpPr>
              <p:cNvPr id="27" name="Rectangle 27"/>
              <p:cNvSpPr/>
              <p:nvPr/>
            </p:nvSpPr>
            <p:spPr>
              <a:xfrm>
                <a:off x="7824508" y="1999770"/>
                <a:ext cx="2601681" cy="253238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 dirty="0">
                  <a:cs typeface="+mn-ea"/>
                  <a:sym typeface="+mn-lt"/>
                </a:endParaRPr>
              </a:p>
            </p:txBody>
          </p:sp>
          <p:sp>
            <p:nvSpPr>
              <p:cNvPr id="28" name="TextBox 29"/>
              <p:cNvSpPr txBox="1"/>
              <p:nvPr/>
            </p:nvSpPr>
            <p:spPr>
              <a:xfrm>
                <a:off x="7824508" y="1983436"/>
                <a:ext cx="529916" cy="285903"/>
              </a:xfrm>
              <a:prstGeom prst="rect">
                <a:avLst/>
              </a:prstGeom>
              <a:noFill/>
            </p:spPr>
            <p:txBody>
              <a:bodyPr wrap="none" lIns="70949" tIns="35474" rIns="70949" bIns="35474" rtlCol="0" anchor="ctr">
                <a:spAutoFit/>
              </a:bodyPr>
              <a:lstStyle/>
              <a:p>
                <a:r>
                  <a:rPr lang="en-US" sz="138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59%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312783" y="3261982"/>
              <a:ext cx="3690987" cy="284007"/>
              <a:chOff x="7824508" y="3000654"/>
              <a:chExt cx="3715624" cy="285903"/>
            </a:xfrm>
          </p:grpSpPr>
          <p:sp>
            <p:nvSpPr>
              <p:cNvPr id="30" name="Rectangle 33"/>
              <p:cNvSpPr/>
              <p:nvPr/>
            </p:nvSpPr>
            <p:spPr>
              <a:xfrm>
                <a:off x="7995876" y="3016988"/>
                <a:ext cx="3544256" cy="253238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>
                  <a:cs typeface="+mn-ea"/>
                  <a:sym typeface="+mn-lt"/>
                </a:endParaRPr>
              </a:p>
            </p:txBody>
          </p:sp>
          <p:sp>
            <p:nvSpPr>
              <p:cNvPr id="31" name="Rectangle 34"/>
              <p:cNvSpPr/>
              <p:nvPr/>
            </p:nvSpPr>
            <p:spPr>
              <a:xfrm>
                <a:off x="7824508" y="3016988"/>
                <a:ext cx="2601681" cy="253238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 dirty="0">
                  <a:cs typeface="+mn-ea"/>
                  <a:sym typeface="+mn-lt"/>
                </a:endParaRPr>
              </a:p>
            </p:txBody>
          </p:sp>
          <p:sp>
            <p:nvSpPr>
              <p:cNvPr id="32" name="TextBox 36"/>
              <p:cNvSpPr txBox="1"/>
              <p:nvPr/>
            </p:nvSpPr>
            <p:spPr>
              <a:xfrm>
                <a:off x="7824508" y="3000654"/>
                <a:ext cx="529916" cy="285903"/>
              </a:xfrm>
              <a:prstGeom prst="rect">
                <a:avLst/>
              </a:prstGeom>
              <a:noFill/>
            </p:spPr>
            <p:txBody>
              <a:bodyPr wrap="none" lIns="70949" tIns="35474" rIns="70949" bIns="35474" rtlCol="0" anchor="ctr">
                <a:spAutoFit/>
              </a:bodyPr>
              <a:lstStyle/>
              <a:p>
                <a:r>
                  <a:rPr lang="en-US" sz="138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59%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312783" y="4272457"/>
              <a:ext cx="3690987" cy="284007"/>
              <a:chOff x="7824508" y="4017873"/>
              <a:chExt cx="3715624" cy="285903"/>
            </a:xfrm>
          </p:grpSpPr>
          <p:sp>
            <p:nvSpPr>
              <p:cNvPr id="34" name="Rectangle 40"/>
              <p:cNvSpPr/>
              <p:nvPr/>
            </p:nvSpPr>
            <p:spPr>
              <a:xfrm>
                <a:off x="7995876" y="4034207"/>
                <a:ext cx="3544256" cy="253238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>
                  <a:cs typeface="+mn-ea"/>
                  <a:sym typeface="+mn-lt"/>
                </a:endParaRPr>
              </a:p>
            </p:txBody>
          </p:sp>
          <p:sp>
            <p:nvSpPr>
              <p:cNvPr id="35" name="Rectangle 41"/>
              <p:cNvSpPr/>
              <p:nvPr/>
            </p:nvSpPr>
            <p:spPr>
              <a:xfrm>
                <a:off x="7824508" y="4034207"/>
                <a:ext cx="2601681" cy="253238"/>
              </a:xfrm>
              <a:prstGeom prst="rect">
                <a:avLst/>
              </a:prstGeom>
              <a:solidFill>
                <a:srgbClr val="CE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 dirty="0">
                  <a:cs typeface="+mn-ea"/>
                  <a:sym typeface="+mn-lt"/>
                </a:endParaRPr>
              </a:p>
            </p:txBody>
          </p:sp>
          <p:sp>
            <p:nvSpPr>
              <p:cNvPr id="6" name="TextBox 43"/>
              <p:cNvSpPr txBox="1"/>
              <p:nvPr/>
            </p:nvSpPr>
            <p:spPr>
              <a:xfrm>
                <a:off x="7824508" y="4017873"/>
                <a:ext cx="529916" cy="285903"/>
              </a:xfrm>
              <a:prstGeom prst="rect">
                <a:avLst/>
              </a:prstGeom>
              <a:noFill/>
            </p:spPr>
            <p:txBody>
              <a:bodyPr wrap="none" lIns="70949" tIns="35474" rIns="70949" bIns="35474" rtlCol="0" anchor="ctr">
                <a:spAutoFit/>
              </a:bodyPr>
              <a:lstStyle/>
              <a:p>
                <a:r>
                  <a:rPr lang="en-US" sz="138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59%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505788" y="4136737"/>
              <a:ext cx="541803" cy="541803"/>
              <a:chOff x="7172988" y="3782751"/>
              <a:chExt cx="545419" cy="545419"/>
            </a:xfrm>
          </p:grpSpPr>
          <p:sp>
            <p:nvSpPr>
              <p:cNvPr id="15" name="Oval 38"/>
              <p:cNvSpPr/>
              <p:nvPr/>
            </p:nvSpPr>
            <p:spPr>
              <a:xfrm>
                <a:off x="7172988" y="3782751"/>
                <a:ext cx="545419" cy="545419"/>
              </a:xfrm>
              <a:prstGeom prst="ellipse">
                <a:avLst/>
              </a:prstGeom>
              <a:solidFill>
                <a:srgbClr val="CE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49"/>
              <p:cNvSpPr>
                <a:spLocks noEditPoints="1"/>
              </p:cNvSpPr>
              <p:nvPr/>
            </p:nvSpPr>
            <p:spPr bwMode="auto">
              <a:xfrm>
                <a:off x="7294892" y="3895268"/>
                <a:ext cx="301614" cy="313289"/>
              </a:xfrm>
              <a:custGeom>
                <a:avLst/>
                <a:gdLst>
                  <a:gd name="T0" fmla="*/ 38 w 194"/>
                  <a:gd name="T1" fmla="*/ 132 h 201"/>
                  <a:gd name="T2" fmla="*/ 100 w 194"/>
                  <a:gd name="T3" fmla="*/ 132 h 201"/>
                  <a:gd name="T4" fmla="*/ 69 w 194"/>
                  <a:gd name="T5" fmla="*/ 153 h 201"/>
                  <a:gd name="T6" fmla="*/ 69 w 194"/>
                  <a:gd name="T7" fmla="*/ 111 h 201"/>
                  <a:gd name="T8" fmla="*/ 69 w 194"/>
                  <a:gd name="T9" fmla="*/ 153 h 201"/>
                  <a:gd name="T10" fmla="*/ 131 w 194"/>
                  <a:gd name="T11" fmla="*/ 96 h 201"/>
                  <a:gd name="T12" fmla="*/ 105 w 194"/>
                  <a:gd name="T13" fmla="*/ 71 h 201"/>
                  <a:gd name="T14" fmla="*/ 69 w 194"/>
                  <a:gd name="T15" fmla="*/ 76 h 201"/>
                  <a:gd name="T16" fmla="*/ 33 w 194"/>
                  <a:gd name="T17" fmla="*/ 71 h 201"/>
                  <a:gd name="T18" fmla="*/ 7 w 194"/>
                  <a:gd name="T19" fmla="*/ 96 h 201"/>
                  <a:gd name="T20" fmla="*/ 13 w 194"/>
                  <a:gd name="T21" fmla="*/ 132 h 201"/>
                  <a:gd name="T22" fmla="*/ 7 w 194"/>
                  <a:gd name="T23" fmla="*/ 168 h 201"/>
                  <a:gd name="T24" fmla="*/ 33 w 194"/>
                  <a:gd name="T25" fmla="*/ 194 h 201"/>
                  <a:gd name="T26" fmla="*/ 69 w 194"/>
                  <a:gd name="T27" fmla="*/ 188 h 201"/>
                  <a:gd name="T28" fmla="*/ 105 w 194"/>
                  <a:gd name="T29" fmla="*/ 194 h 201"/>
                  <a:gd name="T30" fmla="*/ 131 w 194"/>
                  <a:gd name="T31" fmla="*/ 168 h 201"/>
                  <a:gd name="T32" fmla="*/ 125 w 194"/>
                  <a:gd name="T33" fmla="*/ 132 h 201"/>
                  <a:gd name="T34" fmla="*/ 69 w 194"/>
                  <a:gd name="T35" fmla="*/ 167 h 201"/>
                  <a:gd name="T36" fmla="*/ 69 w 194"/>
                  <a:gd name="T37" fmla="*/ 98 h 201"/>
                  <a:gd name="T38" fmla="*/ 69 w 194"/>
                  <a:gd name="T39" fmla="*/ 167 h 201"/>
                  <a:gd name="T40" fmla="*/ 194 w 194"/>
                  <a:gd name="T41" fmla="*/ 29 h 201"/>
                  <a:gd name="T42" fmla="*/ 177 w 194"/>
                  <a:gd name="T43" fmla="*/ 17 h 201"/>
                  <a:gd name="T44" fmla="*/ 165 w 194"/>
                  <a:gd name="T45" fmla="*/ 0 h 201"/>
                  <a:gd name="T46" fmla="*/ 144 w 194"/>
                  <a:gd name="T47" fmla="*/ 0 h 201"/>
                  <a:gd name="T48" fmla="*/ 131 w 194"/>
                  <a:gd name="T49" fmla="*/ 17 h 201"/>
                  <a:gd name="T50" fmla="*/ 114 w 194"/>
                  <a:gd name="T51" fmla="*/ 29 h 201"/>
                  <a:gd name="T52" fmla="*/ 114 w 194"/>
                  <a:gd name="T53" fmla="*/ 50 h 201"/>
                  <a:gd name="T54" fmla="*/ 131 w 194"/>
                  <a:gd name="T55" fmla="*/ 63 h 201"/>
                  <a:gd name="T56" fmla="*/ 144 w 194"/>
                  <a:gd name="T57" fmla="*/ 80 h 201"/>
                  <a:gd name="T58" fmla="*/ 165 w 194"/>
                  <a:gd name="T59" fmla="*/ 80 h 201"/>
                  <a:gd name="T60" fmla="*/ 177 w 194"/>
                  <a:gd name="T61" fmla="*/ 63 h 201"/>
                  <a:gd name="T62" fmla="*/ 194 w 194"/>
                  <a:gd name="T63" fmla="*/ 50 h 201"/>
                  <a:gd name="T64" fmla="*/ 154 w 194"/>
                  <a:gd name="T65" fmla="*/ 57 h 201"/>
                  <a:gd name="T66" fmla="*/ 154 w 194"/>
                  <a:gd name="T67" fmla="*/ 23 h 201"/>
                  <a:gd name="T68" fmla="*/ 154 w 194"/>
                  <a:gd name="T69" fmla="*/ 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1">
                    <a:moveTo>
                      <a:pt x="69" y="101"/>
                    </a:moveTo>
                    <a:cubicBezTo>
                      <a:pt x="52" y="101"/>
                      <a:pt x="38" y="115"/>
                      <a:pt x="38" y="132"/>
                    </a:cubicBezTo>
                    <a:cubicBezTo>
                      <a:pt x="38" y="149"/>
                      <a:pt x="52" y="163"/>
                      <a:pt x="69" y="163"/>
                    </a:cubicBezTo>
                    <a:cubicBezTo>
                      <a:pt x="86" y="163"/>
                      <a:pt x="100" y="149"/>
                      <a:pt x="100" y="132"/>
                    </a:cubicBezTo>
                    <a:cubicBezTo>
                      <a:pt x="100" y="115"/>
                      <a:pt x="86" y="101"/>
                      <a:pt x="69" y="101"/>
                    </a:cubicBezTo>
                    <a:moveTo>
                      <a:pt x="69" y="153"/>
                    </a:moveTo>
                    <a:cubicBezTo>
                      <a:pt x="57" y="153"/>
                      <a:pt x="48" y="144"/>
                      <a:pt x="48" y="132"/>
                    </a:cubicBezTo>
                    <a:cubicBezTo>
                      <a:pt x="48" y="121"/>
                      <a:pt x="57" y="111"/>
                      <a:pt x="69" y="111"/>
                    </a:cubicBezTo>
                    <a:cubicBezTo>
                      <a:pt x="80" y="111"/>
                      <a:pt x="90" y="121"/>
                      <a:pt x="90" y="132"/>
                    </a:cubicBezTo>
                    <a:cubicBezTo>
                      <a:pt x="90" y="144"/>
                      <a:pt x="80" y="153"/>
                      <a:pt x="69" y="153"/>
                    </a:cubicBezTo>
                    <a:moveTo>
                      <a:pt x="138" y="114"/>
                    </a:moveTo>
                    <a:cubicBezTo>
                      <a:pt x="136" y="108"/>
                      <a:pt x="134" y="102"/>
                      <a:pt x="131" y="96"/>
                    </a:cubicBezTo>
                    <a:cubicBezTo>
                      <a:pt x="123" y="100"/>
                      <a:pt x="115" y="99"/>
                      <a:pt x="109" y="93"/>
                    </a:cubicBezTo>
                    <a:cubicBezTo>
                      <a:pt x="103" y="87"/>
                      <a:pt x="101" y="78"/>
                      <a:pt x="105" y="71"/>
                    </a:cubicBezTo>
                    <a:cubicBezTo>
                      <a:pt x="99" y="67"/>
                      <a:pt x="93" y="65"/>
                      <a:pt x="87" y="63"/>
                    </a:cubicBezTo>
                    <a:cubicBezTo>
                      <a:pt x="85" y="71"/>
                      <a:pt x="77" y="76"/>
                      <a:pt x="69" y="76"/>
                    </a:cubicBezTo>
                    <a:cubicBezTo>
                      <a:pt x="60" y="76"/>
                      <a:pt x="53" y="71"/>
                      <a:pt x="50" y="63"/>
                    </a:cubicBezTo>
                    <a:cubicBezTo>
                      <a:pt x="44" y="65"/>
                      <a:pt x="38" y="67"/>
                      <a:pt x="33" y="71"/>
                    </a:cubicBezTo>
                    <a:cubicBezTo>
                      <a:pt x="36" y="78"/>
                      <a:pt x="35" y="87"/>
                      <a:pt x="29" y="93"/>
                    </a:cubicBezTo>
                    <a:cubicBezTo>
                      <a:pt x="23" y="99"/>
                      <a:pt x="14" y="100"/>
                      <a:pt x="7" y="96"/>
                    </a:cubicBezTo>
                    <a:cubicBezTo>
                      <a:pt x="4" y="102"/>
                      <a:pt x="1" y="108"/>
                      <a:pt x="0" y="114"/>
                    </a:cubicBezTo>
                    <a:cubicBezTo>
                      <a:pt x="7" y="117"/>
                      <a:pt x="13" y="124"/>
                      <a:pt x="13" y="132"/>
                    </a:cubicBezTo>
                    <a:cubicBezTo>
                      <a:pt x="13" y="141"/>
                      <a:pt x="7" y="148"/>
                      <a:pt x="0" y="151"/>
                    </a:cubicBezTo>
                    <a:cubicBezTo>
                      <a:pt x="1" y="157"/>
                      <a:pt x="4" y="163"/>
                      <a:pt x="7" y="168"/>
                    </a:cubicBezTo>
                    <a:cubicBezTo>
                      <a:pt x="14" y="165"/>
                      <a:pt x="23" y="166"/>
                      <a:pt x="29" y="172"/>
                    </a:cubicBezTo>
                    <a:cubicBezTo>
                      <a:pt x="35" y="178"/>
                      <a:pt x="36" y="187"/>
                      <a:pt x="33" y="194"/>
                    </a:cubicBezTo>
                    <a:cubicBezTo>
                      <a:pt x="38" y="197"/>
                      <a:pt x="44" y="200"/>
                      <a:pt x="50" y="201"/>
                    </a:cubicBezTo>
                    <a:cubicBezTo>
                      <a:pt x="53" y="194"/>
                      <a:pt x="60" y="188"/>
                      <a:pt x="69" y="188"/>
                    </a:cubicBezTo>
                    <a:cubicBezTo>
                      <a:pt x="77" y="188"/>
                      <a:pt x="85" y="194"/>
                      <a:pt x="87" y="201"/>
                    </a:cubicBezTo>
                    <a:cubicBezTo>
                      <a:pt x="93" y="200"/>
                      <a:pt x="99" y="197"/>
                      <a:pt x="105" y="194"/>
                    </a:cubicBezTo>
                    <a:cubicBezTo>
                      <a:pt x="101" y="187"/>
                      <a:pt x="103" y="178"/>
                      <a:pt x="109" y="172"/>
                    </a:cubicBezTo>
                    <a:cubicBezTo>
                      <a:pt x="115" y="166"/>
                      <a:pt x="123" y="165"/>
                      <a:pt x="131" y="168"/>
                    </a:cubicBezTo>
                    <a:cubicBezTo>
                      <a:pt x="134" y="163"/>
                      <a:pt x="136" y="157"/>
                      <a:pt x="138" y="151"/>
                    </a:cubicBezTo>
                    <a:cubicBezTo>
                      <a:pt x="130" y="148"/>
                      <a:pt x="125" y="141"/>
                      <a:pt x="125" y="132"/>
                    </a:cubicBezTo>
                    <a:cubicBezTo>
                      <a:pt x="125" y="124"/>
                      <a:pt x="130" y="117"/>
                      <a:pt x="138" y="114"/>
                    </a:cubicBezTo>
                    <a:moveTo>
                      <a:pt x="69" y="167"/>
                    </a:moveTo>
                    <a:cubicBezTo>
                      <a:pt x="50" y="167"/>
                      <a:pt x="34" y="151"/>
                      <a:pt x="34" y="132"/>
                    </a:cubicBezTo>
                    <a:cubicBezTo>
                      <a:pt x="34" y="113"/>
                      <a:pt x="50" y="98"/>
                      <a:pt x="69" y="98"/>
                    </a:cubicBezTo>
                    <a:cubicBezTo>
                      <a:pt x="88" y="98"/>
                      <a:pt x="103" y="113"/>
                      <a:pt x="103" y="132"/>
                    </a:cubicBezTo>
                    <a:cubicBezTo>
                      <a:pt x="103" y="151"/>
                      <a:pt x="88" y="167"/>
                      <a:pt x="69" y="167"/>
                    </a:cubicBezTo>
                    <a:moveTo>
                      <a:pt x="187" y="40"/>
                    </a:moveTo>
                    <a:cubicBezTo>
                      <a:pt x="187" y="35"/>
                      <a:pt x="190" y="31"/>
                      <a:pt x="194" y="29"/>
                    </a:cubicBezTo>
                    <a:cubicBezTo>
                      <a:pt x="193" y="26"/>
                      <a:pt x="192" y="22"/>
                      <a:pt x="190" y="19"/>
                    </a:cubicBezTo>
                    <a:cubicBezTo>
                      <a:pt x="186" y="21"/>
                      <a:pt x="181" y="20"/>
                      <a:pt x="177" y="17"/>
                    </a:cubicBezTo>
                    <a:cubicBezTo>
                      <a:pt x="174" y="13"/>
                      <a:pt x="173" y="8"/>
                      <a:pt x="175" y="4"/>
                    </a:cubicBezTo>
                    <a:cubicBezTo>
                      <a:pt x="172" y="2"/>
                      <a:pt x="169" y="1"/>
                      <a:pt x="165" y="0"/>
                    </a:cubicBezTo>
                    <a:cubicBezTo>
                      <a:pt x="163" y="4"/>
                      <a:pt x="159" y="7"/>
                      <a:pt x="154" y="7"/>
                    </a:cubicBezTo>
                    <a:cubicBezTo>
                      <a:pt x="150" y="7"/>
                      <a:pt x="145" y="4"/>
                      <a:pt x="144" y="0"/>
                    </a:cubicBezTo>
                    <a:cubicBezTo>
                      <a:pt x="140" y="1"/>
                      <a:pt x="137" y="2"/>
                      <a:pt x="134" y="4"/>
                    </a:cubicBezTo>
                    <a:cubicBezTo>
                      <a:pt x="136" y="8"/>
                      <a:pt x="135" y="13"/>
                      <a:pt x="131" y="17"/>
                    </a:cubicBezTo>
                    <a:cubicBezTo>
                      <a:pt x="128" y="20"/>
                      <a:pt x="123" y="21"/>
                      <a:pt x="119" y="19"/>
                    </a:cubicBezTo>
                    <a:cubicBezTo>
                      <a:pt x="117" y="22"/>
                      <a:pt x="115" y="26"/>
                      <a:pt x="114" y="29"/>
                    </a:cubicBezTo>
                    <a:cubicBezTo>
                      <a:pt x="119" y="31"/>
                      <a:pt x="122" y="35"/>
                      <a:pt x="122" y="40"/>
                    </a:cubicBezTo>
                    <a:cubicBezTo>
                      <a:pt x="122" y="45"/>
                      <a:pt x="119" y="49"/>
                      <a:pt x="114" y="50"/>
                    </a:cubicBezTo>
                    <a:cubicBezTo>
                      <a:pt x="115" y="54"/>
                      <a:pt x="117" y="57"/>
                      <a:pt x="119" y="60"/>
                    </a:cubicBezTo>
                    <a:cubicBezTo>
                      <a:pt x="123" y="58"/>
                      <a:pt x="128" y="59"/>
                      <a:pt x="131" y="63"/>
                    </a:cubicBezTo>
                    <a:cubicBezTo>
                      <a:pt x="135" y="66"/>
                      <a:pt x="136" y="71"/>
                      <a:pt x="134" y="75"/>
                    </a:cubicBezTo>
                    <a:cubicBezTo>
                      <a:pt x="137" y="77"/>
                      <a:pt x="140" y="79"/>
                      <a:pt x="144" y="80"/>
                    </a:cubicBezTo>
                    <a:cubicBezTo>
                      <a:pt x="145" y="75"/>
                      <a:pt x="150" y="72"/>
                      <a:pt x="154" y="72"/>
                    </a:cubicBezTo>
                    <a:cubicBezTo>
                      <a:pt x="159" y="72"/>
                      <a:pt x="163" y="75"/>
                      <a:pt x="165" y="80"/>
                    </a:cubicBezTo>
                    <a:cubicBezTo>
                      <a:pt x="169" y="79"/>
                      <a:pt x="172" y="77"/>
                      <a:pt x="175" y="75"/>
                    </a:cubicBezTo>
                    <a:cubicBezTo>
                      <a:pt x="173" y="71"/>
                      <a:pt x="174" y="66"/>
                      <a:pt x="177" y="63"/>
                    </a:cubicBezTo>
                    <a:cubicBezTo>
                      <a:pt x="181" y="59"/>
                      <a:pt x="186" y="58"/>
                      <a:pt x="190" y="60"/>
                    </a:cubicBezTo>
                    <a:cubicBezTo>
                      <a:pt x="192" y="57"/>
                      <a:pt x="193" y="54"/>
                      <a:pt x="194" y="50"/>
                    </a:cubicBezTo>
                    <a:cubicBezTo>
                      <a:pt x="190" y="49"/>
                      <a:pt x="187" y="45"/>
                      <a:pt x="187" y="40"/>
                    </a:cubicBezTo>
                    <a:moveTo>
                      <a:pt x="154" y="57"/>
                    </a:moveTo>
                    <a:cubicBezTo>
                      <a:pt x="145" y="57"/>
                      <a:pt x="137" y="49"/>
                      <a:pt x="137" y="40"/>
                    </a:cubicBezTo>
                    <a:cubicBezTo>
                      <a:pt x="137" y="30"/>
                      <a:pt x="145" y="23"/>
                      <a:pt x="154" y="23"/>
                    </a:cubicBezTo>
                    <a:cubicBezTo>
                      <a:pt x="164" y="23"/>
                      <a:pt x="172" y="30"/>
                      <a:pt x="172" y="40"/>
                    </a:cubicBezTo>
                    <a:cubicBezTo>
                      <a:pt x="172" y="49"/>
                      <a:pt x="164" y="57"/>
                      <a:pt x="154" y="5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105" tIns="45053" rIns="90105" bIns="45053" numCol="1" anchor="t" anchorCtr="0" compatLnSpc="1"/>
              <a:lstStyle/>
              <a:p>
                <a:endParaRPr lang="en-US" sz="1775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505788" y="3126263"/>
              <a:ext cx="541803" cy="541803"/>
              <a:chOff x="7172988" y="2765532"/>
              <a:chExt cx="545419" cy="545419"/>
            </a:xfrm>
          </p:grpSpPr>
          <p:sp>
            <p:nvSpPr>
              <p:cNvPr id="23" name="Oval 31"/>
              <p:cNvSpPr/>
              <p:nvPr/>
            </p:nvSpPr>
            <p:spPr>
              <a:xfrm>
                <a:off x="7172988" y="2765532"/>
                <a:ext cx="545419" cy="545419"/>
              </a:xfrm>
              <a:prstGeom prst="ellipse">
                <a:avLst/>
              </a:prstGeom>
              <a:solidFill>
                <a:srgbClr val="CE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7290351" y="2891659"/>
                <a:ext cx="310694" cy="318477"/>
              </a:xfrm>
              <a:custGeom>
                <a:avLst/>
                <a:gdLst>
                  <a:gd name="T0" fmla="*/ 153 w 200"/>
                  <a:gd name="T1" fmla="*/ 18 h 205"/>
                  <a:gd name="T2" fmla="*/ 145 w 200"/>
                  <a:gd name="T3" fmla="*/ 9 h 205"/>
                  <a:gd name="T4" fmla="*/ 179 w 200"/>
                  <a:gd name="T5" fmla="*/ 0 h 205"/>
                  <a:gd name="T6" fmla="*/ 170 w 200"/>
                  <a:gd name="T7" fmla="*/ 35 h 205"/>
                  <a:gd name="T8" fmla="*/ 162 w 200"/>
                  <a:gd name="T9" fmla="*/ 26 h 205"/>
                  <a:gd name="T10" fmla="*/ 111 w 200"/>
                  <a:gd name="T11" fmla="*/ 77 h 205"/>
                  <a:gd name="T12" fmla="*/ 90 w 200"/>
                  <a:gd name="T13" fmla="*/ 56 h 205"/>
                  <a:gd name="T14" fmla="*/ 57 w 200"/>
                  <a:gd name="T15" fmla="*/ 90 h 205"/>
                  <a:gd name="T16" fmla="*/ 48 w 200"/>
                  <a:gd name="T17" fmla="*/ 81 h 205"/>
                  <a:gd name="T18" fmla="*/ 90 w 200"/>
                  <a:gd name="T19" fmla="*/ 39 h 205"/>
                  <a:gd name="T20" fmla="*/ 111 w 200"/>
                  <a:gd name="T21" fmla="*/ 60 h 205"/>
                  <a:gd name="T22" fmla="*/ 153 w 200"/>
                  <a:gd name="T23" fmla="*/ 18 h 205"/>
                  <a:gd name="T24" fmla="*/ 197 w 200"/>
                  <a:gd name="T25" fmla="*/ 184 h 205"/>
                  <a:gd name="T26" fmla="*/ 198 w 200"/>
                  <a:gd name="T27" fmla="*/ 183 h 205"/>
                  <a:gd name="T28" fmla="*/ 198 w 200"/>
                  <a:gd name="T29" fmla="*/ 174 h 205"/>
                  <a:gd name="T30" fmla="*/ 135 w 200"/>
                  <a:gd name="T31" fmla="*/ 111 h 205"/>
                  <a:gd name="T32" fmla="*/ 126 w 200"/>
                  <a:gd name="T33" fmla="*/ 111 h 205"/>
                  <a:gd name="T34" fmla="*/ 125 w 200"/>
                  <a:gd name="T35" fmla="*/ 112 h 205"/>
                  <a:gd name="T36" fmla="*/ 123 w 200"/>
                  <a:gd name="T37" fmla="*/ 109 h 205"/>
                  <a:gd name="T38" fmla="*/ 133 w 200"/>
                  <a:gd name="T39" fmla="*/ 66 h 205"/>
                  <a:gd name="T40" fmla="*/ 120 w 200"/>
                  <a:gd name="T41" fmla="*/ 80 h 205"/>
                  <a:gd name="T42" fmla="*/ 105 w 200"/>
                  <a:gd name="T43" fmla="*/ 109 h 205"/>
                  <a:gd name="T44" fmla="*/ 35 w 200"/>
                  <a:gd name="T45" fmla="*/ 110 h 205"/>
                  <a:gd name="T46" fmla="*/ 35 w 200"/>
                  <a:gd name="T47" fmla="*/ 39 h 205"/>
                  <a:gd name="T48" fmla="*/ 105 w 200"/>
                  <a:gd name="T49" fmla="*/ 39 h 205"/>
                  <a:gd name="T50" fmla="*/ 112 w 200"/>
                  <a:gd name="T51" fmla="*/ 47 h 205"/>
                  <a:gd name="T52" fmla="*/ 122 w 200"/>
                  <a:gd name="T53" fmla="*/ 38 h 205"/>
                  <a:gd name="T54" fmla="*/ 115 w 200"/>
                  <a:gd name="T55" fmla="*/ 29 h 205"/>
                  <a:gd name="T56" fmla="*/ 25 w 200"/>
                  <a:gd name="T57" fmla="*/ 29 h 205"/>
                  <a:gd name="T58" fmla="*/ 25 w 200"/>
                  <a:gd name="T59" fmla="*/ 119 h 205"/>
                  <a:gd name="T60" fmla="*/ 105 w 200"/>
                  <a:gd name="T61" fmla="*/ 127 h 205"/>
                  <a:gd name="T62" fmla="*/ 108 w 200"/>
                  <a:gd name="T63" fmla="*/ 129 h 205"/>
                  <a:gd name="T64" fmla="*/ 107 w 200"/>
                  <a:gd name="T65" fmla="*/ 130 h 205"/>
                  <a:gd name="T66" fmla="*/ 107 w 200"/>
                  <a:gd name="T67" fmla="*/ 139 h 205"/>
                  <a:gd name="T68" fmla="*/ 170 w 200"/>
                  <a:gd name="T69" fmla="*/ 202 h 205"/>
                  <a:gd name="T70" fmla="*/ 179 w 200"/>
                  <a:gd name="T71" fmla="*/ 202 h 205"/>
                  <a:gd name="T72" fmla="*/ 180 w 200"/>
                  <a:gd name="T73" fmla="*/ 201 h 205"/>
                  <a:gd name="T74" fmla="*/ 180 w 200"/>
                  <a:gd name="T75" fmla="*/ 202 h 205"/>
                  <a:gd name="T76" fmla="*/ 186 w 200"/>
                  <a:gd name="T77" fmla="*/ 202 h 205"/>
                  <a:gd name="T78" fmla="*/ 198 w 200"/>
                  <a:gd name="T79" fmla="*/ 190 h 205"/>
                  <a:gd name="T80" fmla="*/ 198 w 200"/>
                  <a:gd name="T81" fmla="*/ 184 h 205"/>
                  <a:gd name="T82" fmla="*/ 197 w 200"/>
                  <a:gd name="T83" fmla="*/ 18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" h="205">
                    <a:moveTo>
                      <a:pt x="153" y="18"/>
                    </a:moveTo>
                    <a:cubicBezTo>
                      <a:pt x="145" y="9"/>
                      <a:pt x="145" y="9"/>
                      <a:pt x="145" y="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111" y="60"/>
                      <a:pt x="111" y="60"/>
                      <a:pt x="111" y="60"/>
                    </a:cubicBezTo>
                    <a:lnTo>
                      <a:pt x="153" y="18"/>
                    </a:lnTo>
                    <a:close/>
                    <a:moveTo>
                      <a:pt x="197" y="184"/>
                    </a:moveTo>
                    <a:cubicBezTo>
                      <a:pt x="198" y="183"/>
                      <a:pt x="198" y="183"/>
                      <a:pt x="198" y="183"/>
                    </a:cubicBezTo>
                    <a:cubicBezTo>
                      <a:pt x="200" y="181"/>
                      <a:pt x="200" y="177"/>
                      <a:pt x="198" y="174"/>
                    </a:cubicBezTo>
                    <a:cubicBezTo>
                      <a:pt x="135" y="111"/>
                      <a:pt x="135" y="111"/>
                      <a:pt x="135" y="111"/>
                    </a:cubicBezTo>
                    <a:cubicBezTo>
                      <a:pt x="133" y="109"/>
                      <a:pt x="128" y="109"/>
                      <a:pt x="126" y="111"/>
                    </a:cubicBezTo>
                    <a:cubicBezTo>
                      <a:pt x="125" y="112"/>
                      <a:pt x="125" y="112"/>
                      <a:pt x="125" y="112"/>
                    </a:cubicBezTo>
                    <a:cubicBezTo>
                      <a:pt x="123" y="109"/>
                      <a:pt x="123" y="109"/>
                      <a:pt x="123" y="109"/>
                    </a:cubicBezTo>
                    <a:cubicBezTo>
                      <a:pt x="131" y="97"/>
                      <a:pt x="135" y="81"/>
                      <a:pt x="133" y="6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19" y="90"/>
                      <a:pt x="114" y="101"/>
                      <a:pt x="105" y="109"/>
                    </a:cubicBezTo>
                    <a:cubicBezTo>
                      <a:pt x="86" y="129"/>
                      <a:pt x="54" y="129"/>
                      <a:pt x="35" y="110"/>
                    </a:cubicBezTo>
                    <a:cubicBezTo>
                      <a:pt x="15" y="90"/>
                      <a:pt x="15" y="58"/>
                      <a:pt x="35" y="39"/>
                    </a:cubicBezTo>
                    <a:cubicBezTo>
                      <a:pt x="54" y="19"/>
                      <a:pt x="86" y="19"/>
                      <a:pt x="105" y="39"/>
                    </a:cubicBezTo>
                    <a:cubicBezTo>
                      <a:pt x="108" y="41"/>
                      <a:pt x="110" y="44"/>
                      <a:pt x="112" y="47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0" y="35"/>
                      <a:pt x="117" y="32"/>
                      <a:pt x="115" y="29"/>
                    </a:cubicBezTo>
                    <a:cubicBezTo>
                      <a:pt x="90" y="5"/>
                      <a:pt x="50" y="5"/>
                      <a:pt x="25" y="29"/>
                    </a:cubicBezTo>
                    <a:cubicBezTo>
                      <a:pt x="0" y="54"/>
                      <a:pt x="0" y="94"/>
                      <a:pt x="25" y="119"/>
                    </a:cubicBezTo>
                    <a:cubicBezTo>
                      <a:pt x="47" y="141"/>
                      <a:pt x="80" y="143"/>
                      <a:pt x="105" y="127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105" y="133"/>
                      <a:pt x="105" y="137"/>
                      <a:pt x="107" y="139"/>
                    </a:cubicBezTo>
                    <a:cubicBezTo>
                      <a:pt x="170" y="202"/>
                      <a:pt x="170" y="202"/>
                      <a:pt x="170" y="202"/>
                    </a:cubicBezTo>
                    <a:cubicBezTo>
                      <a:pt x="172" y="205"/>
                      <a:pt x="177" y="205"/>
                      <a:pt x="179" y="202"/>
                    </a:cubicBezTo>
                    <a:cubicBezTo>
                      <a:pt x="180" y="201"/>
                      <a:pt x="180" y="201"/>
                      <a:pt x="180" y="201"/>
                    </a:cubicBezTo>
                    <a:cubicBezTo>
                      <a:pt x="180" y="202"/>
                      <a:pt x="180" y="202"/>
                      <a:pt x="180" y="202"/>
                    </a:cubicBezTo>
                    <a:cubicBezTo>
                      <a:pt x="182" y="203"/>
                      <a:pt x="184" y="203"/>
                      <a:pt x="186" y="202"/>
                    </a:cubicBezTo>
                    <a:cubicBezTo>
                      <a:pt x="198" y="190"/>
                      <a:pt x="198" y="190"/>
                      <a:pt x="198" y="190"/>
                    </a:cubicBezTo>
                    <a:cubicBezTo>
                      <a:pt x="199" y="189"/>
                      <a:pt x="199" y="186"/>
                      <a:pt x="198" y="184"/>
                    </a:cubicBezTo>
                    <a:lnTo>
                      <a:pt x="197" y="1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105" tIns="45053" rIns="90105" bIns="45053" numCol="1" anchor="t" anchorCtr="0" compatLnSpc="1"/>
              <a:lstStyle/>
              <a:p>
                <a:endParaRPr lang="en-US" sz="1775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505788" y="2115789"/>
              <a:ext cx="541803" cy="541803"/>
              <a:chOff x="7172988" y="1748314"/>
              <a:chExt cx="545419" cy="545419"/>
            </a:xfrm>
          </p:grpSpPr>
          <p:sp>
            <p:nvSpPr>
              <p:cNvPr id="53" name="Oval 24"/>
              <p:cNvSpPr/>
              <p:nvPr/>
            </p:nvSpPr>
            <p:spPr>
              <a:xfrm>
                <a:off x="7172988" y="1748314"/>
                <a:ext cx="545419" cy="545419"/>
              </a:xfrm>
              <a:prstGeom prst="ellipse">
                <a:avLst/>
              </a:prstGeom>
              <a:solidFill>
                <a:srgbClr val="CE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5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477"/>
              <p:cNvSpPr>
                <a:spLocks noEditPoints="1"/>
              </p:cNvSpPr>
              <p:nvPr/>
            </p:nvSpPr>
            <p:spPr bwMode="auto">
              <a:xfrm>
                <a:off x="7323107" y="1857894"/>
                <a:ext cx="245182" cy="326261"/>
              </a:xfrm>
              <a:custGeom>
                <a:avLst/>
                <a:gdLst>
                  <a:gd name="T0" fmla="*/ 26 w 157"/>
                  <a:gd name="T1" fmla="*/ 77 h 210"/>
                  <a:gd name="T2" fmla="*/ 40 w 157"/>
                  <a:gd name="T3" fmla="*/ 63 h 210"/>
                  <a:gd name="T4" fmla="*/ 40 w 157"/>
                  <a:gd name="T5" fmla="*/ 88 h 210"/>
                  <a:gd name="T6" fmla="*/ 26 w 157"/>
                  <a:gd name="T7" fmla="*/ 102 h 210"/>
                  <a:gd name="T8" fmla="*/ 40 w 157"/>
                  <a:gd name="T9" fmla="*/ 88 h 210"/>
                  <a:gd name="T10" fmla="*/ 26 w 157"/>
                  <a:gd name="T11" fmla="*/ 112 h 210"/>
                  <a:gd name="T12" fmla="*/ 40 w 157"/>
                  <a:gd name="T13" fmla="*/ 126 h 210"/>
                  <a:gd name="T14" fmla="*/ 40 w 157"/>
                  <a:gd name="T15" fmla="*/ 137 h 210"/>
                  <a:gd name="T16" fmla="*/ 26 w 157"/>
                  <a:gd name="T17" fmla="*/ 151 h 210"/>
                  <a:gd name="T18" fmla="*/ 40 w 157"/>
                  <a:gd name="T19" fmla="*/ 137 h 210"/>
                  <a:gd name="T20" fmla="*/ 40 w 157"/>
                  <a:gd name="T21" fmla="*/ 176 h 210"/>
                  <a:gd name="T22" fmla="*/ 26 w 157"/>
                  <a:gd name="T23" fmla="*/ 162 h 210"/>
                  <a:gd name="T24" fmla="*/ 49 w 157"/>
                  <a:gd name="T25" fmla="*/ 176 h 210"/>
                  <a:gd name="T26" fmla="*/ 132 w 157"/>
                  <a:gd name="T27" fmla="*/ 168 h 210"/>
                  <a:gd name="T28" fmla="*/ 49 w 157"/>
                  <a:gd name="T29" fmla="*/ 176 h 210"/>
                  <a:gd name="T30" fmla="*/ 49 w 157"/>
                  <a:gd name="T31" fmla="*/ 143 h 210"/>
                  <a:gd name="T32" fmla="*/ 132 w 157"/>
                  <a:gd name="T33" fmla="*/ 151 h 210"/>
                  <a:gd name="T34" fmla="*/ 132 w 157"/>
                  <a:gd name="T35" fmla="*/ 118 h 210"/>
                  <a:gd name="T36" fmla="*/ 49 w 157"/>
                  <a:gd name="T37" fmla="*/ 126 h 210"/>
                  <a:gd name="T38" fmla="*/ 132 w 157"/>
                  <a:gd name="T39" fmla="*/ 118 h 210"/>
                  <a:gd name="T40" fmla="*/ 49 w 157"/>
                  <a:gd name="T41" fmla="*/ 69 h 210"/>
                  <a:gd name="T42" fmla="*/ 132 w 157"/>
                  <a:gd name="T43" fmla="*/ 77 h 210"/>
                  <a:gd name="T44" fmla="*/ 132 w 157"/>
                  <a:gd name="T45" fmla="*/ 94 h 210"/>
                  <a:gd name="T46" fmla="*/ 49 w 157"/>
                  <a:gd name="T47" fmla="*/ 102 h 210"/>
                  <a:gd name="T48" fmla="*/ 132 w 157"/>
                  <a:gd name="T49" fmla="*/ 94 h 210"/>
                  <a:gd name="T50" fmla="*/ 66 w 157"/>
                  <a:gd name="T51" fmla="*/ 13 h 210"/>
                  <a:gd name="T52" fmla="*/ 92 w 157"/>
                  <a:gd name="T53" fmla="*/ 13 h 210"/>
                  <a:gd name="T54" fmla="*/ 129 w 157"/>
                  <a:gd name="T55" fmla="*/ 40 h 210"/>
                  <a:gd name="T56" fmla="*/ 42 w 157"/>
                  <a:gd name="T57" fmla="*/ 26 h 210"/>
                  <a:gd name="T58" fmla="*/ 79 w 157"/>
                  <a:gd name="T59" fmla="*/ 16 h 210"/>
                  <a:gd name="T60" fmla="*/ 79 w 157"/>
                  <a:gd name="T61" fmla="*/ 10 h 210"/>
                  <a:gd name="T62" fmla="*/ 147 w 157"/>
                  <a:gd name="T63" fmla="*/ 18 h 210"/>
                  <a:gd name="T64" fmla="*/ 118 w 157"/>
                  <a:gd name="T65" fmla="*/ 20 h 210"/>
                  <a:gd name="T66" fmla="*/ 145 w 157"/>
                  <a:gd name="T67" fmla="*/ 30 h 210"/>
                  <a:gd name="T68" fmla="*/ 12 w 157"/>
                  <a:gd name="T69" fmla="*/ 198 h 210"/>
                  <a:gd name="T70" fmla="*/ 27 w 157"/>
                  <a:gd name="T71" fmla="*/ 30 h 210"/>
                  <a:gd name="T72" fmla="*/ 48 w 157"/>
                  <a:gd name="T73" fmla="*/ 18 h 210"/>
                  <a:gd name="T74" fmla="*/ 0 w 157"/>
                  <a:gd name="T75" fmla="*/ 28 h 210"/>
                  <a:gd name="T76" fmla="*/ 10 w 157"/>
                  <a:gd name="T77" fmla="*/ 210 h 210"/>
                  <a:gd name="T78" fmla="*/ 157 w 157"/>
                  <a:gd name="T79" fmla="*/ 200 h 210"/>
                  <a:gd name="T80" fmla="*/ 147 w 157"/>
                  <a:gd name="T81" fmla="*/ 1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210">
                    <a:moveTo>
                      <a:pt x="40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0" y="63"/>
                      <a:pt x="40" y="63"/>
                      <a:pt x="40" y="63"/>
                    </a:cubicBezTo>
                    <a:lnTo>
                      <a:pt x="40" y="77"/>
                    </a:lnTo>
                    <a:close/>
                    <a:moveTo>
                      <a:pt x="40" y="88"/>
                    </a:move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40" y="102"/>
                      <a:pt x="40" y="102"/>
                      <a:pt x="40" y="102"/>
                    </a:cubicBezTo>
                    <a:lnTo>
                      <a:pt x="40" y="88"/>
                    </a:lnTo>
                    <a:close/>
                    <a:moveTo>
                      <a:pt x="40" y="112"/>
                    </a:moveTo>
                    <a:cubicBezTo>
                      <a:pt x="26" y="112"/>
                      <a:pt x="26" y="112"/>
                      <a:pt x="26" y="112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40" y="126"/>
                      <a:pt x="40" y="126"/>
                      <a:pt x="40" y="126"/>
                    </a:cubicBezTo>
                    <a:lnTo>
                      <a:pt x="40" y="112"/>
                    </a:lnTo>
                    <a:close/>
                    <a:moveTo>
                      <a:pt x="40" y="137"/>
                    </a:move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40" y="151"/>
                      <a:pt x="40" y="151"/>
                      <a:pt x="40" y="151"/>
                    </a:cubicBezTo>
                    <a:lnTo>
                      <a:pt x="40" y="137"/>
                    </a:lnTo>
                    <a:close/>
                    <a:moveTo>
                      <a:pt x="26" y="176"/>
                    </a:moveTo>
                    <a:cubicBezTo>
                      <a:pt x="40" y="176"/>
                      <a:pt x="40" y="176"/>
                      <a:pt x="40" y="176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26" y="162"/>
                      <a:pt x="26" y="162"/>
                      <a:pt x="26" y="162"/>
                    </a:cubicBezTo>
                    <a:lnTo>
                      <a:pt x="26" y="176"/>
                    </a:lnTo>
                    <a:close/>
                    <a:moveTo>
                      <a:pt x="49" y="176"/>
                    </a:move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49" y="168"/>
                      <a:pt x="49" y="168"/>
                      <a:pt x="49" y="168"/>
                    </a:cubicBezTo>
                    <a:lnTo>
                      <a:pt x="49" y="176"/>
                    </a:lnTo>
                    <a:close/>
                    <a:moveTo>
                      <a:pt x="132" y="143"/>
                    </a:moveTo>
                    <a:cubicBezTo>
                      <a:pt x="49" y="143"/>
                      <a:pt x="49" y="143"/>
                      <a:pt x="49" y="143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132" y="151"/>
                      <a:pt x="132" y="151"/>
                      <a:pt x="132" y="151"/>
                    </a:cubicBezTo>
                    <a:lnTo>
                      <a:pt x="132" y="143"/>
                    </a:lnTo>
                    <a:close/>
                    <a:moveTo>
                      <a:pt x="132" y="118"/>
                    </a:moveTo>
                    <a:cubicBezTo>
                      <a:pt x="49" y="118"/>
                      <a:pt x="49" y="118"/>
                      <a:pt x="49" y="118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132" y="126"/>
                      <a:pt x="132" y="126"/>
                      <a:pt x="132" y="126"/>
                    </a:cubicBezTo>
                    <a:lnTo>
                      <a:pt x="132" y="118"/>
                    </a:lnTo>
                    <a:close/>
                    <a:moveTo>
                      <a:pt x="132" y="69"/>
                    </a:move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132" y="77"/>
                      <a:pt x="132" y="77"/>
                      <a:pt x="132" y="77"/>
                    </a:cubicBezTo>
                    <a:lnTo>
                      <a:pt x="132" y="69"/>
                    </a:lnTo>
                    <a:close/>
                    <a:moveTo>
                      <a:pt x="132" y="94"/>
                    </a:move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102"/>
                      <a:pt x="49" y="102"/>
                      <a:pt x="49" y="102"/>
                    </a:cubicBezTo>
                    <a:cubicBezTo>
                      <a:pt x="132" y="102"/>
                      <a:pt x="132" y="102"/>
                      <a:pt x="132" y="102"/>
                    </a:cubicBezTo>
                    <a:lnTo>
                      <a:pt x="132" y="94"/>
                    </a:lnTo>
                    <a:close/>
                    <a:moveTo>
                      <a:pt x="42" y="26"/>
                    </a:moveTo>
                    <a:cubicBezTo>
                      <a:pt x="62" y="20"/>
                      <a:pt x="66" y="17"/>
                      <a:pt x="66" y="13"/>
                    </a:cubicBezTo>
                    <a:cubicBezTo>
                      <a:pt x="66" y="5"/>
                      <a:pt x="72" y="0"/>
                      <a:pt x="79" y="0"/>
                    </a:cubicBezTo>
                    <a:cubicBezTo>
                      <a:pt x="86" y="0"/>
                      <a:pt x="92" y="5"/>
                      <a:pt x="92" y="13"/>
                    </a:cubicBezTo>
                    <a:cubicBezTo>
                      <a:pt x="92" y="17"/>
                      <a:pt x="95" y="20"/>
                      <a:pt x="116" y="26"/>
                    </a:cubicBezTo>
                    <a:cubicBezTo>
                      <a:pt x="128" y="29"/>
                      <a:pt x="129" y="40"/>
                      <a:pt x="1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29"/>
                      <a:pt x="42" y="26"/>
                    </a:cubicBezTo>
                    <a:moveTo>
                      <a:pt x="76" y="13"/>
                    </a:moveTo>
                    <a:cubicBezTo>
                      <a:pt x="76" y="15"/>
                      <a:pt x="77" y="16"/>
                      <a:pt x="79" y="16"/>
                    </a:cubicBezTo>
                    <a:cubicBezTo>
                      <a:pt x="81" y="16"/>
                      <a:pt x="82" y="15"/>
                      <a:pt x="82" y="13"/>
                    </a:cubicBezTo>
                    <a:cubicBezTo>
                      <a:pt x="82" y="11"/>
                      <a:pt x="81" y="10"/>
                      <a:pt x="79" y="10"/>
                    </a:cubicBezTo>
                    <a:cubicBezTo>
                      <a:pt x="77" y="10"/>
                      <a:pt x="76" y="11"/>
                      <a:pt x="76" y="13"/>
                    </a:cubicBezTo>
                    <a:moveTo>
                      <a:pt x="147" y="18"/>
                    </a:moveTo>
                    <a:cubicBezTo>
                      <a:pt x="110" y="18"/>
                      <a:pt x="110" y="18"/>
                      <a:pt x="110" y="18"/>
                    </a:cubicBezTo>
                    <a:cubicBezTo>
                      <a:pt x="112" y="18"/>
                      <a:pt x="115" y="19"/>
                      <a:pt x="118" y="20"/>
                    </a:cubicBezTo>
                    <a:cubicBezTo>
                      <a:pt x="124" y="22"/>
                      <a:pt x="129" y="26"/>
                      <a:pt x="131" y="30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6"/>
                      <a:pt x="33" y="22"/>
                      <a:pt x="40" y="20"/>
                    </a:cubicBezTo>
                    <a:cubicBezTo>
                      <a:pt x="43" y="19"/>
                      <a:pt x="46" y="18"/>
                      <a:pt x="48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5" y="18"/>
                      <a:pt x="0" y="22"/>
                      <a:pt x="0" y="28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5"/>
                      <a:pt x="5" y="210"/>
                      <a:pt x="10" y="210"/>
                    </a:cubicBezTo>
                    <a:cubicBezTo>
                      <a:pt x="147" y="210"/>
                      <a:pt x="147" y="210"/>
                      <a:pt x="147" y="210"/>
                    </a:cubicBezTo>
                    <a:cubicBezTo>
                      <a:pt x="153" y="210"/>
                      <a:pt x="157" y="205"/>
                      <a:pt x="157" y="200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7" y="22"/>
                      <a:pt x="153" y="18"/>
                      <a:pt x="147" y="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105" tIns="45053" rIns="90105" bIns="45053" numCol="1" anchor="t" anchorCtr="0" compatLnSpc="1"/>
              <a:lstStyle/>
              <a:p>
                <a:endParaRPr lang="en-US" sz="1775">
                  <a:cs typeface="+mn-ea"/>
                  <a:sym typeface="+mn-lt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7312660" y="2499360"/>
              <a:ext cx="3759200" cy="7013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312660" y="3507740"/>
              <a:ext cx="3759200" cy="7013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312660" y="4559935"/>
              <a:ext cx="3759200" cy="7013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5456309" y="4621369"/>
            <a:ext cx="1145988" cy="1219488"/>
          </a:xfrm>
          <a:prstGeom prst="triangl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602297" y="4926240"/>
            <a:ext cx="1145863" cy="914616"/>
          </a:xfrm>
          <a:prstGeom prst="triangl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7748158" y="3793189"/>
            <a:ext cx="1144948" cy="2047668"/>
          </a:xfrm>
          <a:prstGeom prst="triangl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10045107" y="2352471"/>
            <a:ext cx="1152000" cy="3488387"/>
          </a:xfrm>
          <a:prstGeom prst="triangl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8893175" y="3025140"/>
            <a:ext cx="1151890" cy="2815590"/>
          </a:xfrm>
          <a:prstGeom prst="triangl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029302" y="3752207"/>
            <a:ext cx="709621" cy="425773"/>
          </a:xfrm>
          <a:prstGeom prst="wedgeRoundRectCallout">
            <a:avLst>
              <a:gd name="adj1" fmla="val -43865"/>
              <a:gd name="adj2" fmla="val 127862"/>
              <a:gd name="adj3" fmla="val 16667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35%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7145259" y="4096664"/>
            <a:ext cx="709621" cy="425773"/>
          </a:xfrm>
          <a:prstGeom prst="wedgeRoundRectCallout">
            <a:avLst>
              <a:gd name="adj1" fmla="val -43865"/>
              <a:gd name="adj2" fmla="val 127862"/>
              <a:gd name="adj3" fmla="val 16667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25%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8298815" y="2834005"/>
            <a:ext cx="709930" cy="426085"/>
          </a:xfrm>
          <a:prstGeom prst="wedgeRoundRectCallout">
            <a:avLst>
              <a:gd name="adj1" fmla="val -43865"/>
              <a:gd name="adj2" fmla="val 127862"/>
              <a:gd name="adj3" fmla="val 16667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50%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10578366" y="1557492"/>
            <a:ext cx="709621" cy="425773"/>
          </a:xfrm>
          <a:prstGeom prst="wedgeRoundRectCallout">
            <a:avLst>
              <a:gd name="adj1" fmla="val -43865"/>
              <a:gd name="adj2" fmla="val 127862"/>
              <a:gd name="adj3" fmla="val 16667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87%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9397987" y="2241184"/>
            <a:ext cx="709621" cy="425773"/>
          </a:xfrm>
          <a:prstGeom prst="wedgeRoundRectCallout">
            <a:avLst>
              <a:gd name="adj1" fmla="val -43865"/>
              <a:gd name="adj2" fmla="val 127862"/>
              <a:gd name="adj3" fmla="val 16667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66%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598414" y="5913086"/>
            <a:ext cx="67839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2011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6744339" y="5913086"/>
            <a:ext cx="67839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2012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7895819" y="5913086"/>
            <a:ext cx="6655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2018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9038219" y="5913086"/>
            <a:ext cx="6655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2021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10190219" y="5913086"/>
            <a:ext cx="6912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20XX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786755" y="2741930"/>
            <a:ext cx="889000" cy="70548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654165" y="2759710"/>
            <a:ext cx="490855" cy="47498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130117" y="1544815"/>
            <a:ext cx="2238793" cy="181005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009724" y="3059587"/>
            <a:ext cx="358829" cy="885311"/>
            <a:chOff x="7299325" y="1403350"/>
            <a:chExt cx="387350" cy="955675"/>
          </a:xfrm>
          <a:solidFill>
            <a:srgbClr val="CE4353"/>
          </a:solidFill>
        </p:grpSpPr>
        <p:sp>
          <p:nvSpPr>
            <p:cNvPr id="26" name="Freeform 24"/>
            <p:cNvSpPr/>
            <p:nvPr/>
          </p:nvSpPr>
          <p:spPr bwMode="auto">
            <a:xfrm>
              <a:off x="7408863" y="1403350"/>
              <a:ext cx="277812" cy="955675"/>
            </a:xfrm>
            <a:custGeom>
              <a:avLst/>
              <a:gdLst>
                <a:gd name="T0" fmla="*/ 71 w 74"/>
                <a:gd name="T1" fmla="*/ 56 h 255"/>
                <a:gd name="T2" fmla="*/ 68 w 74"/>
                <a:gd name="T3" fmla="*/ 54 h 255"/>
                <a:gd name="T4" fmla="*/ 46 w 74"/>
                <a:gd name="T5" fmla="*/ 46 h 255"/>
                <a:gd name="T6" fmla="*/ 46 w 74"/>
                <a:gd name="T7" fmla="*/ 46 h 255"/>
                <a:gd name="T8" fmla="*/ 46 w 74"/>
                <a:gd name="T9" fmla="*/ 43 h 255"/>
                <a:gd name="T10" fmla="*/ 54 w 74"/>
                <a:gd name="T11" fmla="*/ 29 h 255"/>
                <a:gd name="T12" fmla="*/ 55 w 74"/>
                <a:gd name="T13" fmla="*/ 16 h 255"/>
                <a:gd name="T14" fmla="*/ 38 w 74"/>
                <a:gd name="T15" fmla="*/ 0 h 255"/>
                <a:gd name="T16" fmla="*/ 20 w 74"/>
                <a:gd name="T17" fmla="*/ 16 h 255"/>
                <a:gd name="T18" fmla="*/ 22 w 74"/>
                <a:gd name="T19" fmla="*/ 29 h 255"/>
                <a:gd name="T20" fmla="*/ 30 w 74"/>
                <a:gd name="T21" fmla="*/ 43 h 255"/>
                <a:gd name="T22" fmla="*/ 30 w 74"/>
                <a:gd name="T23" fmla="*/ 46 h 255"/>
                <a:gd name="T24" fmla="*/ 29 w 74"/>
                <a:gd name="T25" fmla="*/ 46 h 255"/>
                <a:gd name="T26" fmla="*/ 8 w 74"/>
                <a:gd name="T27" fmla="*/ 54 h 255"/>
                <a:gd name="T28" fmla="*/ 5 w 74"/>
                <a:gd name="T29" fmla="*/ 55 h 255"/>
                <a:gd name="T30" fmla="*/ 0 w 74"/>
                <a:gd name="T31" fmla="*/ 63 h 255"/>
                <a:gd name="T32" fmla="*/ 0 w 74"/>
                <a:gd name="T33" fmla="*/ 133 h 255"/>
                <a:gd name="T34" fmla="*/ 9 w 74"/>
                <a:gd name="T35" fmla="*/ 142 h 255"/>
                <a:gd name="T36" fmla="*/ 12 w 74"/>
                <a:gd name="T37" fmla="*/ 141 h 255"/>
                <a:gd name="T38" fmla="*/ 11 w 74"/>
                <a:gd name="T39" fmla="*/ 142 h 255"/>
                <a:gd name="T40" fmla="*/ 11 w 74"/>
                <a:gd name="T41" fmla="*/ 243 h 255"/>
                <a:gd name="T42" fmla="*/ 23 w 74"/>
                <a:gd name="T43" fmla="*/ 255 h 255"/>
                <a:gd name="T44" fmla="*/ 35 w 74"/>
                <a:gd name="T45" fmla="*/ 243 h 255"/>
                <a:gd name="T46" fmla="*/ 35 w 74"/>
                <a:gd name="T47" fmla="*/ 162 h 255"/>
                <a:gd name="T48" fmla="*/ 37 w 74"/>
                <a:gd name="T49" fmla="*/ 162 h 255"/>
                <a:gd name="T50" fmla="*/ 40 w 74"/>
                <a:gd name="T51" fmla="*/ 162 h 255"/>
                <a:gd name="T52" fmla="*/ 40 w 74"/>
                <a:gd name="T53" fmla="*/ 243 h 255"/>
                <a:gd name="T54" fmla="*/ 52 w 74"/>
                <a:gd name="T55" fmla="*/ 255 h 255"/>
                <a:gd name="T56" fmla="*/ 63 w 74"/>
                <a:gd name="T57" fmla="*/ 243 h 255"/>
                <a:gd name="T58" fmla="*/ 63 w 74"/>
                <a:gd name="T59" fmla="*/ 142 h 255"/>
                <a:gd name="T60" fmla="*/ 64 w 74"/>
                <a:gd name="T61" fmla="*/ 142 h 255"/>
                <a:gd name="T62" fmla="*/ 66 w 74"/>
                <a:gd name="T63" fmla="*/ 142 h 255"/>
                <a:gd name="T64" fmla="*/ 74 w 74"/>
                <a:gd name="T65" fmla="*/ 133 h 255"/>
                <a:gd name="T66" fmla="*/ 74 w 74"/>
                <a:gd name="T67" fmla="*/ 63 h 255"/>
                <a:gd name="T68" fmla="*/ 71 w 74"/>
                <a:gd name="T69" fmla="*/ 5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255">
                  <a:moveTo>
                    <a:pt x="71" y="56"/>
                  </a:moveTo>
                  <a:cubicBezTo>
                    <a:pt x="70" y="54"/>
                    <a:pt x="68" y="54"/>
                    <a:pt x="68" y="54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1"/>
                    <a:pt x="52" y="36"/>
                    <a:pt x="54" y="2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47" y="0"/>
                    <a:pt x="38" y="0"/>
                  </a:cubicBezTo>
                  <a:cubicBezTo>
                    <a:pt x="28" y="0"/>
                    <a:pt x="20" y="7"/>
                    <a:pt x="20" y="1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6"/>
                    <a:pt x="26" y="40"/>
                    <a:pt x="30" y="4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6" y="54"/>
                    <a:pt x="5" y="55"/>
                  </a:cubicBezTo>
                  <a:cubicBezTo>
                    <a:pt x="2" y="56"/>
                    <a:pt x="0" y="59"/>
                    <a:pt x="0" y="6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10" y="142"/>
                    <a:pt x="11" y="142"/>
                    <a:pt x="12" y="141"/>
                  </a:cubicBezTo>
                  <a:cubicBezTo>
                    <a:pt x="12" y="141"/>
                    <a:pt x="11" y="142"/>
                    <a:pt x="11" y="142"/>
                  </a:cubicBezTo>
                  <a:cubicBezTo>
                    <a:pt x="11" y="243"/>
                    <a:pt x="11" y="243"/>
                    <a:pt x="11" y="243"/>
                  </a:cubicBezTo>
                  <a:cubicBezTo>
                    <a:pt x="11" y="250"/>
                    <a:pt x="17" y="255"/>
                    <a:pt x="23" y="255"/>
                  </a:cubicBezTo>
                  <a:cubicBezTo>
                    <a:pt x="30" y="255"/>
                    <a:pt x="35" y="250"/>
                    <a:pt x="35" y="243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2"/>
                    <a:pt x="36" y="162"/>
                    <a:pt x="37" y="162"/>
                  </a:cubicBezTo>
                  <a:cubicBezTo>
                    <a:pt x="38" y="162"/>
                    <a:pt x="39" y="162"/>
                    <a:pt x="40" y="162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40" y="250"/>
                    <a:pt x="45" y="255"/>
                    <a:pt x="52" y="255"/>
                  </a:cubicBezTo>
                  <a:cubicBezTo>
                    <a:pt x="58" y="255"/>
                    <a:pt x="63" y="250"/>
                    <a:pt x="63" y="243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2"/>
                    <a:pt x="65" y="142"/>
                    <a:pt x="66" y="142"/>
                  </a:cubicBezTo>
                  <a:cubicBezTo>
                    <a:pt x="70" y="142"/>
                    <a:pt x="74" y="138"/>
                    <a:pt x="74" y="13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0"/>
                    <a:pt x="73" y="57"/>
                    <a:pt x="7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7299325" y="1884363"/>
              <a:ext cx="247650" cy="287338"/>
            </a:xfrm>
            <a:custGeom>
              <a:avLst/>
              <a:gdLst>
                <a:gd name="T0" fmla="*/ 65 w 66"/>
                <a:gd name="T1" fmla="*/ 30 h 77"/>
                <a:gd name="T2" fmla="*/ 62 w 66"/>
                <a:gd name="T3" fmla="*/ 25 h 77"/>
                <a:gd name="T4" fmla="*/ 45 w 66"/>
                <a:gd name="T5" fmla="*/ 19 h 77"/>
                <a:gd name="T6" fmla="*/ 45 w 66"/>
                <a:gd name="T7" fmla="*/ 11 h 77"/>
                <a:gd name="T8" fmla="*/ 44 w 66"/>
                <a:gd name="T9" fmla="*/ 8 h 77"/>
                <a:gd name="T10" fmla="*/ 39 w 66"/>
                <a:gd name="T11" fmla="*/ 6 h 77"/>
                <a:gd name="T12" fmla="*/ 39 w 66"/>
                <a:gd name="T13" fmla="*/ 10 h 77"/>
                <a:gd name="T14" fmla="*/ 39 w 66"/>
                <a:gd name="T15" fmla="*/ 10 h 77"/>
                <a:gd name="T16" fmla="*/ 42 w 66"/>
                <a:gd name="T17" fmla="*/ 11 h 77"/>
                <a:gd name="T18" fmla="*/ 42 w 66"/>
                <a:gd name="T19" fmla="*/ 17 h 77"/>
                <a:gd name="T20" fmla="*/ 27 w 66"/>
                <a:gd name="T21" fmla="*/ 11 h 77"/>
                <a:gd name="T22" fmla="*/ 27 w 66"/>
                <a:gd name="T23" fmla="*/ 5 h 77"/>
                <a:gd name="T24" fmla="*/ 29 w 66"/>
                <a:gd name="T25" fmla="*/ 6 h 77"/>
                <a:gd name="T26" fmla="*/ 29 w 66"/>
                <a:gd name="T27" fmla="*/ 2 h 77"/>
                <a:gd name="T28" fmla="*/ 28 w 66"/>
                <a:gd name="T29" fmla="*/ 1 h 77"/>
                <a:gd name="T30" fmla="*/ 23 w 66"/>
                <a:gd name="T31" fmla="*/ 3 h 77"/>
                <a:gd name="T32" fmla="*/ 23 w 66"/>
                <a:gd name="T33" fmla="*/ 10 h 77"/>
                <a:gd name="T34" fmla="*/ 14 w 66"/>
                <a:gd name="T35" fmla="*/ 6 h 77"/>
                <a:gd name="T36" fmla="*/ 7 w 66"/>
                <a:gd name="T37" fmla="*/ 6 h 77"/>
                <a:gd name="T38" fmla="*/ 5 w 66"/>
                <a:gd name="T39" fmla="*/ 7 h 77"/>
                <a:gd name="T40" fmla="*/ 2 w 66"/>
                <a:gd name="T41" fmla="*/ 12 h 77"/>
                <a:gd name="T42" fmla="*/ 0 w 66"/>
                <a:gd name="T43" fmla="*/ 52 h 77"/>
                <a:gd name="T44" fmla="*/ 3 w 66"/>
                <a:gd name="T45" fmla="*/ 57 h 77"/>
                <a:gd name="T46" fmla="*/ 51 w 66"/>
                <a:gd name="T47" fmla="*/ 76 h 77"/>
                <a:gd name="T48" fmla="*/ 58 w 66"/>
                <a:gd name="T49" fmla="*/ 76 h 77"/>
                <a:gd name="T50" fmla="*/ 63 w 66"/>
                <a:gd name="T51" fmla="*/ 73 h 77"/>
                <a:gd name="T52" fmla="*/ 66 w 66"/>
                <a:gd name="T53" fmla="*/ 68 h 77"/>
                <a:gd name="T54" fmla="*/ 65 w 66"/>
                <a:gd name="T55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77">
                  <a:moveTo>
                    <a:pt x="65" y="30"/>
                  </a:moveTo>
                  <a:cubicBezTo>
                    <a:pt x="65" y="28"/>
                    <a:pt x="64" y="26"/>
                    <a:pt x="62" y="25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7"/>
                    <a:pt x="45" y="12"/>
                    <a:pt x="45" y="11"/>
                  </a:cubicBezTo>
                  <a:cubicBezTo>
                    <a:pt x="45" y="9"/>
                    <a:pt x="44" y="8"/>
                    <a:pt x="44" y="8"/>
                  </a:cubicBezTo>
                  <a:cubicBezTo>
                    <a:pt x="44" y="8"/>
                    <a:pt x="42" y="7"/>
                    <a:pt x="39" y="6"/>
                  </a:cubicBezTo>
                  <a:cubicBezTo>
                    <a:pt x="39" y="6"/>
                    <a:pt x="36" y="8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4" y="0"/>
                    <a:pt x="23" y="3"/>
                    <a:pt x="23" y="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5"/>
                    <a:pt x="9" y="5"/>
                    <a:pt x="7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7"/>
                    <a:pt x="56" y="77"/>
                    <a:pt x="58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4" y="72"/>
                    <a:pt x="66" y="70"/>
                    <a:pt x="66" y="68"/>
                  </a:cubicBezTo>
                  <a:lnTo>
                    <a:pt x="6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540625" y="1590675"/>
              <a:ext cx="17462" cy="7938"/>
            </a:xfrm>
            <a:custGeom>
              <a:avLst/>
              <a:gdLst>
                <a:gd name="T0" fmla="*/ 9 w 11"/>
                <a:gd name="T1" fmla="*/ 5 h 5"/>
                <a:gd name="T2" fmla="*/ 11 w 11"/>
                <a:gd name="T3" fmla="*/ 0 h 5"/>
                <a:gd name="T4" fmla="*/ 0 w 11"/>
                <a:gd name="T5" fmla="*/ 0 h 5"/>
                <a:gd name="T6" fmla="*/ 2 w 11"/>
                <a:gd name="T7" fmla="*/ 5 h 5"/>
                <a:gd name="T8" fmla="*/ 9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9" y="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7529513" y="1606550"/>
              <a:ext cx="44450" cy="190500"/>
            </a:xfrm>
            <a:custGeom>
              <a:avLst/>
              <a:gdLst>
                <a:gd name="T0" fmla="*/ 9 w 28"/>
                <a:gd name="T1" fmla="*/ 0 h 120"/>
                <a:gd name="T2" fmla="*/ 0 w 28"/>
                <a:gd name="T3" fmla="*/ 106 h 120"/>
                <a:gd name="T4" fmla="*/ 14 w 28"/>
                <a:gd name="T5" fmla="*/ 120 h 120"/>
                <a:gd name="T6" fmla="*/ 28 w 28"/>
                <a:gd name="T7" fmla="*/ 106 h 120"/>
                <a:gd name="T8" fmla="*/ 16 w 28"/>
                <a:gd name="T9" fmla="*/ 0 h 120"/>
                <a:gd name="T10" fmla="*/ 9 w 28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0">
                  <a:moveTo>
                    <a:pt x="9" y="0"/>
                  </a:moveTo>
                  <a:lnTo>
                    <a:pt x="0" y="106"/>
                  </a:lnTo>
                  <a:lnTo>
                    <a:pt x="14" y="120"/>
                  </a:lnTo>
                  <a:lnTo>
                    <a:pt x="28" y="106"/>
                  </a:lnTo>
                  <a:lnTo>
                    <a:pt x="1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9724" y="4403820"/>
            <a:ext cx="358829" cy="885311"/>
            <a:chOff x="7299325" y="1403350"/>
            <a:chExt cx="387350" cy="955675"/>
          </a:xfrm>
          <a:solidFill>
            <a:srgbClr val="CE4353"/>
          </a:solidFill>
        </p:grpSpPr>
        <p:sp>
          <p:nvSpPr>
            <p:cNvPr id="31" name="Freeform 24"/>
            <p:cNvSpPr/>
            <p:nvPr/>
          </p:nvSpPr>
          <p:spPr bwMode="auto">
            <a:xfrm>
              <a:off x="7408863" y="1403350"/>
              <a:ext cx="277812" cy="955675"/>
            </a:xfrm>
            <a:custGeom>
              <a:avLst/>
              <a:gdLst>
                <a:gd name="T0" fmla="*/ 71 w 74"/>
                <a:gd name="T1" fmla="*/ 56 h 255"/>
                <a:gd name="T2" fmla="*/ 68 w 74"/>
                <a:gd name="T3" fmla="*/ 54 h 255"/>
                <a:gd name="T4" fmla="*/ 46 w 74"/>
                <a:gd name="T5" fmla="*/ 46 h 255"/>
                <a:gd name="T6" fmla="*/ 46 w 74"/>
                <a:gd name="T7" fmla="*/ 46 h 255"/>
                <a:gd name="T8" fmla="*/ 46 w 74"/>
                <a:gd name="T9" fmla="*/ 43 h 255"/>
                <a:gd name="T10" fmla="*/ 54 w 74"/>
                <a:gd name="T11" fmla="*/ 29 h 255"/>
                <a:gd name="T12" fmla="*/ 55 w 74"/>
                <a:gd name="T13" fmla="*/ 16 h 255"/>
                <a:gd name="T14" fmla="*/ 38 w 74"/>
                <a:gd name="T15" fmla="*/ 0 h 255"/>
                <a:gd name="T16" fmla="*/ 20 w 74"/>
                <a:gd name="T17" fmla="*/ 16 h 255"/>
                <a:gd name="T18" fmla="*/ 22 w 74"/>
                <a:gd name="T19" fmla="*/ 29 h 255"/>
                <a:gd name="T20" fmla="*/ 30 w 74"/>
                <a:gd name="T21" fmla="*/ 43 h 255"/>
                <a:gd name="T22" fmla="*/ 30 w 74"/>
                <a:gd name="T23" fmla="*/ 46 h 255"/>
                <a:gd name="T24" fmla="*/ 29 w 74"/>
                <a:gd name="T25" fmla="*/ 46 h 255"/>
                <a:gd name="T26" fmla="*/ 8 w 74"/>
                <a:gd name="T27" fmla="*/ 54 h 255"/>
                <a:gd name="T28" fmla="*/ 5 w 74"/>
                <a:gd name="T29" fmla="*/ 55 h 255"/>
                <a:gd name="T30" fmla="*/ 0 w 74"/>
                <a:gd name="T31" fmla="*/ 63 h 255"/>
                <a:gd name="T32" fmla="*/ 0 w 74"/>
                <a:gd name="T33" fmla="*/ 133 h 255"/>
                <a:gd name="T34" fmla="*/ 9 w 74"/>
                <a:gd name="T35" fmla="*/ 142 h 255"/>
                <a:gd name="T36" fmla="*/ 12 w 74"/>
                <a:gd name="T37" fmla="*/ 141 h 255"/>
                <a:gd name="T38" fmla="*/ 11 w 74"/>
                <a:gd name="T39" fmla="*/ 142 h 255"/>
                <a:gd name="T40" fmla="*/ 11 w 74"/>
                <a:gd name="T41" fmla="*/ 243 h 255"/>
                <a:gd name="T42" fmla="*/ 23 w 74"/>
                <a:gd name="T43" fmla="*/ 255 h 255"/>
                <a:gd name="T44" fmla="*/ 35 w 74"/>
                <a:gd name="T45" fmla="*/ 243 h 255"/>
                <a:gd name="T46" fmla="*/ 35 w 74"/>
                <a:gd name="T47" fmla="*/ 162 h 255"/>
                <a:gd name="T48" fmla="*/ 37 w 74"/>
                <a:gd name="T49" fmla="*/ 162 h 255"/>
                <a:gd name="T50" fmla="*/ 40 w 74"/>
                <a:gd name="T51" fmla="*/ 162 h 255"/>
                <a:gd name="T52" fmla="*/ 40 w 74"/>
                <a:gd name="T53" fmla="*/ 243 h 255"/>
                <a:gd name="T54" fmla="*/ 52 w 74"/>
                <a:gd name="T55" fmla="*/ 255 h 255"/>
                <a:gd name="T56" fmla="*/ 63 w 74"/>
                <a:gd name="T57" fmla="*/ 243 h 255"/>
                <a:gd name="T58" fmla="*/ 63 w 74"/>
                <a:gd name="T59" fmla="*/ 142 h 255"/>
                <a:gd name="T60" fmla="*/ 64 w 74"/>
                <a:gd name="T61" fmla="*/ 142 h 255"/>
                <a:gd name="T62" fmla="*/ 66 w 74"/>
                <a:gd name="T63" fmla="*/ 142 h 255"/>
                <a:gd name="T64" fmla="*/ 74 w 74"/>
                <a:gd name="T65" fmla="*/ 133 h 255"/>
                <a:gd name="T66" fmla="*/ 74 w 74"/>
                <a:gd name="T67" fmla="*/ 63 h 255"/>
                <a:gd name="T68" fmla="*/ 71 w 74"/>
                <a:gd name="T69" fmla="*/ 5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255">
                  <a:moveTo>
                    <a:pt x="71" y="56"/>
                  </a:moveTo>
                  <a:cubicBezTo>
                    <a:pt x="70" y="54"/>
                    <a:pt x="68" y="54"/>
                    <a:pt x="68" y="54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1"/>
                    <a:pt x="52" y="36"/>
                    <a:pt x="54" y="2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47" y="0"/>
                    <a:pt x="38" y="0"/>
                  </a:cubicBezTo>
                  <a:cubicBezTo>
                    <a:pt x="28" y="0"/>
                    <a:pt x="20" y="7"/>
                    <a:pt x="20" y="1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6"/>
                    <a:pt x="26" y="40"/>
                    <a:pt x="30" y="4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6" y="54"/>
                    <a:pt x="5" y="55"/>
                  </a:cubicBezTo>
                  <a:cubicBezTo>
                    <a:pt x="2" y="56"/>
                    <a:pt x="0" y="59"/>
                    <a:pt x="0" y="6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10" y="142"/>
                    <a:pt x="11" y="142"/>
                    <a:pt x="12" y="141"/>
                  </a:cubicBezTo>
                  <a:cubicBezTo>
                    <a:pt x="12" y="141"/>
                    <a:pt x="11" y="142"/>
                    <a:pt x="11" y="142"/>
                  </a:cubicBezTo>
                  <a:cubicBezTo>
                    <a:pt x="11" y="243"/>
                    <a:pt x="11" y="243"/>
                    <a:pt x="11" y="243"/>
                  </a:cubicBezTo>
                  <a:cubicBezTo>
                    <a:pt x="11" y="250"/>
                    <a:pt x="17" y="255"/>
                    <a:pt x="23" y="255"/>
                  </a:cubicBezTo>
                  <a:cubicBezTo>
                    <a:pt x="30" y="255"/>
                    <a:pt x="35" y="250"/>
                    <a:pt x="35" y="243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2"/>
                    <a:pt x="36" y="162"/>
                    <a:pt x="37" y="162"/>
                  </a:cubicBezTo>
                  <a:cubicBezTo>
                    <a:pt x="38" y="162"/>
                    <a:pt x="39" y="162"/>
                    <a:pt x="40" y="162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40" y="250"/>
                    <a:pt x="45" y="255"/>
                    <a:pt x="52" y="255"/>
                  </a:cubicBezTo>
                  <a:cubicBezTo>
                    <a:pt x="58" y="255"/>
                    <a:pt x="63" y="250"/>
                    <a:pt x="63" y="243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2"/>
                    <a:pt x="65" y="142"/>
                    <a:pt x="66" y="142"/>
                  </a:cubicBezTo>
                  <a:cubicBezTo>
                    <a:pt x="70" y="142"/>
                    <a:pt x="74" y="138"/>
                    <a:pt x="74" y="13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0"/>
                    <a:pt x="73" y="57"/>
                    <a:pt x="7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299325" y="1884363"/>
              <a:ext cx="247650" cy="287338"/>
            </a:xfrm>
            <a:custGeom>
              <a:avLst/>
              <a:gdLst>
                <a:gd name="T0" fmla="*/ 65 w 66"/>
                <a:gd name="T1" fmla="*/ 30 h 77"/>
                <a:gd name="T2" fmla="*/ 62 w 66"/>
                <a:gd name="T3" fmla="*/ 25 h 77"/>
                <a:gd name="T4" fmla="*/ 45 w 66"/>
                <a:gd name="T5" fmla="*/ 19 h 77"/>
                <a:gd name="T6" fmla="*/ 45 w 66"/>
                <a:gd name="T7" fmla="*/ 11 h 77"/>
                <a:gd name="T8" fmla="*/ 44 w 66"/>
                <a:gd name="T9" fmla="*/ 8 h 77"/>
                <a:gd name="T10" fmla="*/ 39 w 66"/>
                <a:gd name="T11" fmla="*/ 6 h 77"/>
                <a:gd name="T12" fmla="*/ 39 w 66"/>
                <a:gd name="T13" fmla="*/ 10 h 77"/>
                <a:gd name="T14" fmla="*/ 39 w 66"/>
                <a:gd name="T15" fmla="*/ 10 h 77"/>
                <a:gd name="T16" fmla="*/ 42 w 66"/>
                <a:gd name="T17" fmla="*/ 11 h 77"/>
                <a:gd name="T18" fmla="*/ 42 w 66"/>
                <a:gd name="T19" fmla="*/ 17 h 77"/>
                <a:gd name="T20" fmla="*/ 27 w 66"/>
                <a:gd name="T21" fmla="*/ 11 h 77"/>
                <a:gd name="T22" fmla="*/ 27 w 66"/>
                <a:gd name="T23" fmla="*/ 5 h 77"/>
                <a:gd name="T24" fmla="*/ 29 w 66"/>
                <a:gd name="T25" fmla="*/ 6 h 77"/>
                <a:gd name="T26" fmla="*/ 29 w 66"/>
                <a:gd name="T27" fmla="*/ 2 h 77"/>
                <a:gd name="T28" fmla="*/ 28 w 66"/>
                <a:gd name="T29" fmla="*/ 1 h 77"/>
                <a:gd name="T30" fmla="*/ 23 w 66"/>
                <a:gd name="T31" fmla="*/ 3 h 77"/>
                <a:gd name="T32" fmla="*/ 23 w 66"/>
                <a:gd name="T33" fmla="*/ 10 h 77"/>
                <a:gd name="T34" fmla="*/ 14 w 66"/>
                <a:gd name="T35" fmla="*/ 6 h 77"/>
                <a:gd name="T36" fmla="*/ 7 w 66"/>
                <a:gd name="T37" fmla="*/ 6 h 77"/>
                <a:gd name="T38" fmla="*/ 5 w 66"/>
                <a:gd name="T39" fmla="*/ 7 h 77"/>
                <a:gd name="T40" fmla="*/ 2 w 66"/>
                <a:gd name="T41" fmla="*/ 12 h 77"/>
                <a:gd name="T42" fmla="*/ 0 w 66"/>
                <a:gd name="T43" fmla="*/ 52 h 77"/>
                <a:gd name="T44" fmla="*/ 3 w 66"/>
                <a:gd name="T45" fmla="*/ 57 h 77"/>
                <a:gd name="T46" fmla="*/ 51 w 66"/>
                <a:gd name="T47" fmla="*/ 76 h 77"/>
                <a:gd name="T48" fmla="*/ 58 w 66"/>
                <a:gd name="T49" fmla="*/ 76 h 77"/>
                <a:gd name="T50" fmla="*/ 63 w 66"/>
                <a:gd name="T51" fmla="*/ 73 h 77"/>
                <a:gd name="T52" fmla="*/ 66 w 66"/>
                <a:gd name="T53" fmla="*/ 68 h 77"/>
                <a:gd name="T54" fmla="*/ 65 w 66"/>
                <a:gd name="T55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77">
                  <a:moveTo>
                    <a:pt x="65" y="30"/>
                  </a:moveTo>
                  <a:cubicBezTo>
                    <a:pt x="65" y="28"/>
                    <a:pt x="64" y="26"/>
                    <a:pt x="62" y="25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7"/>
                    <a:pt x="45" y="12"/>
                    <a:pt x="45" y="11"/>
                  </a:cubicBezTo>
                  <a:cubicBezTo>
                    <a:pt x="45" y="9"/>
                    <a:pt x="44" y="8"/>
                    <a:pt x="44" y="8"/>
                  </a:cubicBezTo>
                  <a:cubicBezTo>
                    <a:pt x="44" y="8"/>
                    <a:pt x="42" y="7"/>
                    <a:pt x="39" y="6"/>
                  </a:cubicBezTo>
                  <a:cubicBezTo>
                    <a:pt x="39" y="6"/>
                    <a:pt x="36" y="8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4" y="0"/>
                    <a:pt x="23" y="3"/>
                    <a:pt x="23" y="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5"/>
                    <a:pt x="9" y="5"/>
                    <a:pt x="7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7"/>
                    <a:pt x="56" y="77"/>
                    <a:pt x="58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4" y="72"/>
                    <a:pt x="66" y="70"/>
                    <a:pt x="66" y="68"/>
                  </a:cubicBezTo>
                  <a:lnTo>
                    <a:pt x="6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540625" y="1590675"/>
              <a:ext cx="17462" cy="7938"/>
            </a:xfrm>
            <a:custGeom>
              <a:avLst/>
              <a:gdLst>
                <a:gd name="T0" fmla="*/ 9 w 11"/>
                <a:gd name="T1" fmla="*/ 5 h 5"/>
                <a:gd name="T2" fmla="*/ 11 w 11"/>
                <a:gd name="T3" fmla="*/ 0 h 5"/>
                <a:gd name="T4" fmla="*/ 0 w 11"/>
                <a:gd name="T5" fmla="*/ 0 h 5"/>
                <a:gd name="T6" fmla="*/ 2 w 11"/>
                <a:gd name="T7" fmla="*/ 5 h 5"/>
                <a:gd name="T8" fmla="*/ 9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9" y="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529513" y="1606550"/>
              <a:ext cx="44450" cy="190500"/>
            </a:xfrm>
            <a:custGeom>
              <a:avLst/>
              <a:gdLst>
                <a:gd name="T0" fmla="*/ 9 w 28"/>
                <a:gd name="T1" fmla="*/ 0 h 120"/>
                <a:gd name="T2" fmla="*/ 0 w 28"/>
                <a:gd name="T3" fmla="*/ 106 h 120"/>
                <a:gd name="T4" fmla="*/ 14 w 28"/>
                <a:gd name="T5" fmla="*/ 120 h 120"/>
                <a:gd name="T6" fmla="*/ 28 w 28"/>
                <a:gd name="T7" fmla="*/ 106 h 120"/>
                <a:gd name="T8" fmla="*/ 16 w 28"/>
                <a:gd name="T9" fmla="*/ 0 h 120"/>
                <a:gd name="T10" fmla="*/ 9 w 28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0">
                  <a:moveTo>
                    <a:pt x="9" y="0"/>
                  </a:moveTo>
                  <a:lnTo>
                    <a:pt x="0" y="106"/>
                  </a:lnTo>
                  <a:lnTo>
                    <a:pt x="14" y="120"/>
                  </a:lnTo>
                  <a:lnTo>
                    <a:pt x="28" y="106"/>
                  </a:lnTo>
                  <a:lnTo>
                    <a:pt x="1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1836325" y="3336856"/>
            <a:ext cx="2976331" cy="21288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 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836325" y="3336856"/>
            <a:ext cx="2144519" cy="212887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 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697182" y="3159638"/>
            <a:ext cx="567323" cy="567323"/>
            <a:chOff x="2701215" y="2789780"/>
            <a:chExt cx="425492" cy="425492"/>
          </a:xfrm>
        </p:grpSpPr>
        <p:sp>
          <p:nvSpPr>
            <p:cNvPr id="39" name="椭圆 38"/>
            <p:cNvSpPr/>
            <p:nvPr/>
          </p:nvSpPr>
          <p:spPr>
            <a:xfrm>
              <a:off x="2701215" y="2789780"/>
              <a:ext cx="425492" cy="425492"/>
            </a:xfrm>
            <a:prstGeom prst="ellipse">
              <a:avLst/>
            </a:prstGeom>
            <a:solidFill>
              <a:srgbClr val="CE43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40" name="TextBox 56"/>
            <p:cNvSpPr txBox="1"/>
            <p:nvPr/>
          </p:nvSpPr>
          <p:spPr>
            <a:xfrm>
              <a:off x="2756379" y="2840943"/>
              <a:ext cx="351527" cy="284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dirty="0">
                  <a:solidFill>
                    <a:schemeClr val="bg1"/>
                  </a:solidFill>
                  <a:cs typeface="+mn-ea"/>
                  <a:sym typeface="+mn-lt"/>
                </a:rPr>
                <a:t>85</a:t>
              </a: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1836325" y="4585839"/>
            <a:ext cx="2976331" cy="21288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 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1836326" y="4585839"/>
            <a:ext cx="1440160" cy="212887"/>
          </a:xfrm>
          <a:prstGeom prst="roundRect">
            <a:avLst>
              <a:gd name="adj" fmla="val 50000"/>
            </a:avLst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 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942262" y="4447346"/>
            <a:ext cx="567323" cy="567323"/>
            <a:chOff x="2136942" y="3726517"/>
            <a:chExt cx="425492" cy="425492"/>
          </a:xfrm>
        </p:grpSpPr>
        <p:sp>
          <p:nvSpPr>
            <p:cNvPr id="45" name="椭圆 44"/>
            <p:cNvSpPr/>
            <p:nvPr/>
          </p:nvSpPr>
          <p:spPr>
            <a:xfrm>
              <a:off x="2136942" y="3726517"/>
              <a:ext cx="425492" cy="425492"/>
            </a:xfrm>
            <a:prstGeom prst="ellipse">
              <a:avLst/>
            </a:prstGeom>
            <a:solidFill>
              <a:srgbClr val="CE43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61"/>
            <p:cNvSpPr txBox="1"/>
            <p:nvPr/>
          </p:nvSpPr>
          <p:spPr>
            <a:xfrm>
              <a:off x="2192106" y="3777680"/>
              <a:ext cx="351527" cy="284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dirty="0">
                  <a:solidFill>
                    <a:schemeClr val="bg1"/>
                  </a:solidFill>
                  <a:cs typeface="+mn-ea"/>
                  <a:sym typeface="+mn-lt"/>
                </a:rPr>
                <a:t>43</a:t>
              </a: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95" name="TextBox 76"/>
          <p:cNvSpPr txBox="1"/>
          <p:nvPr/>
        </p:nvSpPr>
        <p:spPr>
          <a:xfrm>
            <a:off x="1110933" y="10248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1111250" y="1423670"/>
            <a:ext cx="31775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1160" y="3726815"/>
            <a:ext cx="317754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1160" y="5014595"/>
            <a:ext cx="317754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39 -1.97531E-6 L 0 -1.97531E-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419 2.22222E-6 L 2.29167E-6 2.22222E-6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35" grpId="0" bldLvl="0" animBg="1"/>
      <p:bldP spid="36" grpId="0" bldLvl="0" animBg="1"/>
      <p:bldP spid="41" grpId="0" bldLvl="0" animBg="1"/>
      <p:bldP spid="42" grpId="0" bldLvl="0" animBg="1"/>
      <p:bldP spid="95" grpId="0"/>
      <p:bldP spid="96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" y="-4445"/>
            <a:ext cx="12220575" cy="6862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29311" y="2232245"/>
            <a:ext cx="6160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n w="22225">
                  <a:solidFill>
                    <a:schemeClr val="bg1"/>
                  </a:solidFill>
                </a:ln>
                <a:solidFill>
                  <a:srgbClr val="CF4253"/>
                </a:solidFill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20575" cy="6862445"/>
          </a:xfrm>
          <a:prstGeom prst="rect">
            <a:avLst/>
          </a:prstGeom>
        </p:spPr>
      </p:pic>
      <p:sp>
        <p:nvSpPr>
          <p:cNvPr id="7" name="圆角矩形 5"/>
          <p:cNvSpPr/>
          <p:nvPr/>
        </p:nvSpPr>
        <p:spPr>
          <a:xfrm>
            <a:off x="1174102" y="1006495"/>
            <a:ext cx="9843796" cy="50292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bb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9894" y="3893525"/>
            <a:ext cx="4615350" cy="5268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927384" y="3087321"/>
            <a:ext cx="44678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此处添加标题</a:t>
            </a:r>
            <a:endParaRPr kumimoji="1" lang="zh-CN" altLang="en-US" sz="4000" spc="3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53799" y="2188161"/>
            <a:ext cx="34150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38018" y="3815702"/>
            <a:ext cx="2662655" cy="2276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71"/>
          <p:cNvSpPr>
            <a:spLocks noEditPoints="1"/>
          </p:cNvSpPr>
          <p:nvPr/>
        </p:nvSpPr>
        <p:spPr bwMode="auto">
          <a:xfrm>
            <a:off x="6436847" y="3757571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CE4353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476"/>
          <p:cNvSpPr>
            <a:spLocks noEditPoints="1"/>
          </p:cNvSpPr>
          <p:nvPr/>
        </p:nvSpPr>
        <p:spPr bwMode="auto">
          <a:xfrm>
            <a:off x="2014831" y="1453315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CE4353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493"/>
          <p:cNvSpPr>
            <a:spLocks noChangeArrowheads="1"/>
          </p:cNvSpPr>
          <p:nvPr/>
        </p:nvSpPr>
        <p:spPr bwMode="auto">
          <a:xfrm>
            <a:off x="2014830" y="3833855"/>
            <a:ext cx="730404" cy="662683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CE4353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497"/>
          <p:cNvSpPr>
            <a:spLocks noEditPoints="1"/>
          </p:cNvSpPr>
          <p:nvPr/>
        </p:nvSpPr>
        <p:spPr bwMode="auto">
          <a:xfrm>
            <a:off x="6436849" y="1453316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CE4353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14830" y="2300092"/>
            <a:ext cx="3709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36845" y="2300092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14830" y="4655531"/>
            <a:ext cx="3709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36845" y="4655531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98"/>
          <p:cNvSpPr txBox="1"/>
          <p:nvPr/>
        </p:nvSpPr>
        <p:spPr>
          <a:xfrm>
            <a:off x="4630126" y="1680284"/>
            <a:ext cx="1210586" cy="47653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TextBox 499"/>
          <p:cNvSpPr txBox="1"/>
          <p:nvPr/>
        </p:nvSpPr>
        <p:spPr>
          <a:xfrm>
            <a:off x="9022937" y="1680284"/>
            <a:ext cx="1210586" cy="47653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TextBox 500"/>
          <p:cNvSpPr txBox="1"/>
          <p:nvPr/>
        </p:nvSpPr>
        <p:spPr>
          <a:xfrm>
            <a:off x="4630126" y="4005267"/>
            <a:ext cx="1210586" cy="47653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TextBox 501"/>
          <p:cNvSpPr txBox="1"/>
          <p:nvPr/>
        </p:nvSpPr>
        <p:spPr>
          <a:xfrm>
            <a:off x="9022937" y="4005267"/>
            <a:ext cx="1210586" cy="47653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960495" y="2428694"/>
            <a:ext cx="376364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61130" y="4655639"/>
            <a:ext cx="376364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1035" y="4655639"/>
            <a:ext cx="376364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81035" y="2299789"/>
            <a:ext cx="376364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0" grpId="0" bldLvl="0" animBg="1"/>
      <p:bldP spid="15" grpId="0"/>
      <p:bldP spid="16" grpId="0"/>
      <p:bldP spid="17" grpId="0"/>
      <p:bldP spid="18" grpId="0"/>
      <p:bldP spid="46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234" y="3013075"/>
            <a:ext cx="4669790" cy="24758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40234" y="4922520"/>
            <a:ext cx="4670425" cy="566420"/>
          </a:xfrm>
          <a:prstGeom prst="rect">
            <a:avLst/>
          </a:prstGeom>
          <a:solidFill>
            <a:srgbClr val="CE43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11" name="矩形 10"/>
          <p:cNvSpPr/>
          <p:nvPr/>
        </p:nvSpPr>
        <p:spPr>
          <a:xfrm>
            <a:off x="1704948" y="1677874"/>
            <a:ext cx="114300" cy="10800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04948" y="3077074"/>
            <a:ext cx="114300" cy="10800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4948" y="4476274"/>
            <a:ext cx="114300" cy="1080000"/>
          </a:xfrm>
          <a:prstGeom prst="rect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134598" y="2603311"/>
            <a:ext cx="738340" cy="738340"/>
            <a:chOff x="10469434" y="2751266"/>
            <a:chExt cx="738340" cy="738340"/>
          </a:xfrm>
        </p:grpSpPr>
        <p:sp>
          <p:nvSpPr>
            <p:cNvPr id="18" name="椭圆 17"/>
            <p:cNvSpPr/>
            <p:nvPr/>
          </p:nvSpPr>
          <p:spPr>
            <a:xfrm>
              <a:off x="10469434" y="2751266"/>
              <a:ext cx="738340" cy="738340"/>
            </a:xfrm>
            <a:prstGeom prst="ellipse">
              <a:avLst/>
            </a:prstGeom>
            <a:solidFill>
              <a:srgbClr val="CE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10667185" y="2910701"/>
              <a:ext cx="342838" cy="419470"/>
            </a:xfrm>
            <a:custGeom>
              <a:avLst/>
              <a:gdLst>
                <a:gd name="T0" fmla="*/ 28 w 170"/>
                <a:gd name="T1" fmla="*/ 173 h 208"/>
                <a:gd name="T2" fmla="*/ 52 w 170"/>
                <a:gd name="T3" fmla="*/ 182 h 208"/>
                <a:gd name="T4" fmla="*/ 81 w 170"/>
                <a:gd name="T5" fmla="*/ 173 h 208"/>
                <a:gd name="T6" fmla="*/ 58 w 170"/>
                <a:gd name="T7" fmla="*/ 182 h 208"/>
                <a:gd name="T8" fmla="*/ 81 w 170"/>
                <a:gd name="T9" fmla="*/ 173 h 208"/>
                <a:gd name="T10" fmla="*/ 91 w 170"/>
                <a:gd name="T11" fmla="*/ 173 h 208"/>
                <a:gd name="T12" fmla="*/ 137 w 170"/>
                <a:gd name="T13" fmla="*/ 182 h 208"/>
                <a:gd name="T14" fmla="*/ 117 w 170"/>
                <a:gd name="T15" fmla="*/ 155 h 208"/>
                <a:gd name="T16" fmla="*/ 46 w 170"/>
                <a:gd name="T17" fmla="*/ 163 h 208"/>
                <a:gd name="T18" fmla="*/ 117 w 170"/>
                <a:gd name="T19" fmla="*/ 155 h 208"/>
                <a:gd name="T20" fmla="*/ 28 w 170"/>
                <a:gd name="T21" fmla="*/ 137 h 208"/>
                <a:gd name="T22" fmla="*/ 77 w 170"/>
                <a:gd name="T23" fmla="*/ 145 h 208"/>
                <a:gd name="T24" fmla="*/ 137 w 170"/>
                <a:gd name="T25" fmla="*/ 137 h 208"/>
                <a:gd name="T26" fmla="*/ 91 w 170"/>
                <a:gd name="T27" fmla="*/ 145 h 208"/>
                <a:gd name="T28" fmla="*/ 137 w 170"/>
                <a:gd name="T29" fmla="*/ 137 h 208"/>
                <a:gd name="T30" fmla="*/ 28 w 170"/>
                <a:gd name="T31" fmla="*/ 119 h 208"/>
                <a:gd name="T32" fmla="*/ 34 w 170"/>
                <a:gd name="T33" fmla="*/ 125 h 208"/>
                <a:gd name="T34" fmla="*/ 54 w 170"/>
                <a:gd name="T35" fmla="*/ 119 h 208"/>
                <a:gd name="T36" fmla="*/ 44 w 170"/>
                <a:gd name="T37" fmla="*/ 125 h 208"/>
                <a:gd name="T38" fmla="*/ 54 w 170"/>
                <a:gd name="T39" fmla="*/ 119 h 208"/>
                <a:gd name="T40" fmla="*/ 64 w 170"/>
                <a:gd name="T41" fmla="*/ 119 h 208"/>
                <a:gd name="T42" fmla="*/ 129 w 170"/>
                <a:gd name="T43" fmla="*/ 125 h 208"/>
                <a:gd name="T44" fmla="*/ 111 w 170"/>
                <a:gd name="T45" fmla="*/ 99 h 208"/>
                <a:gd name="T46" fmla="*/ 44 w 170"/>
                <a:gd name="T47" fmla="*/ 107 h 208"/>
                <a:gd name="T48" fmla="*/ 111 w 170"/>
                <a:gd name="T49" fmla="*/ 99 h 208"/>
                <a:gd name="T50" fmla="*/ 125 w 170"/>
                <a:gd name="T51" fmla="*/ 99 h 208"/>
                <a:gd name="T52" fmla="*/ 137 w 170"/>
                <a:gd name="T53" fmla="*/ 107 h 208"/>
                <a:gd name="T54" fmla="*/ 50 w 170"/>
                <a:gd name="T55" fmla="*/ 80 h 208"/>
                <a:gd name="T56" fmla="*/ 28 w 170"/>
                <a:gd name="T57" fmla="*/ 86 h 208"/>
                <a:gd name="T58" fmla="*/ 50 w 170"/>
                <a:gd name="T59" fmla="*/ 80 h 208"/>
                <a:gd name="T60" fmla="*/ 64 w 170"/>
                <a:gd name="T61" fmla="*/ 80 h 208"/>
                <a:gd name="T62" fmla="*/ 137 w 170"/>
                <a:gd name="T63" fmla="*/ 86 h 208"/>
                <a:gd name="T64" fmla="*/ 18 w 170"/>
                <a:gd name="T65" fmla="*/ 54 h 208"/>
                <a:gd name="T66" fmla="*/ 56 w 170"/>
                <a:gd name="T67" fmla="*/ 54 h 208"/>
                <a:gd name="T68" fmla="*/ 10 w 170"/>
                <a:gd name="T69" fmla="*/ 198 h 208"/>
                <a:gd name="T70" fmla="*/ 66 w 170"/>
                <a:gd name="T71" fmla="*/ 64 h 208"/>
                <a:gd name="T72" fmla="*/ 157 w 170"/>
                <a:gd name="T73" fmla="*/ 10 h 208"/>
                <a:gd name="T74" fmla="*/ 10 w 170"/>
                <a:gd name="T75" fmla="*/ 198 h 208"/>
                <a:gd name="T76" fmla="*/ 58 w 170"/>
                <a:gd name="T77" fmla="*/ 0 h 208"/>
                <a:gd name="T78" fmla="*/ 2 w 170"/>
                <a:gd name="T79" fmla="*/ 56 h 208"/>
                <a:gd name="T80" fmla="*/ 0 w 170"/>
                <a:gd name="T81" fmla="*/ 208 h 208"/>
                <a:gd name="T82" fmla="*/ 170 w 170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208">
                  <a:moveTo>
                    <a:pt x="52" y="173"/>
                  </a:moveTo>
                  <a:lnTo>
                    <a:pt x="28" y="173"/>
                  </a:lnTo>
                  <a:lnTo>
                    <a:pt x="28" y="182"/>
                  </a:lnTo>
                  <a:lnTo>
                    <a:pt x="52" y="182"/>
                  </a:lnTo>
                  <a:lnTo>
                    <a:pt x="52" y="173"/>
                  </a:lnTo>
                  <a:close/>
                  <a:moveTo>
                    <a:pt x="81" y="173"/>
                  </a:moveTo>
                  <a:lnTo>
                    <a:pt x="58" y="173"/>
                  </a:lnTo>
                  <a:lnTo>
                    <a:pt x="58" y="182"/>
                  </a:lnTo>
                  <a:lnTo>
                    <a:pt x="81" y="182"/>
                  </a:lnTo>
                  <a:lnTo>
                    <a:pt x="81" y="173"/>
                  </a:lnTo>
                  <a:close/>
                  <a:moveTo>
                    <a:pt x="137" y="173"/>
                  </a:moveTo>
                  <a:lnTo>
                    <a:pt x="91" y="173"/>
                  </a:lnTo>
                  <a:lnTo>
                    <a:pt x="91" y="182"/>
                  </a:lnTo>
                  <a:lnTo>
                    <a:pt x="137" y="182"/>
                  </a:lnTo>
                  <a:lnTo>
                    <a:pt x="137" y="173"/>
                  </a:lnTo>
                  <a:close/>
                  <a:moveTo>
                    <a:pt x="117" y="155"/>
                  </a:moveTo>
                  <a:lnTo>
                    <a:pt x="46" y="155"/>
                  </a:lnTo>
                  <a:lnTo>
                    <a:pt x="46" y="163"/>
                  </a:lnTo>
                  <a:lnTo>
                    <a:pt x="117" y="163"/>
                  </a:lnTo>
                  <a:lnTo>
                    <a:pt x="117" y="155"/>
                  </a:lnTo>
                  <a:close/>
                  <a:moveTo>
                    <a:pt x="77" y="137"/>
                  </a:moveTo>
                  <a:lnTo>
                    <a:pt x="28" y="137"/>
                  </a:lnTo>
                  <a:lnTo>
                    <a:pt x="28" y="145"/>
                  </a:lnTo>
                  <a:lnTo>
                    <a:pt x="77" y="145"/>
                  </a:lnTo>
                  <a:lnTo>
                    <a:pt x="77" y="137"/>
                  </a:lnTo>
                  <a:close/>
                  <a:moveTo>
                    <a:pt x="137" y="137"/>
                  </a:moveTo>
                  <a:lnTo>
                    <a:pt x="91" y="137"/>
                  </a:lnTo>
                  <a:lnTo>
                    <a:pt x="91" y="145"/>
                  </a:lnTo>
                  <a:lnTo>
                    <a:pt x="137" y="145"/>
                  </a:lnTo>
                  <a:lnTo>
                    <a:pt x="137" y="137"/>
                  </a:lnTo>
                  <a:close/>
                  <a:moveTo>
                    <a:pt x="34" y="119"/>
                  </a:moveTo>
                  <a:lnTo>
                    <a:pt x="28" y="119"/>
                  </a:lnTo>
                  <a:lnTo>
                    <a:pt x="28" y="125"/>
                  </a:lnTo>
                  <a:lnTo>
                    <a:pt x="34" y="125"/>
                  </a:lnTo>
                  <a:lnTo>
                    <a:pt x="34" y="119"/>
                  </a:lnTo>
                  <a:close/>
                  <a:moveTo>
                    <a:pt x="54" y="119"/>
                  </a:moveTo>
                  <a:lnTo>
                    <a:pt x="44" y="119"/>
                  </a:lnTo>
                  <a:lnTo>
                    <a:pt x="44" y="125"/>
                  </a:lnTo>
                  <a:lnTo>
                    <a:pt x="54" y="125"/>
                  </a:lnTo>
                  <a:lnTo>
                    <a:pt x="54" y="119"/>
                  </a:lnTo>
                  <a:close/>
                  <a:moveTo>
                    <a:pt x="129" y="119"/>
                  </a:moveTo>
                  <a:lnTo>
                    <a:pt x="64" y="119"/>
                  </a:lnTo>
                  <a:lnTo>
                    <a:pt x="64" y="125"/>
                  </a:lnTo>
                  <a:lnTo>
                    <a:pt x="129" y="125"/>
                  </a:lnTo>
                  <a:lnTo>
                    <a:pt x="129" y="119"/>
                  </a:lnTo>
                  <a:close/>
                  <a:moveTo>
                    <a:pt x="111" y="99"/>
                  </a:moveTo>
                  <a:lnTo>
                    <a:pt x="44" y="99"/>
                  </a:lnTo>
                  <a:lnTo>
                    <a:pt x="44" y="107"/>
                  </a:lnTo>
                  <a:lnTo>
                    <a:pt x="111" y="107"/>
                  </a:lnTo>
                  <a:lnTo>
                    <a:pt x="111" y="99"/>
                  </a:lnTo>
                  <a:close/>
                  <a:moveTo>
                    <a:pt x="137" y="99"/>
                  </a:moveTo>
                  <a:lnTo>
                    <a:pt x="125" y="99"/>
                  </a:lnTo>
                  <a:lnTo>
                    <a:pt x="125" y="107"/>
                  </a:lnTo>
                  <a:lnTo>
                    <a:pt x="137" y="107"/>
                  </a:lnTo>
                  <a:lnTo>
                    <a:pt x="137" y="99"/>
                  </a:lnTo>
                  <a:close/>
                  <a:moveTo>
                    <a:pt x="50" y="80"/>
                  </a:moveTo>
                  <a:lnTo>
                    <a:pt x="28" y="80"/>
                  </a:lnTo>
                  <a:lnTo>
                    <a:pt x="28" y="86"/>
                  </a:lnTo>
                  <a:lnTo>
                    <a:pt x="50" y="86"/>
                  </a:lnTo>
                  <a:lnTo>
                    <a:pt x="50" y="80"/>
                  </a:lnTo>
                  <a:close/>
                  <a:moveTo>
                    <a:pt x="137" y="80"/>
                  </a:moveTo>
                  <a:lnTo>
                    <a:pt x="64" y="80"/>
                  </a:lnTo>
                  <a:lnTo>
                    <a:pt x="64" y="86"/>
                  </a:lnTo>
                  <a:lnTo>
                    <a:pt x="137" y="86"/>
                  </a:lnTo>
                  <a:lnTo>
                    <a:pt x="137" y="80"/>
                  </a:lnTo>
                  <a:close/>
                  <a:moveTo>
                    <a:pt x="18" y="54"/>
                  </a:moveTo>
                  <a:lnTo>
                    <a:pt x="56" y="18"/>
                  </a:lnTo>
                  <a:lnTo>
                    <a:pt x="56" y="54"/>
                  </a:lnTo>
                  <a:lnTo>
                    <a:pt x="18" y="54"/>
                  </a:lnTo>
                  <a:close/>
                  <a:moveTo>
                    <a:pt x="10" y="198"/>
                  </a:moveTo>
                  <a:lnTo>
                    <a:pt x="10" y="64"/>
                  </a:lnTo>
                  <a:lnTo>
                    <a:pt x="66" y="64"/>
                  </a:lnTo>
                  <a:lnTo>
                    <a:pt x="66" y="10"/>
                  </a:lnTo>
                  <a:lnTo>
                    <a:pt x="157" y="10"/>
                  </a:lnTo>
                  <a:lnTo>
                    <a:pt x="157" y="198"/>
                  </a:lnTo>
                  <a:lnTo>
                    <a:pt x="10" y="198"/>
                  </a:lnTo>
                  <a:close/>
                  <a:moveTo>
                    <a:pt x="170" y="0"/>
                  </a:moveTo>
                  <a:lnTo>
                    <a:pt x="58" y="0"/>
                  </a:lnTo>
                  <a:lnTo>
                    <a:pt x="56" y="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208"/>
                  </a:lnTo>
                  <a:lnTo>
                    <a:pt x="170" y="2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6053264" y="1341755"/>
            <a:ext cx="1430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097849" y="1802765"/>
            <a:ext cx="3285490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7849" y="3202305"/>
            <a:ext cx="3285490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7849" y="4601210"/>
            <a:ext cx="3285490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0234" y="1802130"/>
            <a:ext cx="4121150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弧形 37"/>
          <p:cNvSpPr/>
          <p:nvPr/>
        </p:nvSpPr>
        <p:spPr>
          <a:xfrm>
            <a:off x="928966" y="1742408"/>
            <a:ext cx="3556936" cy="3556936"/>
          </a:xfrm>
          <a:prstGeom prst="arc">
            <a:avLst>
              <a:gd name="adj1" fmla="val 19586620"/>
              <a:gd name="adj2" fmla="val 2375803"/>
            </a:avLst>
          </a:prstGeom>
          <a:ln w="19050">
            <a:solidFill>
              <a:srgbClr val="CE4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4377952" y="2166215"/>
            <a:ext cx="1610576" cy="783161"/>
          </a:xfrm>
          <a:prstGeom prst="line">
            <a:avLst/>
          </a:prstGeom>
          <a:ln w="19050">
            <a:solidFill>
              <a:srgbClr val="CE435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485902" y="3520876"/>
            <a:ext cx="1502626" cy="0"/>
          </a:xfrm>
          <a:prstGeom prst="line">
            <a:avLst/>
          </a:prstGeom>
          <a:ln w="19050">
            <a:solidFill>
              <a:srgbClr val="CE435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6124880" y="3145170"/>
            <a:ext cx="787400" cy="78740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2</a:t>
            </a:r>
          </a:p>
        </p:txBody>
      </p:sp>
      <p:sp>
        <p:nvSpPr>
          <p:cNvPr id="42" name="椭圆 41"/>
          <p:cNvSpPr/>
          <p:nvPr/>
        </p:nvSpPr>
        <p:spPr>
          <a:xfrm>
            <a:off x="6124880" y="1591539"/>
            <a:ext cx="787400" cy="78740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1</a:t>
            </a:r>
          </a:p>
        </p:txBody>
      </p:sp>
      <p:sp>
        <p:nvSpPr>
          <p:cNvPr id="43" name="椭圆 42"/>
          <p:cNvSpPr/>
          <p:nvPr/>
        </p:nvSpPr>
        <p:spPr>
          <a:xfrm>
            <a:off x="6124880" y="4698801"/>
            <a:ext cx="787400" cy="78740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3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4327152" y="4168149"/>
            <a:ext cx="1661376" cy="813324"/>
          </a:xfrm>
          <a:prstGeom prst="line">
            <a:avLst/>
          </a:prstGeom>
          <a:ln w="19050">
            <a:solidFill>
              <a:srgbClr val="CE435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1247131" y="2060648"/>
            <a:ext cx="2921000" cy="292100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TextBox 76"/>
          <p:cNvSpPr txBox="1"/>
          <p:nvPr/>
        </p:nvSpPr>
        <p:spPr>
          <a:xfrm>
            <a:off x="7320589" y="1430093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20906" y="1828873"/>
            <a:ext cx="31775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7320589" y="2950283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20906" y="3349063"/>
            <a:ext cx="31775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7320589" y="4594933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20906" y="4993713"/>
            <a:ext cx="31775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2055169" y="3103953"/>
            <a:ext cx="1303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1" grpId="0" bldLvl="0" animBg="1"/>
      <p:bldP spid="42" grpId="0" bldLvl="0" animBg="1"/>
      <p:bldP spid="43" grpId="0" bldLvl="0" animBg="1"/>
      <p:bldP spid="95" grpId="0"/>
      <p:bldP spid="96" grpId="0"/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: 空心 33"/>
          <p:cNvSpPr/>
          <p:nvPr/>
        </p:nvSpPr>
        <p:spPr>
          <a:xfrm>
            <a:off x="4716145" y="2045049"/>
            <a:ext cx="2786380" cy="2785110"/>
          </a:xfrm>
          <a:prstGeom prst="donut">
            <a:avLst>
              <a:gd name="adj" fmla="val 91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461760" y="1965674"/>
            <a:ext cx="637540" cy="63754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rot="1800000">
            <a:off x="5092065" y="4338034"/>
            <a:ext cx="637540" cy="63754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461760" y="4327239"/>
            <a:ext cx="637540" cy="63754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 rot="1800000">
            <a:off x="7148195" y="3151854"/>
            <a:ext cx="637540" cy="63754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405630" y="3151219"/>
            <a:ext cx="637540" cy="63754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 rot="1800000">
            <a:off x="5091430" y="1965039"/>
            <a:ext cx="637540" cy="637540"/>
          </a:xfrm>
          <a:prstGeom prst="ellipse">
            <a:avLst/>
          </a:pr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6575425" y="213521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5205730" y="450757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>
            <a:off x="6576060" y="450884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7261860" y="332139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4519930" y="332139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5205095" y="2134584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5488305" y="2593054"/>
            <a:ext cx="1231265" cy="1225550"/>
          </a:xfrm>
          <a:custGeom>
            <a:avLst/>
            <a:gdLst>
              <a:gd name="connsiteX0" fmla="*/ 196850 w 338138"/>
              <a:gd name="connsiteY0" fmla="*/ 301625 h 336550"/>
              <a:gd name="connsiteX1" fmla="*/ 184150 w 338138"/>
              <a:gd name="connsiteY1" fmla="*/ 314325 h 336550"/>
              <a:gd name="connsiteX2" fmla="*/ 196850 w 338138"/>
              <a:gd name="connsiteY2" fmla="*/ 327025 h 336550"/>
              <a:gd name="connsiteX3" fmla="*/ 209550 w 338138"/>
              <a:gd name="connsiteY3" fmla="*/ 314325 h 336550"/>
              <a:gd name="connsiteX4" fmla="*/ 196850 w 338138"/>
              <a:gd name="connsiteY4" fmla="*/ 301625 h 336550"/>
              <a:gd name="connsiteX5" fmla="*/ 140495 w 338138"/>
              <a:gd name="connsiteY5" fmla="*/ 301625 h 336550"/>
              <a:gd name="connsiteX6" fmla="*/ 128588 w 338138"/>
              <a:gd name="connsiteY6" fmla="*/ 314325 h 336550"/>
              <a:gd name="connsiteX7" fmla="*/ 140495 w 338138"/>
              <a:gd name="connsiteY7" fmla="*/ 327025 h 336550"/>
              <a:gd name="connsiteX8" fmla="*/ 152402 w 338138"/>
              <a:gd name="connsiteY8" fmla="*/ 314325 h 336550"/>
              <a:gd name="connsiteX9" fmla="*/ 140495 w 338138"/>
              <a:gd name="connsiteY9" fmla="*/ 301625 h 336550"/>
              <a:gd name="connsiteX10" fmla="*/ 295275 w 338138"/>
              <a:gd name="connsiteY10" fmla="*/ 266700 h 336550"/>
              <a:gd name="connsiteX11" fmla="*/ 282575 w 338138"/>
              <a:gd name="connsiteY11" fmla="*/ 278607 h 336550"/>
              <a:gd name="connsiteX12" fmla="*/ 295275 w 338138"/>
              <a:gd name="connsiteY12" fmla="*/ 290514 h 336550"/>
              <a:gd name="connsiteX13" fmla="*/ 307975 w 338138"/>
              <a:gd name="connsiteY13" fmla="*/ 278607 h 336550"/>
              <a:gd name="connsiteX14" fmla="*/ 295275 w 338138"/>
              <a:gd name="connsiteY14" fmla="*/ 266700 h 336550"/>
              <a:gd name="connsiteX15" fmla="*/ 42863 w 338138"/>
              <a:gd name="connsiteY15" fmla="*/ 266700 h 336550"/>
              <a:gd name="connsiteX16" fmla="*/ 30163 w 338138"/>
              <a:gd name="connsiteY16" fmla="*/ 278607 h 336550"/>
              <a:gd name="connsiteX17" fmla="*/ 42863 w 338138"/>
              <a:gd name="connsiteY17" fmla="*/ 290514 h 336550"/>
              <a:gd name="connsiteX18" fmla="*/ 55563 w 338138"/>
              <a:gd name="connsiteY18" fmla="*/ 278607 h 336550"/>
              <a:gd name="connsiteX19" fmla="*/ 42863 w 338138"/>
              <a:gd name="connsiteY19" fmla="*/ 266700 h 336550"/>
              <a:gd name="connsiteX20" fmla="*/ 219538 w 338138"/>
              <a:gd name="connsiteY20" fmla="*/ 200025 h 336550"/>
              <a:gd name="connsiteX21" fmla="*/ 254805 w 338138"/>
              <a:gd name="connsiteY21" fmla="*/ 200025 h 336550"/>
              <a:gd name="connsiteX22" fmla="*/ 260029 w 338138"/>
              <a:gd name="connsiteY22" fmla="*/ 205303 h 336550"/>
              <a:gd name="connsiteX23" fmla="*/ 260029 w 338138"/>
              <a:gd name="connsiteY23" fmla="*/ 272596 h 336550"/>
              <a:gd name="connsiteX24" fmla="*/ 271785 w 338138"/>
              <a:gd name="connsiteY24" fmla="*/ 272596 h 336550"/>
              <a:gd name="connsiteX25" fmla="*/ 293990 w 338138"/>
              <a:gd name="connsiteY25" fmla="*/ 254124 h 336550"/>
              <a:gd name="connsiteX26" fmla="*/ 317501 w 338138"/>
              <a:gd name="connsiteY26" fmla="*/ 277874 h 336550"/>
              <a:gd name="connsiteX27" fmla="*/ 293990 w 338138"/>
              <a:gd name="connsiteY27" fmla="*/ 301625 h 336550"/>
              <a:gd name="connsiteX28" fmla="*/ 271785 w 338138"/>
              <a:gd name="connsiteY28" fmla="*/ 283152 h 336550"/>
              <a:gd name="connsiteX29" fmla="*/ 254805 w 338138"/>
              <a:gd name="connsiteY29" fmla="*/ 283152 h 336550"/>
              <a:gd name="connsiteX30" fmla="*/ 249580 w 338138"/>
              <a:gd name="connsiteY30" fmla="*/ 277874 h 336550"/>
              <a:gd name="connsiteX31" fmla="*/ 249580 w 338138"/>
              <a:gd name="connsiteY31" fmla="*/ 210581 h 336550"/>
              <a:gd name="connsiteX32" fmla="*/ 219538 w 338138"/>
              <a:gd name="connsiteY32" fmla="*/ 210581 h 336550"/>
              <a:gd name="connsiteX33" fmla="*/ 214313 w 338138"/>
              <a:gd name="connsiteY33" fmla="*/ 205303 h 336550"/>
              <a:gd name="connsiteX34" fmla="*/ 219538 w 338138"/>
              <a:gd name="connsiteY34" fmla="*/ 200025 h 336550"/>
              <a:gd name="connsiteX35" fmla="*/ 162217 w 338138"/>
              <a:gd name="connsiteY35" fmla="*/ 200025 h 336550"/>
              <a:gd name="connsiteX36" fmla="*/ 198081 w 338138"/>
              <a:gd name="connsiteY36" fmla="*/ 200025 h 336550"/>
              <a:gd name="connsiteX37" fmla="*/ 203395 w 338138"/>
              <a:gd name="connsiteY37" fmla="*/ 205276 h 336550"/>
              <a:gd name="connsiteX38" fmla="*/ 203395 w 338138"/>
              <a:gd name="connsiteY38" fmla="*/ 290604 h 336550"/>
              <a:gd name="connsiteX39" fmla="*/ 220663 w 338138"/>
              <a:gd name="connsiteY39" fmla="*/ 312921 h 336550"/>
              <a:gd name="connsiteX40" fmla="*/ 198081 w 338138"/>
              <a:gd name="connsiteY40" fmla="*/ 336550 h 336550"/>
              <a:gd name="connsiteX41" fmla="*/ 174172 w 338138"/>
              <a:gd name="connsiteY41" fmla="*/ 312921 h 336550"/>
              <a:gd name="connsiteX42" fmla="*/ 192768 w 338138"/>
              <a:gd name="connsiteY42" fmla="*/ 290604 h 336550"/>
              <a:gd name="connsiteX43" fmla="*/ 192768 w 338138"/>
              <a:gd name="connsiteY43" fmla="*/ 210527 h 336550"/>
              <a:gd name="connsiteX44" fmla="*/ 162217 w 338138"/>
              <a:gd name="connsiteY44" fmla="*/ 210527 h 336550"/>
              <a:gd name="connsiteX45" fmla="*/ 155575 w 338138"/>
              <a:gd name="connsiteY45" fmla="*/ 205276 h 336550"/>
              <a:gd name="connsiteX46" fmla="*/ 162217 w 338138"/>
              <a:gd name="connsiteY46" fmla="*/ 200025 h 336550"/>
              <a:gd name="connsiteX47" fmla="*/ 103738 w 338138"/>
              <a:gd name="connsiteY47" fmla="*/ 200025 h 336550"/>
              <a:gd name="connsiteX48" fmla="*/ 139603 w 338138"/>
              <a:gd name="connsiteY48" fmla="*/ 200025 h 336550"/>
              <a:gd name="connsiteX49" fmla="*/ 144916 w 338138"/>
              <a:gd name="connsiteY49" fmla="*/ 205276 h 336550"/>
              <a:gd name="connsiteX50" fmla="*/ 144916 w 338138"/>
              <a:gd name="connsiteY50" fmla="*/ 290604 h 336550"/>
              <a:gd name="connsiteX51" fmla="*/ 163513 w 338138"/>
              <a:gd name="connsiteY51" fmla="*/ 312921 h 336550"/>
              <a:gd name="connsiteX52" fmla="*/ 139603 w 338138"/>
              <a:gd name="connsiteY52" fmla="*/ 336550 h 336550"/>
              <a:gd name="connsiteX53" fmla="*/ 117022 w 338138"/>
              <a:gd name="connsiteY53" fmla="*/ 312921 h 336550"/>
              <a:gd name="connsiteX54" fmla="*/ 134290 w 338138"/>
              <a:gd name="connsiteY54" fmla="*/ 290604 h 336550"/>
              <a:gd name="connsiteX55" fmla="*/ 134290 w 338138"/>
              <a:gd name="connsiteY55" fmla="*/ 210527 h 336550"/>
              <a:gd name="connsiteX56" fmla="*/ 103738 w 338138"/>
              <a:gd name="connsiteY56" fmla="*/ 210527 h 336550"/>
              <a:gd name="connsiteX57" fmla="*/ 98425 w 338138"/>
              <a:gd name="connsiteY57" fmla="*/ 205276 h 336550"/>
              <a:gd name="connsiteX58" fmla="*/ 103738 w 338138"/>
              <a:gd name="connsiteY58" fmla="*/ 200025 h 336550"/>
              <a:gd name="connsiteX59" fmla="*/ 256382 w 338138"/>
              <a:gd name="connsiteY59" fmla="*/ 72732 h 336550"/>
              <a:gd name="connsiteX60" fmla="*/ 262996 w 338138"/>
              <a:gd name="connsiteY60" fmla="*/ 75319 h 336550"/>
              <a:gd name="connsiteX61" fmla="*/ 268288 w 338138"/>
              <a:gd name="connsiteY61" fmla="*/ 101189 h 336550"/>
              <a:gd name="connsiteX62" fmla="*/ 262996 w 338138"/>
              <a:gd name="connsiteY62" fmla="*/ 106363 h 336550"/>
              <a:gd name="connsiteX63" fmla="*/ 257705 w 338138"/>
              <a:gd name="connsiteY63" fmla="*/ 101189 h 336550"/>
              <a:gd name="connsiteX64" fmla="*/ 253736 w 338138"/>
              <a:gd name="connsiteY64" fmla="*/ 79199 h 336550"/>
              <a:gd name="connsiteX65" fmla="*/ 256382 w 338138"/>
              <a:gd name="connsiteY65" fmla="*/ 72732 h 336550"/>
              <a:gd name="connsiteX66" fmla="*/ 195792 w 338138"/>
              <a:gd name="connsiteY66" fmla="*/ 28575 h 336550"/>
              <a:gd name="connsiteX67" fmla="*/ 252677 w 338138"/>
              <a:gd name="connsiteY67" fmla="*/ 55622 h 336550"/>
              <a:gd name="connsiteX68" fmla="*/ 251354 w 338138"/>
              <a:gd name="connsiteY68" fmla="*/ 63736 h 336550"/>
              <a:gd name="connsiteX69" fmla="*/ 247385 w 338138"/>
              <a:gd name="connsiteY69" fmla="*/ 65088 h 336550"/>
              <a:gd name="connsiteX70" fmla="*/ 243417 w 338138"/>
              <a:gd name="connsiteY70" fmla="*/ 62383 h 336550"/>
              <a:gd name="connsiteX71" fmla="*/ 195792 w 338138"/>
              <a:gd name="connsiteY71" fmla="*/ 39394 h 336550"/>
              <a:gd name="connsiteX72" fmla="*/ 190500 w 338138"/>
              <a:gd name="connsiteY72" fmla="*/ 33984 h 336550"/>
              <a:gd name="connsiteX73" fmla="*/ 195792 w 338138"/>
              <a:gd name="connsiteY73" fmla="*/ 28575 h 336550"/>
              <a:gd name="connsiteX74" fmla="*/ 195486 w 338138"/>
              <a:gd name="connsiteY74" fmla="*/ 0 h 336550"/>
              <a:gd name="connsiteX75" fmla="*/ 266812 w 338138"/>
              <a:gd name="connsiteY75" fmla="*/ 28977 h 336550"/>
              <a:gd name="connsiteX76" fmla="*/ 297192 w 338138"/>
              <a:gd name="connsiteY76" fmla="*/ 97468 h 336550"/>
              <a:gd name="connsiteX77" fmla="*/ 324930 w 338138"/>
              <a:gd name="connsiteY77" fmla="*/ 115908 h 336550"/>
              <a:gd name="connsiteX78" fmla="*/ 338138 w 338138"/>
              <a:gd name="connsiteY78" fmla="*/ 152788 h 336550"/>
              <a:gd name="connsiteX79" fmla="*/ 280021 w 338138"/>
              <a:gd name="connsiteY79" fmla="*/ 210742 h 336550"/>
              <a:gd name="connsiteX80" fmla="*/ 277379 w 338138"/>
              <a:gd name="connsiteY80" fmla="*/ 210742 h 336550"/>
              <a:gd name="connsiteX81" fmla="*/ 272095 w 338138"/>
              <a:gd name="connsiteY81" fmla="*/ 205474 h 336550"/>
              <a:gd name="connsiteX82" fmla="*/ 277379 w 338138"/>
              <a:gd name="connsiteY82" fmla="*/ 200205 h 336550"/>
              <a:gd name="connsiteX83" fmla="*/ 280021 w 338138"/>
              <a:gd name="connsiteY83" fmla="*/ 200205 h 336550"/>
              <a:gd name="connsiteX84" fmla="*/ 327571 w 338138"/>
              <a:gd name="connsiteY84" fmla="*/ 152788 h 336550"/>
              <a:gd name="connsiteX85" fmla="*/ 290587 w 338138"/>
              <a:gd name="connsiteY85" fmla="*/ 106688 h 336550"/>
              <a:gd name="connsiteX86" fmla="*/ 286625 w 338138"/>
              <a:gd name="connsiteY86" fmla="*/ 101420 h 336550"/>
              <a:gd name="connsiteX87" fmla="*/ 195486 w 338138"/>
              <a:gd name="connsiteY87" fmla="*/ 10537 h 336550"/>
              <a:gd name="connsiteX88" fmla="*/ 114914 w 338138"/>
              <a:gd name="connsiteY88" fmla="*/ 57954 h 336550"/>
              <a:gd name="connsiteX89" fmla="*/ 108310 w 338138"/>
              <a:gd name="connsiteY89" fmla="*/ 60588 h 336550"/>
              <a:gd name="connsiteX90" fmla="*/ 93781 w 338138"/>
              <a:gd name="connsiteY90" fmla="*/ 56637 h 336550"/>
              <a:gd name="connsiteX91" fmla="*/ 58118 w 338138"/>
              <a:gd name="connsiteY91" fmla="*/ 88248 h 336550"/>
              <a:gd name="connsiteX92" fmla="*/ 54155 w 338138"/>
              <a:gd name="connsiteY92" fmla="*/ 93517 h 336550"/>
              <a:gd name="connsiteX93" fmla="*/ 10567 w 338138"/>
              <a:gd name="connsiteY93" fmla="*/ 146203 h 336550"/>
              <a:gd name="connsiteX94" fmla="*/ 64722 w 338138"/>
              <a:gd name="connsiteY94" fmla="*/ 200205 h 336550"/>
              <a:gd name="connsiteX95" fmla="*/ 83214 w 338138"/>
              <a:gd name="connsiteY95" fmla="*/ 200205 h 336550"/>
              <a:gd name="connsiteX96" fmla="*/ 88497 w 338138"/>
              <a:gd name="connsiteY96" fmla="*/ 205474 h 336550"/>
              <a:gd name="connsiteX97" fmla="*/ 88497 w 338138"/>
              <a:gd name="connsiteY97" fmla="*/ 277917 h 336550"/>
              <a:gd name="connsiteX98" fmla="*/ 83214 w 338138"/>
              <a:gd name="connsiteY98" fmla="*/ 283185 h 336550"/>
              <a:gd name="connsiteX99" fmla="*/ 66043 w 338138"/>
              <a:gd name="connsiteY99" fmla="*/ 283185 h 336550"/>
              <a:gd name="connsiteX100" fmla="*/ 43588 w 338138"/>
              <a:gd name="connsiteY100" fmla="*/ 301625 h 336550"/>
              <a:gd name="connsiteX101" fmla="*/ 19813 w 338138"/>
              <a:gd name="connsiteY101" fmla="*/ 277917 h 336550"/>
              <a:gd name="connsiteX102" fmla="*/ 43588 w 338138"/>
              <a:gd name="connsiteY102" fmla="*/ 254208 h 336550"/>
              <a:gd name="connsiteX103" fmla="*/ 66043 w 338138"/>
              <a:gd name="connsiteY103" fmla="*/ 272648 h 336550"/>
              <a:gd name="connsiteX104" fmla="*/ 77930 w 338138"/>
              <a:gd name="connsiteY104" fmla="*/ 272648 h 336550"/>
              <a:gd name="connsiteX105" fmla="*/ 77930 w 338138"/>
              <a:gd name="connsiteY105" fmla="*/ 210742 h 336550"/>
              <a:gd name="connsiteX106" fmla="*/ 64722 w 338138"/>
              <a:gd name="connsiteY106" fmla="*/ 210742 h 336550"/>
              <a:gd name="connsiteX107" fmla="*/ 0 w 338138"/>
              <a:gd name="connsiteY107" fmla="*/ 146203 h 336550"/>
              <a:gd name="connsiteX108" fmla="*/ 48872 w 338138"/>
              <a:gd name="connsiteY108" fmla="*/ 82980 h 336550"/>
              <a:gd name="connsiteX109" fmla="*/ 93781 w 338138"/>
              <a:gd name="connsiteY109" fmla="*/ 46100 h 336550"/>
              <a:gd name="connsiteX110" fmla="*/ 108310 w 338138"/>
              <a:gd name="connsiteY110" fmla="*/ 48734 h 336550"/>
              <a:gd name="connsiteX111" fmla="*/ 195486 w 338138"/>
              <a:gd name="connsiteY11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8138" h="336550">
                <a:moveTo>
                  <a:pt x="196850" y="301625"/>
                </a:moveTo>
                <a:cubicBezTo>
                  <a:pt x="189836" y="301625"/>
                  <a:pt x="184150" y="307311"/>
                  <a:pt x="184150" y="314325"/>
                </a:cubicBezTo>
                <a:cubicBezTo>
                  <a:pt x="184150" y="321339"/>
                  <a:pt x="189836" y="327025"/>
                  <a:pt x="196850" y="327025"/>
                </a:cubicBezTo>
                <a:cubicBezTo>
                  <a:pt x="203864" y="327025"/>
                  <a:pt x="209550" y="321339"/>
                  <a:pt x="209550" y="314325"/>
                </a:cubicBezTo>
                <a:cubicBezTo>
                  <a:pt x="209550" y="307311"/>
                  <a:pt x="203864" y="301625"/>
                  <a:pt x="196850" y="301625"/>
                </a:cubicBezTo>
                <a:close/>
                <a:moveTo>
                  <a:pt x="140495" y="301625"/>
                </a:moveTo>
                <a:cubicBezTo>
                  <a:pt x="133919" y="301625"/>
                  <a:pt x="128588" y="307311"/>
                  <a:pt x="128588" y="314325"/>
                </a:cubicBezTo>
                <a:cubicBezTo>
                  <a:pt x="128588" y="321339"/>
                  <a:pt x="133919" y="327025"/>
                  <a:pt x="140495" y="327025"/>
                </a:cubicBezTo>
                <a:cubicBezTo>
                  <a:pt x="147071" y="327025"/>
                  <a:pt x="152402" y="321339"/>
                  <a:pt x="152402" y="314325"/>
                </a:cubicBezTo>
                <a:cubicBezTo>
                  <a:pt x="152402" y="307311"/>
                  <a:pt x="147071" y="301625"/>
                  <a:pt x="140495" y="301625"/>
                </a:cubicBezTo>
                <a:close/>
                <a:moveTo>
                  <a:pt x="295275" y="266700"/>
                </a:moveTo>
                <a:cubicBezTo>
                  <a:pt x="288261" y="266700"/>
                  <a:pt x="282575" y="272031"/>
                  <a:pt x="282575" y="278607"/>
                </a:cubicBezTo>
                <a:cubicBezTo>
                  <a:pt x="282575" y="285183"/>
                  <a:pt x="288261" y="290514"/>
                  <a:pt x="295275" y="290514"/>
                </a:cubicBezTo>
                <a:cubicBezTo>
                  <a:pt x="302289" y="290514"/>
                  <a:pt x="307975" y="285183"/>
                  <a:pt x="307975" y="278607"/>
                </a:cubicBezTo>
                <a:cubicBezTo>
                  <a:pt x="307975" y="272031"/>
                  <a:pt x="302289" y="266700"/>
                  <a:pt x="295275" y="266700"/>
                </a:cubicBezTo>
                <a:close/>
                <a:moveTo>
                  <a:pt x="42863" y="266700"/>
                </a:moveTo>
                <a:cubicBezTo>
                  <a:pt x="35849" y="266700"/>
                  <a:pt x="30163" y="272031"/>
                  <a:pt x="30163" y="278607"/>
                </a:cubicBezTo>
                <a:cubicBezTo>
                  <a:pt x="30163" y="285183"/>
                  <a:pt x="35849" y="290514"/>
                  <a:pt x="42863" y="290514"/>
                </a:cubicBezTo>
                <a:cubicBezTo>
                  <a:pt x="49877" y="290514"/>
                  <a:pt x="55563" y="285183"/>
                  <a:pt x="55563" y="278607"/>
                </a:cubicBezTo>
                <a:cubicBezTo>
                  <a:pt x="55563" y="272031"/>
                  <a:pt x="49877" y="266700"/>
                  <a:pt x="42863" y="266700"/>
                </a:cubicBezTo>
                <a:close/>
                <a:moveTo>
                  <a:pt x="219538" y="200025"/>
                </a:moveTo>
                <a:cubicBezTo>
                  <a:pt x="219538" y="200025"/>
                  <a:pt x="219538" y="200025"/>
                  <a:pt x="254805" y="200025"/>
                </a:cubicBezTo>
                <a:cubicBezTo>
                  <a:pt x="258723" y="200025"/>
                  <a:pt x="260029" y="201344"/>
                  <a:pt x="260029" y="205303"/>
                </a:cubicBezTo>
                <a:cubicBezTo>
                  <a:pt x="260029" y="205303"/>
                  <a:pt x="260029" y="205303"/>
                  <a:pt x="260029" y="272596"/>
                </a:cubicBezTo>
                <a:cubicBezTo>
                  <a:pt x="260029" y="272596"/>
                  <a:pt x="260029" y="272596"/>
                  <a:pt x="271785" y="272596"/>
                </a:cubicBezTo>
                <a:cubicBezTo>
                  <a:pt x="274397" y="262041"/>
                  <a:pt x="283540" y="254124"/>
                  <a:pt x="293990" y="254124"/>
                </a:cubicBezTo>
                <a:cubicBezTo>
                  <a:pt x="307052" y="254124"/>
                  <a:pt x="317501" y="264680"/>
                  <a:pt x="317501" y="277874"/>
                </a:cubicBezTo>
                <a:cubicBezTo>
                  <a:pt x="317501" y="291069"/>
                  <a:pt x="307052" y="301625"/>
                  <a:pt x="293990" y="301625"/>
                </a:cubicBezTo>
                <a:cubicBezTo>
                  <a:pt x="283540" y="301625"/>
                  <a:pt x="274397" y="293708"/>
                  <a:pt x="271785" y="283152"/>
                </a:cubicBezTo>
                <a:cubicBezTo>
                  <a:pt x="271785" y="283152"/>
                  <a:pt x="271785" y="283152"/>
                  <a:pt x="254805" y="283152"/>
                </a:cubicBezTo>
                <a:cubicBezTo>
                  <a:pt x="252192" y="283152"/>
                  <a:pt x="249580" y="280513"/>
                  <a:pt x="249580" y="277874"/>
                </a:cubicBezTo>
                <a:cubicBezTo>
                  <a:pt x="249580" y="277874"/>
                  <a:pt x="249580" y="277874"/>
                  <a:pt x="249580" y="210581"/>
                </a:cubicBezTo>
                <a:cubicBezTo>
                  <a:pt x="249580" y="210581"/>
                  <a:pt x="249580" y="210581"/>
                  <a:pt x="219538" y="210581"/>
                </a:cubicBezTo>
                <a:cubicBezTo>
                  <a:pt x="216925" y="210581"/>
                  <a:pt x="214313" y="207942"/>
                  <a:pt x="214313" y="205303"/>
                </a:cubicBezTo>
                <a:cubicBezTo>
                  <a:pt x="214313" y="201344"/>
                  <a:pt x="216925" y="200025"/>
                  <a:pt x="219538" y="200025"/>
                </a:cubicBezTo>
                <a:close/>
                <a:moveTo>
                  <a:pt x="162217" y="200025"/>
                </a:moveTo>
                <a:cubicBezTo>
                  <a:pt x="162217" y="200025"/>
                  <a:pt x="162217" y="200025"/>
                  <a:pt x="198081" y="200025"/>
                </a:cubicBezTo>
                <a:cubicBezTo>
                  <a:pt x="200738" y="200025"/>
                  <a:pt x="203395" y="201338"/>
                  <a:pt x="203395" y="205276"/>
                </a:cubicBezTo>
                <a:cubicBezTo>
                  <a:pt x="203395" y="205276"/>
                  <a:pt x="203395" y="205276"/>
                  <a:pt x="203395" y="290604"/>
                </a:cubicBezTo>
                <a:cubicBezTo>
                  <a:pt x="214021" y="293230"/>
                  <a:pt x="220663" y="302419"/>
                  <a:pt x="220663" y="312921"/>
                </a:cubicBezTo>
                <a:cubicBezTo>
                  <a:pt x="220663" y="326048"/>
                  <a:pt x="211365" y="336550"/>
                  <a:pt x="198081" y="336550"/>
                </a:cubicBezTo>
                <a:cubicBezTo>
                  <a:pt x="184798" y="336550"/>
                  <a:pt x="174172" y="326048"/>
                  <a:pt x="174172" y="312921"/>
                </a:cubicBezTo>
                <a:cubicBezTo>
                  <a:pt x="174172" y="302419"/>
                  <a:pt x="182142" y="293230"/>
                  <a:pt x="192768" y="290604"/>
                </a:cubicBezTo>
                <a:cubicBezTo>
                  <a:pt x="192768" y="290604"/>
                  <a:pt x="192768" y="290604"/>
                  <a:pt x="192768" y="210527"/>
                </a:cubicBezTo>
                <a:cubicBezTo>
                  <a:pt x="192768" y="210527"/>
                  <a:pt x="192768" y="210527"/>
                  <a:pt x="162217" y="210527"/>
                </a:cubicBezTo>
                <a:cubicBezTo>
                  <a:pt x="158232" y="210527"/>
                  <a:pt x="155575" y="207901"/>
                  <a:pt x="155575" y="205276"/>
                </a:cubicBezTo>
                <a:cubicBezTo>
                  <a:pt x="155575" y="201338"/>
                  <a:pt x="158232" y="200025"/>
                  <a:pt x="162217" y="200025"/>
                </a:cubicBezTo>
                <a:close/>
                <a:moveTo>
                  <a:pt x="103738" y="200025"/>
                </a:moveTo>
                <a:cubicBezTo>
                  <a:pt x="103738" y="200025"/>
                  <a:pt x="103738" y="200025"/>
                  <a:pt x="139603" y="200025"/>
                </a:cubicBezTo>
                <a:cubicBezTo>
                  <a:pt x="142260" y="200025"/>
                  <a:pt x="144916" y="201338"/>
                  <a:pt x="144916" y="205276"/>
                </a:cubicBezTo>
                <a:cubicBezTo>
                  <a:pt x="144916" y="205276"/>
                  <a:pt x="144916" y="205276"/>
                  <a:pt x="144916" y="290604"/>
                </a:cubicBezTo>
                <a:cubicBezTo>
                  <a:pt x="155543" y="293230"/>
                  <a:pt x="163513" y="302419"/>
                  <a:pt x="163513" y="312921"/>
                </a:cubicBezTo>
                <a:cubicBezTo>
                  <a:pt x="163513" y="326048"/>
                  <a:pt x="152886" y="336550"/>
                  <a:pt x="139603" y="336550"/>
                </a:cubicBezTo>
                <a:cubicBezTo>
                  <a:pt x="126320" y="336550"/>
                  <a:pt x="117022" y="326048"/>
                  <a:pt x="117022" y="312921"/>
                </a:cubicBezTo>
                <a:cubicBezTo>
                  <a:pt x="117022" y="302419"/>
                  <a:pt x="123663" y="293230"/>
                  <a:pt x="134290" y="290604"/>
                </a:cubicBezTo>
                <a:cubicBezTo>
                  <a:pt x="134290" y="290604"/>
                  <a:pt x="134290" y="290604"/>
                  <a:pt x="134290" y="210527"/>
                </a:cubicBezTo>
                <a:cubicBezTo>
                  <a:pt x="134290" y="210527"/>
                  <a:pt x="134290" y="210527"/>
                  <a:pt x="103738" y="210527"/>
                </a:cubicBezTo>
                <a:cubicBezTo>
                  <a:pt x="101082" y="210527"/>
                  <a:pt x="98425" y="207901"/>
                  <a:pt x="98425" y="205276"/>
                </a:cubicBezTo>
                <a:cubicBezTo>
                  <a:pt x="98425" y="201338"/>
                  <a:pt x="101082" y="200025"/>
                  <a:pt x="103738" y="200025"/>
                </a:cubicBezTo>
                <a:close/>
                <a:moveTo>
                  <a:pt x="256382" y="72732"/>
                </a:moveTo>
                <a:cubicBezTo>
                  <a:pt x="259028" y="71438"/>
                  <a:pt x="262996" y="72732"/>
                  <a:pt x="262996" y="75319"/>
                </a:cubicBezTo>
                <a:cubicBezTo>
                  <a:pt x="266965" y="84373"/>
                  <a:pt x="268288" y="92134"/>
                  <a:pt x="268288" y="101189"/>
                </a:cubicBezTo>
                <a:cubicBezTo>
                  <a:pt x="268288" y="103776"/>
                  <a:pt x="265642" y="106363"/>
                  <a:pt x="262996" y="106363"/>
                </a:cubicBezTo>
                <a:cubicBezTo>
                  <a:pt x="260351" y="106363"/>
                  <a:pt x="257705" y="103776"/>
                  <a:pt x="257705" y="101189"/>
                </a:cubicBezTo>
                <a:cubicBezTo>
                  <a:pt x="257705" y="93428"/>
                  <a:pt x="256382" y="86960"/>
                  <a:pt x="253736" y="79199"/>
                </a:cubicBezTo>
                <a:cubicBezTo>
                  <a:pt x="252413" y="76612"/>
                  <a:pt x="253736" y="74025"/>
                  <a:pt x="256382" y="72732"/>
                </a:cubicBezTo>
                <a:close/>
                <a:moveTo>
                  <a:pt x="195792" y="28575"/>
                </a:moveTo>
                <a:cubicBezTo>
                  <a:pt x="216958" y="28575"/>
                  <a:pt x="238125" y="38041"/>
                  <a:pt x="252677" y="55622"/>
                </a:cubicBezTo>
                <a:cubicBezTo>
                  <a:pt x="254000" y="58326"/>
                  <a:pt x="254000" y="61031"/>
                  <a:pt x="251354" y="63736"/>
                </a:cubicBezTo>
                <a:cubicBezTo>
                  <a:pt x="250031" y="63736"/>
                  <a:pt x="248708" y="65088"/>
                  <a:pt x="247385" y="65088"/>
                </a:cubicBezTo>
                <a:cubicBezTo>
                  <a:pt x="246063" y="65088"/>
                  <a:pt x="244740" y="63736"/>
                  <a:pt x="243417" y="62383"/>
                </a:cubicBezTo>
                <a:cubicBezTo>
                  <a:pt x="231510" y="47508"/>
                  <a:pt x="214313" y="39394"/>
                  <a:pt x="195792" y="39394"/>
                </a:cubicBezTo>
                <a:cubicBezTo>
                  <a:pt x="191823" y="39394"/>
                  <a:pt x="190500" y="36689"/>
                  <a:pt x="190500" y="33984"/>
                </a:cubicBezTo>
                <a:cubicBezTo>
                  <a:pt x="190500" y="31280"/>
                  <a:pt x="191823" y="28575"/>
                  <a:pt x="195792" y="28575"/>
                </a:cubicBezTo>
                <a:close/>
                <a:moveTo>
                  <a:pt x="195486" y="0"/>
                </a:moveTo>
                <a:cubicBezTo>
                  <a:pt x="221903" y="0"/>
                  <a:pt x="248320" y="10537"/>
                  <a:pt x="266812" y="28977"/>
                </a:cubicBezTo>
                <a:cubicBezTo>
                  <a:pt x="285304" y="47417"/>
                  <a:pt x="295871" y="71126"/>
                  <a:pt x="297192" y="97468"/>
                </a:cubicBezTo>
                <a:cubicBezTo>
                  <a:pt x="307758" y="100103"/>
                  <a:pt x="318325" y="106688"/>
                  <a:pt x="324930" y="115908"/>
                </a:cubicBezTo>
                <a:cubicBezTo>
                  <a:pt x="334175" y="126445"/>
                  <a:pt x="338138" y="139617"/>
                  <a:pt x="338138" y="152788"/>
                </a:cubicBezTo>
                <a:cubicBezTo>
                  <a:pt x="338138" y="184400"/>
                  <a:pt x="311721" y="210742"/>
                  <a:pt x="280021" y="210742"/>
                </a:cubicBezTo>
                <a:cubicBezTo>
                  <a:pt x="280021" y="210742"/>
                  <a:pt x="280021" y="210742"/>
                  <a:pt x="277379" y="210742"/>
                </a:cubicBezTo>
                <a:cubicBezTo>
                  <a:pt x="273416" y="210742"/>
                  <a:pt x="272095" y="208108"/>
                  <a:pt x="272095" y="205474"/>
                </a:cubicBezTo>
                <a:cubicBezTo>
                  <a:pt x="272095" y="201522"/>
                  <a:pt x="273416" y="200205"/>
                  <a:pt x="277379" y="200205"/>
                </a:cubicBezTo>
                <a:cubicBezTo>
                  <a:pt x="277379" y="200205"/>
                  <a:pt x="277379" y="200205"/>
                  <a:pt x="280021" y="200205"/>
                </a:cubicBezTo>
                <a:cubicBezTo>
                  <a:pt x="306438" y="200205"/>
                  <a:pt x="327571" y="177814"/>
                  <a:pt x="327571" y="152788"/>
                </a:cubicBezTo>
                <a:cubicBezTo>
                  <a:pt x="327571" y="130397"/>
                  <a:pt x="311721" y="110640"/>
                  <a:pt x="290587" y="106688"/>
                </a:cubicBezTo>
                <a:cubicBezTo>
                  <a:pt x="287946" y="105371"/>
                  <a:pt x="286625" y="104054"/>
                  <a:pt x="286625" y="101420"/>
                </a:cubicBezTo>
                <a:cubicBezTo>
                  <a:pt x="286625" y="51368"/>
                  <a:pt x="245678" y="10537"/>
                  <a:pt x="195486" y="10537"/>
                </a:cubicBezTo>
                <a:cubicBezTo>
                  <a:pt x="162465" y="10537"/>
                  <a:pt x="130764" y="28977"/>
                  <a:pt x="114914" y="57954"/>
                </a:cubicBezTo>
                <a:cubicBezTo>
                  <a:pt x="113593" y="60588"/>
                  <a:pt x="110952" y="61906"/>
                  <a:pt x="108310" y="60588"/>
                </a:cubicBezTo>
                <a:cubicBezTo>
                  <a:pt x="104347" y="57954"/>
                  <a:pt x="99064" y="56637"/>
                  <a:pt x="93781" y="56637"/>
                </a:cubicBezTo>
                <a:cubicBezTo>
                  <a:pt x="76609" y="56637"/>
                  <a:pt x="60759" y="71126"/>
                  <a:pt x="58118" y="88248"/>
                </a:cubicBezTo>
                <a:cubicBezTo>
                  <a:pt x="58118" y="90883"/>
                  <a:pt x="56797" y="92200"/>
                  <a:pt x="54155" y="93517"/>
                </a:cubicBezTo>
                <a:cubicBezTo>
                  <a:pt x="29059" y="97468"/>
                  <a:pt x="10567" y="119860"/>
                  <a:pt x="10567" y="146203"/>
                </a:cubicBezTo>
                <a:cubicBezTo>
                  <a:pt x="10567" y="175180"/>
                  <a:pt x="35663" y="200205"/>
                  <a:pt x="64722" y="200205"/>
                </a:cubicBezTo>
                <a:cubicBezTo>
                  <a:pt x="64722" y="200205"/>
                  <a:pt x="64722" y="200205"/>
                  <a:pt x="83214" y="200205"/>
                </a:cubicBezTo>
                <a:cubicBezTo>
                  <a:pt x="85855" y="200205"/>
                  <a:pt x="88497" y="201522"/>
                  <a:pt x="88497" y="205474"/>
                </a:cubicBezTo>
                <a:cubicBezTo>
                  <a:pt x="88497" y="205474"/>
                  <a:pt x="88497" y="205474"/>
                  <a:pt x="88497" y="277917"/>
                </a:cubicBezTo>
                <a:cubicBezTo>
                  <a:pt x="88497" y="280551"/>
                  <a:pt x="85855" y="283185"/>
                  <a:pt x="83214" y="283185"/>
                </a:cubicBezTo>
                <a:cubicBezTo>
                  <a:pt x="83214" y="283185"/>
                  <a:pt x="83214" y="283185"/>
                  <a:pt x="66043" y="283185"/>
                </a:cubicBezTo>
                <a:cubicBezTo>
                  <a:pt x="63401" y="293722"/>
                  <a:pt x="54155" y="301625"/>
                  <a:pt x="43588" y="301625"/>
                </a:cubicBezTo>
                <a:cubicBezTo>
                  <a:pt x="30380" y="301625"/>
                  <a:pt x="19813" y="291088"/>
                  <a:pt x="19813" y="277917"/>
                </a:cubicBezTo>
                <a:cubicBezTo>
                  <a:pt x="19813" y="264745"/>
                  <a:pt x="30380" y="254208"/>
                  <a:pt x="43588" y="254208"/>
                </a:cubicBezTo>
                <a:cubicBezTo>
                  <a:pt x="54155" y="254208"/>
                  <a:pt x="63401" y="262111"/>
                  <a:pt x="66043" y="272648"/>
                </a:cubicBezTo>
                <a:cubicBezTo>
                  <a:pt x="66043" y="272648"/>
                  <a:pt x="66043" y="272648"/>
                  <a:pt x="77930" y="272648"/>
                </a:cubicBezTo>
                <a:cubicBezTo>
                  <a:pt x="77930" y="272648"/>
                  <a:pt x="77930" y="272648"/>
                  <a:pt x="77930" y="210742"/>
                </a:cubicBezTo>
                <a:cubicBezTo>
                  <a:pt x="77930" y="210742"/>
                  <a:pt x="77930" y="210742"/>
                  <a:pt x="64722" y="210742"/>
                </a:cubicBezTo>
                <a:cubicBezTo>
                  <a:pt x="29059" y="210742"/>
                  <a:pt x="0" y="181765"/>
                  <a:pt x="0" y="146203"/>
                </a:cubicBezTo>
                <a:cubicBezTo>
                  <a:pt x="0" y="115908"/>
                  <a:pt x="19813" y="90883"/>
                  <a:pt x="48872" y="82980"/>
                </a:cubicBezTo>
                <a:cubicBezTo>
                  <a:pt x="52834" y="61906"/>
                  <a:pt x="72647" y="46100"/>
                  <a:pt x="93781" y="46100"/>
                </a:cubicBezTo>
                <a:cubicBezTo>
                  <a:pt x="99064" y="46100"/>
                  <a:pt x="103026" y="47417"/>
                  <a:pt x="108310" y="48734"/>
                </a:cubicBezTo>
                <a:cubicBezTo>
                  <a:pt x="126802" y="18440"/>
                  <a:pt x="159823" y="0"/>
                  <a:pt x="195486" y="0"/>
                </a:cubicBezTo>
                <a:close/>
              </a:path>
            </a:pathLst>
          </a:custGeom>
          <a:solidFill>
            <a:srgbClr val="CE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" name="文本框 53"/>
          <p:cNvSpPr txBox="1"/>
          <p:nvPr/>
        </p:nvSpPr>
        <p:spPr>
          <a:xfrm>
            <a:off x="5370535" y="3906869"/>
            <a:ext cx="1431925" cy="420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cs typeface="+mn-ea"/>
                <a:sym typeface="+mn-lt"/>
              </a:rPr>
              <a:t>关键词</a:t>
            </a:r>
          </a:p>
        </p:txBody>
      </p:sp>
      <p:sp>
        <p:nvSpPr>
          <p:cNvPr id="48" name="TextBox 76"/>
          <p:cNvSpPr txBox="1"/>
          <p:nvPr/>
        </p:nvSpPr>
        <p:spPr>
          <a:xfrm>
            <a:off x="7669847" y="1564989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670165" y="1904714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8031797" y="2981674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2115" y="3321399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502842" y="4386929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03160" y="4726654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3733288" y="4386929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60320" y="4726654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2952238" y="2981674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79270" y="3321399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3521198" y="1564354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48230" y="1904079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6" grpId="0" bldLvl="0" animBg="1"/>
      <p:bldP spid="9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七夕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20575" cy="6862445"/>
          </a:xfrm>
          <a:prstGeom prst="rect">
            <a:avLst/>
          </a:prstGeom>
        </p:spPr>
      </p:pic>
      <p:sp>
        <p:nvSpPr>
          <p:cNvPr id="7" name="圆角矩形 5"/>
          <p:cNvSpPr/>
          <p:nvPr/>
        </p:nvSpPr>
        <p:spPr>
          <a:xfrm>
            <a:off x="1174102" y="1006495"/>
            <a:ext cx="9843796" cy="50292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bb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9894" y="3879877"/>
            <a:ext cx="4615350" cy="5268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927384" y="3073673"/>
            <a:ext cx="44678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此处添加标题</a:t>
            </a:r>
            <a:endParaRPr kumimoji="1" lang="zh-CN" altLang="en-US" sz="4000" spc="3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53799" y="2174513"/>
            <a:ext cx="34150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02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38018" y="3815702"/>
            <a:ext cx="2662655" cy="2276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69"/>
          <p:cNvSpPr/>
          <p:nvPr/>
        </p:nvSpPr>
        <p:spPr>
          <a:xfrm rot="10800000">
            <a:off x="3913126" y="1710079"/>
            <a:ext cx="4365750" cy="2177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rgbClr val="CE4353"/>
          </a:solidFill>
          <a:ln w="12700">
            <a:miter lim="400000"/>
          </a:ln>
        </p:spPr>
        <p:txBody>
          <a:bodyPr lIns="19048" tIns="19048" rIns="19048" bIns="19048" anchor="ctr"/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3" name="Shape 1852"/>
          <p:cNvSpPr/>
          <p:nvPr/>
        </p:nvSpPr>
        <p:spPr>
          <a:xfrm>
            <a:off x="2174485" y="1700079"/>
            <a:ext cx="898552" cy="89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4353"/>
          </a:solidFill>
          <a:ln w="12700" cap="flat">
            <a:noFill/>
            <a:miter lim="400000"/>
          </a:ln>
          <a:effectLst/>
        </p:spPr>
        <p:txBody>
          <a:bodyPr wrap="square" lIns="25398" tIns="25398" rIns="25398" bIns="25398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9" name="Shape 1853"/>
          <p:cNvSpPr/>
          <p:nvPr/>
        </p:nvSpPr>
        <p:spPr>
          <a:xfrm>
            <a:off x="2437701" y="1997927"/>
            <a:ext cx="372115" cy="30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6" name="Shape 1857"/>
          <p:cNvSpPr/>
          <p:nvPr/>
        </p:nvSpPr>
        <p:spPr>
          <a:xfrm>
            <a:off x="3736178" y="3714099"/>
            <a:ext cx="904604" cy="90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9" name="Shape 1861"/>
          <p:cNvSpPr/>
          <p:nvPr/>
        </p:nvSpPr>
        <p:spPr>
          <a:xfrm>
            <a:off x="7493527" y="3740539"/>
            <a:ext cx="900449" cy="90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4353"/>
          </a:solidFill>
          <a:ln w="12700" cap="flat">
            <a:noFill/>
            <a:miter lim="400000"/>
          </a:ln>
          <a:effectLst/>
        </p:spPr>
        <p:txBody>
          <a:bodyPr wrap="square" lIns="25398" tIns="25398" rIns="25398" bIns="25398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0" name="Shape 1862"/>
          <p:cNvSpPr/>
          <p:nvPr/>
        </p:nvSpPr>
        <p:spPr>
          <a:xfrm>
            <a:off x="7771538" y="4003508"/>
            <a:ext cx="344424" cy="308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3" name="Shape 1866"/>
          <p:cNvSpPr/>
          <p:nvPr/>
        </p:nvSpPr>
        <p:spPr>
          <a:xfrm>
            <a:off x="9112767" y="1699130"/>
            <a:ext cx="900449" cy="90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4353"/>
          </a:solidFill>
          <a:ln w="12700" cap="flat">
            <a:noFill/>
            <a:miter lim="400000"/>
          </a:ln>
          <a:effectLst/>
        </p:spPr>
        <p:txBody>
          <a:bodyPr wrap="square" lIns="25398" tIns="25398" rIns="25398" bIns="25398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4" name="Shape 1857"/>
          <p:cNvSpPr/>
          <p:nvPr/>
        </p:nvSpPr>
        <p:spPr>
          <a:xfrm>
            <a:off x="3736178" y="3714721"/>
            <a:ext cx="904604" cy="90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4353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5" name="Shape 1858"/>
          <p:cNvSpPr/>
          <p:nvPr/>
        </p:nvSpPr>
        <p:spPr>
          <a:xfrm>
            <a:off x="4078575" y="3966267"/>
            <a:ext cx="219810" cy="400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7" name="Shape 1867"/>
          <p:cNvSpPr/>
          <p:nvPr/>
        </p:nvSpPr>
        <p:spPr>
          <a:xfrm>
            <a:off x="9403966" y="1982946"/>
            <a:ext cx="318049" cy="33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464550" y="271272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464550" y="3014345"/>
            <a:ext cx="273240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93635" y="478790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93635" y="5089525"/>
            <a:ext cx="273240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79140" y="478790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45615" y="5089525"/>
            <a:ext cx="273240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275840" y="2712085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42315" y="3013710"/>
            <a:ext cx="2732405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9" grpId="0"/>
      <p:bldP spid="31" grpId="0"/>
      <p:bldP spid="32" grpId="0"/>
      <p:bldP spid="33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0zdgz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宽屏</PresentationFormat>
  <Paragraphs>222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2022-03-10T05:40:15Z</dcterms:created>
  <dcterms:modified xsi:type="dcterms:W3CDTF">2023-01-10T10:53:05Z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EF15385683D344F685BD514550592480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