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30" r:id="rId2"/>
    <p:sldId id="260" r:id="rId3"/>
    <p:sldId id="259" r:id="rId4"/>
    <p:sldId id="267" r:id="rId5"/>
    <p:sldId id="275" r:id="rId6"/>
    <p:sldId id="268" r:id="rId7"/>
    <p:sldId id="282" r:id="rId8"/>
    <p:sldId id="264" r:id="rId9"/>
    <p:sldId id="261" r:id="rId10"/>
    <p:sldId id="270" r:id="rId11"/>
    <p:sldId id="266" r:id="rId12"/>
    <p:sldId id="273" r:id="rId13"/>
    <p:sldId id="271" r:id="rId14"/>
    <p:sldId id="278" r:id="rId15"/>
    <p:sldId id="262" r:id="rId16"/>
    <p:sldId id="280" r:id="rId17"/>
    <p:sldId id="265" r:id="rId18"/>
    <p:sldId id="269" r:id="rId19"/>
    <p:sldId id="272" r:id="rId20"/>
    <p:sldId id="281" r:id="rId21"/>
    <p:sldId id="263" r:id="rId22"/>
    <p:sldId id="279" r:id="rId23"/>
    <p:sldId id="274" r:id="rId24"/>
    <p:sldId id="277" r:id="rId25"/>
    <p:sldId id="276" r:id="rId26"/>
    <p:sldId id="333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9E4"/>
    <a:srgbClr val="DA5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M" panose="00020600040101010101" pitchFamily="18" charset="-122"/>
                <a:ea typeface="阿里巴巴普惠体 M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M" panose="00020600040101010101" pitchFamily="18" charset="-122"/>
                <a:ea typeface="阿里巴巴普惠体 M" panose="00020600040101010101" pitchFamily="18" charset="-122"/>
              </a:defRPr>
            </a:lvl1pPr>
          </a:lstStyle>
          <a:p>
            <a:fld id="{7A328F29-D12B-40BE-AE92-EC314C1D10DE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M" panose="00020600040101010101" pitchFamily="18" charset="-122"/>
                <a:ea typeface="阿里巴巴普惠体 M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M" panose="00020600040101010101" pitchFamily="18" charset="-122"/>
                <a:ea typeface="阿里巴巴普惠体 M" panose="00020600040101010101" pitchFamily="18" charset="-122"/>
              </a:defRPr>
            </a:lvl1pPr>
          </a:lstStyle>
          <a:p>
            <a:fld id="{4378F772-F16C-4511-A22F-B05C6045B4B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M" panose="00020600040101010101" pitchFamily="18" charset="-122"/>
        <a:ea typeface="阿里巴巴普惠体 M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M" panose="00020600040101010101" pitchFamily="18" charset="-122"/>
        <a:ea typeface="阿里巴巴普惠体 M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M" panose="00020600040101010101" pitchFamily="18" charset="-122"/>
        <a:ea typeface="阿里巴巴普惠体 M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M" panose="00020600040101010101" pitchFamily="18" charset="-122"/>
        <a:ea typeface="阿里巴巴普惠体 M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M" panose="00020600040101010101" pitchFamily="18" charset="-122"/>
        <a:ea typeface="阿里巴巴普惠体 M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7185-88BB-456A-BF27-EF7768F2439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7185-88BB-456A-BF27-EF7768F2439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7185-88BB-456A-BF27-EF7768F2439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7185-88BB-456A-BF27-EF7768F2439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7185-88BB-456A-BF27-EF7768F2439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7185-88BB-456A-BF27-EF7768F2439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7185-88BB-456A-BF27-EF7768F2439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7185-88BB-456A-BF27-EF7768F2439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7185-88BB-456A-BF27-EF7768F2439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7185-88BB-456A-BF27-EF7768F2439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7185-88BB-456A-BF27-EF7768F2439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7185-88BB-456A-BF27-EF7768F2439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7185-88BB-456A-BF27-EF7768F2439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7185-88BB-456A-BF27-EF7768F2439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7185-88BB-456A-BF27-EF7768F2439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7185-88BB-456A-BF27-EF7768F2439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7185-88BB-456A-BF27-EF7768F2439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7185-88BB-456A-BF27-EF7768F2439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7185-88BB-456A-BF27-EF7768F2439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7185-88BB-456A-BF27-EF7768F2439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7185-88BB-456A-BF27-EF7768F2439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7185-88BB-456A-BF27-EF7768F2439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7185-88BB-456A-BF27-EF7768F2439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7185-88BB-456A-BF27-EF7768F2439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4A34-BAC8-433B-9F7B-827DF3A02B2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65F1-D9E1-4BA2-B0B9-FF804083DC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4A34-BAC8-433B-9F7B-827DF3A02B2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65F1-D9E1-4BA2-B0B9-FF804083DC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4A34-BAC8-433B-9F7B-827DF3A02B21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65F1-D9E1-4BA2-B0B9-FF804083DCC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阿里巴巴普惠体 M" panose="00020600040101010101" pitchFamily="18" charset="-122"/>
              </a:defRPr>
            </a:lvl1pPr>
          </a:lstStyle>
          <a:p>
            <a:fld id="{96164A34-BAC8-433B-9F7B-827DF3A02B21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阿里巴巴普惠体 M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阿里巴巴普惠体 M" panose="00020600040101010101" pitchFamily="18" charset="-122"/>
              </a:defRPr>
            </a:lvl1pPr>
          </a:lstStyle>
          <a:p>
            <a:fld id="{019165F1-D9E1-4BA2-B0B9-FF804083DCC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阿里巴巴普惠体 M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阿里巴巴普惠体 M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阿里巴巴普惠体 M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阿里巴巴普惠体 M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阿里巴巴普惠体 M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32760" y="1516380"/>
            <a:ext cx="1950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七夕情人节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15440" y="1988820"/>
            <a:ext cx="4785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b="1" dirty="0">
                <a:solidFill>
                  <a:srgbClr val="DA5284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M" panose="00020600040101010101" pitchFamily="18" charset="-122"/>
              </a:rPr>
              <a:t>遇见幸福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92427" y="4131945"/>
            <a:ext cx="20650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rgbClr val="DA5284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婚礼策划</a:t>
            </a:r>
            <a:r>
              <a:rPr lang="en-US" altLang="zh-CN" sz="1500" dirty="0">
                <a:solidFill>
                  <a:srgbClr val="DA5284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PPT</a:t>
            </a:r>
            <a:r>
              <a:rPr lang="zh-CN" altLang="en-US" sz="1500" dirty="0">
                <a:solidFill>
                  <a:srgbClr val="DA5284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模板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57451" y="3552825"/>
            <a:ext cx="310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defTabSz="914400">
              <a:defRPr/>
            </a:pPr>
            <a:r>
              <a:rPr lang="en-US" altLang="zh-CN" sz="2400" dirty="0">
                <a:solidFill>
                  <a:srgbClr val="DA5284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TEMPLATES   </a:t>
            </a:r>
            <a:endParaRPr lang="zh-CN" altLang="en-US" sz="2400" dirty="0">
              <a:solidFill>
                <a:srgbClr val="DA5284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l="15247"/>
          <a:stretch>
            <a:fillRect/>
          </a:stretch>
        </p:blipFill>
        <p:spPr>
          <a:xfrm>
            <a:off x="6337093" y="1281161"/>
            <a:ext cx="5114710" cy="3302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5247"/>
          <a:stretch>
            <a:fillRect/>
          </a:stretch>
        </p:blipFill>
        <p:spPr>
          <a:xfrm>
            <a:off x="822960" y="1341377"/>
            <a:ext cx="5114710" cy="3302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0" y="345440"/>
            <a:ext cx="22352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4320" y="345440"/>
            <a:ext cx="11176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6880" y="445105"/>
            <a:ext cx="283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情人节快乐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51017" y="4939940"/>
            <a:ext cx="4771279" cy="1866507"/>
            <a:chOff x="1051017" y="4939940"/>
            <a:chExt cx="4771279" cy="1866507"/>
          </a:xfrm>
        </p:grpSpPr>
        <p:sp>
          <p:nvSpPr>
            <p:cNvPr id="8" name="文本框 7"/>
            <p:cNvSpPr txBox="1"/>
            <p:nvPr/>
          </p:nvSpPr>
          <p:spPr>
            <a:xfrm>
              <a:off x="3027774" y="4939940"/>
              <a:ext cx="2377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EB5A94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因为有你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51017" y="5557259"/>
              <a:ext cx="4771279" cy="1249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单击此处编辑您要的内容，建议您在展示时采用微软雅黑字体，本模版所有图形线条及其相应素材均可自由编辑、改色、替换。更多使用说明和作品请详阅模版最末的使用手册。</a:t>
              </a:r>
              <a:endParaRPr lang="en-US" altLang="zh-CN" sz="16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602731" y="4939940"/>
            <a:ext cx="4771279" cy="1866507"/>
            <a:chOff x="6602731" y="4939940"/>
            <a:chExt cx="4771279" cy="1866507"/>
          </a:xfrm>
        </p:grpSpPr>
        <p:sp>
          <p:nvSpPr>
            <p:cNvPr id="12" name="文本框 11"/>
            <p:cNvSpPr txBox="1"/>
            <p:nvPr/>
          </p:nvSpPr>
          <p:spPr>
            <a:xfrm>
              <a:off x="6602731" y="5557259"/>
              <a:ext cx="4771279" cy="1249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单击此处编辑您要的内容，建议您在展示时采用微软雅黑字体，本模版所有图形线条及其相应素材均可自由编辑、改色、替换。更多使用说明和作品请详阅模版最末的使用手册。</a:t>
              </a:r>
              <a:endParaRPr lang="en-US" altLang="zh-CN" sz="16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656414" y="4939940"/>
              <a:ext cx="2377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EB5A94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因为有你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22352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4320" y="345440"/>
            <a:ext cx="11176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6880" y="445105"/>
            <a:ext cx="283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情人节快乐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0" y="2468880"/>
            <a:ext cx="12192000" cy="2286000"/>
            <a:chOff x="0" y="2174240"/>
            <a:chExt cx="12192000" cy="2286000"/>
          </a:xfrm>
          <a:solidFill>
            <a:srgbClr val="3CBDDC"/>
          </a:solidFill>
        </p:grpSpPr>
        <p:sp>
          <p:nvSpPr>
            <p:cNvPr id="8" name="矩形 7"/>
            <p:cNvSpPr/>
            <p:nvPr/>
          </p:nvSpPr>
          <p:spPr>
            <a:xfrm>
              <a:off x="0" y="2174240"/>
              <a:ext cx="12192000" cy="2286000"/>
            </a:xfrm>
            <a:prstGeom prst="rect">
              <a:avLst/>
            </a:prstGeom>
            <a:solidFill>
              <a:srgbClr val="E690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0" y="2174240"/>
              <a:ext cx="12192000" cy="2286000"/>
            </a:xfrm>
            <a:custGeom>
              <a:avLst/>
              <a:gdLst>
                <a:gd name="connsiteX0" fmla="*/ 0 w 12192000"/>
                <a:gd name="connsiteY0" fmla="*/ 0 h 839636"/>
                <a:gd name="connsiteX1" fmla="*/ 12192000 w 12192000"/>
                <a:gd name="connsiteY1" fmla="*/ 0 h 839636"/>
                <a:gd name="connsiteX2" fmla="*/ 12192000 w 12192000"/>
                <a:gd name="connsiteY2" fmla="*/ 360738 h 839636"/>
                <a:gd name="connsiteX3" fmla="*/ 11960578 w 12192000"/>
                <a:gd name="connsiteY3" fmla="*/ 324956 h 839636"/>
                <a:gd name="connsiteX4" fmla="*/ 6370135 w 12192000"/>
                <a:gd name="connsiteY4" fmla="*/ 240567 h 839636"/>
                <a:gd name="connsiteX5" fmla="*/ 1202192 w 12192000"/>
                <a:gd name="connsiteY5" fmla="*/ 820861 h 839636"/>
                <a:gd name="connsiteX6" fmla="*/ 1118210 w 12192000"/>
                <a:gd name="connsiteY6" fmla="*/ 839636 h 839636"/>
                <a:gd name="connsiteX7" fmla="*/ 0 w 12192000"/>
                <a:gd name="connsiteY7" fmla="*/ 839636 h 839636"/>
                <a:gd name="connsiteX0-1" fmla="*/ 0 w 12192000"/>
                <a:gd name="connsiteY0-2" fmla="*/ 0 h 839636"/>
                <a:gd name="connsiteX1-3" fmla="*/ 12192000 w 12192000"/>
                <a:gd name="connsiteY1-4" fmla="*/ 0 h 839636"/>
                <a:gd name="connsiteX2-5" fmla="*/ 12192000 w 12192000"/>
                <a:gd name="connsiteY2-6" fmla="*/ 360738 h 839636"/>
                <a:gd name="connsiteX3-7" fmla="*/ 11970738 w 12192000"/>
                <a:gd name="connsiteY3-8" fmla="*/ 190614 h 839636"/>
                <a:gd name="connsiteX4-9" fmla="*/ 6370135 w 12192000"/>
                <a:gd name="connsiteY4-10" fmla="*/ 240567 h 839636"/>
                <a:gd name="connsiteX5-11" fmla="*/ 1202192 w 12192000"/>
                <a:gd name="connsiteY5-12" fmla="*/ 820861 h 839636"/>
                <a:gd name="connsiteX6-13" fmla="*/ 1118210 w 12192000"/>
                <a:gd name="connsiteY6-14" fmla="*/ 839636 h 839636"/>
                <a:gd name="connsiteX7-15" fmla="*/ 0 w 12192000"/>
                <a:gd name="connsiteY7-16" fmla="*/ 839636 h 839636"/>
                <a:gd name="connsiteX8" fmla="*/ 0 w 12192000"/>
                <a:gd name="connsiteY8" fmla="*/ 0 h 839636"/>
                <a:gd name="connsiteX0-17" fmla="*/ 0 w 12192000"/>
                <a:gd name="connsiteY0-18" fmla="*/ 0 h 839636"/>
                <a:gd name="connsiteX1-19" fmla="*/ 12192000 w 12192000"/>
                <a:gd name="connsiteY1-20" fmla="*/ 0 h 839636"/>
                <a:gd name="connsiteX2-21" fmla="*/ 12192000 w 12192000"/>
                <a:gd name="connsiteY2-22" fmla="*/ 259982 h 839636"/>
                <a:gd name="connsiteX3-23" fmla="*/ 11970738 w 12192000"/>
                <a:gd name="connsiteY3-24" fmla="*/ 190614 h 839636"/>
                <a:gd name="connsiteX4-25" fmla="*/ 6370135 w 12192000"/>
                <a:gd name="connsiteY4-26" fmla="*/ 240567 h 839636"/>
                <a:gd name="connsiteX5-27" fmla="*/ 1202192 w 12192000"/>
                <a:gd name="connsiteY5-28" fmla="*/ 820861 h 839636"/>
                <a:gd name="connsiteX6-29" fmla="*/ 1118210 w 12192000"/>
                <a:gd name="connsiteY6-30" fmla="*/ 839636 h 839636"/>
                <a:gd name="connsiteX7-31" fmla="*/ 0 w 12192000"/>
                <a:gd name="connsiteY7-32" fmla="*/ 839636 h 839636"/>
                <a:gd name="connsiteX8-33" fmla="*/ 0 w 12192000"/>
                <a:gd name="connsiteY8-34" fmla="*/ 0 h 839636"/>
                <a:gd name="connsiteX0-35" fmla="*/ 0 w 12192000"/>
                <a:gd name="connsiteY0-36" fmla="*/ 0 h 839636"/>
                <a:gd name="connsiteX1-37" fmla="*/ 12192000 w 12192000"/>
                <a:gd name="connsiteY1-38" fmla="*/ 0 h 839636"/>
                <a:gd name="connsiteX2-39" fmla="*/ 11970738 w 12192000"/>
                <a:gd name="connsiteY2-40" fmla="*/ 190614 h 839636"/>
                <a:gd name="connsiteX3-41" fmla="*/ 6370135 w 12192000"/>
                <a:gd name="connsiteY3-42" fmla="*/ 240567 h 839636"/>
                <a:gd name="connsiteX4-43" fmla="*/ 1202192 w 12192000"/>
                <a:gd name="connsiteY4-44" fmla="*/ 820861 h 839636"/>
                <a:gd name="connsiteX5-45" fmla="*/ 1118210 w 12192000"/>
                <a:gd name="connsiteY5-46" fmla="*/ 839636 h 839636"/>
                <a:gd name="connsiteX6-47" fmla="*/ 0 w 12192000"/>
                <a:gd name="connsiteY6-48" fmla="*/ 839636 h 839636"/>
                <a:gd name="connsiteX7-49" fmla="*/ 0 w 12192000"/>
                <a:gd name="connsiteY7-50" fmla="*/ 0 h 839636"/>
                <a:gd name="connsiteX0-51" fmla="*/ 0 w 12192000"/>
                <a:gd name="connsiteY0-52" fmla="*/ 0 h 839636"/>
                <a:gd name="connsiteX1-53" fmla="*/ 12192000 w 12192000"/>
                <a:gd name="connsiteY1-54" fmla="*/ 0 h 839636"/>
                <a:gd name="connsiteX2-55" fmla="*/ 12184098 w 12192000"/>
                <a:gd name="connsiteY2-56" fmla="*/ 112248 h 839636"/>
                <a:gd name="connsiteX3-57" fmla="*/ 6370135 w 12192000"/>
                <a:gd name="connsiteY3-58" fmla="*/ 240567 h 839636"/>
                <a:gd name="connsiteX4-59" fmla="*/ 1202192 w 12192000"/>
                <a:gd name="connsiteY4-60" fmla="*/ 820861 h 839636"/>
                <a:gd name="connsiteX5-61" fmla="*/ 1118210 w 12192000"/>
                <a:gd name="connsiteY5-62" fmla="*/ 839636 h 839636"/>
                <a:gd name="connsiteX6-63" fmla="*/ 0 w 12192000"/>
                <a:gd name="connsiteY6-64" fmla="*/ 839636 h 839636"/>
                <a:gd name="connsiteX7-65" fmla="*/ 0 w 12192000"/>
                <a:gd name="connsiteY7-66" fmla="*/ 0 h 8396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2192000" h="839636">
                  <a:moveTo>
                    <a:pt x="0" y="0"/>
                  </a:moveTo>
                  <a:lnTo>
                    <a:pt x="12192000" y="0"/>
                  </a:lnTo>
                  <a:lnTo>
                    <a:pt x="12184098" y="112248"/>
                  </a:lnTo>
                  <a:cubicBezTo>
                    <a:pt x="10964968" y="-51093"/>
                    <a:pt x="8200453" y="122465"/>
                    <a:pt x="6370135" y="240567"/>
                  </a:cubicBezTo>
                  <a:cubicBezTo>
                    <a:pt x="4539817" y="358669"/>
                    <a:pt x="2424540" y="567409"/>
                    <a:pt x="1202192" y="820861"/>
                  </a:cubicBezTo>
                  <a:lnTo>
                    <a:pt x="1118210" y="839636"/>
                  </a:lnTo>
                  <a:lnTo>
                    <a:pt x="0" y="839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949391" y="3073271"/>
            <a:ext cx="5474869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1" name="Title 13"/>
          <p:cNvSpPr txBox="1"/>
          <p:nvPr/>
        </p:nvSpPr>
        <p:spPr>
          <a:xfrm>
            <a:off x="5949391" y="1767973"/>
            <a:ext cx="4120587" cy="548679"/>
          </a:xfrm>
          <a:prstGeom prst="rect">
            <a:avLst/>
          </a:prstGeom>
        </p:spPr>
        <p:txBody>
          <a:bodyPr vert="horz" lIns="121682" tIns="60841" rIns="121682" bIns="60841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单击此处添加标题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645097" y="1421477"/>
            <a:ext cx="8357973" cy="5274993"/>
            <a:chOff x="3645097" y="1421477"/>
            <a:chExt cx="8357973" cy="527499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/>
            <a:srcRect t="17183"/>
            <a:stretch>
              <a:fillRect/>
            </a:stretch>
          </p:blipFill>
          <p:spPr>
            <a:xfrm>
              <a:off x="6618239" y="5130799"/>
              <a:ext cx="2725946" cy="156567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/>
            <a:srcRect t="17183" r="13712"/>
            <a:stretch>
              <a:fillRect/>
            </a:stretch>
          </p:blipFill>
          <p:spPr>
            <a:xfrm>
              <a:off x="9388339" y="3309942"/>
              <a:ext cx="2614731" cy="174044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/>
            <a:srcRect t="4578"/>
            <a:stretch>
              <a:fillRect/>
            </a:stretch>
          </p:blipFill>
          <p:spPr>
            <a:xfrm>
              <a:off x="6593840" y="1422400"/>
              <a:ext cx="2717144" cy="179812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/>
            <a:srcRect l="6274"/>
            <a:stretch>
              <a:fillRect/>
            </a:stretch>
          </p:blipFill>
          <p:spPr>
            <a:xfrm>
              <a:off x="6593840" y="3309941"/>
              <a:ext cx="2717144" cy="1740443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5097" y="1421477"/>
              <a:ext cx="2847457" cy="1709486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0" y="345440"/>
            <a:ext cx="22352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4320" y="345440"/>
            <a:ext cx="11176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6880" y="445105"/>
            <a:ext cx="283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情人节快乐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3309942"/>
            <a:ext cx="6492554" cy="1683603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0876" y="3436564"/>
            <a:ext cx="6264322" cy="1664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22352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4320" y="345440"/>
            <a:ext cx="11176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6880" y="445105"/>
            <a:ext cx="283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情人节快乐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912111" y="1598927"/>
            <a:ext cx="10249244" cy="4002502"/>
            <a:chOff x="912111" y="1598927"/>
            <a:chExt cx="10249244" cy="4002502"/>
          </a:xfrm>
        </p:grpSpPr>
        <p:grpSp>
          <p:nvGrpSpPr>
            <p:cNvPr id="2" name="组合 1"/>
            <p:cNvGrpSpPr/>
            <p:nvPr/>
          </p:nvGrpSpPr>
          <p:grpSpPr>
            <a:xfrm>
              <a:off x="912111" y="1598927"/>
              <a:ext cx="4569804" cy="1022988"/>
              <a:chOff x="912111" y="1598927"/>
              <a:chExt cx="4569804" cy="1022988"/>
            </a:xfrm>
          </p:grpSpPr>
          <p:sp>
            <p:nvSpPr>
              <p:cNvPr id="7" name="六边形 6"/>
              <p:cNvSpPr/>
              <p:nvPr/>
            </p:nvSpPr>
            <p:spPr>
              <a:xfrm rot="5400000">
                <a:off x="845441" y="1665597"/>
                <a:ext cx="966717" cy="833377"/>
              </a:xfrm>
              <a:prstGeom prst="hexagon">
                <a:avLst/>
              </a:prstGeom>
              <a:solidFill>
                <a:srgbClr val="EB5A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53"/>
              <p:cNvSpPr>
                <a:spLocks noEditPoints="1"/>
              </p:cNvSpPr>
              <p:nvPr/>
            </p:nvSpPr>
            <p:spPr bwMode="auto">
              <a:xfrm>
                <a:off x="1181797" y="1873465"/>
                <a:ext cx="301563" cy="418300"/>
              </a:xfrm>
              <a:custGeom>
                <a:avLst/>
                <a:gdLst>
                  <a:gd name="T0" fmla="*/ 93 w 93"/>
                  <a:gd name="T1" fmla="*/ 0 h 129"/>
                  <a:gd name="T2" fmla="*/ 93 w 93"/>
                  <a:gd name="T3" fmla="*/ 129 h 129"/>
                  <a:gd name="T4" fmla="*/ 0 w 93"/>
                  <a:gd name="T5" fmla="*/ 129 h 129"/>
                  <a:gd name="T6" fmla="*/ 0 w 93"/>
                  <a:gd name="T7" fmla="*/ 27 h 129"/>
                  <a:gd name="T8" fmla="*/ 26 w 93"/>
                  <a:gd name="T9" fmla="*/ 0 h 129"/>
                  <a:gd name="T10" fmla="*/ 26 w 93"/>
                  <a:gd name="T11" fmla="*/ 0 h 129"/>
                  <a:gd name="T12" fmla="*/ 93 w 93"/>
                  <a:gd name="T13" fmla="*/ 0 h 129"/>
                  <a:gd name="T14" fmla="*/ 82 w 93"/>
                  <a:gd name="T15" fmla="*/ 11 h 129"/>
                  <a:gd name="T16" fmla="*/ 37 w 93"/>
                  <a:gd name="T17" fmla="*/ 11 h 129"/>
                  <a:gd name="T18" fmla="*/ 37 w 93"/>
                  <a:gd name="T19" fmla="*/ 38 h 129"/>
                  <a:gd name="T20" fmla="*/ 10 w 93"/>
                  <a:gd name="T21" fmla="*/ 38 h 129"/>
                  <a:gd name="T22" fmla="*/ 10 w 93"/>
                  <a:gd name="T23" fmla="*/ 118 h 129"/>
                  <a:gd name="T24" fmla="*/ 82 w 93"/>
                  <a:gd name="T25" fmla="*/ 118 h 129"/>
                  <a:gd name="T26" fmla="*/ 82 w 93"/>
                  <a:gd name="T27" fmla="*/ 11 h 129"/>
                  <a:gd name="T28" fmla="*/ 82 w 93"/>
                  <a:gd name="T29" fmla="*/ 1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3" h="129">
                    <a:moveTo>
                      <a:pt x="93" y="0"/>
                    </a:moveTo>
                    <a:lnTo>
                      <a:pt x="93" y="129"/>
                    </a:lnTo>
                    <a:lnTo>
                      <a:pt x="0" y="129"/>
                    </a:lnTo>
                    <a:lnTo>
                      <a:pt x="0" y="27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93" y="0"/>
                    </a:lnTo>
                    <a:close/>
                    <a:moveTo>
                      <a:pt x="82" y="11"/>
                    </a:moveTo>
                    <a:lnTo>
                      <a:pt x="37" y="11"/>
                    </a:lnTo>
                    <a:lnTo>
                      <a:pt x="37" y="38"/>
                    </a:lnTo>
                    <a:lnTo>
                      <a:pt x="10" y="38"/>
                    </a:lnTo>
                    <a:lnTo>
                      <a:pt x="10" y="118"/>
                    </a:lnTo>
                    <a:lnTo>
                      <a:pt x="82" y="118"/>
                    </a:lnTo>
                    <a:lnTo>
                      <a:pt x="82" y="11"/>
                    </a:lnTo>
                    <a:lnTo>
                      <a:pt x="82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886361" y="1650365"/>
                <a:ext cx="1861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单击添加标题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855881" y="1954745"/>
                <a:ext cx="3626034" cy="667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1600" dirty="0">
                    <a:solidFill>
                      <a:srgbClr val="222A35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单击此处编辑您要的内容，建议您在展示时采用微软雅黑字体，本模版。</a:t>
                </a:r>
                <a:endParaRPr lang="en-US" altLang="zh-CN" sz="16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" name="六边形 10"/>
            <p:cNvSpPr/>
            <p:nvPr/>
          </p:nvSpPr>
          <p:spPr>
            <a:xfrm rot="5400000">
              <a:off x="845441" y="3155354"/>
              <a:ext cx="966717" cy="833377"/>
            </a:xfrm>
            <a:prstGeom prst="hexagon">
              <a:avLst/>
            </a:pr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886361" y="3140122"/>
              <a:ext cx="1861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单击添加标题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855881" y="3444502"/>
              <a:ext cx="3626034" cy="66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单击此处编辑您要的内容，建议您在展示时采用微软雅黑字体，本模版。</a:t>
              </a:r>
              <a:endParaRPr lang="en-US" altLang="zh-CN" sz="16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181797" y="3372789"/>
              <a:ext cx="283312" cy="398506"/>
              <a:chOff x="3700463" y="2700338"/>
              <a:chExt cx="144462" cy="203200"/>
            </a:xfrm>
            <a:solidFill>
              <a:schemeClr val="bg1"/>
            </a:solidFill>
          </p:grpSpPr>
          <p:sp>
            <p:nvSpPr>
              <p:cNvPr id="15" name="Freeform 255"/>
              <p:cNvSpPr/>
              <p:nvPr/>
            </p:nvSpPr>
            <p:spPr bwMode="auto">
              <a:xfrm>
                <a:off x="3714750" y="2784476"/>
                <a:ext cx="92075" cy="104775"/>
              </a:xfrm>
              <a:custGeom>
                <a:avLst/>
                <a:gdLst>
                  <a:gd name="T0" fmla="*/ 5 w 58"/>
                  <a:gd name="T1" fmla="*/ 0 h 66"/>
                  <a:gd name="T2" fmla="*/ 0 w 58"/>
                  <a:gd name="T3" fmla="*/ 0 h 66"/>
                  <a:gd name="T4" fmla="*/ 0 w 58"/>
                  <a:gd name="T5" fmla="*/ 66 h 66"/>
                  <a:gd name="T6" fmla="*/ 58 w 58"/>
                  <a:gd name="T7" fmla="*/ 66 h 66"/>
                  <a:gd name="T8" fmla="*/ 58 w 58"/>
                  <a:gd name="T9" fmla="*/ 53 h 66"/>
                  <a:gd name="T10" fmla="*/ 5 w 58"/>
                  <a:gd name="T11" fmla="*/ 53 h 66"/>
                  <a:gd name="T12" fmla="*/ 5 w 58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66">
                    <a:moveTo>
                      <a:pt x="5" y="0"/>
                    </a:moveTo>
                    <a:lnTo>
                      <a:pt x="0" y="0"/>
                    </a:lnTo>
                    <a:lnTo>
                      <a:pt x="0" y="66"/>
                    </a:lnTo>
                    <a:lnTo>
                      <a:pt x="58" y="66"/>
                    </a:lnTo>
                    <a:lnTo>
                      <a:pt x="58" y="53"/>
                    </a:lnTo>
                    <a:lnTo>
                      <a:pt x="5" y="5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56"/>
              <p:cNvSpPr>
                <a:spLocks noEditPoints="1"/>
              </p:cNvSpPr>
              <p:nvPr/>
            </p:nvSpPr>
            <p:spPr bwMode="auto">
              <a:xfrm>
                <a:off x="3700463" y="2700338"/>
                <a:ext cx="144462" cy="203200"/>
              </a:xfrm>
              <a:custGeom>
                <a:avLst/>
                <a:gdLst>
                  <a:gd name="T0" fmla="*/ 91 w 91"/>
                  <a:gd name="T1" fmla="*/ 0 h 128"/>
                  <a:gd name="T2" fmla="*/ 37 w 91"/>
                  <a:gd name="T3" fmla="*/ 0 h 128"/>
                  <a:gd name="T4" fmla="*/ 37 w 91"/>
                  <a:gd name="T5" fmla="*/ 1 h 128"/>
                  <a:gd name="T6" fmla="*/ 14 w 91"/>
                  <a:gd name="T7" fmla="*/ 23 h 128"/>
                  <a:gd name="T8" fmla="*/ 14 w 91"/>
                  <a:gd name="T9" fmla="*/ 30 h 128"/>
                  <a:gd name="T10" fmla="*/ 0 w 91"/>
                  <a:gd name="T11" fmla="*/ 44 h 128"/>
                  <a:gd name="T12" fmla="*/ 0 w 91"/>
                  <a:gd name="T13" fmla="*/ 128 h 128"/>
                  <a:gd name="T14" fmla="*/ 76 w 91"/>
                  <a:gd name="T15" fmla="*/ 128 h 128"/>
                  <a:gd name="T16" fmla="*/ 76 w 91"/>
                  <a:gd name="T17" fmla="*/ 106 h 128"/>
                  <a:gd name="T18" fmla="*/ 91 w 91"/>
                  <a:gd name="T19" fmla="*/ 106 h 128"/>
                  <a:gd name="T20" fmla="*/ 91 w 91"/>
                  <a:gd name="T21" fmla="*/ 0 h 128"/>
                  <a:gd name="T22" fmla="*/ 67 w 91"/>
                  <a:gd name="T23" fmla="*/ 119 h 128"/>
                  <a:gd name="T24" fmla="*/ 9 w 91"/>
                  <a:gd name="T25" fmla="*/ 119 h 128"/>
                  <a:gd name="T26" fmla="*/ 9 w 91"/>
                  <a:gd name="T27" fmla="*/ 53 h 128"/>
                  <a:gd name="T28" fmla="*/ 14 w 91"/>
                  <a:gd name="T29" fmla="*/ 53 h 128"/>
                  <a:gd name="T30" fmla="*/ 14 w 91"/>
                  <a:gd name="T31" fmla="*/ 106 h 128"/>
                  <a:gd name="T32" fmla="*/ 67 w 91"/>
                  <a:gd name="T33" fmla="*/ 106 h 128"/>
                  <a:gd name="T34" fmla="*/ 67 w 91"/>
                  <a:gd name="T35" fmla="*/ 119 h 128"/>
                  <a:gd name="T36" fmla="*/ 82 w 91"/>
                  <a:gd name="T37" fmla="*/ 97 h 128"/>
                  <a:gd name="T38" fmla="*/ 23 w 91"/>
                  <a:gd name="T39" fmla="*/ 97 h 128"/>
                  <a:gd name="T40" fmla="*/ 23 w 91"/>
                  <a:gd name="T41" fmla="*/ 31 h 128"/>
                  <a:gd name="T42" fmla="*/ 45 w 91"/>
                  <a:gd name="T43" fmla="*/ 31 h 128"/>
                  <a:gd name="T44" fmla="*/ 45 w 91"/>
                  <a:gd name="T45" fmla="*/ 9 h 128"/>
                  <a:gd name="T46" fmla="*/ 82 w 91"/>
                  <a:gd name="T47" fmla="*/ 9 h 128"/>
                  <a:gd name="T48" fmla="*/ 82 w 91"/>
                  <a:gd name="T49" fmla="*/ 9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1" h="128">
                    <a:moveTo>
                      <a:pt x="91" y="0"/>
                    </a:moveTo>
                    <a:lnTo>
                      <a:pt x="37" y="0"/>
                    </a:lnTo>
                    <a:lnTo>
                      <a:pt x="37" y="1"/>
                    </a:lnTo>
                    <a:lnTo>
                      <a:pt x="14" y="23"/>
                    </a:lnTo>
                    <a:lnTo>
                      <a:pt x="14" y="30"/>
                    </a:lnTo>
                    <a:lnTo>
                      <a:pt x="0" y="44"/>
                    </a:lnTo>
                    <a:lnTo>
                      <a:pt x="0" y="128"/>
                    </a:lnTo>
                    <a:lnTo>
                      <a:pt x="76" y="128"/>
                    </a:lnTo>
                    <a:lnTo>
                      <a:pt x="76" y="106"/>
                    </a:lnTo>
                    <a:lnTo>
                      <a:pt x="91" y="106"/>
                    </a:lnTo>
                    <a:lnTo>
                      <a:pt x="91" y="0"/>
                    </a:lnTo>
                    <a:close/>
                    <a:moveTo>
                      <a:pt x="67" y="119"/>
                    </a:moveTo>
                    <a:lnTo>
                      <a:pt x="9" y="119"/>
                    </a:lnTo>
                    <a:lnTo>
                      <a:pt x="9" y="53"/>
                    </a:lnTo>
                    <a:lnTo>
                      <a:pt x="14" y="53"/>
                    </a:lnTo>
                    <a:lnTo>
                      <a:pt x="14" y="106"/>
                    </a:lnTo>
                    <a:lnTo>
                      <a:pt x="67" y="106"/>
                    </a:lnTo>
                    <a:lnTo>
                      <a:pt x="67" y="119"/>
                    </a:lnTo>
                    <a:close/>
                    <a:moveTo>
                      <a:pt x="82" y="97"/>
                    </a:moveTo>
                    <a:lnTo>
                      <a:pt x="23" y="97"/>
                    </a:lnTo>
                    <a:lnTo>
                      <a:pt x="23" y="31"/>
                    </a:lnTo>
                    <a:lnTo>
                      <a:pt x="45" y="31"/>
                    </a:lnTo>
                    <a:lnTo>
                      <a:pt x="45" y="9"/>
                    </a:lnTo>
                    <a:lnTo>
                      <a:pt x="82" y="9"/>
                    </a:lnTo>
                    <a:lnTo>
                      <a:pt x="82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六边形 16"/>
            <p:cNvSpPr/>
            <p:nvPr/>
          </p:nvSpPr>
          <p:spPr>
            <a:xfrm rot="5400000">
              <a:off x="845441" y="4645111"/>
              <a:ext cx="966717" cy="833377"/>
            </a:xfrm>
            <a:prstGeom prst="hexagon">
              <a:avLst/>
            </a:pr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886361" y="4629879"/>
              <a:ext cx="1861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单击添加标题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855881" y="4934259"/>
              <a:ext cx="3626034" cy="66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单击此处编辑您要的内容，建议您在展示时采用微软雅黑字体，本模版。</a:t>
              </a:r>
              <a:endParaRPr lang="en-US" altLang="zh-CN" sz="16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457"/>
            <p:cNvSpPr/>
            <p:nvPr/>
          </p:nvSpPr>
          <p:spPr bwMode="auto">
            <a:xfrm>
              <a:off x="1181797" y="4873131"/>
              <a:ext cx="272909" cy="378554"/>
            </a:xfrm>
            <a:custGeom>
              <a:avLst/>
              <a:gdLst>
                <a:gd name="T0" fmla="*/ 65 w 93"/>
                <a:gd name="T1" fmla="*/ 118 h 129"/>
                <a:gd name="T2" fmla="*/ 10 w 93"/>
                <a:gd name="T3" fmla="*/ 118 h 129"/>
                <a:gd name="T4" fmla="*/ 10 w 93"/>
                <a:gd name="T5" fmla="*/ 38 h 129"/>
                <a:gd name="T6" fmla="*/ 37 w 93"/>
                <a:gd name="T7" fmla="*/ 38 h 129"/>
                <a:gd name="T8" fmla="*/ 37 w 93"/>
                <a:gd name="T9" fmla="*/ 11 h 129"/>
                <a:gd name="T10" fmla="*/ 82 w 93"/>
                <a:gd name="T11" fmla="*/ 11 h 129"/>
                <a:gd name="T12" fmla="*/ 82 w 93"/>
                <a:gd name="T13" fmla="*/ 38 h 129"/>
                <a:gd name="T14" fmla="*/ 93 w 93"/>
                <a:gd name="T15" fmla="*/ 38 h 129"/>
                <a:gd name="T16" fmla="*/ 93 w 93"/>
                <a:gd name="T17" fmla="*/ 0 h 129"/>
                <a:gd name="T18" fmla="*/ 27 w 93"/>
                <a:gd name="T19" fmla="*/ 0 h 129"/>
                <a:gd name="T20" fmla="*/ 27 w 93"/>
                <a:gd name="T21" fmla="*/ 0 h 129"/>
                <a:gd name="T22" fmla="*/ 0 w 93"/>
                <a:gd name="T23" fmla="*/ 27 h 129"/>
                <a:gd name="T24" fmla="*/ 0 w 93"/>
                <a:gd name="T25" fmla="*/ 129 h 129"/>
                <a:gd name="T26" fmla="*/ 65 w 93"/>
                <a:gd name="T27" fmla="*/ 129 h 129"/>
                <a:gd name="T28" fmla="*/ 65 w 93"/>
                <a:gd name="T29" fmla="*/ 129 h 129"/>
                <a:gd name="T30" fmla="*/ 65 w 93"/>
                <a:gd name="T31" fmla="*/ 1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29">
                  <a:moveTo>
                    <a:pt x="65" y="118"/>
                  </a:moveTo>
                  <a:lnTo>
                    <a:pt x="10" y="118"/>
                  </a:lnTo>
                  <a:lnTo>
                    <a:pt x="10" y="38"/>
                  </a:lnTo>
                  <a:lnTo>
                    <a:pt x="37" y="38"/>
                  </a:lnTo>
                  <a:lnTo>
                    <a:pt x="37" y="11"/>
                  </a:lnTo>
                  <a:lnTo>
                    <a:pt x="82" y="11"/>
                  </a:lnTo>
                  <a:lnTo>
                    <a:pt x="82" y="38"/>
                  </a:lnTo>
                  <a:lnTo>
                    <a:pt x="93" y="38"/>
                  </a:lnTo>
                  <a:lnTo>
                    <a:pt x="93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27"/>
                  </a:lnTo>
                  <a:lnTo>
                    <a:pt x="0" y="129"/>
                  </a:lnTo>
                  <a:lnTo>
                    <a:pt x="65" y="129"/>
                  </a:lnTo>
                  <a:lnTo>
                    <a:pt x="65" y="129"/>
                  </a:lnTo>
                  <a:lnTo>
                    <a:pt x="65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458"/>
            <p:cNvSpPr/>
            <p:nvPr/>
          </p:nvSpPr>
          <p:spPr bwMode="auto">
            <a:xfrm>
              <a:off x="1319718" y="5016922"/>
              <a:ext cx="234762" cy="234762"/>
            </a:xfrm>
            <a:custGeom>
              <a:avLst/>
              <a:gdLst>
                <a:gd name="T0" fmla="*/ 52 w 80"/>
                <a:gd name="T1" fmla="*/ 0 h 80"/>
                <a:gd name="T2" fmla="*/ 29 w 80"/>
                <a:gd name="T3" fmla="*/ 0 h 80"/>
                <a:gd name="T4" fmla="*/ 29 w 80"/>
                <a:gd name="T5" fmla="*/ 28 h 80"/>
                <a:gd name="T6" fmla="*/ 0 w 80"/>
                <a:gd name="T7" fmla="*/ 28 h 80"/>
                <a:gd name="T8" fmla="*/ 0 w 80"/>
                <a:gd name="T9" fmla="*/ 51 h 80"/>
                <a:gd name="T10" fmla="*/ 29 w 80"/>
                <a:gd name="T11" fmla="*/ 51 h 80"/>
                <a:gd name="T12" fmla="*/ 29 w 80"/>
                <a:gd name="T13" fmla="*/ 80 h 80"/>
                <a:gd name="T14" fmla="*/ 52 w 80"/>
                <a:gd name="T15" fmla="*/ 80 h 80"/>
                <a:gd name="T16" fmla="*/ 52 w 80"/>
                <a:gd name="T17" fmla="*/ 51 h 80"/>
                <a:gd name="T18" fmla="*/ 80 w 80"/>
                <a:gd name="T19" fmla="*/ 51 h 80"/>
                <a:gd name="T20" fmla="*/ 80 w 80"/>
                <a:gd name="T21" fmla="*/ 28 h 80"/>
                <a:gd name="T22" fmla="*/ 52 w 80"/>
                <a:gd name="T23" fmla="*/ 28 h 80"/>
                <a:gd name="T24" fmla="*/ 52 w 80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0">
                  <a:moveTo>
                    <a:pt x="52" y="0"/>
                  </a:moveTo>
                  <a:lnTo>
                    <a:pt x="29" y="0"/>
                  </a:lnTo>
                  <a:lnTo>
                    <a:pt x="29" y="28"/>
                  </a:lnTo>
                  <a:lnTo>
                    <a:pt x="0" y="28"/>
                  </a:lnTo>
                  <a:lnTo>
                    <a:pt x="0" y="51"/>
                  </a:lnTo>
                  <a:lnTo>
                    <a:pt x="29" y="51"/>
                  </a:lnTo>
                  <a:lnTo>
                    <a:pt x="29" y="80"/>
                  </a:lnTo>
                  <a:lnTo>
                    <a:pt x="52" y="80"/>
                  </a:lnTo>
                  <a:lnTo>
                    <a:pt x="52" y="51"/>
                  </a:lnTo>
                  <a:lnTo>
                    <a:pt x="80" y="51"/>
                  </a:lnTo>
                  <a:lnTo>
                    <a:pt x="80" y="28"/>
                  </a:lnTo>
                  <a:lnTo>
                    <a:pt x="52" y="2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2" name="六边形 21"/>
            <p:cNvSpPr/>
            <p:nvPr/>
          </p:nvSpPr>
          <p:spPr>
            <a:xfrm rot="5400000">
              <a:off x="6524881" y="3155354"/>
              <a:ext cx="966717" cy="833377"/>
            </a:xfrm>
            <a:prstGeom prst="hexagon">
              <a:avLst/>
            </a:pr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565801" y="3140122"/>
              <a:ext cx="1861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单击添加标题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535321" y="3444502"/>
              <a:ext cx="3626034" cy="66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单击此处编辑您要的内容，建议您在展示时采用微软雅黑字体，本模版。</a:t>
              </a:r>
              <a:endParaRPr lang="en-US" altLang="zh-CN" sz="16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5" name="六边形 24"/>
            <p:cNvSpPr/>
            <p:nvPr/>
          </p:nvSpPr>
          <p:spPr>
            <a:xfrm rot="5400000">
              <a:off x="6524881" y="1665597"/>
              <a:ext cx="966717" cy="833377"/>
            </a:xfrm>
            <a:prstGeom prst="hexagon">
              <a:avLst/>
            </a:pr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565801" y="1650365"/>
              <a:ext cx="1861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单击添加标题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35321" y="1954745"/>
              <a:ext cx="3626034" cy="66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单击此处编辑您要的内容，建议您在展示时采用微软雅黑字体，本模版。</a:t>
              </a:r>
              <a:endParaRPr lang="en-US" altLang="zh-CN" sz="16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6835759" y="1842085"/>
              <a:ext cx="419417" cy="432840"/>
              <a:chOff x="4487863" y="2698751"/>
              <a:chExt cx="198437" cy="204788"/>
            </a:xfrm>
            <a:solidFill>
              <a:schemeClr val="bg1"/>
            </a:solidFill>
          </p:grpSpPr>
          <p:sp>
            <p:nvSpPr>
              <p:cNvPr id="29" name="Freeform 454"/>
              <p:cNvSpPr/>
              <p:nvPr/>
            </p:nvSpPr>
            <p:spPr bwMode="auto">
              <a:xfrm>
                <a:off x="4613275" y="2889251"/>
                <a:ext cx="23812" cy="14288"/>
              </a:xfrm>
              <a:custGeom>
                <a:avLst/>
                <a:gdLst>
                  <a:gd name="T0" fmla="*/ 0 w 15"/>
                  <a:gd name="T1" fmla="*/ 9 h 9"/>
                  <a:gd name="T2" fmla="*/ 15 w 15"/>
                  <a:gd name="T3" fmla="*/ 9 h 9"/>
                  <a:gd name="T4" fmla="*/ 15 w 15"/>
                  <a:gd name="T5" fmla="*/ 5 h 9"/>
                  <a:gd name="T6" fmla="*/ 9 w 15"/>
                  <a:gd name="T7" fmla="*/ 0 h 9"/>
                  <a:gd name="T8" fmla="*/ 0 w 1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0" y="9"/>
                    </a:moveTo>
                    <a:lnTo>
                      <a:pt x="15" y="9"/>
                    </a:lnTo>
                    <a:lnTo>
                      <a:pt x="15" y="5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455"/>
              <p:cNvSpPr/>
              <p:nvPr/>
            </p:nvSpPr>
            <p:spPr bwMode="auto">
              <a:xfrm>
                <a:off x="4487863" y="2698751"/>
                <a:ext cx="149225" cy="204788"/>
              </a:xfrm>
              <a:custGeom>
                <a:avLst/>
                <a:gdLst>
                  <a:gd name="T0" fmla="*/ 11 w 94"/>
                  <a:gd name="T1" fmla="*/ 118 h 129"/>
                  <a:gd name="T2" fmla="*/ 11 w 94"/>
                  <a:gd name="T3" fmla="*/ 38 h 129"/>
                  <a:gd name="T4" fmla="*/ 38 w 94"/>
                  <a:gd name="T5" fmla="*/ 38 h 129"/>
                  <a:gd name="T6" fmla="*/ 38 w 94"/>
                  <a:gd name="T7" fmla="*/ 11 h 129"/>
                  <a:gd name="T8" fmla="*/ 83 w 94"/>
                  <a:gd name="T9" fmla="*/ 11 h 129"/>
                  <a:gd name="T10" fmla="*/ 83 w 94"/>
                  <a:gd name="T11" fmla="*/ 52 h 129"/>
                  <a:gd name="T12" fmla="*/ 88 w 94"/>
                  <a:gd name="T13" fmla="*/ 57 h 129"/>
                  <a:gd name="T14" fmla="*/ 94 w 94"/>
                  <a:gd name="T15" fmla="*/ 52 h 129"/>
                  <a:gd name="T16" fmla="*/ 94 w 94"/>
                  <a:gd name="T17" fmla="*/ 0 h 129"/>
                  <a:gd name="T18" fmla="*/ 28 w 94"/>
                  <a:gd name="T19" fmla="*/ 0 h 129"/>
                  <a:gd name="T20" fmla="*/ 28 w 94"/>
                  <a:gd name="T21" fmla="*/ 1 h 129"/>
                  <a:gd name="T22" fmla="*/ 0 w 94"/>
                  <a:gd name="T23" fmla="*/ 28 h 129"/>
                  <a:gd name="T24" fmla="*/ 0 w 94"/>
                  <a:gd name="T25" fmla="*/ 129 h 129"/>
                  <a:gd name="T26" fmla="*/ 57 w 94"/>
                  <a:gd name="T27" fmla="*/ 129 h 129"/>
                  <a:gd name="T28" fmla="*/ 46 w 94"/>
                  <a:gd name="T29" fmla="*/ 118 h 129"/>
                  <a:gd name="T30" fmla="*/ 11 w 94"/>
                  <a:gd name="T31" fmla="*/ 11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129">
                    <a:moveTo>
                      <a:pt x="11" y="118"/>
                    </a:moveTo>
                    <a:lnTo>
                      <a:pt x="11" y="38"/>
                    </a:lnTo>
                    <a:lnTo>
                      <a:pt x="38" y="38"/>
                    </a:lnTo>
                    <a:lnTo>
                      <a:pt x="38" y="11"/>
                    </a:lnTo>
                    <a:lnTo>
                      <a:pt x="83" y="11"/>
                    </a:lnTo>
                    <a:lnTo>
                      <a:pt x="83" y="52"/>
                    </a:lnTo>
                    <a:lnTo>
                      <a:pt x="88" y="57"/>
                    </a:lnTo>
                    <a:lnTo>
                      <a:pt x="94" y="52"/>
                    </a:lnTo>
                    <a:lnTo>
                      <a:pt x="94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0" y="28"/>
                    </a:lnTo>
                    <a:lnTo>
                      <a:pt x="0" y="129"/>
                    </a:lnTo>
                    <a:lnTo>
                      <a:pt x="57" y="129"/>
                    </a:lnTo>
                    <a:lnTo>
                      <a:pt x="46" y="118"/>
                    </a:lnTo>
                    <a:lnTo>
                      <a:pt x="11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456"/>
              <p:cNvSpPr/>
              <p:nvPr/>
            </p:nvSpPr>
            <p:spPr bwMode="auto">
              <a:xfrm>
                <a:off x="4570413" y="2781301"/>
                <a:ext cx="115887" cy="115888"/>
              </a:xfrm>
              <a:custGeom>
                <a:avLst/>
                <a:gdLst>
                  <a:gd name="T0" fmla="*/ 57 w 73"/>
                  <a:gd name="T1" fmla="*/ 73 h 73"/>
                  <a:gd name="T2" fmla="*/ 73 w 73"/>
                  <a:gd name="T3" fmla="*/ 57 h 73"/>
                  <a:gd name="T4" fmla="*/ 52 w 73"/>
                  <a:gd name="T5" fmla="*/ 37 h 73"/>
                  <a:gd name="T6" fmla="*/ 73 w 73"/>
                  <a:gd name="T7" fmla="*/ 16 h 73"/>
                  <a:gd name="T8" fmla="*/ 57 w 73"/>
                  <a:gd name="T9" fmla="*/ 0 h 73"/>
                  <a:gd name="T10" fmla="*/ 36 w 73"/>
                  <a:gd name="T11" fmla="*/ 21 h 73"/>
                  <a:gd name="T12" fmla="*/ 16 w 73"/>
                  <a:gd name="T13" fmla="*/ 0 h 73"/>
                  <a:gd name="T14" fmla="*/ 0 w 73"/>
                  <a:gd name="T15" fmla="*/ 16 h 73"/>
                  <a:gd name="T16" fmla="*/ 20 w 73"/>
                  <a:gd name="T17" fmla="*/ 37 h 73"/>
                  <a:gd name="T18" fmla="*/ 0 w 73"/>
                  <a:gd name="T19" fmla="*/ 57 h 73"/>
                  <a:gd name="T20" fmla="*/ 16 w 73"/>
                  <a:gd name="T21" fmla="*/ 73 h 73"/>
                  <a:gd name="T22" fmla="*/ 36 w 73"/>
                  <a:gd name="T23" fmla="*/ 53 h 73"/>
                  <a:gd name="T24" fmla="*/ 57 w 73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73">
                    <a:moveTo>
                      <a:pt x="57" y="73"/>
                    </a:moveTo>
                    <a:lnTo>
                      <a:pt x="73" y="57"/>
                    </a:lnTo>
                    <a:lnTo>
                      <a:pt x="52" y="37"/>
                    </a:lnTo>
                    <a:lnTo>
                      <a:pt x="73" y="16"/>
                    </a:lnTo>
                    <a:lnTo>
                      <a:pt x="57" y="0"/>
                    </a:lnTo>
                    <a:lnTo>
                      <a:pt x="36" y="21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20" y="37"/>
                    </a:lnTo>
                    <a:lnTo>
                      <a:pt x="0" y="57"/>
                    </a:lnTo>
                    <a:lnTo>
                      <a:pt x="16" y="73"/>
                    </a:lnTo>
                    <a:lnTo>
                      <a:pt x="36" y="53"/>
                    </a:lnTo>
                    <a:lnTo>
                      <a:pt x="57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" name="Freeform 459"/>
            <p:cNvSpPr/>
            <p:nvPr/>
          </p:nvSpPr>
          <p:spPr bwMode="auto">
            <a:xfrm>
              <a:off x="6843453" y="3372789"/>
              <a:ext cx="281321" cy="388346"/>
            </a:xfrm>
            <a:custGeom>
              <a:avLst/>
              <a:gdLst>
                <a:gd name="T0" fmla="*/ 10 w 92"/>
                <a:gd name="T1" fmla="*/ 117 h 127"/>
                <a:gd name="T2" fmla="*/ 10 w 92"/>
                <a:gd name="T3" fmla="*/ 37 h 127"/>
                <a:gd name="T4" fmla="*/ 37 w 92"/>
                <a:gd name="T5" fmla="*/ 37 h 127"/>
                <a:gd name="T6" fmla="*/ 37 w 92"/>
                <a:gd name="T7" fmla="*/ 11 h 127"/>
                <a:gd name="T8" fmla="*/ 81 w 92"/>
                <a:gd name="T9" fmla="*/ 11 h 127"/>
                <a:gd name="T10" fmla="*/ 81 w 92"/>
                <a:gd name="T11" fmla="*/ 33 h 127"/>
                <a:gd name="T12" fmla="*/ 88 w 92"/>
                <a:gd name="T13" fmla="*/ 40 h 127"/>
                <a:gd name="T14" fmla="*/ 92 w 92"/>
                <a:gd name="T15" fmla="*/ 43 h 127"/>
                <a:gd name="T16" fmla="*/ 92 w 92"/>
                <a:gd name="T17" fmla="*/ 0 h 127"/>
                <a:gd name="T18" fmla="*/ 27 w 92"/>
                <a:gd name="T19" fmla="*/ 0 h 127"/>
                <a:gd name="T20" fmla="*/ 27 w 92"/>
                <a:gd name="T21" fmla="*/ 0 h 127"/>
                <a:gd name="T22" fmla="*/ 0 w 92"/>
                <a:gd name="T23" fmla="*/ 27 h 127"/>
                <a:gd name="T24" fmla="*/ 0 w 92"/>
                <a:gd name="T25" fmla="*/ 127 h 127"/>
                <a:gd name="T26" fmla="*/ 71 w 92"/>
                <a:gd name="T27" fmla="*/ 127 h 127"/>
                <a:gd name="T28" fmla="*/ 71 w 92"/>
                <a:gd name="T29" fmla="*/ 117 h 127"/>
                <a:gd name="T30" fmla="*/ 10 w 92"/>
                <a:gd name="T31" fmla="*/ 11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27">
                  <a:moveTo>
                    <a:pt x="10" y="117"/>
                  </a:moveTo>
                  <a:lnTo>
                    <a:pt x="10" y="37"/>
                  </a:lnTo>
                  <a:lnTo>
                    <a:pt x="37" y="37"/>
                  </a:lnTo>
                  <a:lnTo>
                    <a:pt x="37" y="11"/>
                  </a:lnTo>
                  <a:lnTo>
                    <a:pt x="81" y="11"/>
                  </a:lnTo>
                  <a:lnTo>
                    <a:pt x="81" y="33"/>
                  </a:lnTo>
                  <a:lnTo>
                    <a:pt x="88" y="40"/>
                  </a:lnTo>
                  <a:lnTo>
                    <a:pt x="92" y="43"/>
                  </a:lnTo>
                  <a:lnTo>
                    <a:pt x="92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27"/>
                  </a:lnTo>
                  <a:lnTo>
                    <a:pt x="0" y="127"/>
                  </a:lnTo>
                  <a:lnTo>
                    <a:pt x="71" y="127"/>
                  </a:lnTo>
                  <a:lnTo>
                    <a:pt x="71" y="117"/>
                  </a:lnTo>
                  <a:lnTo>
                    <a:pt x="1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460"/>
            <p:cNvSpPr/>
            <p:nvPr/>
          </p:nvSpPr>
          <p:spPr bwMode="auto">
            <a:xfrm>
              <a:off x="6959651" y="3519565"/>
              <a:ext cx="275205" cy="241570"/>
            </a:xfrm>
            <a:custGeom>
              <a:avLst/>
              <a:gdLst>
                <a:gd name="T0" fmla="*/ 44 w 90"/>
                <a:gd name="T1" fmla="*/ 0 h 79"/>
                <a:gd name="T2" fmla="*/ 44 w 90"/>
                <a:gd name="T3" fmla="*/ 29 h 79"/>
                <a:gd name="T4" fmla="*/ 0 w 90"/>
                <a:gd name="T5" fmla="*/ 29 h 79"/>
                <a:gd name="T6" fmla="*/ 0 w 90"/>
                <a:gd name="T7" fmla="*/ 49 h 79"/>
                <a:gd name="T8" fmla="*/ 44 w 90"/>
                <a:gd name="T9" fmla="*/ 49 h 79"/>
                <a:gd name="T10" fmla="*/ 44 w 90"/>
                <a:gd name="T11" fmla="*/ 79 h 79"/>
                <a:gd name="T12" fmla="*/ 90 w 90"/>
                <a:gd name="T13" fmla="*/ 40 h 79"/>
                <a:gd name="T14" fmla="*/ 44 w 90"/>
                <a:gd name="T1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79">
                  <a:moveTo>
                    <a:pt x="44" y="0"/>
                  </a:moveTo>
                  <a:lnTo>
                    <a:pt x="44" y="29"/>
                  </a:lnTo>
                  <a:lnTo>
                    <a:pt x="0" y="29"/>
                  </a:lnTo>
                  <a:lnTo>
                    <a:pt x="0" y="49"/>
                  </a:lnTo>
                  <a:lnTo>
                    <a:pt x="44" y="49"/>
                  </a:lnTo>
                  <a:lnTo>
                    <a:pt x="44" y="79"/>
                  </a:lnTo>
                  <a:lnTo>
                    <a:pt x="90" y="4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4" name="六边形 33"/>
            <p:cNvSpPr/>
            <p:nvPr/>
          </p:nvSpPr>
          <p:spPr>
            <a:xfrm rot="5400000">
              <a:off x="6524881" y="4645111"/>
              <a:ext cx="966717" cy="833377"/>
            </a:xfrm>
            <a:prstGeom prst="hexagon">
              <a:avLst/>
            </a:pr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565801" y="4629879"/>
              <a:ext cx="1861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单击添加标题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535321" y="4934259"/>
              <a:ext cx="3626034" cy="66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单击此处编辑您要的内容，建议您在展示时采用微软雅黑字体，本模版。</a:t>
              </a:r>
              <a:endParaRPr lang="en-US" altLang="zh-CN" sz="16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423"/>
            <p:cNvSpPr/>
            <p:nvPr/>
          </p:nvSpPr>
          <p:spPr bwMode="auto">
            <a:xfrm>
              <a:off x="6863773" y="4897120"/>
              <a:ext cx="281334" cy="344404"/>
            </a:xfrm>
            <a:custGeom>
              <a:avLst/>
              <a:gdLst>
                <a:gd name="T0" fmla="*/ 82 w 93"/>
                <a:gd name="T1" fmla="*/ 118 h 129"/>
                <a:gd name="T2" fmla="*/ 11 w 93"/>
                <a:gd name="T3" fmla="*/ 118 h 129"/>
                <a:gd name="T4" fmla="*/ 11 w 93"/>
                <a:gd name="T5" fmla="*/ 38 h 129"/>
                <a:gd name="T6" fmla="*/ 37 w 93"/>
                <a:gd name="T7" fmla="*/ 38 h 129"/>
                <a:gd name="T8" fmla="*/ 37 w 93"/>
                <a:gd name="T9" fmla="*/ 11 h 129"/>
                <a:gd name="T10" fmla="*/ 82 w 93"/>
                <a:gd name="T11" fmla="*/ 11 h 129"/>
                <a:gd name="T12" fmla="*/ 82 w 93"/>
                <a:gd name="T13" fmla="*/ 22 h 129"/>
                <a:gd name="T14" fmla="*/ 92 w 93"/>
                <a:gd name="T15" fmla="*/ 12 h 129"/>
                <a:gd name="T16" fmla="*/ 93 w 93"/>
                <a:gd name="T17" fmla="*/ 12 h 129"/>
                <a:gd name="T18" fmla="*/ 93 w 93"/>
                <a:gd name="T19" fmla="*/ 0 h 129"/>
                <a:gd name="T20" fmla="*/ 27 w 93"/>
                <a:gd name="T21" fmla="*/ 0 h 129"/>
                <a:gd name="T22" fmla="*/ 27 w 93"/>
                <a:gd name="T23" fmla="*/ 0 h 129"/>
                <a:gd name="T24" fmla="*/ 0 w 93"/>
                <a:gd name="T25" fmla="*/ 27 h 129"/>
                <a:gd name="T26" fmla="*/ 0 w 93"/>
                <a:gd name="T27" fmla="*/ 129 h 129"/>
                <a:gd name="T28" fmla="*/ 93 w 93"/>
                <a:gd name="T29" fmla="*/ 129 h 129"/>
                <a:gd name="T30" fmla="*/ 93 w 93"/>
                <a:gd name="T31" fmla="*/ 81 h 129"/>
                <a:gd name="T32" fmla="*/ 82 w 93"/>
                <a:gd name="T33" fmla="*/ 91 h 129"/>
                <a:gd name="T34" fmla="*/ 82 w 93"/>
                <a:gd name="T35" fmla="*/ 1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29">
                  <a:moveTo>
                    <a:pt x="82" y="118"/>
                  </a:moveTo>
                  <a:lnTo>
                    <a:pt x="11" y="118"/>
                  </a:lnTo>
                  <a:lnTo>
                    <a:pt x="11" y="38"/>
                  </a:lnTo>
                  <a:lnTo>
                    <a:pt x="37" y="38"/>
                  </a:lnTo>
                  <a:lnTo>
                    <a:pt x="37" y="11"/>
                  </a:lnTo>
                  <a:lnTo>
                    <a:pt x="82" y="11"/>
                  </a:lnTo>
                  <a:lnTo>
                    <a:pt x="82" y="22"/>
                  </a:lnTo>
                  <a:lnTo>
                    <a:pt x="92" y="12"/>
                  </a:lnTo>
                  <a:lnTo>
                    <a:pt x="93" y="12"/>
                  </a:lnTo>
                  <a:lnTo>
                    <a:pt x="93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27"/>
                  </a:lnTo>
                  <a:lnTo>
                    <a:pt x="0" y="129"/>
                  </a:lnTo>
                  <a:lnTo>
                    <a:pt x="93" y="129"/>
                  </a:lnTo>
                  <a:lnTo>
                    <a:pt x="93" y="81"/>
                  </a:lnTo>
                  <a:lnTo>
                    <a:pt x="82" y="91"/>
                  </a:lnTo>
                  <a:lnTo>
                    <a:pt x="82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424"/>
            <p:cNvSpPr>
              <a:spLocks noEditPoints="1"/>
            </p:cNvSpPr>
            <p:nvPr/>
          </p:nvSpPr>
          <p:spPr bwMode="auto">
            <a:xfrm>
              <a:off x="6978727" y="4950516"/>
              <a:ext cx="245033" cy="216254"/>
            </a:xfrm>
            <a:custGeom>
              <a:avLst/>
              <a:gdLst>
                <a:gd name="T0" fmla="*/ 10 w 81"/>
                <a:gd name="T1" fmla="*/ 52 h 81"/>
                <a:gd name="T2" fmla="*/ 10 w 81"/>
                <a:gd name="T3" fmla="*/ 52 h 81"/>
                <a:gd name="T4" fmla="*/ 10 w 81"/>
                <a:gd name="T5" fmla="*/ 52 h 81"/>
                <a:gd name="T6" fmla="*/ 10 w 81"/>
                <a:gd name="T7" fmla="*/ 52 h 81"/>
                <a:gd name="T8" fmla="*/ 0 w 81"/>
                <a:gd name="T9" fmla="*/ 81 h 81"/>
                <a:gd name="T10" fmla="*/ 29 w 81"/>
                <a:gd name="T11" fmla="*/ 71 h 81"/>
                <a:gd name="T12" fmla="*/ 29 w 81"/>
                <a:gd name="T13" fmla="*/ 71 h 81"/>
                <a:gd name="T14" fmla="*/ 29 w 81"/>
                <a:gd name="T15" fmla="*/ 71 h 81"/>
                <a:gd name="T16" fmla="*/ 29 w 81"/>
                <a:gd name="T17" fmla="*/ 71 h 81"/>
                <a:gd name="T18" fmla="*/ 81 w 81"/>
                <a:gd name="T19" fmla="*/ 19 h 81"/>
                <a:gd name="T20" fmla="*/ 62 w 81"/>
                <a:gd name="T21" fmla="*/ 0 h 81"/>
                <a:gd name="T22" fmla="*/ 10 w 81"/>
                <a:gd name="T23" fmla="*/ 52 h 81"/>
                <a:gd name="T24" fmla="*/ 10 w 81"/>
                <a:gd name="T25" fmla="*/ 52 h 81"/>
                <a:gd name="T26" fmla="*/ 27 w 81"/>
                <a:gd name="T27" fmla="*/ 67 h 81"/>
                <a:gd name="T28" fmla="*/ 7 w 81"/>
                <a:gd name="T29" fmla="*/ 74 h 81"/>
                <a:gd name="T30" fmla="*/ 14 w 81"/>
                <a:gd name="T31" fmla="*/ 54 h 81"/>
                <a:gd name="T32" fmla="*/ 27 w 81"/>
                <a:gd name="T3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10" y="52"/>
                  </a:move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0" y="81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81" y="19"/>
                  </a:lnTo>
                  <a:lnTo>
                    <a:pt x="62" y="0"/>
                  </a:lnTo>
                  <a:lnTo>
                    <a:pt x="10" y="52"/>
                  </a:lnTo>
                  <a:lnTo>
                    <a:pt x="10" y="52"/>
                  </a:lnTo>
                  <a:close/>
                  <a:moveTo>
                    <a:pt x="27" y="67"/>
                  </a:moveTo>
                  <a:lnTo>
                    <a:pt x="7" y="74"/>
                  </a:lnTo>
                  <a:lnTo>
                    <a:pt x="14" y="54"/>
                  </a:lnTo>
                  <a:lnTo>
                    <a:pt x="27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22352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4320" y="345440"/>
            <a:ext cx="11176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6880" y="445105"/>
            <a:ext cx="283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情人节快乐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291009" y="4589516"/>
            <a:ext cx="4443041" cy="1430285"/>
            <a:chOff x="1291009" y="4589516"/>
            <a:chExt cx="4443041" cy="1430285"/>
          </a:xfrm>
        </p:grpSpPr>
        <p:sp>
          <p:nvSpPr>
            <p:cNvPr id="9" name="圆角矩形 8"/>
            <p:cNvSpPr/>
            <p:nvPr/>
          </p:nvSpPr>
          <p:spPr>
            <a:xfrm>
              <a:off x="1291009" y="4858163"/>
              <a:ext cx="4443041" cy="1161638"/>
            </a:xfrm>
            <a:prstGeom prst="roundRect">
              <a:avLst>
                <a:gd name="adj" fmla="val 9083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624384" y="5157174"/>
              <a:ext cx="392398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2404624" y="4589516"/>
              <a:ext cx="2215810" cy="462161"/>
            </a:xfrm>
            <a:prstGeom prst="roundRect">
              <a:avLst/>
            </a:pr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560866" y="4639314"/>
              <a:ext cx="18904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单击编辑标题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01159" y="4589516"/>
            <a:ext cx="4443041" cy="1430285"/>
            <a:chOff x="6301159" y="4589516"/>
            <a:chExt cx="4443041" cy="1430285"/>
          </a:xfrm>
        </p:grpSpPr>
        <p:sp>
          <p:nvSpPr>
            <p:cNvPr id="13" name="圆角矩形 12"/>
            <p:cNvSpPr/>
            <p:nvPr/>
          </p:nvSpPr>
          <p:spPr>
            <a:xfrm>
              <a:off x="6301159" y="4858163"/>
              <a:ext cx="4443041" cy="1161638"/>
            </a:xfrm>
            <a:prstGeom prst="roundRect">
              <a:avLst>
                <a:gd name="adj" fmla="val 9083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634534" y="5157174"/>
              <a:ext cx="392398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7414774" y="4589516"/>
              <a:ext cx="2215810" cy="462161"/>
            </a:xfrm>
            <a:prstGeom prst="roundRect">
              <a:avLst/>
            </a:pr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571016" y="4639314"/>
              <a:ext cx="18904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单击编辑标题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009" y="1430563"/>
            <a:ext cx="4467988" cy="262327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249" y="1411108"/>
            <a:ext cx="4467988" cy="2623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3930650" y="1701800"/>
            <a:ext cx="43307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1500" dirty="0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PART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1500" dirty="0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03</a:t>
            </a:r>
            <a:endParaRPr lang="zh-CN" altLang="en-US" sz="11500" dirty="0">
              <a:solidFill>
                <a:prstClr val="white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" name="心形 1"/>
          <p:cNvSpPr/>
          <p:nvPr/>
        </p:nvSpPr>
        <p:spPr>
          <a:xfrm rot="20789315">
            <a:off x="609600" y="497840"/>
            <a:ext cx="853440" cy="772160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5" name="心形 64"/>
          <p:cNvSpPr/>
          <p:nvPr/>
        </p:nvSpPr>
        <p:spPr>
          <a:xfrm rot="20729490">
            <a:off x="614828" y="1548970"/>
            <a:ext cx="744491" cy="699194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6" name="心形 65"/>
          <p:cNvSpPr/>
          <p:nvPr/>
        </p:nvSpPr>
        <p:spPr>
          <a:xfrm>
            <a:off x="1482090" y="1173480"/>
            <a:ext cx="529590" cy="528320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7" name="心形 66"/>
          <p:cNvSpPr/>
          <p:nvPr/>
        </p:nvSpPr>
        <p:spPr>
          <a:xfrm rot="895355">
            <a:off x="9707245" y="4429760"/>
            <a:ext cx="722630" cy="762000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8" name="心形 67"/>
          <p:cNvSpPr/>
          <p:nvPr/>
        </p:nvSpPr>
        <p:spPr>
          <a:xfrm>
            <a:off x="9266522" y="5670842"/>
            <a:ext cx="853440" cy="772160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9" name="心形 68"/>
          <p:cNvSpPr/>
          <p:nvPr/>
        </p:nvSpPr>
        <p:spPr>
          <a:xfrm>
            <a:off x="10336126" y="5142588"/>
            <a:ext cx="853440" cy="772160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0" name="心形 69"/>
          <p:cNvSpPr/>
          <p:nvPr/>
        </p:nvSpPr>
        <p:spPr>
          <a:xfrm>
            <a:off x="10622972" y="3963485"/>
            <a:ext cx="853440" cy="772160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1" name="心形 70"/>
          <p:cNvSpPr/>
          <p:nvPr/>
        </p:nvSpPr>
        <p:spPr>
          <a:xfrm rot="707614">
            <a:off x="11139179" y="5823611"/>
            <a:ext cx="614393" cy="780987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2" name="心形 71"/>
          <p:cNvSpPr/>
          <p:nvPr/>
        </p:nvSpPr>
        <p:spPr>
          <a:xfrm rot="1181037">
            <a:off x="10199325" y="6374282"/>
            <a:ext cx="447301" cy="438789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3" name="心形 72"/>
          <p:cNvSpPr/>
          <p:nvPr/>
        </p:nvSpPr>
        <p:spPr>
          <a:xfrm rot="1181037">
            <a:off x="11512645" y="3741612"/>
            <a:ext cx="301998" cy="267534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4" name="心形 73"/>
          <p:cNvSpPr/>
          <p:nvPr/>
        </p:nvSpPr>
        <p:spPr>
          <a:xfrm rot="1181037">
            <a:off x="140380" y="2684972"/>
            <a:ext cx="301998" cy="267534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166848" y="1836691"/>
            <a:ext cx="4025152" cy="410679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/>
          <a:srcRect l="10848" t="15325" r="19176" b="3564"/>
          <a:stretch>
            <a:fillRect/>
          </a:stretch>
        </p:blipFill>
        <p:spPr>
          <a:xfrm>
            <a:off x="8707121" y="2262523"/>
            <a:ext cx="3484880" cy="236105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45440"/>
            <a:ext cx="22352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4320" y="345440"/>
            <a:ext cx="11176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6880" y="445105"/>
            <a:ext cx="283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情人节快乐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89846" y="2393472"/>
            <a:ext cx="5896754" cy="2301581"/>
            <a:chOff x="1189846" y="2393472"/>
            <a:chExt cx="5896754" cy="2301581"/>
          </a:xfrm>
        </p:grpSpPr>
        <p:sp>
          <p:nvSpPr>
            <p:cNvPr id="7" name="Oval 10"/>
            <p:cNvSpPr>
              <a:spLocks noChangeAspect="1"/>
            </p:cNvSpPr>
            <p:nvPr/>
          </p:nvSpPr>
          <p:spPr>
            <a:xfrm>
              <a:off x="1189846" y="2393472"/>
              <a:ext cx="576000" cy="576000"/>
            </a:xfrm>
            <a:prstGeom prst="ellipse">
              <a:avLst/>
            </a:prstGeom>
            <a:solidFill>
              <a:srgbClr val="EB5A94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13"/>
            <p:cNvSpPr>
              <a:spLocks noChangeAspect="1"/>
            </p:cNvSpPr>
            <p:nvPr/>
          </p:nvSpPr>
          <p:spPr>
            <a:xfrm>
              <a:off x="1189846" y="3252601"/>
              <a:ext cx="576000" cy="576000"/>
            </a:xfrm>
            <a:prstGeom prst="ellipse">
              <a:avLst/>
            </a:prstGeom>
            <a:solidFill>
              <a:srgbClr val="EB5A94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pic>
          <p:nvPicPr>
            <p:cNvPr id="9" name="Picture 14" descr="phone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337166" y="3410081"/>
              <a:ext cx="289548" cy="289548"/>
            </a:xfrm>
            <a:prstGeom prst="rect">
              <a:avLst/>
            </a:prstGeom>
          </p:spPr>
        </p:pic>
        <p:pic>
          <p:nvPicPr>
            <p:cNvPr id="10" name="Picture 15" descr="bulb.pn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327006" y="2556815"/>
              <a:ext cx="289548" cy="289548"/>
            </a:xfrm>
            <a:prstGeom prst="rect">
              <a:avLst/>
            </a:prstGeom>
          </p:spPr>
        </p:pic>
        <p:sp>
          <p:nvSpPr>
            <p:cNvPr id="11" name="Oval 19"/>
            <p:cNvSpPr>
              <a:spLocks noChangeAspect="1"/>
            </p:cNvSpPr>
            <p:nvPr/>
          </p:nvSpPr>
          <p:spPr>
            <a:xfrm>
              <a:off x="1189846" y="4119053"/>
              <a:ext cx="576000" cy="576000"/>
            </a:xfrm>
            <a:prstGeom prst="ellipse">
              <a:avLst/>
            </a:prstGeom>
            <a:solidFill>
              <a:srgbClr val="EB5A94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pic>
          <p:nvPicPr>
            <p:cNvPr id="12" name="Picture 23" descr="cloud.pn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1357486" y="4274427"/>
              <a:ext cx="251998" cy="25199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2017306" y="2452407"/>
              <a:ext cx="5069294" cy="50302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017306" y="3254513"/>
              <a:ext cx="5069294" cy="50302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017306" y="4135084"/>
              <a:ext cx="5069294" cy="50302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22352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4320" y="345440"/>
            <a:ext cx="11176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6880" y="445105"/>
            <a:ext cx="283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情人节快乐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525614" y="-1053986"/>
            <a:ext cx="3605846" cy="3589300"/>
            <a:chOff x="6819558" y="-986059"/>
            <a:chExt cx="3605846" cy="3589300"/>
          </a:xfrm>
          <a:solidFill>
            <a:srgbClr val="EB5A94"/>
          </a:solidFill>
        </p:grpSpPr>
        <p:sp>
          <p:nvSpPr>
            <p:cNvPr id="8" name="椭圆 7"/>
            <p:cNvSpPr/>
            <p:nvPr/>
          </p:nvSpPr>
          <p:spPr>
            <a:xfrm>
              <a:off x="6971958" y="-986059"/>
              <a:ext cx="3453446" cy="3453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6819558" y="-850205"/>
              <a:ext cx="3453446" cy="3453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6644218" y="1093351"/>
            <a:ext cx="3199763" cy="3199763"/>
          </a:xfrm>
          <a:prstGeom prst="ellipse">
            <a:avLst/>
          </a:prstGeom>
          <a:solidFill>
            <a:srgbClr val="FDD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330302" y="2917292"/>
            <a:ext cx="2451129" cy="2451128"/>
          </a:xfrm>
          <a:prstGeom prst="ellipse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705736" y="4330808"/>
            <a:ext cx="1424369" cy="1424369"/>
          </a:xfrm>
          <a:prstGeom prst="ellipse">
            <a:avLst/>
          </a:prstGeom>
          <a:solidFill>
            <a:srgbClr val="FDD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531712" y="5319847"/>
            <a:ext cx="500862" cy="500862"/>
          </a:xfrm>
          <a:prstGeom prst="ellipse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246065" y="636031"/>
            <a:ext cx="174083" cy="1740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104156" y="2570039"/>
            <a:ext cx="174083" cy="1740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490556" y="4044240"/>
            <a:ext cx="174083" cy="1740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330878" y="4955950"/>
            <a:ext cx="174083" cy="1740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740052" y="5522404"/>
            <a:ext cx="91319" cy="913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8249073" y="775389"/>
            <a:ext cx="1079069" cy="17946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5641489" y="2664500"/>
            <a:ext cx="2561711" cy="14552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endCxn id="20" idx="7"/>
          </p:cNvCxnSpPr>
          <p:nvPr/>
        </p:nvCxnSpPr>
        <p:spPr>
          <a:xfrm flipH="1">
            <a:off x="3479467" y="4176418"/>
            <a:ext cx="2016655" cy="8050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21" idx="2"/>
          </p:cNvCxnSpPr>
          <p:nvPr/>
        </p:nvCxnSpPr>
        <p:spPr>
          <a:xfrm flipV="1">
            <a:off x="1740052" y="5042992"/>
            <a:ext cx="1599065" cy="5250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6229640" y="546981"/>
            <a:ext cx="96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490294" y="1807498"/>
            <a:ext cx="96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520389" y="3098877"/>
            <a:ext cx="96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988114" y="4597223"/>
            <a:ext cx="967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959049" y="4819606"/>
            <a:ext cx="4606714" cy="1582127"/>
            <a:chOff x="6959049" y="4819606"/>
            <a:chExt cx="4606714" cy="1582127"/>
          </a:xfrm>
        </p:grpSpPr>
        <p:sp>
          <p:nvSpPr>
            <p:cNvPr id="30" name="Title 13"/>
            <p:cNvSpPr txBox="1"/>
            <p:nvPr/>
          </p:nvSpPr>
          <p:spPr>
            <a:xfrm>
              <a:off x="8028992" y="4819606"/>
              <a:ext cx="2306320" cy="548679"/>
            </a:xfrm>
            <a:prstGeom prst="rect">
              <a:avLst/>
            </a:prstGeom>
          </p:spPr>
          <p:txBody>
            <a:bodyPr vert="horz" lIns="121682" tIns="60841" rIns="121682" bIns="60841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单击此处添加标题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1" name="Content Placeholder 2"/>
            <p:cNvSpPr txBox="1"/>
            <p:nvPr/>
          </p:nvSpPr>
          <p:spPr>
            <a:xfrm>
              <a:off x="6959049" y="5356416"/>
              <a:ext cx="4606714" cy="1045317"/>
            </a:xfrm>
            <a:prstGeom prst="rect">
              <a:avLst/>
            </a:prstGeom>
          </p:spPr>
          <p:txBody>
            <a:bodyPr vert="horz" lIns="121682" tIns="60841" rIns="121682" bIns="608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单击此处编辑您要的内容，建议您在展示时采用微软雅黑字体，本模版。</a:t>
              </a:r>
              <a:endParaRPr lang="en-US" altLang="zh-CN" sz="16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22352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4320" y="345440"/>
            <a:ext cx="11176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6880" y="445105"/>
            <a:ext cx="283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情人节快乐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289233" y="1761542"/>
            <a:ext cx="2099387" cy="2099387"/>
            <a:chOff x="1287624" y="1761542"/>
            <a:chExt cx="2099387" cy="209938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8930" y="1923874"/>
              <a:ext cx="1773660" cy="1793484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287624" y="1761542"/>
              <a:ext cx="2099387" cy="20993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39329" y="4231321"/>
            <a:ext cx="2199195" cy="1404741"/>
            <a:chOff x="1239329" y="4231321"/>
            <a:chExt cx="2199195" cy="1404741"/>
          </a:xfrm>
        </p:grpSpPr>
        <p:sp>
          <p:nvSpPr>
            <p:cNvPr id="10" name="文本框 9"/>
            <p:cNvSpPr txBox="1"/>
            <p:nvPr/>
          </p:nvSpPr>
          <p:spPr>
            <a:xfrm>
              <a:off x="1653797" y="4231321"/>
              <a:ext cx="137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EB5A94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情人节快乐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239329" y="4784354"/>
              <a:ext cx="2199195" cy="851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单击此处编辑您要的内容，建议您在展示时采用微软雅黑字体，本模版。</a:t>
              </a:r>
              <a:endParaRPr lang="en-US" altLang="zh-CN" sz="14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774704" y="1761542"/>
            <a:ext cx="2099387" cy="2099387"/>
            <a:chOff x="1287624" y="1761542"/>
            <a:chExt cx="2099387" cy="2099387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8930" y="1923874"/>
              <a:ext cx="1773660" cy="1793484"/>
            </a:xfrm>
            <a:prstGeom prst="rect">
              <a:avLst/>
            </a:prstGeom>
          </p:spPr>
        </p:pic>
        <p:sp>
          <p:nvSpPr>
            <p:cNvPr id="57" name="矩形 56"/>
            <p:cNvSpPr/>
            <p:nvPr/>
          </p:nvSpPr>
          <p:spPr>
            <a:xfrm>
              <a:off x="1287624" y="1761542"/>
              <a:ext cx="2099387" cy="20993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261784" y="1761542"/>
            <a:ext cx="2099387" cy="2099387"/>
            <a:chOff x="1287624" y="1761542"/>
            <a:chExt cx="2099387" cy="2099387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8930" y="1923874"/>
              <a:ext cx="1773660" cy="1793484"/>
            </a:xfrm>
            <a:prstGeom prst="rect">
              <a:avLst/>
            </a:prstGeom>
          </p:spPr>
        </p:pic>
        <p:sp>
          <p:nvSpPr>
            <p:cNvPr id="60" name="矩形 59"/>
            <p:cNvSpPr/>
            <p:nvPr/>
          </p:nvSpPr>
          <p:spPr>
            <a:xfrm>
              <a:off x="1287624" y="1761542"/>
              <a:ext cx="2099387" cy="20993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748864" y="1761542"/>
            <a:ext cx="2099387" cy="2099387"/>
            <a:chOff x="1287624" y="1761542"/>
            <a:chExt cx="2099387" cy="2099387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8930" y="1923874"/>
              <a:ext cx="1773660" cy="1793484"/>
            </a:xfrm>
            <a:prstGeom prst="rect">
              <a:avLst/>
            </a:prstGeom>
          </p:spPr>
        </p:pic>
        <p:sp>
          <p:nvSpPr>
            <p:cNvPr id="63" name="矩形 62"/>
            <p:cNvSpPr/>
            <p:nvPr/>
          </p:nvSpPr>
          <p:spPr>
            <a:xfrm>
              <a:off x="1287624" y="1761542"/>
              <a:ext cx="2099387" cy="20993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723242" y="4231321"/>
            <a:ext cx="2199195" cy="1404741"/>
            <a:chOff x="1239329" y="4231321"/>
            <a:chExt cx="2199195" cy="1404741"/>
          </a:xfrm>
        </p:grpSpPr>
        <p:sp>
          <p:nvSpPr>
            <p:cNvPr id="65" name="文本框 64"/>
            <p:cNvSpPr txBox="1"/>
            <p:nvPr/>
          </p:nvSpPr>
          <p:spPr>
            <a:xfrm>
              <a:off x="1653797" y="4231321"/>
              <a:ext cx="137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EB5A94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情人节快乐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239329" y="4784354"/>
              <a:ext cx="2199195" cy="851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单击此处编辑您要的内容，建议您在展示时采用微软雅黑字体，本模版。</a:t>
              </a:r>
              <a:endParaRPr lang="en-US" altLang="zh-CN" sz="14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210322" y="4231321"/>
            <a:ext cx="2199195" cy="1404741"/>
            <a:chOff x="1239329" y="4231321"/>
            <a:chExt cx="2199195" cy="1404741"/>
          </a:xfrm>
        </p:grpSpPr>
        <p:sp>
          <p:nvSpPr>
            <p:cNvPr id="68" name="文本框 67"/>
            <p:cNvSpPr txBox="1"/>
            <p:nvPr/>
          </p:nvSpPr>
          <p:spPr>
            <a:xfrm>
              <a:off x="1653797" y="4231321"/>
              <a:ext cx="137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EB5A94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情人节快乐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1239329" y="4784354"/>
              <a:ext cx="2199195" cy="851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单击此处编辑您要的内容，建议您在展示时采用微软雅黑字体，本模版。</a:t>
              </a:r>
              <a:endParaRPr lang="en-US" altLang="zh-CN" sz="14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697402" y="4231321"/>
            <a:ext cx="2199195" cy="1404741"/>
            <a:chOff x="1239329" y="4231321"/>
            <a:chExt cx="2199195" cy="1404741"/>
          </a:xfrm>
        </p:grpSpPr>
        <p:sp>
          <p:nvSpPr>
            <p:cNvPr id="71" name="文本框 70"/>
            <p:cNvSpPr txBox="1"/>
            <p:nvPr/>
          </p:nvSpPr>
          <p:spPr>
            <a:xfrm>
              <a:off x="1653797" y="4231321"/>
              <a:ext cx="137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EB5A94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情人节快乐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239329" y="4784354"/>
              <a:ext cx="2199195" cy="851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单击此处编辑您要的内容，建议您在展示时采用微软雅黑字体，本模版。</a:t>
              </a:r>
              <a:endParaRPr lang="en-US" altLang="zh-CN" sz="14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22352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4320" y="345440"/>
            <a:ext cx="11176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6880" y="445105"/>
            <a:ext cx="283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情人节快乐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04531" y="1268327"/>
            <a:ext cx="10266238" cy="4381779"/>
            <a:chOff x="1004531" y="1268327"/>
            <a:chExt cx="10266238" cy="4381779"/>
          </a:xfrm>
        </p:grpSpPr>
        <p:grpSp>
          <p:nvGrpSpPr>
            <p:cNvPr id="7" name="组合 6"/>
            <p:cNvGrpSpPr/>
            <p:nvPr/>
          </p:nvGrpSpPr>
          <p:grpSpPr>
            <a:xfrm>
              <a:off x="1022107" y="1268327"/>
              <a:ext cx="3360058" cy="1907700"/>
              <a:chOff x="1022107" y="1268327"/>
              <a:chExt cx="3360058" cy="1907700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022107" y="2272828"/>
                <a:ext cx="3360058" cy="903199"/>
                <a:chOff x="1172899" y="2551837"/>
                <a:chExt cx="3360058" cy="903199"/>
              </a:xfrm>
            </p:grpSpPr>
            <p:sp>
              <p:nvSpPr>
                <p:cNvPr id="12" name="文本框 11"/>
                <p:cNvSpPr txBox="1"/>
                <p:nvPr/>
              </p:nvSpPr>
              <p:spPr>
                <a:xfrm>
                  <a:off x="1172899" y="2859680"/>
                  <a:ext cx="3360058" cy="595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6660">
                    <a:lnSpc>
                      <a:spcPct val="120000"/>
                    </a:lnSpc>
                    <a:spcBef>
                      <a:spcPct val="20000"/>
                    </a:spcBef>
                  </a:pPr>
                  <a:r>
                    <a:rPr lang="zh-CN" altLang="en-US" sz="1400" dirty="0">
                      <a:solidFill>
                        <a:srgbClr val="222A35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rPr>
                    <a:t>单击此处编辑您要的内容，建议您在展示时采用微软雅黑字体，本模版。</a:t>
                  </a:r>
                  <a:endParaRPr lang="en-US" altLang="zh-CN" sz="1400" dirty="0">
                    <a:solidFill>
                      <a:srgbClr val="222A35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1441272" y="2551837"/>
                  <a:ext cx="28233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rPr>
                    <a:t>单击此处添加标题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2294129" y="1268327"/>
                <a:ext cx="856342" cy="856342"/>
                <a:chOff x="2294129" y="1268327"/>
                <a:chExt cx="856342" cy="856342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2294129" y="1268327"/>
                  <a:ext cx="856342" cy="856342"/>
                </a:xfrm>
                <a:prstGeom prst="ellipse">
                  <a:avLst/>
                </a:prstGeom>
                <a:solidFill>
                  <a:srgbClr val="EB5A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Freeform 171"/>
                <p:cNvSpPr/>
                <p:nvPr/>
              </p:nvSpPr>
              <p:spPr bwMode="auto">
                <a:xfrm>
                  <a:off x="2487098" y="1457012"/>
                  <a:ext cx="441076" cy="423432"/>
                </a:xfrm>
                <a:custGeom>
                  <a:avLst/>
                  <a:gdLst>
                    <a:gd name="T0" fmla="*/ 228 w 308"/>
                    <a:gd name="T1" fmla="*/ 218 h 296"/>
                    <a:gd name="T2" fmla="*/ 224 w 308"/>
                    <a:gd name="T3" fmla="*/ 215 h 296"/>
                    <a:gd name="T4" fmla="*/ 228 w 308"/>
                    <a:gd name="T5" fmla="*/ 212 h 296"/>
                    <a:gd name="T6" fmla="*/ 230 w 308"/>
                    <a:gd name="T7" fmla="*/ 212 h 296"/>
                    <a:gd name="T8" fmla="*/ 278 w 308"/>
                    <a:gd name="T9" fmla="*/ 209 h 296"/>
                    <a:gd name="T10" fmla="*/ 288 w 308"/>
                    <a:gd name="T11" fmla="*/ 176 h 296"/>
                    <a:gd name="T12" fmla="*/ 284 w 308"/>
                    <a:gd name="T13" fmla="*/ 176 h 296"/>
                    <a:gd name="T14" fmla="*/ 283 w 308"/>
                    <a:gd name="T15" fmla="*/ 176 h 296"/>
                    <a:gd name="T16" fmla="*/ 283 w 308"/>
                    <a:gd name="T17" fmla="*/ 176 h 296"/>
                    <a:gd name="T18" fmla="*/ 229 w 308"/>
                    <a:gd name="T19" fmla="*/ 174 h 296"/>
                    <a:gd name="T20" fmla="*/ 226 w 308"/>
                    <a:gd name="T21" fmla="*/ 174 h 296"/>
                    <a:gd name="T22" fmla="*/ 222 w 308"/>
                    <a:gd name="T23" fmla="*/ 171 h 296"/>
                    <a:gd name="T24" fmla="*/ 226 w 308"/>
                    <a:gd name="T25" fmla="*/ 168 h 296"/>
                    <a:gd name="T26" fmla="*/ 228 w 308"/>
                    <a:gd name="T27" fmla="*/ 168 h 296"/>
                    <a:gd name="T28" fmla="*/ 284 w 308"/>
                    <a:gd name="T29" fmla="*/ 164 h 296"/>
                    <a:gd name="T30" fmla="*/ 292 w 308"/>
                    <a:gd name="T31" fmla="*/ 164 h 296"/>
                    <a:gd name="T32" fmla="*/ 292 w 308"/>
                    <a:gd name="T33" fmla="*/ 164 h 296"/>
                    <a:gd name="T34" fmla="*/ 296 w 308"/>
                    <a:gd name="T35" fmla="*/ 133 h 296"/>
                    <a:gd name="T36" fmla="*/ 214 w 308"/>
                    <a:gd name="T37" fmla="*/ 124 h 296"/>
                    <a:gd name="T38" fmla="*/ 213 w 308"/>
                    <a:gd name="T39" fmla="*/ 124 h 296"/>
                    <a:gd name="T40" fmla="*/ 212 w 308"/>
                    <a:gd name="T41" fmla="*/ 124 h 296"/>
                    <a:gd name="T42" fmla="*/ 217 w 308"/>
                    <a:gd name="T43" fmla="*/ 124 h 296"/>
                    <a:gd name="T44" fmla="*/ 206 w 308"/>
                    <a:gd name="T45" fmla="*/ 124 h 296"/>
                    <a:gd name="T46" fmla="*/ 165 w 308"/>
                    <a:gd name="T47" fmla="*/ 123 h 296"/>
                    <a:gd name="T48" fmla="*/ 165 w 308"/>
                    <a:gd name="T49" fmla="*/ 123 h 296"/>
                    <a:gd name="T50" fmla="*/ 160 w 308"/>
                    <a:gd name="T51" fmla="*/ 121 h 296"/>
                    <a:gd name="T52" fmla="*/ 165 w 308"/>
                    <a:gd name="T53" fmla="*/ 120 h 296"/>
                    <a:gd name="T54" fmla="*/ 165 w 308"/>
                    <a:gd name="T55" fmla="*/ 120 h 296"/>
                    <a:gd name="T56" fmla="*/ 179 w 308"/>
                    <a:gd name="T57" fmla="*/ 119 h 296"/>
                    <a:gd name="T58" fmla="*/ 192 w 308"/>
                    <a:gd name="T59" fmla="*/ 58 h 296"/>
                    <a:gd name="T60" fmla="*/ 178 w 308"/>
                    <a:gd name="T61" fmla="*/ 0 h 296"/>
                    <a:gd name="T62" fmla="*/ 101 w 308"/>
                    <a:gd name="T63" fmla="*/ 126 h 296"/>
                    <a:gd name="T64" fmla="*/ 58 w 308"/>
                    <a:gd name="T65" fmla="*/ 146 h 296"/>
                    <a:gd name="T66" fmla="*/ 53 w 308"/>
                    <a:gd name="T67" fmla="*/ 275 h 296"/>
                    <a:gd name="T68" fmla="*/ 99 w 308"/>
                    <a:gd name="T69" fmla="*/ 275 h 296"/>
                    <a:gd name="T70" fmla="*/ 232 w 308"/>
                    <a:gd name="T71" fmla="*/ 286 h 296"/>
                    <a:gd name="T72" fmla="*/ 255 w 308"/>
                    <a:gd name="T73" fmla="*/ 256 h 296"/>
                    <a:gd name="T74" fmla="*/ 227 w 308"/>
                    <a:gd name="T75" fmla="*/ 255 h 296"/>
                    <a:gd name="T76" fmla="*/ 225 w 308"/>
                    <a:gd name="T77" fmla="*/ 255 h 296"/>
                    <a:gd name="T78" fmla="*/ 221 w 308"/>
                    <a:gd name="T79" fmla="*/ 252 h 296"/>
                    <a:gd name="T80" fmla="*/ 225 w 308"/>
                    <a:gd name="T81" fmla="*/ 249 h 296"/>
                    <a:gd name="T82" fmla="*/ 227 w 308"/>
                    <a:gd name="T83" fmla="*/ 249 h 296"/>
                    <a:gd name="T84" fmla="*/ 262 w 308"/>
                    <a:gd name="T85" fmla="*/ 247 h 296"/>
                    <a:gd name="T86" fmla="*/ 269 w 308"/>
                    <a:gd name="T87" fmla="*/ 220 h 296"/>
                    <a:gd name="T88" fmla="*/ 230 w 308"/>
                    <a:gd name="T89" fmla="*/ 218 h 296"/>
                    <a:gd name="T90" fmla="*/ 228 w 308"/>
                    <a:gd name="T91" fmla="*/ 218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08" h="296">
                      <a:moveTo>
                        <a:pt x="228" y="218"/>
                      </a:moveTo>
                      <a:cubicBezTo>
                        <a:pt x="224" y="215"/>
                        <a:pt x="224" y="215"/>
                        <a:pt x="224" y="215"/>
                      </a:cubicBezTo>
                      <a:cubicBezTo>
                        <a:pt x="228" y="212"/>
                        <a:pt x="228" y="212"/>
                        <a:pt x="228" y="212"/>
                      </a:cubicBezTo>
                      <a:cubicBezTo>
                        <a:pt x="230" y="212"/>
                        <a:pt x="230" y="212"/>
                        <a:pt x="230" y="212"/>
                      </a:cubicBezTo>
                      <a:cubicBezTo>
                        <a:pt x="232" y="212"/>
                        <a:pt x="263" y="210"/>
                        <a:pt x="278" y="209"/>
                      </a:cubicBezTo>
                      <a:cubicBezTo>
                        <a:pt x="295" y="197"/>
                        <a:pt x="292" y="183"/>
                        <a:pt x="288" y="176"/>
                      </a:cubicBezTo>
                      <a:cubicBezTo>
                        <a:pt x="287" y="176"/>
                        <a:pt x="285" y="176"/>
                        <a:pt x="284" y="176"/>
                      </a:cubicBezTo>
                      <a:cubicBezTo>
                        <a:pt x="283" y="176"/>
                        <a:pt x="283" y="176"/>
                        <a:pt x="283" y="176"/>
                      </a:cubicBezTo>
                      <a:cubicBezTo>
                        <a:pt x="283" y="176"/>
                        <a:pt x="283" y="176"/>
                        <a:pt x="283" y="176"/>
                      </a:cubicBezTo>
                      <a:cubicBezTo>
                        <a:pt x="278" y="176"/>
                        <a:pt x="231" y="174"/>
                        <a:pt x="229" y="174"/>
                      </a:cubicBezTo>
                      <a:cubicBezTo>
                        <a:pt x="226" y="174"/>
                        <a:pt x="226" y="174"/>
                        <a:pt x="226" y="174"/>
                      </a:cubicBezTo>
                      <a:cubicBezTo>
                        <a:pt x="222" y="171"/>
                        <a:pt x="222" y="171"/>
                        <a:pt x="222" y="171"/>
                      </a:cubicBezTo>
                      <a:cubicBezTo>
                        <a:pt x="226" y="168"/>
                        <a:pt x="226" y="168"/>
                        <a:pt x="226" y="168"/>
                      </a:cubicBezTo>
                      <a:cubicBezTo>
                        <a:pt x="228" y="168"/>
                        <a:pt x="228" y="168"/>
                        <a:pt x="228" y="168"/>
                      </a:cubicBezTo>
                      <a:cubicBezTo>
                        <a:pt x="231" y="168"/>
                        <a:pt x="280" y="164"/>
                        <a:pt x="284" y="164"/>
                      </a:cubicBezTo>
                      <a:cubicBezTo>
                        <a:pt x="290" y="164"/>
                        <a:pt x="292" y="164"/>
                        <a:pt x="292" y="164"/>
                      </a:cubicBezTo>
                      <a:cubicBezTo>
                        <a:pt x="292" y="164"/>
                        <a:pt x="292" y="164"/>
                        <a:pt x="292" y="164"/>
                      </a:cubicBezTo>
                      <a:cubicBezTo>
                        <a:pt x="302" y="155"/>
                        <a:pt x="308" y="144"/>
                        <a:pt x="296" y="133"/>
                      </a:cubicBezTo>
                      <a:cubicBezTo>
                        <a:pt x="285" y="123"/>
                        <a:pt x="243" y="125"/>
                        <a:pt x="214" y="124"/>
                      </a:cubicBezTo>
                      <a:cubicBezTo>
                        <a:pt x="213" y="124"/>
                        <a:pt x="213" y="124"/>
                        <a:pt x="213" y="124"/>
                      </a:cubicBezTo>
                      <a:cubicBezTo>
                        <a:pt x="212" y="124"/>
                        <a:pt x="212" y="124"/>
                        <a:pt x="212" y="124"/>
                      </a:cubicBezTo>
                      <a:cubicBezTo>
                        <a:pt x="212" y="124"/>
                        <a:pt x="219" y="124"/>
                        <a:pt x="217" y="124"/>
                      </a:cubicBezTo>
                      <a:cubicBezTo>
                        <a:pt x="213" y="124"/>
                        <a:pt x="209" y="124"/>
                        <a:pt x="206" y="124"/>
                      </a:cubicBezTo>
                      <a:cubicBezTo>
                        <a:pt x="192" y="123"/>
                        <a:pt x="167" y="123"/>
                        <a:pt x="165" y="123"/>
                      </a:cubicBezTo>
                      <a:cubicBezTo>
                        <a:pt x="165" y="123"/>
                        <a:pt x="165" y="123"/>
                        <a:pt x="165" y="123"/>
                      </a:cubicBezTo>
                      <a:cubicBezTo>
                        <a:pt x="160" y="121"/>
                        <a:pt x="160" y="121"/>
                        <a:pt x="160" y="121"/>
                      </a:cubicBezTo>
                      <a:cubicBezTo>
                        <a:pt x="165" y="120"/>
                        <a:pt x="165" y="120"/>
                        <a:pt x="165" y="120"/>
                      </a:cubicBezTo>
                      <a:cubicBezTo>
                        <a:pt x="165" y="120"/>
                        <a:pt x="165" y="120"/>
                        <a:pt x="165" y="120"/>
                      </a:cubicBezTo>
                      <a:cubicBezTo>
                        <a:pt x="166" y="120"/>
                        <a:pt x="169" y="120"/>
                        <a:pt x="179" y="119"/>
                      </a:cubicBezTo>
                      <a:cubicBezTo>
                        <a:pt x="165" y="90"/>
                        <a:pt x="188" y="73"/>
                        <a:pt x="192" y="58"/>
                      </a:cubicBezTo>
                      <a:cubicBezTo>
                        <a:pt x="206" y="5"/>
                        <a:pt x="178" y="0"/>
                        <a:pt x="178" y="0"/>
                      </a:cubicBezTo>
                      <a:cubicBezTo>
                        <a:pt x="178" y="0"/>
                        <a:pt x="108" y="96"/>
                        <a:pt x="101" y="126"/>
                      </a:cubicBezTo>
                      <a:cubicBezTo>
                        <a:pt x="96" y="148"/>
                        <a:pt x="67" y="146"/>
                        <a:pt x="58" y="146"/>
                      </a:cubicBezTo>
                      <a:cubicBezTo>
                        <a:pt x="10" y="144"/>
                        <a:pt x="0" y="264"/>
                        <a:pt x="53" y="275"/>
                      </a:cubicBezTo>
                      <a:cubicBezTo>
                        <a:pt x="64" y="277"/>
                        <a:pt x="76" y="265"/>
                        <a:pt x="99" y="275"/>
                      </a:cubicBezTo>
                      <a:cubicBezTo>
                        <a:pt x="149" y="296"/>
                        <a:pt x="192" y="287"/>
                        <a:pt x="232" y="286"/>
                      </a:cubicBezTo>
                      <a:cubicBezTo>
                        <a:pt x="259" y="285"/>
                        <a:pt x="257" y="266"/>
                        <a:pt x="255" y="256"/>
                      </a:cubicBezTo>
                      <a:cubicBezTo>
                        <a:pt x="242" y="256"/>
                        <a:pt x="229" y="255"/>
                        <a:pt x="227" y="255"/>
                      </a:cubicBezTo>
                      <a:cubicBezTo>
                        <a:pt x="225" y="255"/>
                        <a:pt x="225" y="255"/>
                        <a:pt x="225" y="255"/>
                      </a:cubicBezTo>
                      <a:cubicBezTo>
                        <a:pt x="221" y="252"/>
                        <a:pt x="221" y="252"/>
                        <a:pt x="221" y="252"/>
                      </a:cubicBezTo>
                      <a:cubicBezTo>
                        <a:pt x="225" y="249"/>
                        <a:pt x="225" y="249"/>
                        <a:pt x="225" y="249"/>
                      </a:cubicBezTo>
                      <a:cubicBezTo>
                        <a:pt x="227" y="249"/>
                        <a:pt x="227" y="249"/>
                        <a:pt x="227" y="249"/>
                      </a:cubicBezTo>
                      <a:cubicBezTo>
                        <a:pt x="229" y="249"/>
                        <a:pt x="247" y="248"/>
                        <a:pt x="262" y="247"/>
                      </a:cubicBezTo>
                      <a:cubicBezTo>
                        <a:pt x="275" y="237"/>
                        <a:pt x="272" y="227"/>
                        <a:pt x="269" y="220"/>
                      </a:cubicBezTo>
                      <a:cubicBezTo>
                        <a:pt x="253" y="219"/>
                        <a:pt x="232" y="218"/>
                        <a:pt x="230" y="218"/>
                      </a:cubicBezTo>
                      <a:lnTo>
                        <a:pt x="228" y="2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4" name="组合 13"/>
            <p:cNvGrpSpPr/>
            <p:nvPr/>
          </p:nvGrpSpPr>
          <p:grpSpPr>
            <a:xfrm>
              <a:off x="4466409" y="1268327"/>
              <a:ext cx="3360058" cy="1907700"/>
              <a:chOff x="4466409" y="1268327"/>
              <a:chExt cx="3360058" cy="1907700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5704987" y="1268327"/>
                <a:ext cx="856342" cy="856342"/>
                <a:chOff x="5704987" y="1268327"/>
                <a:chExt cx="856342" cy="856342"/>
              </a:xfrm>
            </p:grpSpPr>
            <p:sp>
              <p:nvSpPr>
                <p:cNvPr id="19" name="椭圆 18"/>
                <p:cNvSpPr/>
                <p:nvPr/>
              </p:nvSpPr>
              <p:spPr>
                <a:xfrm>
                  <a:off x="5704987" y="1268327"/>
                  <a:ext cx="856342" cy="856342"/>
                </a:xfrm>
                <a:prstGeom prst="ellipse">
                  <a:avLst/>
                </a:prstGeom>
                <a:solidFill>
                  <a:srgbClr val="EB5A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Freeform 112"/>
                <p:cNvSpPr>
                  <a:spLocks noEditPoints="1"/>
                </p:cNvSpPr>
                <p:nvPr/>
              </p:nvSpPr>
              <p:spPr bwMode="auto">
                <a:xfrm>
                  <a:off x="5919809" y="1472542"/>
                  <a:ext cx="410830" cy="413348"/>
                </a:xfrm>
                <a:custGeom>
                  <a:avLst/>
                  <a:gdLst>
                    <a:gd name="T0" fmla="*/ 179 w 288"/>
                    <a:gd name="T1" fmla="*/ 120 h 288"/>
                    <a:gd name="T2" fmla="*/ 183 w 288"/>
                    <a:gd name="T3" fmla="*/ 92 h 288"/>
                    <a:gd name="T4" fmla="*/ 92 w 288"/>
                    <a:gd name="T5" fmla="*/ 0 h 288"/>
                    <a:gd name="T6" fmla="*/ 0 w 288"/>
                    <a:gd name="T7" fmla="*/ 92 h 288"/>
                    <a:gd name="T8" fmla="*/ 92 w 288"/>
                    <a:gd name="T9" fmla="*/ 183 h 288"/>
                    <a:gd name="T10" fmla="*/ 121 w 288"/>
                    <a:gd name="T11" fmla="*/ 178 h 288"/>
                    <a:gd name="T12" fmla="*/ 142 w 288"/>
                    <a:gd name="T13" fmla="*/ 199 h 288"/>
                    <a:gd name="T14" fmla="*/ 186 w 288"/>
                    <a:gd name="T15" fmla="*/ 199 h 288"/>
                    <a:gd name="T16" fmla="*/ 186 w 288"/>
                    <a:gd name="T17" fmla="*/ 244 h 288"/>
                    <a:gd name="T18" fmla="*/ 186 w 288"/>
                    <a:gd name="T19" fmla="*/ 244 h 288"/>
                    <a:gd name="T20" fmla="*/ 230 w 288"/>
                    <a:gd name="T21" fmla="*/ 244 h 288"/>
                    <a:gd name="T22" fmla="*/ 230 w 288"/>
                    <a:gd name="T23" fmla="*/ 288 h 288"/>
                    <a:gd name="T24" fmla="*/ 230 w 288"/>
                    <a:gd name="T25" fmla="*/ 288 h 288"/>
                    <a:gd name="T26" fmla="*/ 288 w 288"/>
                    <a:gd name="T27" fmla="*/ 288 h 288"/>
                    <a:gd name="T28" fmla="*/ 288 w 288"/>
                    <a:gd name="T29" fmla="*/ 288 h 288"/>
                    <a:gd name="T30" fmla="*/ 288 w 288"/>
                    <a:gd name="T31" fmla="*/ 288 h 288"/>
                    <a:gd name="T32" fmla="*/ 288 w 288"/>
                    <a:gd name="T33" fmla="*/ 230 h 288"/>
                    <a:gd name="T34" fmla="*/ 179 w 288"/>
                    <a:gd name="T35" fmla="*/ 120 h 288"/>
                    <a:gd name="T36" fmla="*/ 73 w 288"/>
                    <a:gd name="T37" fmla="*/ 103 h 288"/>
                    <a:gd name="T38" fmla="*/ 42 w 288"/>
                    <a:gd name="T39" fmla="*/ 72 h 288"/>
                    <a:gd name="T40" fmla="*/ 73 w 288"/>
                    <a:gd name="T41" fmla="*/ 41 h 288"/>
                    <a:gd name="T42" fmla="*/ 104 w 288"/>
                    <a:gd name="T43" fmla="*/ 72 h 288"/>
                    <a:gd name="T44" fmla="*/ 73 w 288"/>
                    <a:gd name="T45" fmla="*/ 103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8" h="288">
                      <a:moveTo>
                        <a:pt x="179" y="120"/>
                      </a:moveTo>
                      <a:cubicBezTo>
                        <a:pt x="182" y="111"/>
                        <a:pt x="183" y="102"/>
                        <a:pt x="183" y="92"/>
                      </a:cubicBezTo>
                      <a:cubicBezTo>
                        <a:pt x="183" y="41"/>
                        <a:pt x="142" y="0"/>
                        <a:pt x="92" y="0"/>
                      </a:cubicBezTo>
                      <a:cubicBezTo>
                        <a:pt x="41" y="0"/>
                        <a:pt x="0" y="41"/>
                        <a:pt x="0" y="92"/>
                      </a:cubicBezTo>
                      <a:cubicBezTo>
                        <a:pt x="0" y="142"/>
                        <a:pt x="41" y="183"/>
                        <a:pt x="92" y="183"/>
                      </a:cubicBezTo>
                      <a:cubicBezTo>
                        <a:pt x="102" y="183"/>
                        <a:pt x="112" y="181"/>
                        <a:pt x="121" y="178"/>
                      </a:cubicBezTo>
                      <a:cubicBezTo>
                        <a:pt x="142" y="199"/>
                        <a:pt x="142" y="199"/>
                        <a:pt x="142" y="199"/>
                      </a:cubicBezTo>
                      <a:cubicBezTo>
                        <a:pt x="186" y="199"/>
                        <a:pt x="186" y="199"/>
                        <a:pt x="186" y="199"/>
                      </a:cubicBezTo>
                      <a:cubicBezTo>
                        <a:pt x="186" y="244"/>
                        <a:pt x="186" y="244"/>
                        <a:pt x="186" y="244"/>
                      </a:cubicBezTo>
                      <a:cubicBezTo>
                        <a:pt x="186" y="244"/>
                        <a:pt x="186" y="244"/>
                        <a:pt x="186" y="244"/>
                      </a:cubicBezTo>
                      <a:cubicBezTo>
                        <a:pt x="230" y="244"/>
                        <a:pt x="230" y="244"/>
                        <a:pt x="230" y="244"/>
                      </a:cubicBezTo>
                      <a:cubicBezTo>
                        <a:pt x="230" y="288"/>
                        <a:pt x="230" y="288"/>
                        <a:pt x="230" y="288"/>
                      </a:cubicBezTo>
                      <a:cubicBezTo>
                        <a:pt x="230" y="288"/>
                        <a:pt x="230" y="288"/>
                        <a:pt x="230" y="288"/>
                      </a:cubicBezTo>
                      <a:cubicBezTo>
                        <a:pt x="288" y="288"/>
                        <a:pt x="288" y="288"/>
                        <a:pt x="288" y="288"/>
                      </a:cubicBezTo>
                      <a:cubicBezTo>
                        <a:pt x="288" y="288"/>
                        <a:pt x="288" y="288"/>
                        <a:pt x="288" y="288"/>
                      </a:cubicBezTo>
                      <a:cubicBezTo>
                        <a:pt x="288" y="288"/>
                        <a:pt x="288" y="288"/>
                        <a:pt x="288" y="288"/>
                      </a:cubicBezTo>
                      <a:cubicBezTo>
                        <a:pt x="288" y="230"/>
                        <a:pt x="288" y="230"/>
                        <a:pt x="288" y="230"/>
                      </a:cubicBezTo>
                      <a:lnTo>
                        <a:pt x="179" y="120"/>
                      </a:lnTo>
                      <a:close/>
                      <a:moveTo>
                        <a:pt x="73" y="103"/>
                      </a:moveTo>
                      <a:cubicBezTo>
                        <a:pt x="56" y="103"/>
                        <a:pt x="42" y="89"/>
                        <a:pt x="42" y="72"/>
                      </a:cubicBezTo>
                      <a:cubicBezTo>
                        <a:pt x="42" y="55"/>
                        <a:pt x="56" y="41"/>
                        <a:pt x="73" y="41"/>
                      </a:cubicBezTo>
                      <a:cubicBezTo>
                        <a:pt x="90" y="41"/>
                        <a:pt x="104" y="55"/>
                        <a:pt x="104" y="72"/>
                      </a:cubicBezTo>
                      <a:cubicBezTo>
                        <a:pt x="104" y="89"/>
                        <a:pt x="90" y="103"/>
                        <a:pt x="73" y="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4466409" y="2272828"/>
                <a:ext cx="3360058" cy="903199"/>
                <a:chOff x="1172899" y="2551837"/>
                <a:chExt cx="3360058" cy="903199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1172899" y="2859680"/>
                  <a:ext cx="3360058" cy="595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6660">
                    <a:lnSpc>
                      <a:spcPct val="120000"/>
                    </a:lnSpc>
                    <a:spcBef>
                      <a:spcPct val="20000"/>
                    </a:spcBef>
                  </a:pPr>
                  <a:r>
                    <a:rPr lang="zh-CN" altLang="en-US" sz="1400" dirty="0">
                      <a:solidFill>
                        <a:srgbClr val="222A35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rPr>
                    <a:t>单击此处编辑您要的内容，建议您在展示时采用微软雅黑字体，本模版。</a:t>
                  </a:r>
                  <a:endParaRPr lang="en-US" altLang="zh-CN" sz="1400" dirty="0">
                    <a:solidFill>
                      <a:srgbClr val="222A35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>
                  <a:off x="1441272" y="2551837"/>
                  <a:ext cx="28233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rPr>
                    <a:t>单击此处添加标题</a:t>
                  </a:r>
                </a:p>
              </p:txBody>
            </p:sp>
          </p:grpSp>
        </p:grpSp>
        <p:grpSp>
          <p:nvGrpSpPr>
            <p:cNvPr id="21" name="组合 20"/>
            <p:cNvGrpSpPr/>
            <p:nvPr/>
          </p:nvGrpSpPr>
          <p:grpSpPr>
            <a:xfrm>
              <a:off x="7910711" y="1268327"/>
              <a:ext cx="3360058" cy="1907700"/>
              <a:chOff x="7910711" y="1268327"/>
              <a:chExt cx="3360058" cy="1907700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9115844" y="1268327"/>
                <a:ext cx="856342" cy="856342"/>
                <a:chOff x="9115844" y="1268327"/>
                <a:chExt cx="856342" cy="856342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9115844" y="1268327"/>
                  <a:ext cx="856342" cy="856342"/>
                </a:xfrm>
                <a:prstGeom prst="ellipse">
                  <a:avLst/>
                </a:prstGeom>
                <a:solidFill>
                  <a:srgbClr val="EB5A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Freeform 354"/>
                <p:cNvSpPr>
                  <a:spLocks noEditPoints="1"/>
                </p:cNvSpPr>
                <p:nvPr/>
              </p:nvSpPr>
              <p:spPr bwMode="auto">
                <a:xfrm>
                  <a:off x="9348681" y="1458879"/>
                  <a:ext cx="390668" cy="413348"/>
                </a:xfrm>
                <a:custGeom>
                  <a:avLst/>
                  <a:gdLst>
                    <a:gd name="T0" fmla="*/ 236 w 274"/>
                    <a:gd name="T1" fmla="*/ 120 h 288"/>
                    <a:gd name="T2" fmla="*/ 274 w 274"/>
                    <a:gd name="T3" fmla="*/ 93 h 288"/>
                    <a:gd name="T4" fmla="*/ 250 w 274"/>
                    <a:gd name="T5" fmla="*/ 51 h 288"/>
                    <a:gd name="T6" fmla="*/ 206 w 274"/>
                    <a:gd name="T7" fmla="*/ 70 h 288"/>
                    <a:gd name="T8" fmla="*/ 166 w 274"/>
                    <a:gd name="T9" fmla="*/ 47 h 288"/>
                    <a:gd name="T10" fmla="*/ 161 w 274"/>
                    <a:gd name="T11" fmla="*/ 0 h 288"/>
                    <a:gd name="T12" fmla="*/ 113 w 274"/>
                    <a:gd name="T13" fmla="*/ 0 h 288"/>
                    <a:gd name="T14" fmla="*/ 108 w 274"/>
                    <a:gd name="T15" fmla="*/ 47 h 288"/>
                    <a:gd name="T16" fmla="*/ 67 w 274"/>
                    <a:gd name="T17" fmla="*/ 70 h 288"/>
                    <a:gd name="T18" fmla="*/ 24 w 274"/>
                    <a:gd name="T19" fmla="*/ 51 h 288"/>
                    <a:gd name="T20" fmla="*/ 0 w 274"/>
                    <a:gd name="T21" fmla="*/ 93 h 288"/>
                    <a:gd name="T22" fmla="*/ 38 w 274"/>
                    <a:gd name="T23" fmla="*/ 120 h 288"/>
                    <a:gd name="T24" fmla="*/ 38 w 274"/>
                    <a:gd name="T25" fmla="*/ 168 h 288"/>
                    <a:gd name="T26" fmla="*/ 0 w 274"/>
                    <a:gd name="T27" fmla="*/ 195 h 288"/>
                    <a:gd name="T28" fmla="*/ 24 w 274"/>
                    <a:gd name="T29" fmla="*/ 237 h 288"/>
                    <a:gd name="T30" fmla="*/ 68 w 274"/>
                    <a:gd name="T31" fmla="*/ 218 h 288"/>
                    <a:gd name="T32" fmla="*/ 108 w 274"/>
                    <a:gd name="T33" fmla="*/ 241 h 288"/>
                    <a:gd name="T34" fmla="*/ 113 w 274"/>
                    <a:gd name="T35" fmla="*/ 288 h 288"/>
                    <a:gd name="T36" fmla="*/ 161 w 274"/>
                    <a:gd name="T37" fmla="*/ 288 h 288"/>
                    <a:gd name="T38" fmla="*/ 166 w 274"/>
                    <a:gd name="T39" fmla="*/ 241 h 288"/>
                    <a:gd name="T40" fmla="*/ 206 w 274"/>
                    <a:gd name="T41" fmla="*/ 218 h 288"/>
                    <a:gd name="T42" fmla="*/ 250 w 274"/>
                    <a:gd name="T43" fmla="*/ 237 h 288"/>
                    <a:gd name="T44" fmla="*/ 274 w 274"/>
                    <a:gd name="T45" fmla="*/ 195 h 288"/>
                    <a:gd name="T46" fmla="*/ 236 w 274"/>
                    <a:gd name="T47" fmla="*/ 168 h 288"/>
                    <a:gd name="T48" fmla="*/ 236 w 274"/>
                    <a:gd name="T49" fmla="*/ 120 h 288"/>
                    <a:gd name="T50" fmla="*/ 158 w 274"/>
                    <a:gd name="T51" fmla="*/ 180 h 288"/>
                    <a:gd name="T52" fmla="*/ 116 w 274"/>
                    <a:gd name="T53" fmla="*/ 180 h 288"/>
                    <a:gd name="T54" fmla="*/ 96 w 274"/>
                    <a:gd name="T55" fmla="*/ 144 h 288"/>
                    <a:gd name="T56" fmla="*/ 116 w 274"/>
                    <a:gd name="T57" fmla="*/ 108 h 288"/>
                    <a:gd name="T58" fmla="*/ 158 w 274"/>
                    <a:gd name="T59" fmla="*/ 108 h 288"/>
                    <a:gd name="T60" fmla="*/ 179 w 274"/>
                    <a:gd name="T61" fmla="*/ 144 h 288"/>
                    <a:gd name="T62" fmla="*/ 158 w 274"/>
                    <a:gd name="T63" fmla="*/ 180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4" h="288">
                      <a:moveTo>
                        <a:pt x="236" y="120"/>
                      </a:moveTo>
                      <a:cubicBezTo>
                        <a:pt x="274" y="93"/>
                        <a:pt x="274" y="93"/>
                        <a:pt x="274" y="93"/>
                      </a:cubicBezTo>
                      <a:cubicBezTo>
                        <a:pt x="250" y="51"/>
                        <a:pt x="250" y="51"/>
                        <a:pt x="250" y="51"/>
                      </a:cubicBezTo>
                      <a:cubicBezTo>
                        <a:pt x="206" y="70"/>
                        <a:pt x="206" y="70"/>
                        <a:pt x="206" y="70"/>
                      </a:cubicBezTo>
                      <a:cubicBezTo>
                        <a:pt x="166" y="47"/>
                        <a:pt x="166" y="47"/>
                        <a:pt x="166" y="47"/>
                      </a:cubicBezTo>
                      <a:cubicBezTo>
                        <a:pt x="161" y="0"/>
                        <a:pt x="161" y="0"/>
                        <a:pt x="161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08" y="47"/>
                        <a:pt x="108" y="47"/>
                        <a:pt x="108" y="47"/>
                      </a:cubicBezTo>
                      <a:cubicBezTo>
                        <a:pt x="67" y="70"/>
                        <a:pt x="67" y="70"/>
                        <a:pt x="67" y="70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38" y="120"/>
                        <a:pt x="38" y="120"/>
                        <a:pt x="38" y="120"/>
                      </a:cubicBezTo>
                      <a:cubicBezTo>
                        <a:pt x="38" y="168"/>
                        <a:pt x="38" y="168"/>
                        <a:pt x="38" y="168"/>
                      </a:cubicBezTo>
                      <a:cubicBezTo>
                        <a:pt x="18" y="182"/>
                        <a:pt x="0" y="195"/>
                        <a:pt x="0" y="195"/>
                      </a:cubicBezTo>
                      <a:cubicBezTo>
                        <a:pt x="24" y="237"/>
                        <a:pt x="24" y="237"/>
                        <a:pt x="24" y="237"/>
                      </a:cubicBezTo>
                      <a:cubicBezTo>
                        <a:pt x="68" y="218"/>
                        <a:pt x="68" y="218"/>
                        <a:pt x="68" y="218"/>
                      </a:cubicBezTo>
                      <a:cubicBezTo>
                        <a:pt x="108" y="241"/>
                        <a:pt x="108" y="241"/>
                        <a:pt x="108" y="241"/>
                      </a:cubicBezTo>
                      <a:cubicBezTo>
                        <a:pt x="113" y="288"/>
                        <a:pt x="113" y="288"/>
                        <a:pt x="113" y="288"/>
                      </a:cubicBezTo>
                      <a:cubicBezTo>
                        <a:pt x="161" y="288"/>
                        <a:pt x="161" y="288"/>
                        <a:pt x="161" y="288"/>
                      </a:cubicBezTo>
                      <a:cubicBezTo>
                        <a:pt x="161" y="288"/>
                        <a:pt x="163" y="266"/>
                        <a:pt x="166" y="241"/>
                      </a:cubicBezTo>
                      <a:cubicBezTo>
                        <a:pt x="206" y="218"/>
                        <a:pt x="206" y="218"/>
                        <a:pt x="206" y="218"/>
                      </a:cubicBezTo>
                      <a:cubicBezTo>
                        <a:pt x="250" y="237"/>
                        <a:pt x="250" y="237"/>
                        <a:pt x="250" y="237"/>
                      </a:cubicBezTo>
                      <a:cubicBezTo>
                        <a:pt x="274" y="195"/>
                        <a:pt x="274" y="195"/>
                        <a:pt x="274" y="195"/>
                      </a:cubicBezTo>
                      <a:cubicBezTo>
                        <a:pt x="274" y="195"/>
                        <a:pt x="256" y="182"/>
                        <a:pt x="236" y="168"/>
                      </a:cubicBezTo>
                      <a:lnTo>
                        <a:pt x="236" y="120"/>
                      </a:lnTo>
                      <a:close/>
                      <a:moveTo>
                        <a:pt x="158" y="180"/>
                      </a:moveTo>
                      <a:cubicBezTo>
                        <a:pt x="116" y="180"/>
                        <a:pt x="116" y="180"/>
                        <a:pt x="116" y="180"/>
                      </a:cubicBezTo>
                      <a:cubicBezTo>
                        <a:pt x="96" y="144"/>
                        <a:pt x="96" y="144"/>
                        <a:pt x="96" y="144"/>
                      </a:cubicBezTo>
                      <a:cubicBezTo>
                        <a:pt x="116" y="108"/>
                        <a:pt x="116" y="108"/>
                        <a:pt x="116" y="108"/>
                      </a:cubicBezTo>
                      <a:cubicBezTo>
                        <a:pt x="158" y="108"/>
                        <a:pt x="158" y="108"/>
                        <a:pt x="158" y="108"/>
                      </a:cubicBezTo>
                      <a:cubicBezTo>
                        <a:pt x="179" y="144"/>
                        <a:pt x="179" y="144"/>
                        <a:pt x="179" y="144"/>
                      </a:cubicBezTo>
                      <a:lnTo>
                        <a:pt x="158" y="1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7910711" y="2272828"/>
                <a:ext cx="3360058" cy="903199"/>
                <a:chOff x="1172899" y="2551837"/>
                <a:chExt cx="3360058" cy="903199"/>
              </a:xfrm>
            </p:grpSpPr>
            <p:sp>
              <p:nvSpPr>
                <p:cNvPr id="24" name="文本框 23"/>
                <p:cNvSpPr txBox="1"/>
                <p:nvPr/>
              </p:nvSpPr>
              <p:spPr>
                <a:xfrm>
                  <a:off x="1172899" y="2859680"/>
                  <a:ext cx="3360058" cy="595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6660">
                    <a:lnSpc>
                      <a:spcPct val="120000"/>
                    </a:lnSpc>
                    <a:spcBef>
                      <a:spcPct val="20000"/>
                    </a:spcBef>
                  </a:pPr>
                  <a:r>
                    <a:rPr lang="zh-CN" altLang="en-US" sz="1400" dirty="0">
                      <a:solidFill>
                        <a:srgbClr val="222A35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rPr>
                    <a:t>单击此处编辑您要的内容，建议您在展示时采用微软雅黑字体，本模版。</a:t>
                  </a:r>
                  <a:endParaRPr lang="en-US" altLang="zh-CN" sz="1400" dirty="0">
                    <a:solidFill>
                      <a:srgbClr val="222A35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文本框 24"/>
                <p:cNvSpPr txBox="1"/>
                <p:nvPr/>
              </p:nvSpPr>
              <p:spPr>
                <a:xfrm>
                  <a:off x="1441272" y="2551837"/>
                  <a:ext cx="28233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rPr>
                    <a:t>单击此处添加标题</a:t>
                  </a:r>
                </a:p>
              </p:txBody>
            </p:sp>
          </p:grpSp>
        </p:grpSp>
        <p:grpSp>
          <p:nvGrpSpPr>
            <p:cNvPr id="28" name="组合 27"/>
            <p:cNvGrpSpPr/>
            <p:nvPr/>
          </p:nvGrpSpPr>
          <p:grpSpPr>
            <a:xfrm>
              <a:off x="1004531" y="3754186"/>
              <a:ext cx="3360058" cy="1895920"/>
              <a:chOff x="1004531" y="3754186"/>
              <a:chExt cx="3360058" cy="1895920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2294129" y="3754186"/>
                <a:ext cx="856342" cy="856342"/>
                <a:chOff x="2294129" y="3754186"/>
                <a:chExt cx="856342" cy="856342"/>
              </a:xfrm>
            </p:grpSpPr>
            <p:sp>
              <p:nvSpPr>
                <p:cNvPr id="33" name="椭圆 32"/>
                <p:cNvSpPr/>
                <p:nvPr/>
              </p:nvSpPr>
              <p:spPr>
                <a:xfrm>
                  <a:off x="2294129" y="3754186"/>
                  <a:ext cx="856342" cy="856342"/>
                </a:xfrm>
                <a:prstGeom prst="ellipse">
                  <a:avLst/>
                </a:prstGeom>
                <a:solidFill>
                  <a:srgbClr val="EB5A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34" name="组合 33"/>
                <p:cNvGrpSpPr/>
                <p:nvPr/>
              </p:nvGrpSpPr>
              <p:grpSpPr>
                <a:xfrm>
                  <a:off x="2538308" y="3983244"/>
                  <a:ext cx="367984" cy="410828"/>
                  <a:chOff x="12658834" y="6958899"/>
                  <a:chExt cx="231775" cy="258763"/>
                </a:xfrm>
              </p:grpSpPr>
              <p:sp>
                <p:nvSpPr>
                  <p:cNvPr id="35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12762021" y="7130349"/>
                    <a:ext cx="23813" cy="873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prstClr val="black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6" name="Freeform 75"/>
                  <p:cNvSpPr/>
                  <p:nvPr/>
                </p:nvSpPr>
                <p:spPr bwMode="auto">
                  <a:xfrm>
                    <a:off x="12658834" y="6958899"/>
                    <a:ext cx="207963" cy="73025"/>
                  </a:xfrm>
                  <a:custGeom>
                    <a:avLst/>
                    <a:gdLst>
                      <a:gd name="T0" fmla="*/ 115 w 231"/>
                      <a:gd name="T1" fmla="*/ 28 h 81"/>
                      <a:gd name="T2" fmla="*/ 30 w 231"/>
                      <a:gd name="T3" fmla="*/ 28 h 81"/>
                      <a:gd name="T4" fmla="*/ 25 w 231"/>
                      <a:gd name="T5" fmla="*/ 30 h 81"/>
                      <a:gd name="T6" fmla="*/ 2 w 231"/>
                      <a:gd name="T7" fmla="*/ 50 h 81"/>
                      <a:gd name="T8" fmla="*/ 0 w 231"/>
                      <a:gd name="T9" fmla="*/ 54 h 81"/>
                      <a:gd name="T10" fmla="*/ 0 w 231"/>
                      <a:gd name="T11" fmla="*/ 55 h 81"/>
                      <a:gd name="T12" fmla="*/ 2 w 231"/>
                      <a:gd name="T13" fmla="*/ 60 h 81"/>
                      <a:gd name="T14" fmla="*/ 25 w 231"/>
                      <a:gd name="T15" fmla="*/ 79 h 81"/>
                      <a:gd name="T16" fmla="*/ 30 w 231"/>
                      <a:gd name="T17" fmla="*/ 81 h 81"/>
                      <a:gd name="T18" fmla="*/ 229 w 231"/>
                      <a:gd name="T19" fmla="*/ 81 h 81"/>
                      <a:gd name="T20" fmla="*/ 231 w 231"/>
                      <a:gd name="T21" fmla="*/ 78 h 81"/>
                      <a:gd name="T22" fmla="*/ 231 w 231"/>
                      <a:gd name="T23" fmla="*/ 31 h 81"/>
                      <a:gd name="T24" fmla="*/ 229 w 231"/>
                      <a:gd name="T25" fmla="*/ 28 h 81"/>
                      <a:gd name="T26" fmla="*/ 142 w 231"/>
                      <a:gd name="T27" fmla="*/ 28 h 81"/>
                      <a:gd name="T28" fmla="*/ 142 w 231"/>
                      <a:gd name="T29" fmla="*/ 13 h 81"/>
                      <a:gd name="T30" fmla="*/ 142 w 231"/>
                      <a:gd name="T31" fmla="*/ 0 h 81"/>
                      <a:gd name="T32" fmla="*/ 115 w 231"/>
                      <a:gd name="T33" fmla="*/ 0 h 81"/>
                      <a:gd name="T34" fmla="*/ 115 w 231"/>
                      <a:gd name="T35" fmla="*/ 13 h 81"/>
                      <a:gd name="T36" fmla="*/ 115 w 231"/>
                      <a:gd name="T37" fmla="*/ 28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31" h="81">
                        <a:moveTo>
                          <a:pt x="115" y="28"/>
                        </a:moveTo>
                        <a:cubicBezTo>
                          <a:pt x="30" y="28"/>
                          <a:pt x="30" y="28"/>
                          <a:pt x="30" y="28"/>
                        </a:cubicBezTo>
                        <a:cubicBezTo>
                          <a:pt x="28" y="28"/>
                          <a:pt x="26" y="29"/>
                          <a:pt x="25" y="3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51"/>
                          <a:pt x="0" y="53"/>
                          <a:pt x="0" y="54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56"/>
                          <a:pt x="1" y="59"/>
                          <a:pt x="2" y="60"/>
                        </a:cubicBezTo>
                        <a:cubicBezTo>
                          <a:pt x="25" y="79"/>
                          <a:pt x="25" y="79"/>
                          <a:pt x="25" y="79"/>
                        </a:cubicBezTo>
                        <a:cubicBezTo>
                          <a:pt x="26" y="80"/>
                          <a:pt x="28" y="81"/>
                          <a:pt x="30" y="81"/>
                        </a:cubicBezTo>
                        <a:cubicBezTo>
                          <a:pt x="229" y="81"/>
                          <a:pt x="229" y="81"/>
                          <a:pt x="229" y="81"/>
                        </a:cubicBezTo>
                        <a:cubicBezTo>
                          <a:pt x="230" y="81"/>
                          <a:pt x="231" y="80"/>
                          <a:pt x="231" y="78"/>
                        </a:cubicBezTo>
                        <a:cubicBezTo>
                          <a:pt x="231" y="31"/>
                          <a:pt x="231" y="31"/>
                          <a:pt x="231" y="31"/>
                        </a:cubicBezTo>
                        <a:cubicBezTo>
                          <a:pt x="231" y="30"/>
                          <a:pt x="230" y="28"/>
                          <a:pt x="229" y="28"/>
                        </a:cubicBezTo>
                        <a:cubicBezTo>
                          <a:pt x="142" y="28"/>
                          <a:pt x="142" y="28"/>
                          <a:pt x="142" y="28"/>
                        </a:cubicBezTo>
                        <a:cubicBezTo>
                          <a:pt x="142" y="13"/>
                          <a:pt x="142" y="13"/>
                          <a:pt x="142" y="13"/>
                        </a:cubicBezTo>
                        <a:cubicBezTo>
                          <a:pt x="142" y="0"/>
                          <a:pt x="142" y="0"/>
                          <a:pt x="142" y="0"/>
                        </a:cubicBezTo>
                        <a:cubicBezTo>
                          <a:pt x="115" y="0"/>
                          <a:pt x="115" y="0"/>
                          <a:pt x="115" y="0"/>
                        </a:cubicBezTo>
                        <a:cubicBezTo>
                          <a:pt x="115" y="13"/>
                          <a:pt x="115" y="13"/>
                          <a:pt x="115" y="13"/>
                        </a:cubicBezTo>
                        <a:lnTo>
                          <a:pt x="115" y="2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prstClr val="black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7" name="Freeform 76"/>
                  <p:cNvSpPr/>
                  <p:nvPr/>
                </p:nvSpPr>
                <p:spPr bwMode="auto">
                  <a:xfrm>
                    <a:off x="12682646" y="7046211"/>
                    <a:ext cx="207963" cy="71438"/>
                  </a:xfrm>
                  <a:custGeom>
                    <a:avLst/>
                    <a:gdLst>
                      <a:gd name="T0" fmla="*/ 89 w 231"/>
                      <a:gd name="T1" fmla="*/ 27 h 80"/>
                      <a:gd name="T2" fmla="*/ 3 w 231"/>
                      <a:gd name="T3" fmla="*/ 27 h 80"/>
                      <a:gd name="T4" fmla="*/ 0 w 231"/>
                      <a:gd name="T5" fmla="*/ 30 h 80"/>
                      <a:gd name="T6" fmla="*/ 0 w 231"/>
                      <a:gd name="T7" fmla="*/ 77 h 80"/>
                      <a:gd name="T8" fmla="*/ 3 w 231"/>
                      <a:gd name="T9" fmla="*/ 80 h 80"/>
                      <a:gd name="T10" fmla="*/ 202 w 231"/>
                      <a:gd name="T11" fmla="*/ 80 h 80"/>
                      <a:gd name="T12" fmla="*/ 206 w 231"/>
                      <a:gd name="T13" fmla="*/ 78 h 80"/>
                      <a:gd name="T14" fmla="*/ 229 w 231"/>
                      <a:gd name="T15" fmla="*/ 59 h 80"/>
                      <a:gd name="T16" fmla="*/ 231 w 231"/>
                      <a:gd name="T17" fmla="*/ 54 h 80"/>
                      <a:gd name="T18" fmla="*/ 231 w 231"/>
                      <a:gd name="T19" fmla="*/ 53 h 80"/>
                      <a:gd name="T20" fmla="*/ 229 w 231"/>
                      <a:gd name="T21" fmla="*/ 49 h 80"/>
                      <a:gd name="T22" fmla="*/ 206 w 231"/>
                      <a:gd name="T23" fmla="*/ 29 h 80"/>
                      <a:gd name="T24" fmla="*/ 202 w 231"/>
                      <a:gd name="T25" fmla="*/ 27 h 80"/>
                      <a:gd name="T26" fmla="*/ 116 w 231"/>
                      <a:gd name="T27" fmla="*/ 27 h 80"/>
                      <a:gd name="T28" fmla="*/ 116 w 231"/>
                      <a:gd name="T29" fmla="*/ 12 h 80"/>
                      <a:gd name="T30" fmla="*/ 116 w 231"/>
                      <a:gd name="T31" fmla="*/ 1 h 80"/>
                      <a:gd name="T32" fmla="*/ 116 w 231"/>
                      <a:gd name="T33" fmla="*/ 0 h 80"/>
                      <a:gd name="T34" fmla="*/ 89 w 231"/>
                      <a:gd name="T35" fmla="*/ 0 h 80"/>
                      <a:gd name="T36" fmla="*/ 89 w 231"/>
                      <a:gd name="T37" fmla="*/ 1 h 80"/>
                      <a:gd name="T38" fmla="*/ 89 w 231"/>
                      <a:gd name="T39" fmla="*/ 12 h 80"/>
                      <a:gd name="T40" fmla="*/ 89 w 231"/>
                      <a:gd name="T41" fmla="*/ 27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31" h="80">
                        <a:moveTo>
                          <a:pt x="89" y="27"/>
                        </a:moveTo>
                        <a:cubicBezTo>
                          <a:pt x="3" y="27"/>
                          <a:pt x="3" y="27"/>
                          <a:pt x="3" y="27"/>
                        </a:cubicBezTo>
                        <a:cubicBezTo>
                          <a:pt x="1" y="27"/>
                          <a:pt x="0" y="29"/>
                          <a:pt x="0" y="30"/>
                        </a:cubicBezTo>
                        <a:cubicBezTo>
                          <a:pt x="0" y="77"/>
                          <a:pt x="0" y="77"/>
                          <a:pt x="0" y="77"/>
                        </a:cubicBezTo>
                        <a:cubicBezTo>
                          <a:pt x="0" y="79"/>
                          <a:pt x="1" y="80"/>
                          <a:pt x="3" y="80"/>
                        </a:cubicBezTo>
                        <a:cubicBezTo>
                          <a:pt x="202" y="80"/>
                          <a:pt x="202" y="80"/>
                          <a:pt x="202" y="80"/>
                        </a:cubicBezTo>
                        <a:cubicBezTo>
                          <a:pt x="203" y="80"/>
                          <a:pt x="205" y="79"/>
                          <a:pt x="206" y="78"/>
                        </a:cubicBezTo>
                        <a:cubicBezTo>
                          <a:pt x="229" y="59"/>
                          <a:pt x="229" y="59"/>
                          <a:pt x="229" y="59"/>
                        </a:cubicBezTo>
                        <a:cubicBezTo>
                          <a:pt x="230" y="58"/>
                          <a:pt x="231" y="55"/>
                          <a:pt x="231" y="54"/>
                        </a:cubicBezTo>
                        <a:cubicBezTo>
                          <a:pt x="231" y="53"/>
                          <a:pt x="231" y="53"/>
                          <a:pt x="231" y="53"/>
                        </a:cubicBezTo>
                        <a:cubicBezTo>
                          <a:pt x="231" y="52"/>
                          <a:pt x="230" y="50"/>
                          <a:pt x="229" y="49"/>
                        </a:cubicBezTo>
                        <a:cubicBezTo>
                          <a:pt x="206" y="29"/>
                          <a:pt x="206" y="29"/>
                          <a:pt x="206" y="29"/>
                        </a:cubicBezTo>
                        <a:cubicBezTo>
                          <a:pt x="205" y="28"/>
                          <a:pt x="203" y="27"/>
                          <a:pt x="202" y="27"/>
                        </a:cubicBezTo>
                        <a:cubicBezTo>
                          <a:pt x="116" y="27"/>
                          <a:pt x="116" y="27"/>
                          <a:pt x="116" y="27"/>
                        </a:cubicBezTo>
                        <a:cubicBezTo>
                          <a:pt x="116" y="12"/>
                          <a:pt x="116" y="12"/>
                          <a:pt x="116" y="12"/>
                        </a:cubicBezTo>
                        <a:cubicBezTo>
                          <a:pt x="116" y="1"/>
                          <a:pt x="116" y="1"/>
                          <a:pt x="116" y="1"/>
                        </a:cubicBezTo>
                        <a:cubicBezTo>
                          <a:pt x="116" y="0"/>
                          <a:pt x="116" y="0"/>
                          <a:pt x="116" y="0"/>
                        </a:cubicBezTo>
                        <a:cubicBezTo>
                          <a:pt x="89" y="0"/>
                          <a:pt x="89" y="0"/>
                          <a:pt x="89" y="0"/>
                        </a:cubicBezTo>
                        <a:cubicBezTo>
                          <a:pt x="89" y="1"/>
                          <a:pt x="89" y="1"/>
                          <a:pt x="89" y="1"/>
                        </a:cubicBezTo>
                        <a:cubicBezTo>
                          <a:pt x="89" y="12"/>
                          <a:pt x="89" y="12"/>
                          <a:pt x="89" y="12"/>
                        </a:cubicBezTo>
                        <a:lnTo>
                          <a:pt x="89" y="2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prstClr val="black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0" name="组合 29"/>
              <p:cNvGrpSpPr/>
              <p:nvPr/>
            </p:nvGrpSpPr>
            <p:grpSpPr>
              <a:xfrm>
                <a:off x="1004531" y="4746907"/>
                <a:ext cx="3360058" cy="903199"/>
                <a:chOff x="1172899" y="2551837"/>
                <a:chExt cx="3360058" cy="903199"/>
              </a:xfrm>
            </p:grpSpPr>
            <p:sp>
              <p:nvSpPr>
                <p:cNvPr id="31" name="文本框 30"/>
                <p:cNvSpPr txBox="1"/>
                <p:nvPr/>
              </p:nvSpPr>
              <p:spPr>
                <a:xfrm>
                  <a:off x="1172899" y="2859680"/>
                  <a:ext cx="3360058" cy="595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6660">
                    <a:lnSpc>
                      <a:spcPct val="120000"/>
                    </a:lnSpc>
                    <a:spcBef>
                      <a:spcPct val="20000"/>
                    </a:spcBef>
                  </a:pPr>
                  <a:r>
                    <a:rPr lang="zh-CN" altLang="en-US" sz="1400" dirty="0">
                      <a:solidFill>
                        <a:srgbClr val="222A35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rPr>
                    <a:t>单击此处编辑您要的内容，建议您在展示时采用微软雅黑字体，本模版。</a:t>
                  </a:r>
                  <a:endParaRPr lang="en-US" altLang="zh-CN" sz="1400" dirty="0">
                    <a:solidFill>
                      <a:srgbClr val="222A35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文本框 31"/>
                <p:cNvSpPr txBox="1"/>
                <p:nvPr/>
              </p:nvSpPr>
              <p:spPr>
                <a:xfrm>
                  <a:off x="1441272" y="2551837"/>
                  <a:ext cx="28233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rPr>
                    <a:t>单击此处添加标题</a:t>
                  </a:r>
                </a:p>
              </p:txBody>
            </p:sp>
          </p:grpSp>
        </p:grpSp>
        <p:grpSp>
          <p:nvGrpSpPr>
            <p:cNvPr id="38" name="组合 37"/>
            <p:cNvGrpSpPr/>
            <p:nvPr/>
          </p:nvGrpSpPr>
          <p:grpSpPr>
            <a:xfrm>
              <a:off x="4448833" y="3754186"/>
              <a:ext cx="3360058" cy="1895920"/>
              <a:chOff x="4448833" y="3754186"/>
              <a:chExt cx="3360058" cy="1895920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5704987" y="3754186"/>
                <a:ext cx="856342" cy="856342"/>
                <a:chOff x="5704987" y="3754186"/>
                <a:chExt cx="856342" cy="856342"/>
              </a:xfrm>
            </p:grpSpPr>
            <p:sp>
              <p:nvSpPr>
                <p:cNvPr id="43" name="椭圆 42"/>
                <p:cNvSpPr/>
                <p:nvPr/>
              </p:nvSpPr>
              <p:spPr>
                <a:xfrm>
                  <a:off x="5704987" y="3754186"/>
                  <a:ext cx="856342" cy="856342"/>
                </a:xfrm>
                <a:prstGeom prst="ellipse">
                  <a:avLst/>
                </a:prstGeom>
                <a:solidFill>
                  <a:srgbClr val="EB5A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44" name="组合 43"/>
                <p:cNvGrpSpPr/>
                <p:nvPr/>
              </p:nvGrpSpPr>
              <p:grpSpPr>
                <a:xfrm>
                  <a:off x="5971477" y="3976942"/>
                  <a:ext cx="307494" cy="410830"/>
                  <a:chOff x="12676296" y="6441374"/>
                  <a:chExt cx="193675" cy="258763"/>
                </a:xfrm>
              </p:grpSpPr>
              <p:sp>
                <p:nvSpPr>
                  <p:cNvPr id="45" name="Freeform 347"/>
                  <p:cNvSpPr>
                    <a:spLocks noEditPoints="1"/>
                  </p:cNvSpPr>
                  <p:nvPr/>
                </p:nvSpPr>
                <p:spPr bwMode="auto">
                  <a:xfrm>
                    <a:off x="12676296" y="6441374"/>
                    <a:ext cx="193675" cy="258763"/>
                  </a:xfrm>
                  <a:custGeom>
                    <a:avLst/>
                    <a:gdLst>
                      <a:gd name="T0" fmla="*/ 191 w 214"/>
                      <a:gd name="T1" fmla="*/ 20 h 289"/>
                      <a:gd name="T2" fmla="*/ 178 w 214"/>
                      <a:gd name="T3" fmla="*/ 20 h 289"/>
                      <a:gd name="T4" fmla="*/ 178 w 214"/>
                      <a:gd name="T5" fmla="*/ 11 h 289"/>
                      <a:gd name="T6" fmla="*/ 167 w 214"/>
                      <a:gd name="T7" fmla="*/ 0 h 289"/>
                      <a:gd name="T8" fmla="*/ 155 w 214"/>
                      <a:gd name="T9" fmla="*/ 11 h 289"/>
                      <a:gd name="T10" fmla="*/ 155 w 214"/>
                      <a:gd name="T11" fmla="*/ 20 h 289"/>
                      <a:gd name="T12" fmla="*/ 118 w 214"/>
                      <a:gd name="T13" fmla="*/ 20 h 289"/>
                      <a:gd name="T14" fmla="*/ 118 w 214"/>
                      <a:gd name="T15" fmla="*/ 11 h 289"/>
                      <a:gd name="T16" fmla="*/ 107 w 214"/>
                      <a:gd name="T17" fmla="*/ 0 h 289"/>
                      <a:gd name="T18" fmla="*/ 96 w 214"/>
                      <a:gd name="T19" fmla="*/ 11 h 289"/>
                      <a:gd name="T20" fmla="*/ 96 w 214"/>
                      <a:gd name="T21" fmla="*/ 20 h 289"/>
                      <a:gd name="T22" fmla="*/ 59 w 214"/>
                      <a:gd name="T23" fmla="*/ 20 h 289"/>
                      <a:gd name="T24" fmla="*/ 59 w 214"/>
                      <a:gd name="T25" fmla="*/ 11 h 289"/>
                      <a:gd name="T26" fmla="*/ 48 w 214"/>
                      <a:gd name="T27" fmla="*/ 0 h 289"/>
                      <a:gd name="T28" fmla="*/ 36 w 214"/>
                      <a:gd name="T29" fmla="*/ 11 h 289"/>
                      <a:gd name="T30" fmla="*/ 36 w 214"/>
                      <a:gd name="T31" fmla="*/ 20 h 289"/>
                      <a:gd name="T32" fmla="*/ 24 w 214"/>
                      <a:gd name="T33" fmla="*/ 20 h 289"/>
                      <a:gd name="T34" fmla="*/ 0 w 214"/>
                      <a:gd name="T35" fmla="*/ 43 h 289"/>
                      <a:gd name="T36" fmla="*/ 0 w 214"/>
                      <a:gd name="T37" fmla="*/ 266 h 289"/>
                      <a:gd name="T38" fmla="*/ 24 w 214"/>
                      <a:gd name="T39" fmla="*/ 289 h 289"/>
                      <a:gd name="T40" fmla="*/ 191 w 214"/>
                      <a:gd name="T41" fmla="*/ 289 h 289"/>
                      <a:gd name="T42" fmla="*/ 214 w 214"/>
                      <a:gd name="T43" fmla="*/ 266 h 289"/>
                      <a:gd name="T44" fmla="*/ 214 w 214"/>
                      <a:gd name="T45" fmla="*/ 43 h 289"/>
                      <a:gd name="T46" fmla="*/ 191 w 214"/>
                      <a:gd name="T47" fmla="*/ 20 h 289"/>
                      <a:gd name="T48" fmla="*/ 191 w 214"/>
                      <a:gd name="T49" fmla="*/ 264 h 289"/>
                      <a:gd name="T50" fmla="*/ 23 w 214"/>
                      <a:gd name="T51" fmla="*/ 264 h 289"/>
                      <a:gd name="T52" fmla="*/ 23 w 214"/>
                      <a:gd name="T53" fmla="*/ 45 h 289"/>
                      <a:gd name="T54" fmla="*/ 36 w 214"/>
                      <a:gd name="T55" fmla="*/ 45 h 289"/>
                      <a:gd name="T56" fmla="*/ 36 w 214"/>
                      <a:gd name="T57" fmla="*/ 52 h 289"/>
                      <a:gd name="T58" fmla="*/ 48 w 214"/>
                      <a:gd name="T59" fmla="*/ 63 h 289"/>
                      <a:gd name="T60" fmla="*/ 59 w 214"/>
                      <a:gd name="T61" fmla="*/ 52 h 289"/>
                      <a:gd name="T62" fmla="*/ 59 w 214"/>
                      <a:gd name="T63" fmla="*/ 45 h 289"/>
                      <a:gd name="T64" fmla="*/ 96 w 214"/>
                      <a:gd name="T65" fmla="*/ 45 h 289"/>
                      <a:gd name="T66" fmla="*/ 96 w 214"/>
                      <a:gd name="T67" fmla="*/ 52 h 289"/>
                      <a:gd name="T68" fmla="*/ 107 w 214"/>
                      <a:gd name="T69" fmla="*/ 63 h 289"/>
                      <a:gd name="T70" fmla="*/ 118 w 214"/>
                      <a:gd name="T71" fmla="*/ 52 h 289"/>
                      <a:gd name="T72" fmla="*/ 118 w 214"/>
                      <a:gd name="T73" fmla="*/ 45 h 289"/>
                      <a:gd name="T74" fmla="*/ 155 w 214"/>
                      <a:gd name="T75" fmla="*/ 45 h 289"/>
                      <a:gd name="T76" fmla="*/ 155 w 214"/>
                      <a:gd name="T77" fmla="*/ 52 h 289"/>
                      <a:gd name="T78" fmla="*/ 167 w 214"/>
                      <a:gd name="T79" fmla="*/ 63 h 289"/>
                      <a:gd name="T80" fmla="*/ 178 w 214"/>
                      <a:gd name="T81" fmla="*/ 52 h 289"/>
                      <a:gd name="T82" fmla="*/ 178 w 214"/>
                      <a:gd name="T83" fmla="*/ 45 h 289"/>
                      <a:gd name="T84" fmla="*/ 191 w 214"/>
                      <a:gd name="T85" fmla="*/ 45 h 289"/>
                      <a:gd name="T86" fmla="*/ 191 w 214"/>
                      <a:gd name="T87" fmla="*/ 264 h 2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214" h="289">
                        <a:moveTo>
                          <a:pt x="191" y="20"/>
                        </a:moveTo>
                        <a:cubicBezTo>
                          <a:pt x="178" y="20"/>
                          <a:pt x="178" y="20"/>
                          <a:pt x="178" y="20"/>
                        </a:cubicBezTo>
                        <a:cubicBezTo>
                          <a:pt x="178" y="11"/>
                          <a:pt x="178" y="11"/>
                          <a:pt x="178" y="11"/>
                        </a:cubicBezTo>
                        <a:cubicBezTo>
                          <a:pt x="178" y="5"/>
                          <a:pt x="173" y="0"/>
                          <a:pt x="167" y="0"/>
                        </a:cubicBezTo>
                        <a:cubicBezTo>
                          <a:pt x="160" y="0"/>
                          <a:pt x="155" y="5"/>
                          <a:pt x="155" y="11"/>
                        </a:cubicBezTo>
                        <a:cubicBezTo>
                          <a:pt x="155" y="20"/>
                          <a:pt x="155" y="20"/>
                          <a:pt x="155" y="20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1"/>
                          <a:pt x="118" y="11"/>
                          <a:pt x="118" y="11"/>
                        </a:cubicBezTo>
                        <a:cubicBezTo>
                          <a:pt x="118" y="5"/>
                          <a:pt x="113" y="0"/>
                          <a:pt x="107" y="0"/>
                        </a:cubicBezTo>
                        <a:cubicBezTo>
                          <a:pt x="101" y="0"/>
                          <a:pt x="96" y="5"/>
                          <a:pt x="96" y="11"/>
                        </a:cubicBezTo>
                        <a:cubicBezTo>
                          <a:pt x="96" y="20"/>
                          <a:pt x="96" y="20"/>
                          <a:pt x="96" y="20"/>
                        </a:cubicBezTo>
                        <a:cubicBezTo>
                          <a:pt x="59" y="20"/>
                          <a:pt x="59" y="20"/>
                          <a:pt x="59" y="20"/>
                        </a:cubicBezTo>
                        <a:cubicBezTo>
                          <a:pt x="59" y="11"/>
                          <a:pt x="59" y="11"/>
                          <a:pt x="59" y="11"/>
                        </a:cubicBezTo>
                        <a:cubicBezTo>
                          <a:pt x="59" y="5"/>
                          <a:pt x="54" y="0"/>
                          <a:pt x="48" y="0"/>
                        </a:cubicBezTo>
                        <a:cubicBezTo>
                          <a:pt x="41" y="0"/>
                          <a:pt x="36" y="5"/>
                          <a:pt x="36" y="11"/>
                        </a:cubicBezTo>
                        <a:cubicBezTo>
                          <a:pt x="36" y="20"/>
                          <a:pt x="36" y="20"/>
                          <a:pt x="36" y="20"/>
                        </a:cubicBezTo>
                        <a:cubicBezTo>
                          <a:pt x="24" y="20"/>
                          <a:pt x="24" y="20"/>
                          <a:pt x="24" y="20"/>
                        </a:cubicBezTo>
                        <a:cubicBezTo>
                          <a:pt x="11" y="20"/>
                          <a:pt x="0" y="30"/>
                          <a:pt x="0" y="43"/>
                        </a:cubicBezTo>
                        <a:cubicBezTo>
                          <a:pt x="0" y="266"/>
                          <a:pt x="0" y="266"/>
                          <a:pt x="0" y="266"/>
                        </a:cubicBezTo>
                        <a:cubicBezTo>
                          <a:pt x="0" y="278"/>
                          <a:pt x="11" y="289"/>
                          <a:pt x="24" y="289"/>
                        </a:cubicBezTo>
                        <a:cubicBezTo>
                          <a:pt x="191" y="289"/>
                          <a:pt x="191" y="289"/>
                          <a:pt x="191" y="289"/>
                        </a:cubicBezTo>
                        <a:cubicBezTo>
                          <a:pt x="204" y="289"/>
                          <a:pt x="214" y="278"/>
                          <a:pt x="214" y="266"/>
                        </a:cubicBezTo>
                        <a:cubicBezTo>
                          <a:pt x="214" y="43"/>
                          <a:pt x="214" y="43"/>
                          <a:pt x="214" y="43"/>
                        </a:cubicBezTo>
                        <a:cubicBezTo>
                          <a:pt x="214" y="30"/>
                          <a:pt x="204" y="20"/>
                          <a:pt x="191" y="20"/>
                        </a:cubicBezTo>
                        <a:close/>
                        <a:moveTo>
                          <a:pt x="191" y="264"/>
                        </a:moveTo>
                        <a:cubicBezTo>
                          <a:pt x="23" y="264"/>
                          <a:pt x="23" y="264"/>
                          <a:pt x="23" y="264"/>
                        </a:cubicBezTo>
                        <a:cubicBezTo>
                          <a:pt x="23" y="45"/>
                          <a:pt x="23" y="45"/>
                          <a:pt x="23" y="45"/>
                        </a:cubicBezTo>
                        <a:cubicBezTo>
                          <a:pt x="36" y="45"/>
                          <a:pt x="36" y="45"/>
                          <a:pt x="36" y="45"/>
                        </a:cubicBezTo>
                        <a:cubicBezTo>
                          <a:pt x="36" y="52"/>
                          <a:pt x="36" y="52"/>
                          <a:pt x="36" y="52"/>
                        </a:cubicBezTo>
                        <a:cubicBezTo>
                          <a:pt x="36" y="58"/>
                          <a:pt x="41" y="63"/>
                          <a:pt x="48" y="63"/>
                        </a:cubicBezTo>
                        <a:cubicBezTo>
                          <a:pt x="54" y="63"/>
                          <a:pt x="59" y="58"/>
                          <a:pt x="59" y="52"/>
                        </a:cubicBezTo>
                        <a:cubicBezTo>
                          <a:pt x="59" y="45"/>
                          <a:pt x="59" y="45"/>
                          <a:pt x="59" y="45"/>
                        </a:cubicBezTo>
                        <a:cubicBezTo>
                          <a:pt x="96" y="45"/>
                          <a:pt x="96" y="45"/>
                          <a:pt x="96" y="45"/>
                        </a:cubicBezTo>
                        <a:cubicBezTo>
                          <a:pt x="96" y="52"/>
                          <a:pt x="96" y="52"/>
                          <a:pt x="96" y="52"/>
                        </a:cubicBezTo>
                        <a:cubicBezTo>
                          <a:pt x="96" y="58"/>
                          <a:pt x="101" y="63"/>
                          <a:pt x="107" y="63"/>
                        </a:cubicBezTo>
                        <a:cubicBezTo>
                          <a:pt x="113" y="63"/>
                          <a:pt x="118" y="58"/>
                          <a:pt x="118" y="52"/>
                        </a:cubicBezTo>
                        <a:cubicBezTo>
                          <a:pt x="118" y="45"/>
                          <a:pt x="118" y="45"/>
                          <a:pt x="118" y="45"/>
                        </a:cubicBezTo>
                        <a:cubicBezTo>
                          <a:pt x="155" y="45"/>
                          <a:pt x="155" y="45"/>
                          <a:pt x="155" y="45"/>
                        </a:cubicBezTo>
                        <a:cubicBezTo>
                          <a:pt x="155" y="52"/>
                          <a:pt x="155" y="52"/>
                          <a:pt x="155" y="52"/>
                        </a:cubicBezTo>
                        <a:cubicBezTo>
                          <a:pt x="155" y="58"/>
                          <a:pt x="160" y="63"/>
                          <a:pt x="167" y="63"/>
                        </a:cubicBezTo>
                        <a:cubicBezTo>
                          <a:pt x="173" y="63"/>
                          <a:pt x="178" y="58"/>
                          <a:pt x="178" y="52"/>
                        </a:cubicBezTo>
                        <a:cubicBezTo>
                          <a:pt x="178" y="45"/>
                          <a:pt x="178" y="45"/>
                          <a:pt x="178" y="45"/>
                        </a:cubicBezTo>
                        <a:cubicBezTo>
                          <a:pt x="191" y="45"/>
                          <a:pt x="191" y="45"/>
                          <a:pt x="191" y="45"/>
                        </a:cubicBezTo>
                        <a:lnTo>
                          <a:pt x="191" y="26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prstClr val="black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6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12719159" y="6523924"/>
                    <a:ext cx="107950" cy="142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prstClr val="black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7" name="Rectangle 349"/>
                  <p:cNvSpPr>
                    <a:spLocks noChangeArrowheads="1"/>
                  </p:cNvSpPr>
                  <p:nvPr/>
                </p:nvSpPr>
                <p:spPr bwMode="auto">
                  <a:xfrm>
                    <a:off x="12719159" y="6560436"/>
                    <a:ext cx="107950" cy="142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prstClr val="black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8" name="Rectangle 350"/>
                  <p:cNvSpPr>
                    <a:spLocks noChangeArrowheads="1"/>
                  </p:cNvSpPr>
                  <p:nvPr/>
                </p:nvSpPr>
                <p:spPr bwMode="auto">
                  <a:xfrm>
                    <a:off x="12719159" y="6596949"/>
                    <a:ext cx="107950" cy="142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prstClr val="black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9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12719159" y="6633461"/>
                    <a:ext cx="107950" cy="158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prstClr val="black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0" name="组合 39"/>
              <p:cNvGrpSpPr/>
              <p:nvPr/>
            </p:nvGrpSpPr>
            <p:grpSpPr>
              <a:xfrm>
                <a:off x="4448833" y="4746907"/>
                <a:ext cx="3360058" cy="903199"/>
                <a:chOff x="1172899" y="2551837"/>
                <a:chExt cx="3360058" cy="903199"/>
              </a:xfrm>
            </p:grpSpPr>
            <p:sp>
              <p:nvSpPr>
                <p:cNvPr id="41" name="文本框 40"/>
                <p:cNvSpPr txBox="1"/>
                <p:nvPr/>
              </p:nvSpPr>
              <p:spPr>
                <a:xfrm>
                  <a:off x="1172899" y="2859680"/>
                  <a:ext cx="3360058" cy="595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6660">
                    <a:lnSpc>
                      <a:spcPct val="120000"/>
                    </a:lnSpc>
                    <a:spcBef>
                      <a:spcPct val="20000"/>
                    </a:spcBef>
                  </a:pPr>
                  <a:r>
                    <a:rPr lang="zh-CN" altLang="en-US" sz="1400" dirty="0">
                      <a:solidFill>
                        <a:srgbClr val="222A35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rPr>
                    <a:t>单击此处编辑您要的内容，建议您在展示时采用微软雅黑字体，本模版。</a:t>
                  </a:r>
                  <a:endParaRPr lang="en-US" altLang="zh-CN" sz="1400" dirty="0">
                    <a:solidFill>
                      <a:srgbClr val="222A35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文本框 41"/>
                <p:cNvSpPr txBox="1"/>
                <p:nvPr/>
              </p:nvSpPr>
              <p:spPr>
                <a:xfrm>
                  <a:off x="1441272" y="2551837"/>
                  <a:ext cx="28233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rPr>
                    <a:t>单击此处添加标题</a:t>
                  </a:r>
                </a:p>
              </p:txBody>
            </p:sp>
          </p:grpSp>
        </p:grpSp>
        <p:grpSp>
          <p:nvGrpSpPr>
            <p:cNvPr id="50" name="组合 49"/>
            <p:cNvGrpSpPr/>
            <p:nvPr/>
          </p:nvGrpSpPr>
          <p:grpSpPr>
            <a:xfrm>
              <a:off x="7893135" y="3754186"/>
              <a:ext cx="3360058" cy="1895920"/>
              <a:chOff x="7893135" y="3754186"/>
              <a:chExt cx="3360058" cy="1895920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9115844" y="3754186"/>
                <a:ext cx="856342" cy="856342"/>
                <a:chOff x="9115844" y="3754186"/>
                <a:chExt cx="856342" cy="856342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9115844" y="3754186"/>
                  <a:ext cx="856342" cy="856342"/>
                </a:xfrm>
                <a:prstGeom prst="ellipse">
                  <a:avLst/>
                </a:prstGeom>
                <a:solidFill>
                  <a:srgbClr val="EB5A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56" name="组合 55"/>
                <p:cNvGrpSpPr/>
                <p:nvPr/>
              </p:nvGrpSpPr>
              <p:grpSpPr>
                <a:xfrm>
                  <a:off x="9415571" y="4009771"/>
                  <a:ext cx="350338" cy="410830"/>
                  <a:chOff x="13179534" y="6958899"/>
                  <a:chExt cx="220662" cy="258762"/>
                </a:xfrm>
              </p:grpSpPr>
              <p:sp>
                <p:nvSpPr>
                  <p:cNvPr id="57" name="Freeform 77"/>
                  <p:cNvSpPr/>
                  <p:nvPr/>
                </p:nvSpPr>
                <p:spPr bwMode="auto">
                  <a:xfrm>
                    <a:off x="13222396" y="6958899"/>
                    <a:ext cx="177800" cy="149225"/>
                  </a:xfrm>
                  <a:custGeom>
                    <a:avLst/>
                    <a:gdLst>
                      <a:gd name="T0" fmla="*/ 134 w 196"/>
                      <a:gd name="T1" fmla="*/ 102 h 167"/>
                      <a:gd name="T2" fmla="*/ 196 w 196"/>
                      <a:gd name="T3" fmla="*/ 34 h 167"/>
                      <a:gd name="T4" fmla="*/ 76 w 196"/>
                      <a:gd name="T5" fmla="*/ 22 h 167"/>
                      <a:gd name="T6" fmla="*/ 0 w 196"/>
                      <a:gd name="T7" fmla="*/ 2 h 167"/>
                      <a:gd name="T8" fmla="*/ 0 w 196"/>
                      <a:gd name="T9" fmla="*/ 137 h 167"/>
                      <a:gd name="T10" fmla="*/ 39 w 196"/>
                      <a:gd name="T11" fmla="*/ 135 h 167"/>
                      <a:gd name="T12" fmla="*/ 191 w 196"/>
                      <a:gd name="T13" fmla="*/ 160 h 167"/>
                      <a:gd name="T14" fmla="*/ 134 w 196"/>
                      <a:gd name="T15" fmla="*/ 102 h 1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96" h="167">
                        <a:moveTo>
                          <a:pt x="134" y="102"/>
                        </a:moveTo>
                        <a:cubicBezTo>
                          <a:pt x="134" y="87"/>
                          <a:pt x="196" y="34"/>
                          <a:pt x="196" y="34"/>
                        </a:cubicBezTo>
                        <a:cubicBezTo>
                          <a:pt x="164" y="48"/>
                          <a:pt x="117" y="44"/>
                          <a:pt x="76" y="22"/>
                        </a:cubicBezTo>
                        <a:cubicBezTo>
                          <a:pt x="35" y="0"/>
                          <a:pt x="0" y="2"/>
                          <a:pt x="0" y="2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2" y="136"/>
                          <a:pt x="11" y="133"/>
                          <a:pt x="39" y="135"/>
                        </a:cubicBezTo>
                        <a:cubicBezTo>
                          <a:pt x="73" y="139"/>
                          <a:pt x="160" y="167"/>
                          <a:pt x="191" y="160"/>
                        </a:cubicBezTo>
                        <a:cubicBezTo>
                          <a:pt x="191" y="160"/>
                          <a:pt x="134" y="112"/>
                          <a:pt x="134" y="10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prstClr val="black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8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13179534" y="6960486"/>
                    <a:ext cx="22225" cy="2571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prstClr val="black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52" name="组合 51"/>
              <p:cNvGrpSpPr/>
              <p:nvPr/>
            </p:nvGrpSpPr>
            <p:grpSpPr>
              <a:xfrm>
                <a:off x="7893135" y="4746907"/>
                <a:ext cx="3360058" cy="903199"/>
                <a:chOff x="1172899" y="2551837"/>
                <a:chExt cx="3360058" cy="903199"/>
              </a:xfrm>
            </p:grpSpPr>
            <p:sp>
              <p:nvSpPr>
                <p:cNvPr id="53" name="文本框 52"/>
                <p:cNvSpPr txBox="1"/>
                <p:nvPr/>
              </p:nvSpPr>
              <p:spPr>
                <a:xfrm>
                  <a:off x="1172899" y="2859680"/>
                  <a:ext cx="3360058" cy="595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6660">
                    <a:lnSpc>
                      <a:spcPct val="120000"/>
                    </a:lnSpc>
                    <a:spcBef>
                      <a:spcPct val="20000"/>
                    </a:spcBef>
                  </a:pPr>
                  <a:r>
                    <a:rPr lang="zh-CN" altLang="en-US" sz="1400" dirty="0">
                      <a:solidFill>
                        <a:srgbClr val="222A35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rPr>
                    <a:t>单击此处编辑您要的内容，建议您在展示时采用微软雅黑字体，本模版。</a:t>
                  </a:r>
                  <a:endParaRPr lang="en-US" altLang="zh-CN" sz="1400" dirty="0">
                    <a:solidFill>
                      <a:srgbClr val="222A35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文本框 53"/>
                <p:cNvSpPr txBox="1"/>
                <p:nvPr/>
              </p:nvSpPr>
              <p:spPr>
                <a:xfrm>
                  <a:off x="1441272" y="2551837"/>
                  <a:ext cx="28233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rPr>
                    <a:t>单击此处添加标题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出自【趣你的PPT】(微信:qunideppt)：最优质的PPT资源库"/>
          <p:cNvSpPr/>
          <p:nvPr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657792 w 6096000"/>
              <a:gd name="connsiteY0" fmla="*/ 5138810 h 6883400"/>
              <a:gd name="connsiteX1" fmla="*/ 657792 w 6096000"/>
              <a:gd name="connsiteY1" fmla="*/ 5906496 h 6883400"/>
              <a:gd name="connsiteX2" fmla="*/ 1250914 w 6096000"/>
              <a:gd name="connsiteY2" fmla="*/ 5522653 h 6883400"/>
              <a:gd name="connsiteX3" fmla="*/ 657792 w 6096000"/>
              <a:gd name="connsiteY3" fmla="*/ 3767210 h 6883400"/>
              <a:gd name="connsiteX4" fmla="*/ 657792 w 6096000"/>
              <a:gd name="connsiteY4" fmla="*/ 4534896 h 6883400"/>
              <a:gd name="connsiteX5" fmla="*/ 1250914 w 6096000"/>
              <a:gd name="connsiteY5" fmla="*/ 4151053 h 6883400"/>
              <a:gd name="connsiteX6" fmla="*/ 657792 w 6096000"/>
              <a:gd name="connsiteY6" fmla="*/ 2395610 h 6883400"/>
              <a:gd name="connsiteX7" fmla="*/ 657792 w 6096000"/>
              <a:gd name="connsiteY7" fmla="*/ 3163296 h 6883400"/>
              <a:gd name="connsiteX8" fmla="*/ 1250914 w 6096000"/>
              <a:gd name="connsiteY8" fmla="*/ 2779453 h 6883400"/>
              <a:gd name="connsiteX9" fmla="*/ 657792 w 6096000"/>
              <a:gd name="connsiteY9" fmla="*/ 1024010 h 6883400"/>
              <a:gd name="connsiteX10" fmla="*/ 657792 w 6096000"/>
              <a:gd name="connsiteY10" fmla="*/ 1791696 h 6883400"/>
              <a:gd name="connsiteX11" fmla="*/ 1250914 w 6096000"/>
              <a:gd name="connsiteY11" fmla="*/ 1407853 h 6883400"/>
              <a:gd name="connsiteX12" fmla="*/ 0 w 6096000"/>
              <a:gd name="connsiteY12" fmla="*/ 0 h 6883400"/>
              <a:gd name="connsiteX13" fmla="*/ 6096000 w 6096000"/>
              <a:gd name="connsiteY13" fmla="*/ 0 h 6883400"/>
              <a:gd name="connsiteX14" fmla="*/ 6096000 w 6096000"/>
              <a:gd name="connsiteY14" fmla="*/ 6883400 h 6883400"/>
              <a:gd name="connsiteX15" fmla="*/ 0 w 6096000"/>
              <a:gd name="connsiteY15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96000" h="6883400">
                <a:moveTo>
                  <a:pt x="657792" y="5138810"/>
                </a:moveTo>
                <a:lnTo>
                  <a:pt x="657792" y="5906496"/>
                </a:lnTo>
                <a:lnTo>
                  <a:pt x="1250914" y="5522653"/>
                </a:lnTo>
                <a:close/>
                <a:moveTo>
                  <a:pt x="657792" y="3767210"/>
                </a:moveTo>
                <a:lnTo>
                  <a:pt x="657792" y="4534896"/>
                </a:lnTo>
                <a:lnTo>
                  <a:pt x="1250914" y="4151053"/>
                </a:lnTo>
                <a:close/>
                <a:moveTo>
                  <a:pt x="657792" y="2395610"/>
                </a:moveTo>
                <a:lnTo>
                  <a:pt x="657792" y="3163296"/>
                </a:lnTo>
                <a:lnTo>
                  <a:pt x="1250914" y="2779453"/>
                </a:lnTo>
                <a:close/>
                <a:moveTo>
                  <a:pt x="657792" y="1024010"/>
                </a:moveTo>
                <a:lnTo>
                  <a:pt x="657792" y="1791696"/>
                </a:lnTo>
                <a:lnTo>
                  <a:pt x="1250914" y="1407853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83400"/>
                </a:lnTo>
                <a:lnTo>
                  <a:pt x="0" y="688340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3" name="出自【趣你的PPT】(微信:qunideppt)：最优质的PPT资源库"/>
          <p:cNvSpPr/>
          <p:nvPr/>
        </p:nvSpPr>
        <p:spPr>
          <a:xfrm rot="5400000">
            <a:off x="-611981" y="1335881"/>
            <a:ext cx="5384800" cy="4160838"/>
          </a:xfrm>
          <a:prstGeom prst="triangl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76250" y="2668588"/>
            <a:ext cx="1758950" cy="1260475"/>
            <a:chOff x="476250" y="2668588"/>
            <a:chExt cx="1758950" cy="1260475"/>
          </a:xfrm>
        </p:grpSpPr>
        <p:sp>
          <p:nvSpPr>
            <p:cNvPr id="44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476250" y="2668588"/>
              <a:ext cx="175895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5400" b="1" dirty="0">
                  <a:solidFill>
                    <a:prstClr val="black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目录</a:t>
              </a:r>
            </a:p>
          </p:txBody>
        </p:sp>
        <p:sp>
          <p:nvSpPr>
            <p:cNvPr id="45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476250" y="3529013"/>
              <a:ext cx="17589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000" b="1" dirty="0">
                  <a:solidFill>
                    <a:prstClr val="black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CONTENTS</a:t>
              </a:r>
              <a:endPara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6" name="出自【趣你的PPT】(微信:qunideppt)：最优质的PPT资源库"/>
          <p:cNvSpPr/>
          <p:nvPr/>
        </p:nvSpPr>
        <p:spPr>
          <a:xfrm rot="5400000">
            <a:off x="6757988" y="1181100"/>
            <a:ext cx="520700" cy="403225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1" name="出自【趣你的PPT】(微信:qunideppt)：最优质的PPT资源库"/>
          <p:cNvSpPr/>
          <p:nvPr/>
        </p:nvSpPr>
        <p:spPr>
          <a:xfrm rot="5400000">
            <a:off x="6757988" y="2552700"/>
            <a:ext cx="520700" cy="403225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6" name="出自【趣你的PPT】(微信:qunideppt)：最优质的PPT资源库"/>
          <p:cNvSpPr/>
          <p:nvPr/>
        </p:nvSpPr>
        <p:spPr>
          <a:xfrm rot="5400000">
            <a:off x="6757988" y="3924300"/>
            <a:ext cx="520700" cy="403225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1" name="出自【趣你的PPT】(微信:qunideppt)：最优质的PPT资源库"/>
          <p:cNvSpPr/>
          <p:nvPr/>
        </p:nvSpPr>
        <p:spPr>
          <a:xfrm rot="5400000">
            <a:off x="6757988" y="5295900"/>
            <a:ext cx="520700" cy="403225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556501" y="895352"/>
            <a:ext cx="3694786" cy="1151355"/>
            <a:chOff x="7556501" y="895352"/>
            <a:chExt cx="3694786" cy="1151355"/>
          </a:xfrm>
        </p:grpSpPr>
        <p:grpSp>
          <p:nvGrpSpPr>
            <p:cNvPr id="47" name="组合 20出自【趣你的PPT】(微信:qunideppt)：最优质的PPT资源库"/>
            <p:cNvGrpSpPr/>
            <p:nvPr/>
          </p:nvGrpSpPr>
          <p:grpSpPr bwMode="auto">
            <a:xfrm>
              <a:off x="7556501" y="895352"/>
              <a:ext cx="3082924" cy="534988"/>
              <a:chOff x="7792018" y="5539247"/>
              <a:chExt cx="3083042" cy="534377"/>
            </a:xfrm>
          </p:grpSpPr>
          <p:sp>
            <p:nvSpPr>
              <p:cNvPr id="48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7792018" y="5539247"/>
                <a:ext cx="3083042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zh-CN" altLang="en-US" b="1" dirty="0">
                    <a:solidFill>
                      <a:prstClr val="black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点此添加您的标题</a:t>
                </a:r>
              </a:p>
            </p:txBody>
          </p:sp>
          <p:cxnSp>
            <p:nvCxnSpPr>
              <p:cNvPr id="49" name="出自【趣你的PPT】(微信:qunideppt)：最优质的PPT资源库"/>
              <p:cNvCxnSpPr/>
              <p:nvPr/>
            </p:nvCxnSpPr>
            <p:spPr>
              <a:xfrm>
                <a:off x="7890446" y="6073624"/>
                <a:ext cx="28639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 rot="8925">
              <a:off x="7557174" y="1523487"/>
              <a:ext cx="36941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400" dirty="0">
                  <a:solidFill>
                    <a:srgbClr val="1B1D34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CLICK  HERE  TO  ADD   MORE  TEXT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zh-CN" sz="1400" dirty="0">
                <a:solidFill>
                  <a:srgbClr val="1B1D34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538125" y="2266952"/>
            <a:ext cx="3694113" cy="1125208"/>
            <a:chOff x="7538125" y="2266952"/>
            <a:chExt cx="3694113" cy="1125208"/>
          </a:xfrm>
        </p:grpSpPr>
        <p:grpSp>
          <p:nvGrpSpPr>
            <p:cNvPr id="52" name="组合 28出自【趣你的PPT】(微信:qunideppt)：最优质的PPT资源库"/>
            <p:cNvGrpSpPr/>
            <p:nvPr/>
          </p:nvGrpSpPr>
          <p:grpSpPr bwMode="auto">
            <a:xfrm>
              <a:off x="7556501" y="2266952"/>
              <a:ext cx="3082924" cy="534988"/>
              <a:chOff x="7792018" y="5539247"/>
              <a:chExt cx="3083042" cy="534377"/>
            </a:xfrm>
          </p:grpSpPr>
          <p:sp>
            <p:nvSpPr>
              <p:cNvPr id="53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7792018" y="5539247"/>
                <a:ext cx="3083042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zh-CN" altLang="en-US" b="1" dirty="0">
                    <a:solidFill>
                      <a:prstClr val="black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点此添加您的标题</a:t>
                </a:r>
              </a:p>
            </p:txBody>
          </p:sp>
          <p:cxnSp>
            <p:nvCxnSpPr>
              <p:cNvPr id="54" name="出自【趣你的PPT】(微信:qunideppt)：最优质的PPT资源库"/>
              <p:cNvCxnSpPr/>
              <p:nvPr/>
            </p:nvCxnSpPr>
            <p:spPr>
              <a:xfrm>
                <a:off x="7890446" y="6073624"/>
                <a:ext cx="28639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 rot="8925">
              <a:off x="7538125" y="2868940"/>
              <a:ext cx="36941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400" dirty="0">
                  <a:solidFill>
                    <a:srgbClr val="1B1D34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CLICK  HERE  TO  ADD   MORE  TEXT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zh-CN" sz="1400" dirty="0">
                <a:solidFill>
                  <a:srgbClr val="1B1D34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556501" y="3638552"/>
            <a:ext cx="3694786" cy="1133543"/>
            <a:chOff x="7556501" y="3638552"/>
            <a:chExt cx="3694786" cy="1133543"/>
          </a:xfrm>
        </p:grpSpPr>
        <p:grpSp>
          <p:nvGrpSpPr>
            <p:cNvPr id="57" name="组合 36出自【趣你的PPT】(微信:qunideppt)：最优质的PPT资源库"/>
            <p:cNvGrpSpPr/>
            <p:nvPr/>
          </p:nvGrpSpPr>
          <p:grpSpPr bwMode="auto">
            <a:xfrm>
              <a:off x="7556501" y="3638552"/>
              <a:ext cx="3082924" cy="534988"/>
              <a:chOff x="7792018" y="5539247"/>
              <a:chExt cx="3083042" cy="534377"/>
            </a:xfrm>
          </p:grpSpPr>
          <p:sp>
            <p:nvSpPr>
              <p:cNvPr id="58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7792018" y="5539247"/>
                <a:ext cx="3083042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zh-CN" altLang="en-US" b="1" dirty="0">
                    <a:solidFill>
                      <a:prstClr val="black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点此添加您的标题</a:t>
                </a:r>
              </a:p>
            </p:txBody>
          </p:sp>
          <p:cxnSp>
            <p:nvCxnSpPr>
              <p:cNvPr id="59" name="出自【趣你的PPT】(微信:qunideppt)：最优质的PPT资源库"/>
              <p:cNvCxnSpPr/>
              <p:nvPr/>
            </p:nvCxnSpPr>
            <p:spPr>
              <a:xfrm>
                <a:off x="7890446" y="6073624"/>
                <a:ext cx="28639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 rot="8925">
              <a:off x="7557174" y="4248875"/>
              <a:ext cx="36941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400" dirty="0">
                  <a:solidFill>
                    <a:srgbClr val="1B1D34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CLICK  HERE  TO  ADD   MORE  TEXT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zh-CN" sz="1400" dirty="0">
                <a:solidFill>
                  <a:srgbClr val="1B1D34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538126" y="5010152"/>
            <a:ext cx="3694113" cy="1144417"/>
            <a:chOff x="7538126" y="5010152"/>
            <a:chExt cx="3694113" cy="1144417"/>
          </a:xfrm>
        </p:grpSpPr>
        <p:grpSp>
          <p:nvGrpSpPr>
            <p:cNvPr id="65" name="组合 44出自【趣你的PPT】(微信:qunideppt)：最优质的PPT资源库"/>
            <p:cNvGrpSpPr/>
            <p:nvPr/>
          </p:nvGrpSpPr>
          <p:grpSpPr bwMode="auto">
            <a:xfrm>
              <a:off x="7556501" y="5010152"/>
              <a:ext cx="3082924" cy="534988"/>
              <a:chOff x="7792018" y="5539247"/>
              <a:chExt cx="3083042" cy="534377"/>
            </a:xfrm>
          </p:grpSpPr>
          <p:sp>
            <p:nvSpPr>
              <p:cNvPr id="66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7792018" y="5539247"/>
                <a:ext cx="3083042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zh-CN" altLang="en-US" b="1" dirty="0">
                    <a:solidFill>
                      <a:prstClr val="black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点此添加您的标题</a:t>
                </a:r>
              </a:p>
            </p:txBody>
          </p:sp>
          <p:cxnSp>
            <p:nvCxnSpPr>
              <p:cNvPr id="67" name="出自【趣你的PPT】(微信:qunideppt)：最优质的PPT资源库"/>
              <p:cNvCxnSpPr/>
              <p:nvPr/>
            </p:nvCxnSpPr>
            <p:spPr>
              <a:xfrm>
                <a:off x="7890446" y="6073624"/>
                <a:ext cx="28639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 rot="8925">
              <a:off x="7538126" y="5631349"/>
              <a:ext cx="36941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400" dirty="0">
                  <a:solidFill>
                    <a:srgbClr val="1B1D34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CLICK  HERE  TO  ADD   MORE  TEXT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zh-CN" sz="1400" dirty="0">
                <a:solidFill>
                  <a:srgbClr val="1B1D34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22352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4320" y="345440"/>
            <a:ext cx="11176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6880" y="445105"/>
            <a:ext cx="283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情人节快乐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19793" y="1636843"/>
            <a:ext cx="4808878" cy="1932513"/>
            <a:chOff x="1019793" y="1636843"/>
            <a:chExt cx="4808878" cy="193251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/>
            <a:srcRect r="11952"/>
            <a:stretch>
              <a:fillRect/>
            </a:stretch>
          </p:blipFill>
          <p:spPr>
            <a:xfrm>
              <a:off x="1019793" y="1636843"/>
              <a:ext cx="1831975" cy="186690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3042268" y="1636843"/>
              <a:ext cx="1663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445469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单击添加标题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3143868" y="2080577"/>
              <a:ext cx="1193800" cy="347246"/>
            </a:xfrm>
            <a:prstGeom prst="rect">
              <a:avLst/>
            </a:pr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377694" y="2104853"/>
              <a:ext cx="8463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关键词</a:t>
              </a:r>
            </a:p>
          </p:txBody>
        </p:sp>
        <p:sp>
          <p:nvSpPr>
            <p:cNvPr id="23" name="Content Placeholder 2"/>
            <p:cNvSpPr txBox="1"/>
            <p:nvPr/>
          </p:nvSpPr>
          <p:spPr>
            <a:xfrm>
              <a:off x="3042268" y="2570294"/>
              <a:ext cx="2786403" cy="99906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9793" y="4021781"/>
            <a:ext cx="4808878" cy="1920467"/>
            <a:chOff x="1019793" y="4021781"/>
            <a:chExt cx="4808878" cy="192046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/>
            <a:srcRect r="11952"/>
            <a:stretch>
              <a:fillRect/>
            </a:stretch>
          </p:blipFill>
          <p:spPr>
            <a:xfrm>
              <a:off x="1019793" y="4021781"/>
              <a:ext cx="1831975" cy="186690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3042268" y="4021781"/>
              <a:ext cx="1663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445469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单击添加标题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3143868" y="4465515"/>
              <a:ext cx="1193800" cy="347246"/>
            </a:xfrm>
            <a:prstGeom prst="rect">
              <a:avLst/>
            </a:pr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377694" y="4489791"/>
              <a:ext cx="8463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关键词</a:t>
              </a:r>
            </a:p>
          </p:txBody>
        </p:sp>
        <p:sp>
          <p:nvSpPr>
            <p:cNvPr id="24" name="Content Placeholder 2"/>
            <p:cNvSpPr txBox="1"/>
            <p:nvPr/>
          </p:nvSpPr>
          <p:spPr>
            <a:xfrm>
              <a:off x="3042268" y="4943186"/>
              <a:ext cx="2786403" cy="99906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626225" y="1636843"/>
            <a:ext cx="4808878" cy="1932513"/>
            <a:chOff x="6626225" y="1636843"/>
            <a:chExt cx="4808878" cy="193251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/>
            <a:srcRect r="11952"/>
            <a:stretch>
              <a:fillRect/>
            </a:stretch>
          </p:blipFill>
          <p:spPr>
            <a:xfrm>
              <a:off x="6626225" y="1636843"/>
              <a:ext cx="1831975" cy="1866900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8648700" y="1636843"/>
              <a:ext cx="1663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445469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单击添加标题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8750300" y="2080577"/>
              <a:ext cx="1193800" cy="347246"/>
            </a:xfrm>
            <a:prstGeom prst="rect">
              <a:avLst/>
            </a:pr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984126" y="2104853"/>
              <a:ext cx="8463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关键词</a:t>
              </a:r>
            </a:p>
          </p:txBody>
        </p:sp>
        <p:sp>
          <p:nvSpPr>
            <p:cNvPr id="25" name="Content Placeholder 2"/>
            <p:cNvSpPr txBox="1"/>
            <p:nvPr/>
          </p:nvSpPr>
          <p:spPr>
            <a:xfrm>
              <a:off x="8648700" y="2570294"/>
              <a:ext cx="2786403" cy="99906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26225" y="4021781"/>
            <a:ext cx="4808878" cy="1920467"/>
            <a:chOff x="6626225" y="4021781"/>
            <a:chExt cx="4808878" cy="192046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1952"/>
            <a:stretch>
              <a:fillRect/>
            </a:stretch>
          </p:blipFill>
          <p:spPr>
            <a:xfrm>
              <a:off x="6626225" y="4021781"/>
              <a:ext cx="1831975" cy="1866900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8648700" y="4021781"/>
              <a:ext cx="1663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445469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单击添加标题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8750300" y="4465515"/>
              <a:ext cx="1193800" cy="347246"/>
            </a:xfrm>
            <a:prstGeom prst="rect">
              <a:avLst/>
            </a:pr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984126" y="4489791"/>
              <a:ext cx="8463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关键词</a:t>
              </a:r>
            </a:p>
          </p:txBody>
        </p:sp>
        <p:sp>
          <p:nvSpPr>
            <p:cNvPr id="26" name="Content Placeholder 2"/>
            <p:cNvSpPr txBox="1"/>
            <p:nvPr/>
          </p:nvSpPr>
          <p:spPr>
            <a:xfrm>
              <a:off x="8648700" y="4943186"/>
              <a:ext cx="2786403" cy="99906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3930650" y="1701800"/>
            <a:ext cx="43307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1500" dirty="0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PART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1500" dirty="0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04</a:t>
            </a:r>
            <a:endParaRPr lang="zh-CN" altLang="en-US" sz="11500" dirty="0">
              <a:solidFill>
                <a:prstClr val="white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" name="心形 1"/>
          <p:cNvSpPr/>
          <p:nvPr/>
        </p:nvSpPr>
        <p:spPr>
          <a:xfrm rot="20789315">
            <a:off x="609600" y="497840"/>
            <a:ext cx="853440" cy="772160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5" name="心形 64"/>
          <p:cNvSpPr/>
          <p:nvPr/>
        </p:nvSpPr>
        <p:spPr>
          <a:xfrm rot="20729490">
            <a:off x="614828" y="1548970"/>
            <a:ext cx="744491" cy="699194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6" name="心形 65"/>
          <p:cNvSpPr/>
          <p:nvPr/>
        </p:nvSpPr>
        <p:spPr>
          <a:xfrm>
            <a:off x="1482090" y="1173480"/>
            <a:ext cx="529590" cy="528320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7" name="心形 66"/>
          <p:cNvSpPr/>
          <p:nvPr/>
        </p:nvSpPr>
        <p:spPr>
          <a:xfrm rot="895355">
            <a:off x="9707245" y="4429760"/>
            <a:ext cx="722630" cy="762000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8" name="心形 67"/>
          <p:cNvSpPr/>
          <p:nvPr/>
        </p:nvSpPr>
        <p:spPr>
          <a:xfrm>
            <a:off x="9266522" y="5670842"/>
            <a:ext cx="853440" cy="772160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9" name="心形 68"/>
          <p:cNvSpPr/>
          <p:nvPr/>
        </p:nvSpPr>
        <p:spPr>
          <a:xfrm>
            <a:off x="10336126" y="5142588"/>
            <a:ext cx="853440" cy="772160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0" name="心形 69"/>
          <p:cNvSpPr/>
          <p:nvPr/>
        </p:nvSpPr>
        <p:spPr>
          <a:xfrm>
            <a:off x="10622972" y="3963485"/>
            <a:ext cx="853440" cy="772160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1" name="心形 70"/>
          <p:cNvSpPr/>
          <p:nvPr/>
        </p:nvSpPr>
        <p:spPr>
          <a:xfrm rot="707614">
            <a:off x="11139179" y="5823611"/>
            <a:ext cx="614393" cy="780987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2" name="心形 71"/>
          <p:cNvSpPr/>
          <p:nvPr/>
        </p:nvSpPr>
        <p:spPr>
          <a:xfrm rot="1181037">
            <a:off x="10199325" y="6374282"/>
            <a:ext cx="447301" cy="438789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3" name="心形 72"/>
          <p:cNvSpPr/>
          <p:nvPr/>
        </p:nvSpPr>
        <p:spPr>
          <a:xfrm rot="1181037">
            <a:off x="11512645" y="3741612"/>
            <a:ext cx="301998" cy="267534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4" name="心形 73"/>
          <p:cNvSpPr/>
          <p:nvPr/>
        </p:nvSpPr>
        <p:spPr>
          <a:xfrm rot="1181037">
            <a:off x="140380" y="2684972"/>
            <a:ext cx="301998" cy="267534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22352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4320" y="345440"/>
            <a:ext cx="11176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6880" y="445105"/>
            <a:ext cx="283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情人节快乐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607998" y="2924868"/>
            <a:ext cx="4898076" cy="1821574"/>
            <a:chOff x="5607998" y="2924868"/>
            <a:chExt cx="4898076" cy="1821574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5724093" y="3843396"/>
              <a:ext cx="4673438" cy="0"/>
            </a:xfrm>
            <a:prstGeom prst="line">
              <a:avLst/>
            </a:prstGeom>
            <a:ln>
              <a:solidFill>
                <a:srgbClr val="ADB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5607998" y="2924868"/>
              <a:ext cx="4898075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单击此处编辑您要的内容，建议您在展示时采用微软雅黑字体，本模版所有图形线条及其相应素材均可自由编辑、改色、替换。更多使用说明和作品请详阅模版最末的使用手册。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607999" y="3989312"/>
              <a:ext cx="4898075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单击此处编辑您要的内容，建议您在展示时采用微软雅黑字体，本模版所有图形线条及其相应素材均可自由编辑、改色、替换。更多使用说明和作品请详阅模版最末的使用手册。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97857" y="2147049"/>
            <a:ext cx="3069899" cy="3069899"/>
            <a:chOff x="1597857" y="2147049"/>
            <a:chExt cx="3069899" cy="3069899"/>
          </a:xfrm>
        </p:grpSpPr>
        <p:sp>
          <p:nvSpPr>
            <p:cNvPr id="8" name="Oval 1"/>
            <p:cNvSpPr/>
            <p:nvPr/>
          </p:nvSpPr>
          <p:spPr>
            <a:xfrm>
              <a:off x="1597857" y="2147049"/>
              <a:ext cx="3069899" cy="3069899"/>
            </a:xfrm>
            <a:prstGeom prst="ellipse">
              <a:avLst/>
            </a:prstGeom>
            <a:solidFill>
              <a:srgbClr val="E6E9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1"/>
            <p:cNvSpPr/>
            <p:nvPr/>
          </p:nvSpPr>
          <p:spPr>
            <a:xfrm>
              <a:off x="1812480" y="2361672"/>
              <a:ext cx="2640654" cy="2640654"/>
            </a:xfrm>
            <a:prstGeom prst="ellipse">
              <a:avLst/>
            </a:prstGeom>
            <a:solidFill>
              <a:srgbClr val="EB5A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6" name="心形 15"/>
            <p:cNvSpPr/>
            <p:nvPr/>
          </p:nvSpPr>
          <p:spPr>
            <a:xfrm rot="19874397">
              <a:off x="2094607" y="3119609"/>
              <a:ext cx="1053987" cy="953607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7" name="心形 16"/>
            <p:cNvSpPr/>
            <p:nvPr/>
          </p:nvSpPr>
          <p:spPr>
            <a:xfrm rot="3076250">
              <a:off x="3010898" y="3213992"/>
              <a:ext cx="1053987" cy="953607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22352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4320" y="345440"/>
            <a:ext cx="11176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6880" y="445105"/>
            <a:ext cx="283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情人节快乐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69243" y="1363718"/>
            <a:ext cx="9048582" cy="4888027"/>
            <a:chOff x="1569243" y="1363718"/>
            <a:chExt cx="9048582" cy="4888027"/>
          </a:xfrm>
        </p:grpSpPr>
        <p:sp>
          <p:nvSpPr>
            <p:cNvPr id="7" name="TextBox 14"/>
            <p:cNvSpPr txBox="1"/>
            <p:nvPr/>
          </p:nvSpPr>
          <p:spPr>
            <a:xfrm>
              <a:off x="2675945" y="1396093"/>
              <a:ext cx="2856695" cy="876774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单击此处编辑您要的内容，建议您在展示时采用微软雅黑字体，本模版。</a:t>
              </a:r>
              <a:endParaRPr lang="en-US" altLang="zh-CN" sz="14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588342" y="1396902"/>
              <a:ext cx="919063" cy="919397"/>
            </a:xfrm>
            <a:prstGeom prst="ellipse">
              <a:avLst/>
            </a:pr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7"/>
            <p:cNvSpPr>
              <a:spLocks noEditPoints="1"/>
            </p:cNvSpPr>
            <p:nvPr/>
          </p:nvSpPr>
          <p:spPr bwMode="auto">
            <a:xfrm>
              <a:off x="1824866" y="1611719"/>
              <a:ext cx="407819" cy="522187"/>
            </a:xfrm>
            <a:custGeom>
              <a:avLst/>
              <a:gdLst>
                <a:gd name="T0" fmla="*/ 313 w 659"/>
                <a:gd name="T1" fmla="*/ 619 h 962"/>
                <a:gd name="T2" fmla="*/ 421 w 659"/>
                <a:gd name="T3" fmla="*/ 558 h 962"/>
                <a:gd name="T4" fmla="*/ 489 w 659"/>
                <a:gd name="T5" fmla="*/ 576 h 962"/>
                <a:gd name="T6" fmla="*/ 552 w 659"/>
                <a:gd name="T7" fmla="*/ 452 h 962"/>
                <a:gd name="T8" fmla="*/ 599 w 659"/>
                <a:gd name="T9" fmla="*/ 417 h 962"/>
                <a:gd name="T10" fmla="*/ 601 w 659"/>
                <a:gd name="T11" fmla="*/ 268 h 962"/>
                <a:gd name="T12" fmla="*/ 555 w 659"/>
                <a:gd name="T13" fmla="*/ 231 h 962"/>
                <a:gd name="T14" fmla="*/ 504 w 659"/>
                <a:gd name="T15" fmla="*/ 108 h 962"/>
                <a:gd name="T16" fmla="*/ 449 w 659"/>
                <a:gd name="T17" fmla="*/ 119 h 962"/>
                <a:gd name="T18" fmla="*/ 346 w 659"/>
                <a:gd name="T19" fmla="*/ 58 h 962"/>
                <a:gd name="T20" fmla="*/ 321 w 659"/>
                <a:gd name="T21" fmla="*/ 58 h 962"/>
                <a:gd name="T22" fmla="*/ 245 w 659"/>
                <a:gd name="T23" fmla="*/ 118 h 962"/>
                <a:gd name="T24" fmla="*/ 220 w 659"/>
                <a:gd name="T25" fmla="*/ 111 h 962"/>
                <a:gd name="T26" fmla="*/ 158 w 659"/>
                <a:gd name="T27" fmla="*/ 116 h 962"/>
                <a:gd name="T28" fmla="*/ 68 w 659"/>
                <a:gd name="T29" fmla="*/ 236 h 962"/>
                <a:gd name="T30" fmla="*/ 84 w 659"/>
                <a:gd name="T31" fmla="*/ 293 h 962"/>
                <a:gd name="T32" fmla="*/ 54 w 659"/>
                <a:gd name="T33" fmla="*/ 424 h 962"/>
                <a:gd name="T34" fmla="*/ 153 w 659"/>
                <a:gd name="T35" fmla="*/ 515 h 962"/>
                <a:gd name="T36" fmla="*/ 164 w 659"/>
                <a:gd name="T37" fmla="*/ 572 h 962"/>
                <a:gd name="T38" fmla="*/ 230 w 659"/>
                <a:gd name="T39" fmla="*/ 555 h 962"/>
                <a:gd name="T40" fmla="*/ 249 w 659"/>
                <a:gd name="T41" fmla="*/ 614 h 962"/>
                <a:gd name="T42" fmla="*/ 187 w 659"/>
                <a:gd name="T43" fmla="*/ 618 h 962"/>
                <a:gd name="T44" fmla="*/ 103 w 659"/>
                <a:gd name="T45" fmla="*/ 514 h 962"/>
                <a:gd name="T46" fmla="*/ 6 w 659"/>
                <a:gd name="T47" fmla="*/ 439 h 962"/>
                <a:gd name="T48" fmla="*/ 43 w 659"/>
                <a:gd name="T49" fmla="*/ 322 h 962"/>
                <a:gd name="T50" fmla="*/ 54 w 659"/>
                <a:gd name="T51" fmla="*/ 188 h 962"/>
                <a:gd name="T52" fmla="*/ 108 w 659"/>
                <a:gd name="T53" fmla="*/ 116 h 962"/>
                <a:gd name="T54" fmla="*/ 234 w 659"/>
                <a:gd name="T55" fmla="*/ 63 h 962"/>
                <a:gd name="T56" fmla="*/ 252 w 659"/>
                <a:gd name="T57" fmla="*/ 68 h 962"/>
                <a:gd name="T58" fmla="*/ 334 w 659"/>
                <a:gd name="T59" fmla="*/ 0 h 962"/>
                <a:gd name="T60" fmla="*/ 429 w 659"/>
                <a:gd name="T61" fmla="*/ 72 h 962"/>
                <a:gd name="T62" fmla="*/ 540 w 659"/>
                <a:gd name="T63" fmla="*/ 74 h 962"/>
                <a:gd name="T64" fmla="*/ 571 w 659"/>
                <a:gd name="T65" fmla="*/ 184 h 962"/>
                <a:gd name="T66" fmla="*/ 641 w 659"/>
                <a:gd name="T67" fmla="*/ 298 h 962"/>
                <a:gd name="T68" fmla="*/ 640 w 659"/>
                <a:gd name="T69" fmla="*/ 388 h 962"/>
                <a:gd name="T70" fmla="*/ 566 w 659"/>
                <a:gd name="T71" fmla="*/ 500 h 962"/>
                <a:gd name="T72" fmla="*/ 489 w 659"/>
                <a:gd name="T73" fmla="*/ 626 h 962"/>
                <a:gd name="T74" fmla="*/ 421 w 659"/>
                <a:gd name="T75" fmla="*/ 608 h 962"/>
                <a:gd name="T76" fmla="*/ 326 w 659"/>
                <a:gd name="T77" fmla="*/ 677 h 962"/>
                <a:gd name="T78" fmla="*/ 328 w 659"/>
                <a:gd name="T79" fmla="*/ 520 h 962"/>
                <a:gd name="T80" fmla="*/ 328 w 659"/>
                <a:gd name="T81" fmla="*/ 550 h 962"/>
                <a:gd name="T82" fmla="*/ 529 w 659"/>
                <a:gd name="T83" fmla="*/ 349 h 962"/>
                <a:gd name="T84" fmla="*/ 328 w 659"/>
                <a:gd name="T85" fmla="*/ 493 h 962"/>
                <a:gd name="T86" fmla="*/ 472 w 659"/>
                <a:gd name="T87" fmla="*/ 349 h 962"/>
                <a:gd name="T88" fmla="*/ 451 w 659"/>
                <a:gd name="T89" fmla="*/ 660 h 962"/>
                <a:gd name="T90" fmla="*/ 366 w 659"/>
                <a:gd name="T91" fmla="*/ 709 h 962"/>
                <a:gd name="T92" fmla="*/ 435 w 659"/>
                <a:gd name="T93" fmla="*/ 848 h 962"/>
                <a:gd name="T94" fmla="*/ 566 w 659"/>
                <a:gd name="T95" fmla="*/ 922 h 962"/>
                <a:gd name="T96" fmla="*/ 239 w 659"/>
                <a:gd name="T97" fmla="*/ 670 h 962"/>
                <a:gd name="T98" fmla="*/ 165 w 659"/>
                <a:gd name="T99" fmla="*/ 662 h 962"/>
                <a:gd name="T100" fmla="*/ 115 w 659"/>
                <a:gd name="T101" fmla="*/ 945 h 962"/>
                <a:gd name="T102" fmla="*/ 305 w 659"/>
                <a:gd name="T103" fmla="*/ 932 h 962"/>
                <a:gd name="T104" fmla="*/ 326 w 659"/>
                <a:gd name="T105" fmla="*/ 717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9" h="962">
                  <a:moveTo>
                    <a:pt x="230" y="555"/>
                  </a:moveTo>
                  <a:cubicBezTo>
                    <a:pt x="254" y="555"/>
                    <a:pt x="278" y="567"/>
                    <a:pt x="290" y="585"/>
                  </a:cubicBezTo>
                  <a:lnTo>
                    <a:pt x="313" y="619"/>
                  </a:lnTo>
                  <a:cubicBezTo>
                    <a:pt x="320" y="629"/>
                    <a:pt x="331" y="630"/>
                    <a:pt x="338" y="619"/>
                  </a:cubicBezTo>
                  <a:lnTo>
                    <a:pt x="362" y="586"/>
                  </a:lnTo>
                  <a:cubicBezTo>
                    <a:pt x="375" y="569"/>
                    <a:pt x="398" y="558"/>
                    <a:pt x="421" y="558"/>
                  </a:cubicBezTo>
                  <a:cubicBezTo>
                    <a:pt x="429" y="558"/>
                    <a:pt x="436" y="559"/>
                    <a:pt x="443" y="561"/>
                  </a:cubicBezTo>
                  <a:lnTo>
                    <a:pt x="481" y="575"/>
                  </a:lnTo>
                  <a:cubicBezTo>
                    <a:pt x="484" y="576"/>
                    <a:pt x="486" y="576"/>
                    <a:pt x="489" y="576"/>
                  </a:cubicBezTo>
                  <a:cubicBezTo>
                    <a:pt x="500" y="576"/>
                    <a:pt x="501" y="567"/>
                    <a:pt x="501" y="561"/>
                  </a:cubicBezTo>
                  <a:lnTo>
                    <a:pt x="501" y="520"/>
                  </a:lnTo>
                  <a:cubicBezTo>
                    <a:pt x="502" y="490"/>
                    <a:pt x="524" y="461"/>
                    <a:pt x="552" y="452"/>
                  </a:cubicBezTo>
                  <a:lnTo>
                    <a:pt x="591" y="441"/>
                  </a:lnTo>
                  <a:cubicBezTo>
                    <a:pt x="597" y="439"/>
                    <a:pt x="602" y="436"/>
                    <a:pt x="603" y="432"/>
                  </a:cubicBezTo>
                  <a:cubicBezTo>
                    <a:pt x="604" y="428"/>
                    <a:pt x="603" y="422"/>
                    <a:pt x="599" y="417"/>
                  </a:cubicBezTo>
                  <a:lnTo>
                    <a:pt x="575" y="384"/>
                  </a:lnTo>
                  <a:cubicBezTo>
                    <a:pt x="558" y="360"/>
                    <a:pt x="559" y="323"/>
                    <a:pt x="577" y="300"/>
                  </a:cubicBezTo>
                  <a:lnTo>
                    <a:pt x="601" y="268"/>
                  </a:lnTo>
                  <a:cubicBezTo>
                    <a:pt x="605" y="263"/>
                    <a:pt x="607" y="257"/>
                    <a:pt x="605" y="253"/>
                  </a:cubicBezTo>
                  <a:cubicBezTo>
                    <a:pt x="604" y="249"/>
                    <a:pt x="600" y="246"/>
                    <a:pt x="594" y="244"/>
                  </a:cubicBezTo>
                  <a:lnTo>
                    <a:pt x="555" y="231"/>
                  </a:lnTo>
                  <a:cubicBezTo>
                    <a:pt x="527" y="222"/>
                    <a:pt x="506" y="192"/>
                    <a:pt x="507" y="162"/>
                  </a:cubicBezTo>
                  <a:lnTo>
                    <a:pt x="508" y="121"/>
                  </a:lnTo>
                  <a:cubicBezTo>
                    <a:pt x="508" y="116"/>
                    <a:pt x="507" y="111"/>
                    <a:pt x="504" y="108"/>
                  </a:cubicBezTo>
                  <a:cubicBezTo>
                    <a:pt x="501" y="106"/>
                    <a:pt x="498" y="105"/>
                    <a:pt x="495" y="105"/>
                  </a:cubicBezTo>
                  <a:cubicBezTo>
                    <a:pt x="493" y="105"/>
                    <a:pt x="490" y="106"/>
                    <a:pt x="488" y="106"/>
                  </a:cubicBezTo>
                  <a:lnTo>
                    <a:pt x="449" y="119"/>
                  </a:lnTo>
                  <a:cubicBezTo>
                    <a:pt x="443" y="121"/>
                    <a:pt x="436" y="122"/>
                    <a:pt x="429" y="122"/>
                  </a:cubicBezTo>
                  <a:cubicBezTo>
                    <a:pt x="405" y="122"/>
                    <a:pt x="382" y="110"/>
                    <a:pt x="369" y="92"/>
                  </a:cubicBezTo>
                  <a:lnTo>
                    <a:pt x="346" y="58"/>
                  </a:lnTo>
                  <a:cubicBezTo>
                    <a:pt x="343" y="53"/>
                    <a:pt x="338" y="50"/>
                    <a:pt x="334" y="50"/>
                  </a:cubicBezTo>
                  <a:cubicBezTo>
                    <a:pt x="328" y="50"/>
                    <a:pt x="326" y="50"/>
                    <a:pt x="322" y="56"/>
                  </a:cubicBezTo>
                  <a:lnTo>
                    <a:pt x="321" y="58"/>
                  </a:lnTo>
                  <a:cubicBezTo>
                    <a:pt x="311" y="74"/>
                    <a:pt x="298" y="93"/>
                    <a:pt x="287" y="104"/>
                  </a:cubicBezTo>
                  <a:cubicBezTo>
                    <a:pt x="280" y="111"/>
                    <a:pt x="269" y="120"/>
                    <a:pt x="255" y="120"/>
                  </a:cubicBezTo>
                  <a:cubicBezTo>
                    <a:pt x="251" y="120"/>
                    <a:pt x="247" y="119"/>
                    <a:pt x="245" y="118"/>
                  </a:cubicBezTo>
                  <a:lnTo>
                    <a:pt x="241" y="118"/>
                  </a:lnTo>
                  <a:lnTo>
                    <a:pt x="238" y="116"/>
                  </a:lnTo>
                  <a:cubicBezTo>
                    <a:pt x="234" y="115"/>
                    <a:pt x="227" y="113"/>
                    <a:pt x="220" y="111"/>
                  </a:cubicBezTo>
                  <a:cubicBezTo>
                    <a:pt x="210" y="108"/>
                    <a:pt x="192" y="103"/>
                    <a:pt x="189" y="103"/>
                  </a:cubicBezTo>
                  <a:cubicBezTo>
                    <a:pt x="181" y="101"/>
                    <a:pt x="173" y="100"/>
                    <a:pt x="171" y="100"/>
                  </a:cubicBezTo>
                  <a:cubicBezTo>
                    <a:pt x="161" y="100"/>
                    <a:pt x="158" y="108"/>
                    <a:pt x="158" y="116"/>
                  </a:cubicBezTo>
                  <a:lnTo>
                    <a:pt x="158" y="157"/>
                  </a:lnTo>
                  <a:cubicBezTo>
                    <a:pt x="158" y="187"/>
                    <a:pt x="135" y="216"/>
                    <a:pt x="107" y="225"/>
                  </a:cubicBezTo>
                  <a:lnTo>
                    <a:pt x="68" y="236"/>
                  </a:lnTo>
                  <a:cubicBezTo>
                    <a:pt x="62" y="238"/>
                    <a:pt x="58" y="241"/>
                    <a:pt x="56" y="246"/>
                  </a:cubicBezTo>
                  <a:cubicBezTo>
                    <a:pt x="55" y="249"/>
                    <a:pt x="56" y="255"/>
                    <a:pt x="60" y="260"/>
                  </a:cubicBezTo>
                  <a:lnTo>
                    <a:pt x="84" y="293"/>
                  </a:lnTo>
                  <a:cubicBezTo>
                    <a:pt x="101" y="317"/>
                    <a:pt x="101" y="354"/>
                    <a:pt x="83" y="377"/>
                  </a:cubicBezTo>
                  <a:lnTo>
                    <a:pt x="58" y="410"/>
                  </a:lnTo>
                  <a:cubicBezTo>
                    <a:pt x="54" y="415"/>
                    <a:pt x="53" y="420"/>
                    <a:pt x="54" y="424"/>
                  </a:cubicBezTo>
                  <a:cubicBezTo>
                    <a:pt x="55" y="428"/>
                    <a:pt x="59" y="431"/>
                    <a:pt x="65" y="433"/>
                  </a:cubicBezTo>
                  <a:lnTo>
                    <a:pt x="104" y="446"/>
                  </a:lnTo>
                  <a:cubicBezTo>
                    <a:pt x="132" y="455"/>
                    <a:pt x="153" y="486"/>
                    <a:pt x="153" y="515"/>
                  </a:cubicBezTo>
                  <a:lnTo>
                    <a:pt x="152" y="556"/>
                  </a:lnTo>
                  <a:cubicBezTo>
                    <a:pt x="151" y="561"/>
                    <a:pt x="153" y="566"/>
                    <a:pt x="155" y="568"/>
                  </a:cubicBezTo>
                  <a:cubicBezTo>
                    <a:pt x="158" y="571"/>
                    <a:pt x="162" y="572"/>
                    <a:pt x="164" y="572"/>
                  </a:cubicBezTo>
                  <a:cubicBezTo>
                    <a:pt x="167" y="572"/>
                    <a:pt x="169" y="571"/>
                    <a:pt x="172" y="571"/>
                  </a:cubicBezTo>
                  <a:lnTo>
                    <a:pt x="210" y="558"/>
                  </a:lnTo>
                  <a:cubicBezTo>
                    <a:pt x="217" y="556"/>
                    <a:pt x="223" y="555"/>
                    <a:pt x="230" y="555"/>
                  </a:cubicBezTo>
                  <a:close/>
                  <a:moveTo>
                    <a:pt x="326" y="677"/>
                  </a:moveTo>
                  <a:cubicBezTo>
                    <a:pt x="305" y="677"/>
                    <a:pt x="285" y="666"/>
                    <a:pt x="272" y="647"/>
                  </a:cubicBezTo>
                  <a:lnTo>
                    <a:pt x="249" y="614"/>
                  </a:lnTo>
                  <a:cubicBezTo>
                    <a:pt x="246" y="609"/>
                    <a:pt x="238" y="605"/>
                    <a:pt x="230" y="605"/>
                  </a:cubicBezTo>
                  <a:cubicBezTo>
                    <a:pt x="228" y="605"/>
                    <a:pt x="227" y="605"/>
                    <a:pt x="225" y="606"/>
                  </a:cubicBezTo>
                  <a:lnTo>
                    <a:pt x="187" y="618"/>
                  </a:lnTo>
                  <a:cubicBezTo>
                    <a:pt x="162" y="626"/>
                    <a:pt x="136" y="620"/>
                    <a:pt x="120" y="603"/>
                  </a:cubicBezTo>
                  <a:cubicBezTo>
                    <a:pt x="107" y="591"/>
                    <a:pt x="101" y="573"/>
                    <a:pt x="102" y="554"/>
                  </a:cubicBezTo>
                  <a:lnTo>
                    <a:pt x="103" y="514"/>
                  </a:lnTo>
                  <a:cubicBezTo>
                    <a:pt x="103" y="506"/>
                    <a:pt x="96" y="496"/>
                    <a:pt x="88" y="493"/>
                  </a:cubicBezTo>
                  <a:lnTo>
                    <a:pt x="50" y="481"/>
                  </a:lnTo>
                  <a:cubicBezTo>
                    <a:pt x="28" y="474"/>
                    <a:pt x="12" y="458"/>
                    <a:pt x="6" y="439"/>
                  </a:cubicBezTo>
                  <a:cubicBezTo>
                    <a:pt x="0" y="419"/>
                    <a:pt x="4" y="397"/>
                    <a:pt x="18" y="379"/>
                  </a:cubicBezTo>
                  <a:lnTo>
                    <a:pt x="43" y="347"/>
                  </a:lnTo>
                  <a:cubicBezTo>
                    <a:pt x="48" y="341"/>
                    <a:pt x="48" y="328"/>
                    <a:pt x="43" y="322"/>
                  </a:cubicBezTo>
                  <a:lnTo>
                    <a:pt x="20" y="289"/>
                  </a:lnTo>
                  <a:cubicBezTo>
                    <a:pt x="6" y="271"/>
                    <a:pt x="2" y="249"/>
                    <a:pt x="9" y="229"/>
                  </a:cubicBezTo>
                  <a:cubicBezTo>
                    <a:pt x="16" y="210"/>
                    <a:pt x="32" y="195"/>
                    <a:pt x="54" y="188"/>
                  </a:cubicBezTo>
                  <a:lnTo>
                    <a:pt x="93" y="177"/>
                  </a:lnTo>
                  <a:cubicBezTo>
                    <a:pt x="100" y="175"/>
                    <a:pt x="108" y="164"/>
                    <a:pt x="108" y="157"/>
                  </a:cubicBezTo>
                  <a:lnTo>
                    <a:pt x="108" y="116"/>
                  </a:lnTo>
                  <a:cubicBezTo>
                    <a:pt x="108" y="79"/>
                    <a:pt x="135" y="50"/>
                    <a:pt x="171" y="50"/>
                  </a:cubicBezTo>
                  <a:cubicBezTo>
                    <a:pt x="180" y="50"/>
                    <a:pt x="193" y="52"/>
                    <a:pt x="200" y="54"/>
                  </a:cubicBezTo>
                  <a:cubicBezTo>
                    <a:pt x="203" y="55"/>
                    <a:pt x="213" y="57"/>
                    <a:pt x="234" y="63"/>
                  </a:cubicBezTo>
                  <a:cubicBezTo>
                    <a:pt x="241" y="65"/>
                    <a:pt x="247" y="67"/>
                    <a:pt x="251" y="68"/>
                  </a:cubicBezTo>
                  <a:lnTo>
                    <a:pt x="252" y="68"/>
                  </a:lnTo>
                  <a:cubicBezTo>
                    <a:pt x="252" y="68"/>
                    <a:pt x="252" y="68"/>
                    <a:pt x="252" y="68"/>
                  </a:cubicBezTo>
                  <a:cubicBezTo>
                    <a:pt x="258" y="63"/>
                    <a:pt x="267" y="50"/>
                    <a:pt x="279" y="31"/>
                  </a:cubicBezTo>
                  <a:lnTo>
                    <a:pt x="280" y="30"/>
                  </a:lnTo>
                  <a:cubicBezTo>
                    <a:pt x="293" y="10"/>
                    <a:pt x="310" y="0"/>
                    <a:pt x="334" y="0"/>
                  </a:cubicBezTo>
                  <a:cubicBezTo>
                    <a:pt x="355" y="0"/>
                    <a:pt x="374" y="11"/>
                    <a:pt x="387" y="30"/>
                  </a:cubicBezTo>
                  <a:lnTo>
                    <a:pt x="410" y="63"/>
                  </a:lnTo>
                  <a:cubicBezTo>
                    <a:pt x="413" y="68"/>
                    <a:pt x="421" y="72"/>
                    <a:pt x="429" y="72"/>
                  </a:cubicBezTo>
                  <a:cubicBezTo>
                    <a:pt x="432" y="72"/>
                    <a:pt x="433" y="72"/>
                    <a:pt x="434" y="71"/>
                  </a:cubicBezTo>
                  <a:lnTo>
                    <a:pt x="472" y="59"/>
                  </a:lnTo>
                  <a:cubicBezTo>
                    <a:pt x="497" y="51"/>
                    <a:pt x="523" y="57"/>
                    <a:pt x="540" y="74"/>
                  </a:cubicBezTo>
                  <a:cubicBezTo>
                    <a:pt x="552" y="86"/>
                    <a:pt x="558" y="104"/>
                    <a:pt x="558" y="123"/>
                  </a:cubicBezTo>
                  <a:lnTo>
                    <a:pt x="556" y="163"/>
                  </a:lnTo>
                  <a:cubicBezTo>
                    <a:pt x="556" y="171"/>
                    <a:pt x="564" y="181"/>
                    <a:pt x="571" y="184"/>
                  </a:cubicBezTo>
                  <a:lnTo>
                    <a:pt x="610" y="196"/>
                  </a:lnTo>
                  <a:cubicBezTo>
                    <a:pt x="631" y="203"/>
                    <a:pt x="647" y="219"/>
                    <a:pt x="653" y="238"/>
                  </a:cubicBezTo>
                  <a:cubicBezTo>
                    <a:pt x="659" y="258"/>
                    <a:pt x="655" y="280"/>
                    <a:pt x="641" y="298"/>
                  </a:cubicBezTo>
                  <a:lnTo>
                    <a:pt x="616" y="330"/>
                  </a:lnTo>
                  <a:cubicBezTo>
                    <a:pt x="612" y="336"/>
                    <a:pt x="611" y="349"/>
                    <a:pt x="616" y="355"/>
                  </a:cubicBezTo>
                  <a:lnTo>
                    <a:pt x="640" y="388"/>
                  </a:lnTo>
                  <a:cubicBezTo>
                    <a:pt x="653" y="406"/>
                    <a:pt x="657" y="428"/>
                    <a:pt x="650" y="448"/>
                  </a:cubicBezTo>
                  <a:cubicBezTo>
                    <a:pt x="644" y="467"/>
                    <a:pt x="627" y="482"/>
                    <a:pt x="605" y="489"/>
                  </a:cubicBezTo>
                  <a:lnTo>
                    <a:pt x="566" y="500"/>
                  </a:lnTo>
                  <a:cubicBezTo>
                    <a:pt x="559" y="502"/>
                    <a:pt x="551" y="513"/>
                    <a:pt x="551" y="520"/>
                  </a:cubicBezTo>
                  <a:lnTo>
                    <a:pt x="551" y="561"/>
                  </a:lnTo>
                  <a:cubicBezTo>
                    <a:pt x="551" y="599"/>
                    <a:pt x="525" y="626"/>
                    <a:pt x="489" y="626"/>
                  </a:cubicBezTo>
                  <a:cubicBezTo>
                    <a:pt x="481" y="626"/>
                    <a:pt x="472" y="625"/>
                    <a:pt x="464" y="622"/>
                  </a:cubicBezTo>
                  <a:lnTo>
                    <a:pt x="426" y="608"/>
                  </a:lnTo>
                  <a:cubicBezTo>
                    <a:pt x="425" y="608"/>
                    <a:pt x="423" y="608"/>
                    <a:pt x="421" y="608"/>
                  </a:cubicBezTo>
                  <a:cubicBezTo>
                    <a:pt x="413" y="608"/>
                    <a:pt x="405" y="612"/>
                    <a:pt x="402" y="616"/>
                  </a:cubicBezTo>
                  <a:lnTo>
                    <a:pt x="379" y="649"/>
                  </a:lnTo>
                  <a:cubicBezTo>
                    <a:pt x="365" y="667"/>
                    <a:pt x="346" y="677"/>
                    <a:pt x="326" y="677"/>
                  </a:cubicBezTo>
                  <a:close/>
                  <a:moveTo>
                    <a:pt x="328" y="178"/>
                  </a:moveTo>
                  <a:cubicBezTo>
                    <a:pt x="234" y="178"/>
                    <a:pt x="157" y="254"/>
                    <a:pt x="157" y="349"/>
                  </a:cubicBezTo>
                  <a:cubicBezTo>
                    <a:pt x="157" y="443"/>
                    <a:pt x="234" y="520"/>
                    <a:pt x="328" y="520"/>
                  </a:cubicBezTo>
                  <a:cubicBezTo>
                    <a:pt x="423" y="520"/>
                    <a:pt x="499" y="443"/>
                    <a:pt x="499" y="349"/>
                  </a:cubicBezTo>
                  <a:cubicBezTo>
                    <a:pt x="499" y="254"/>
                    <a:pt x="423" y="178"/>
                    <a:pt x="328" y="178"/>
                  </a:cubicBezTo>
                  <a:close/>
                  <a:moveTo>
                    <a:pt x="328" y="550"/>
                  </a:moveTo>
                  <a:cubicBezTo>
                    <a:pt x="217" y="550"/>
                    <a:pt x="127" y="460"/>
                    <a:pt x="127" y="349"/>
                  </a:cubicBezTo>
                  <a:cubicBezTo>
                    <a:pt x="127" y="238"/>
                    <a:pt x="217" y="148"/>
                    <a:pt x="328" y="148"/>
                  </a:cubicBezTo>
                  <a:cubicBezTo>
                    <a:pt x="439" y="148"/>
                    <a:pt x="529" y="238"/>
                    <a:pt x="529" y="349"/>
                  </a:cubicBezTo>
                  <a:cubicBezTo>
                    <a:pt x="529" y="460"/>
                    <a:pt x="439" y="550"/>
                    <a:pt x="328" y="550"/>
                  </a:cubicBezTo>
                  <a:close/>
                  <a:moveTo>
                    <a:pt x="472" y="349"/>
                  </a:moveTo>
                  <a:cubicBezTo>
                    <a:pt x="472" y="428"/>
                    <a:pt x="408" y="493"/>
                    <a:pt x="328" y="493"/>
                  </a:cubicBezTo>
                  <a:cubicBezTo>
                    <a:pt x="249" y="493"/>
                    <a:pt x="184" y="428"/>
                    <a:pt x="184" y="349"/>
                  </a:cubicBezTo>
                  <a:cubicBezTo>
                    <a:pt x="184" y="269"/>
                    <a:pt x="249" y="205"/>
                    <a:pt x="328" y="205"/>
                  </a:cubicBezTo>
                  <a:cubicBezTo>
                    <a:pt x="408" y="205"/>
                    <a:pt x="472" y="269"/>
                    <a:pt x="472" y="349"/>
                  </a:cubicBezTo>
                  <a:close/>
                  <a:moveTo>
                    <a:pt x="491" y="666"/>
                  </a:moveTo>
                  <a:cubicBezTo>
                    <a:pt x="491" y="666"/>
                    <a:pt x="490" y="666"/>
                    <a:pt x="489" y="666"/>
                  </a:cubicBezTo>
                  <a:cubicBezTo>
                    <a:pt x="476" y="666"/>
                    <a:pt x="463" y="664"/>
                    <a:pt x="451" y="660"/>
                  </a:cubicBezTo>
                  <a:lnTo>
                    <a:pt x="426" y="651"/>
                  </a:lnTo>
                  <a:lnTo>
                    <a:pt x="411" y="672"/>
                  </a:lnTo>
                  <a:cubicBezTo>
                    <a:pt x="399" y="689"/>
                    <a:pt x="383" y="701"/>
                    <a:pt x="366" y="709"/>
                  </a:cubicBezTo>
                  <a:lnTo>
                    <a:pt x="378" y="908"/>
                  </a:lnTo>
                  <a:cubicBezTo>
                    <a:pt x="379" y="925"/>
                    <a:pt x="387" y="926"/>
                    <a:pt x="395" y="913"/>
                  </a:cubicBezTo>
                  <a:lnTo>
                    <a:pt x="435" y="848"/>
                  </a:lnTo>
                  <a:cubicBezTo>
                    <a:pt x="444" y="834"/>
                    <a:pt x="460" y="832"/>
                    <a:pt x="471" y="844"/>
                  </a:cubicBezTo>
                  <a:lnTo>
                    <a:pt x="553" y="929"/>
                  </a:lnTo>
                  <a:cubicBezTo>
                    <a:pt x="564" y="941"/>
                    <a:pt x="570" y="938"/>
                    <a:pt x="566" y="922"/>
                  </a:cubicBezTo>
                  <a:cubicBezTo>
                    <a:pt x="566" y="922"/>
                    <a:pt x="514" y="744"/>
                    <a:pt x="491" y="666"/>
                  </a:cubicBezTo>
                  <a:close/>
                  <a:moveTo>
                    <a:pt x="326" y="717"/>
                  </a:moveTo>
                  <a:cubicBezTo>
                    <a:pt x="291" y="717"/>
                    <a:pt x="260" y="700"/>
                    <a:pt x="239" y="670"/>
                  </a:cubicBezTo>
                  <a:lnTo>
                    <a:pt x="224" y="648"/>
                  </a:lnTo>
                  <a:lnTo>
                    <a:pt x="199" y="656"/>
                  </a:lnTo>
                  <a:cubicBezTo>
                    <a:pt x="188" y="660"/>
                    <a:pt x="176" y="662"/>
                    <a:pt x="165" y="662"/>
                  </a:cubicBezTo>
                  <a:cubicBezTo>
                    <a:pt x="160" y="662"/>
                    <a:pt x="155" y="661"/>
                    <a:pt x="150" y="660"/>
                  </a:cubicBezTo>
                  <a:cubicBezTo>
                    <a:pt x="129" y="738"/>
                    <a:pt x="81" y="915"/>
                    <a:pt x="80" y="920"/>
                  </a:cubicBezTo>
                  <a:cubicBezTo>
                    <a:pt x="77" y="936"/>
                    <a:pt x="87" y="962"/>
                    <a:pt x="115" y="945"/>
                  </a:cubicBezTo>
                  <a:cubicBezTo>
                    <a:pt x="119" y="943"/>
                    <a:pt x="203" y="874"/>
                    <a:pt x="203" y="874"/>
                  </a:cubicBezTo>
                  <a:cubicBezTo>
                    <a:pt x="215" y="863"/>
                    <a:pt x="226" y="862"/>
                    <a:pt x="240" y="875"/>
                  </a:cubicBezTo>
                  <a:lnTo>
                    <a:pt x="305" y="932"/>
                  </a:lnTo>
                  <a:cubicBezTo>
                    <a:pt x="317" y="943"/>
                    <a:pt x="334" y="937"/>
                    <a:pt x="334" y="921"/>
                  </a:cubicBezTo>
                  <a:lnTo>
                    <a:pt x="328" y="717"/>
                  </a:lnTo>
                  <a:cubicBezTo>
                    <a:pt x="327" y="717"/>
                    <a:pt x="326" y="717"/>
                    <a:pt x="326" y="7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917" tIns="60958" rIns="121917" bIns="60958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590460" y="2706584"/>
              <a:ext cx="919063" cy="919397"/>
            </a:xfrm>
            <a:prstGeom prst="ellipse">
              <a:avLst/>
            </a:pr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34"/>
            <p:cNvSpPr>
              <a:spLocks noEditPoints="1"/>
            </p:cNvSpPr>
            <p:nvPr/>
          </p:nvSpPr>
          <p:spPr bwMode="auto">
            <a:xfrm>
              <a:off x="1759003" y="3054034"/>
              <a:ext cx="544580" cy="331854"/>
            </a:xfrm>
            <a:custGeom>
              <a:avLst/>
              <a:gdLst>
                <a:gd name="T0" fmla="*/ 43 w 363"/>
                <a:gd name="T1" fmla="*/ 115 h 221"/>
                <a:gd name="T2" fmla="*/ 13 w 363"/>
                <a:gd name="T3" fmla="*/ 128 h 221"/>
                <a:gd name="T4" fmla="*/ 238 w 363"/>
                <a:gd name="T5" fmla="*/ 58 h 221"/>
                <a:gd name="T6" fmla="*/ 241 w 363"/>
                <a:gd name="T7" fmla="*/ 47 h 221"/>
                <a:gd name="T8" fmla="*/ 214 w 363"/>
                <a:gd name="T9" fmla="*/ 48 h 221"/>
                <a:gd name="T10" fmla="*/ 238 w 363"/>
                <a:gd name="T11" fmla="*/ 58 h 221"/>
                <a:gd name="T12" fmla="*/ 246 w 363"/>
                <a:gd name="T13" fmla="*/ 58 h 221"/>
                <a:gd name="T14" fmla="*/ 249 w 363"/>
                <a:gd name="T15" fmla="*/ 53 h 221"/>
                <a:gd name="T16" fmla="*/ 246 w 363"/>
                <a:gd name="T17" fmla="*/ 162 h 221"/>
                <a:gd name="T18" fmla="*/ 254 w 363"/>
                <a:gd name="T19" fmla="*/ 162 h 221"/>
                <a:gd name="T20" fmla="*/ 245 w 363"/>
                <a:gd name="T21" fmla="*/ 144 h 221"/>
                <a:gd name="T22" fmla="*/ 241 w 363"/>
                <a:gd name="T23" fmla="*/ 144 h 221"/>
                <a:gd name="T24" fmla="*/ 225 w 363"/>
                <a:gd name="T25" fmla="*/ 179 h 221"/>
                <a:gd name="T26" fmla="*/ 245 w 363"/>
                <a:gd name="T27" fmla="*/ 179 h 221"/>
                <a:gd name="T28" fmla="*/ 245 w 363"/>
                <a:gd name="T29" fmla="*/ 144 h 221"/>
                <a:gd name="T30" fmla="*/ 137 w 363"/>
                <a:gd name="T31" fmla="*/ 0 h 221"/>
                <a:gd name="T32" fmla="*/ 138 w 363"/>
                <a:gd name="T33" fmla="*/ 58 h 221"/>
                <a:gd name="T34" fmla="*/ 362 w 363"/>
                <a:gd name="T35" fmla="*/ 107 h 221"/>
                <a:gd name="T36" fmla="*/ 248 w 363"/>
                <a:gd name="T37" fmla="*/ 125 h 221"/>
                <a:gd name="T38" fmla="*/ 75 w 363"/>
                <a:gd name="T39" fmla="*/ 221 h 221"/>
                <a:gd name="T40" fmla="*/ 138 w 363"/>
                <a:gd name="T41" fmla="*/ 125 h 221"/>
                <a:gd name="T42" fmla="*/ 19 w 363"/>
                <a:gd name="T43" fmla="*/ 93 h 221"/>
                <a:gd name="T44" fmla="*/ 19 w 363"/>
                <a:gd name="T45" fmla="*/ 70 h 221"/>
                <a:gd name="T46" fmla="*/ 21 w 363"/>
                <a:gd name="T47" fmla="*/ 4 h 221"/>
                <a:gd name="T48" fmla="*/ 102 w 363"/>
                <a:gd name="T49" fmla="*/ 70 h 221"/>
                <a:gd name="T50" fmla="*/ 316 w 363"/>
                <a:gd name="T51" fmla="*/ 76 h 221"/>
                <a:gd name="T52" fmla="*/ 362 w 363"/>
                <a:gd name="T53" fmla="*/ 107 h 221"/>
                <a:gd name="T54" fmla="*/ 138 w 363"/>
                <a:gd name="T55" fmla="*/ 87 h 221"/>
                <a:gd name="T56" fmla="*/ 138 w 363"/>
                <a:gd name="T57" fmla="*/ 104 h 221"/>
                <a:gd name="T58" fmla="*/ 176 w 363"/>
                <a:gd name="T59" fmla="*/ 96 h 221"/>
                <a:gd name="T60" fmla="*/ 159 w 363"/>
                <a:gd name="T61" fmla="*/ 96 h 221"/>
                <a:gd name="T62" fmla="*/ 176 w 363"/>
                <a:gd name="T63" fmla="*/ 96 h 221"/>
                <a:gd name="T64" fmla="*/ 196 w 363"/>
                <a:gd name="T65" fmla="*/ 87 h 221"/>
                <a:gd name="T66" fmla="*/ 196 w 363"/>
                <a:gd name="T67" fmla="*/ 104 h 221"/>
                <a:gd name="T68" fmla="*/ 234 w 363"/>
                <a:gd name="T69" fmla="*/ 96 h 221"/>
                <a:gd name="T70" fmla="*/ 217 w 363"/>
                <a:gd name="T71" fmla="*/ 96 h 221"/>
                <a:gd name="T72" fmla="*/ 234 w 363"/>
                <a:gd name="T73" fmla="*/ 96 h 221"/>
                <a:gd name="T74" fmla="*/ 254 w 363"/>
                <a:gd name="T75" fmla="*/ 87 h 221"/>
                <a:gd name="T76" fmla="*/ 254 w 363"/>
                <a:gd name="T77" fmla="*/ 104 h 221"/>
                <a:gd name="T78" fmla="*/ 340 w 363"/>
                <a:gd name="T79" fmla="*/ 96 h 221"/>
                <a:gd name="T80" fmla="*/ 309 w 363"/>
                <a:gd name="T81" fmla="*/ 91 h 221"/>
                <a:gd name="T82" fmla="*/ 340 w 363"/>
                <a:gd name="T83" fmla="*/ 96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3" h="221">
                  <a:moveTo>
                    <a:pt x="25" y="108"/>
                  </a:moveTo>
                  <a:cubicBezTo>
                    <a:pt x="43" y="115"/>
                    <a:pt x="43" y="115"/>
                    <a:pt x="43" y="115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13" y="128"/>
                    <a:pt x="13" y="128"/>
                    <a:pt x="13" y="128"/>
                  </a:cubicBezTo>
                  <a:lnTo>
                    <a:pt x="25" y="108"/>
                  </a:lnTo>
                  <a:close/>
                  <a:moveTo>
                    <a:pt x="238" y="58"/>
                  </a:moveTo>
                  <a:cubicBezTo>
                    <a:pt x="239" y="54"/>
                    <a:pt x="241" y="50"/>
                    <a:pt x="243" y="47"/>
                  </a:cubicBezTo>
                  <a:cubicBezTo>
                    <a:pt x="243" y="47"/>
                    <a:pt x="242" y="47"/>
                    <a:pt x="241" y="47"/>
                  </a:cubicBezTo>
                  <a:cubicBezTo>
                    <a:pt x="237" y="47"/>
                    <a:pt x="229" y="47"/>
                    <a:pt x="224" y="47"/>
                  </a:cubicBezTo>
                  <a:cubicBezTo>
                    <a:pt x="220" y="47"/>
                    <a:pt x="217" y="47"/>
                    <a:pt x="214" y="48"/>
                  </a:cubicBezTo>
                  <a:cubicBezTo>
                    <a:pt x="226" y="58"/>
                    <a:pt x="226" y="58"/>
                    <a:pt x="226" y="58"/>
                  </a:cubicBezTo>
                  <a:lnTo>
                    <a:pt x="238" y="58"/>
                  </a:lnTo>
                  <a:close/>
                  <a:moveTo>
                    <a:pt x="249" y="53"/>
                  </a:moveTo>
                  <a:cubicBezTo>
                    <a:pt x="248" y="53"/>
                    <a:pt x="247" y="55"/>
                    <a:pt x="246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1" y="55"/>
                    <a:pt x="250" y="53"/>
                    <a:pt x="249" y="53"/>
                  </a:cubicBezTo>
                  <a:close/>
                  <a:moveTo>
                    <a:pt x="250" y="150"/>
                  </a:moveTo>
                  <a:cubicBezTo>
                    <a:pt x="249" y="150"/>
                    <a:pt x="246" y="154"/>
                    <a:pt x="246" y="162"/>
                  </a:cubicBezTo>
                  <a:cubicBezTo>
                    <a:pt x="246" y="169"/>
                    <a:pt x="249" y="173"/>
                    <a:pt x="250" y="173"/>
                  </a:cubicBezTo>
                  <a:cubicBezTo>
                    <a:pt x="251" y="173"/>
                    <a:pt x="254" y="169"/>
                    <a:pt x="254" y="162"/>
                  </a:cubicBezTo>
                  <a:cubicBezTo>
                    <a:pt x="254" y="154"/>
                    <a:pt x="251" y="150"/>
                    <a:pt x="250" y="150"/>
                  </a:cubicBezTo>
                  <a:close/>
                  <a:moveTo>
                    <a:pt x="245" y="144"/>
                  </a:moveTo>
                  <a:cubicBezTo>
                    <a:pt x="244" y="144"/>
                    <a:pt x="243" y="144"/>
                    <a:pt x="243" y="144"/>
                  </a:cubicBezTo>
                  <a:cubicBezTo>
                    <a:pt x="242" y="144"/>
                    <a:pt x="242" y="144"/>
                    <a:pt x="241" y="144"/>
                  </a:cubicBezTo>
                  <a:cubicBezTo>
                    <a:pt x="200" y="171"/>
                    <a:pt x="200" y="171"/>
                    <a:pt x="200" y="171"/>
                  </a:cubicBezTo>
                  <a:cubicBezTo>
                    <a:pt x="205" y="176"/>
                    <a:pt x="214" y="179"/>
                    <a:pt x="225" y="179"/>
                  </a:cubicBezTo>
                  <a:cubicBezTo>
                    <a:pt x="231" y="179"/>
                    <a:pt x="238" y="179"/>
                    <a:pt x="243" y="179"/>
                  </a:cubicBezTo>
                  <a:cubicBezTo>
                    <a:pt x="243" y="179"/>
                    <a:pt x="244" y="179"/>
                    <a:pt x="245" y="179"/>
                  </a:cubicBezTo>
                  <a:cubicBezTo>
                    <a:pt x="241" y="175"/>
                    <a:pt x="238" y="169"/>
                    <a:pt x="238" y="162"/>
                  </a:cubicBezTo>
                  <a:cubicBezTo>
                    <a:pt x="238" y="154"/>
                    <a:pt x="241" y="148"/>
                    <a:pt x="245" y="144"/>
                  </a:cubicBezTo>
                  <a:close/>
                  <a:moveTo>
                    <a:pt x="208" y="58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33" y="48"/>
                    <a:pt x="138" y="58"/>
                  </a:cubicBezTo>
                  <a:lnTo>
                    <a:pt x="208" y="58"/>
                  </a:lnTo>
                  <a:close/>
                  <a:moveTo>
                    <a:pt x="362" y="107"/>
                  </a:moveTo>
                  <a:cubicBezTo>
                    <a:pt x="361" y="119"/>
                    <a:pt x="332" y="125"/>
                    <a:pt x="316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102" y="221"/>
                    <a:pt x="102" y="221"/>
                    <a:pt x="102" y="221"/>
                  </a:cubicBezTo>
                  <a:cubicBezTo>
                    <a:pt x="75" y="221"/>
                    <a:pt x="75" y="221"/>
                    <a:pt x="75" y="221"/>
                  </a:cubicBezTo>
                  <a:cubicBezTo>
                    <a:pt x="75" y="221"/>
                    <a:pt x="113" y="172"/>
                    <a:pt x="121" y="162"/>
                  </a:cubicBezTo>
                  <a:cubicBezTo>
                    <a:pt x="127" y="153"/>
                    <a:pt x="138" y="141"/>
                    <a:pt x="138" y="125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92" y="125"/>
                    <a:pt x="46" y="103"/>
                    <a:pt x="19" y="93"/>
                  </a:cubicBezTo>
                  <a:cubicBezTo>
                    <a:pt x="2" y="87"/>
                    <a:pt x="5" y="70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46" y="37"/>
                    <a:pt x="54" y="47"/>
                  </a:cubicBezTo>
                  <a:cubicBezTo>
                    <a:pt x="66" y="61"/>
                    <a:pt x="81" y="69"/>
                    <a:pt x="102" y="70"/>
                  </a:cubicBezTo>
                  <a:cubicBezTo>
                    <a:pt x="280" y="70"/>
                    <a:pt x="280" y="70"/>
                    <a:pt x="280" y="70"/>
                  </a:cubicBezTo>
                  <a:cubicBezTo>
                    <a:pt x="293" y="70"/>
                    <a:pt x="305" y="72"/>
                    <a:pt x="316" y="76"/>
                  </a:cubicBezTo>
                  <a:cubicBezTo>
                    <a:pt x="337" y="83"/>
                    <a:pt x="350" y="91"/>
                    <a:pt x="358" y="99"/>
                  </a:cubicBezTo>
                  <a:cubicBezTo>
                    <a:pt x="362" y="102"/>
                    <a:pt x="363" y="105"/>
                    <a:pt x="362" y="107"/>
                  </a:cubicBezTo>
                  <a:close/>
                  <a:moveTo>
                    <a:pt x="147" y="96"/>
                  </a:moveTo>
                  <a:cubicBezTo>
                    <a:pt x="147" y="91"/>
                    <a:pt x="143" y="87"/>
                    <a:pt x="138" y="87"/>
                  </a:cubicBezTo>
                  <a:cubicBezTo>
                    <a:pt x="134" y="87"/>
                    <a:pt x="130" y="91"/>
                    <a:pt x="130" y="96"/>
                  </a:cubicBezTo>
                  <a:cubicBezTo>
                    <a:pt x="130" y="100"/>
                    <a:pt x="134" y="104"/>
                    <a:pt x="138" y="104"/>
                  </a:cubicBezTo>
                  <a:cubicBezTo>
                    <a:pt x="143" y="104"/>
                    <a:pt x="147" y="100"/>
                    <a:pt x="147" y="96"/>
                  </a:cubicBezTo>
                  <a:close/>
                  <a:moveTo>
                    <a:pt x="176" y="96"/>
                  </a:moveTo>
                  <a:cubicBezTo>
                    <a:pt x="176" y="91"/>
                    <a:pt x="172" y="87"/>
                    <a:pt x="167" y="87"/>
                  </a:cubicBezTo>
                  <a:cubicBezTo>
                    <a:pt x="162" y="87"/>
                    <a:pt x="159" y="91"/>
                    <a:pt x="159" y="96"/>
                  </a:cubicBezTo>
                  <a:cubicBezTo>
                    <a:pt x="159" y="100"/>
                    <a:pt x="162" y="104"/>
                    <a:pt x="167" y="104"/>
                  </a:cubicBezTo>
                  <a:cubicBezTo>
                    <a:pt x="172" y="104"/>
                    <a:pt x="176" y="100"/>
                    <a:pt x="176" y="96"/>
                  </a:cubicBezTo>
                  <a:close/>
                  <a:moveTo>
                    <a:pt x="205" y="96"/>
                  </a:moveTo>
                  <a:cubicBezTo>
                    <a:pt x="205" y="91"/>
                    <a:pt x="201" y="87"/>
                    <a:pt x="196" y="87"/>
                  </a:cubicBezTo>
                  <a:cubicBezTo>
                    <a:pt x="191" y="87"/>
                    <a:pt x="188" y="91"/>
                    <a:pt x="188" y="96"/>
                  </a:cubicBezTo>
                  <a:cubicBezTo>
                    <a:pt x="188" y="100"/>
                    <a:pt x="191" y="104"/>
                    <a:pt x="196" y="104"/>
                  </a:cubicBezTo>
                  <a:cubicBezTo>
                    <a:pt x="201" y="104"/>
                    <a:pt x="205" y="100"/>
                    <a:pt x="205" y="96"/>
                  </a:cubicBezTo>
                  <a:close/>
                  <a:moveTo>
                    <a:pt x="234" y="96"/>
                  </a:moveTo>
                  <a:cubicBezTo>
                    <a:pt x="234" y="91"/>
                    <a:pt x="230" y="87"/>
                    <a:pt x="225" y="87"/>
                  </a:cubicBezTo>
                  <a:cubicBezTo>
                    <a:pt x="220" y="87"/>
                    <a:pt x="217" y="91"/>
                    <a:pt x="217" y="96"/>
                  </a:cubicBezTo>
                  <a:cubicBezTo>
                    <a:pt x="217" y="100"/>
                    <a:pt x="220" y="104"/>
                    <a:pt x="225" y="104"/>
                  </a:cubicBezTo>
                  <a:cubicBezTo>
                    <a:pt x="230" y="104"/>
                    <a:pt x="234" y="100"/>
                    <a:pt x="234" y="96"/>
                  </a:cubicBezTo>
                  <a:close/>
                  <a:moveTo>
                    <a:pt x="262" y="96"/>
                  </a:moveTo>
                  <a:cubicBezTo>
                    <a:pt x="262" y="91"/>
                    <a:pt x="259" y="87"/>
                    <a:pt x="254" y="87"/>
                  </a:cubicBezTo>
                  <a:cubicBezTo>
                    <a:pt x="249" y="87"/>
                    <a:pt x="245" y="91"/>
                    <a:pt x="245" y="96"/>
                  </a:cubicBezTo>
                  <a:cubicBezTo>
                    <a:pt x="245" y="100"/>
                    <a:pt x="249" y="104"/>
                    <a:pt x="254" y="104"/>
                  </a:cubicBezTo>
                  <a:cubicBezTo>
                    <a:pt x="259" y="104"/>
                    <a:pt x="262" y="100"/>
                    <a:pt x="262" y="96"/>
                  </a:cubicBezTo>
                  <a:close/>
                  <a:moveTo>
                    <a:pt x="340" y="96"/>
                  </a:moveTo>
                  <a:cubicBezTo>
                    <a:pt x="336" y="94"/>
                    <a:pt x="331" y="91"/>
                    <a:pt x="325" y="89"/>
                  </a:cubicBezTo>
                  <a:cubicBezTo>
                    <a:pt x="322" y="90"/>
                    <a:pt x="316" y="91"/>
                    <a:pt x="309" y="91"/>
                  </a:cubicBezTo>
                  <a:cubicBezTo>
                    <a:pt x="300" y="91"/>
                    <a:pt x="300" y="104"/>
                    <a:pt x="310" y="105"/>
                  </a:cubicBezTo>
                  <a:cubicBezTo>
                    <a:pt x="322" y="105"/>
                    <a:pt x="335" y="101"/>
                    <a:pt x="340" y="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569243" y="4074545"/>
              <a:ext cx="919063" cy="919397"/>
            </a:xfrm>
            <a:prstGeom prst="ellipse">
              <a:avLst/>
            </a:pr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805767" y="4338616"/>
              <a:ext cx="437255" cy="431502"/>
              <a:chOff x="9786938" y="3573463"/>
              <a:chExt cx="482600" cy="476250"/>
            </a:xfrm>
            <a:solidFill>
              <a:schemeClr val="bg1"/>
            </a:solidFill>
          </p:grpSpPr>
          <p:sp>
            <p:nvSpPr>
              <p:cNvPr id="14" name="Freeform 107"/>
              <p:cNvSpPr>
                <a:spLocks noEditPoints="1"/>
              </p:cNvSpPr>
              <p:nvPr/>
            </p:nvSpPr>
            <p:spPr bwMode="auto">
              <a:xfrm>
                <a:off x="9786938" y="3573463"/>
                <a:ext cx="325437" cy="319087"/>
              </a:xfrm>
              <a:custGeom>
                <a:avLst/>
                <a:gdLst>
                  <a:gd name="T0" fmla="*/ 99 w 129"/>
                  <a:gd name="T1" fmla="*/ 118 h 129"/>
                  <a:gd name="T2" fmla="*/ 95 w 129"/>
                  <a:gd name="T3" fmla="*/ 102 h 129"/>
                  <a:gd name="T4" fmla="*/ 101 w 129"/>
                  <a:gd name="T5" fmla="*/ 96 h 129"/>
                  <a:gd name="T6" fmla="*/ 117 w 129"/>
                  <a:gd name="T7" fmla="*/ 100 h 129"/>
                  <a:gd name="T8" fmla="*/ 122 w 129"/>
                  <a:gd name="T9" fmla="*/ 98 h 129"/>
                  <a:gd name="T10" fmla="*/ 128 w 129"/>
                  <a:gd name="T11" fmla="*/ 83 h 129"/>
                  <a:gd name="T12" fmla="*/ 126 w 129"/>
                  <a:gd name="T13" fmla="*/ 78 h 129"/>
                  <a:gd name="T14" fmla="*/ 112 w 129"/>
                  <a:gd name="T15" fmla="*/ 70 h 129"/>
                  <a:gd name="T16" fmla="*/ 113 w 129"/>
                  <a:gd name="T17" fmla="*/ 65 h 129"/>
                  <a:gd name="T18" fmla="*/ 112 w 129"/>
                  <a:gd name="T19" fmla="*/ 61 h 129"/>
                  <a:gd name="T20" fmla="*/ 126 w 129"/>
                  <a:gd name="T21" fmla="*/ 52 h 129"/>
                  <a:gd name="T22" fmla="*/ 128 w 129"/>
                  <a:gd name="T23" fmla="*/ 47 h 129"/>
                  <a:gd name="T24" fmla="*/ 122 w 129"/>
                  <a:gd name="T25" fmla="*/ 33 h 129"/>
                  <a:gd name="T26" fmla="*/ 117 w 129"/>
                  <a:gd name="T27" fmla="*/ 30 h 129"/>
                  <a:gd name="T28" fmla="*/ 102 w 129"/>
                  <a:gd name="T29" fmla="*/ 34 h 129"/>
                  <a:gd name="T30" fmla="*/ 95 w 129"/>
                  <a:gd name="T31" fmla="*/ 28 h 129"/>
                  <a:gd name="T32" fmla="*/ 99 w 129"/>
                  <a:gd name="T33" fmla="*/ 12 h 129"/>
                  <a:gd name="T34" fmla="*/ 97 w 129"/>
                  <a:gd name="T35" fmla="*/ 8 h 129"/>
                  <a:gd name="T36" fmla="*/ 82 w 129"/>
                  <a:gd name="T37" fmla="*/ 1 h 129"/>
                  <a:gd name="T38" fmla="*/ 77 w 129"/>
                  <a:gd name="T39" fmla="*/ 3 h 129"/>
                  <a:gd name="T40" fmla="*/ 69 w 129"/>
                  <a:gd name="T41" fmla="*/ 17 h 129"/>
                  <a:gd name="T42" fmla="*/ 60 w 129"/>
                  <a:gd name="T43" fmla="*/ 17 h 129"/>
                  <a:gd name="T44" fmla="*/ 52 w 129"/>
                  <a:gd name="T45" fmla="*/ 3 h 129"/>
                  <a:gd name="T46" fmla="*/ 47 w 129"/>
                  <a:gd name="T47" fmla="*/ 1 h 129"/>
                  <a:gd name="T48" fmla="*/ 32 w 129"/>
                  <a:gd name="T49" fmla="*/ 7 h 129"/>
                  <a:gd name="T50" fmla="*/ 30 w 129"/>
                  <a:gd name="T51" fmla="*/ 12 h 129"/>
                  <a:gd name="T52" fmla="*/ 34 w 129"/>
                  <a:gd name="T53" fmla="*/ 27 h 129"/>
                  <a:gd name="T54" fmla="*/ 27 w 129"/>
                  <a:gd name="T55" fmla="*/ 34 h 129"/>
                  <a:gd name="T56" fmla="*/ 12 w 129"/>
                  <a:gd name="T57" fmla="*/ 30 h 129"/>
                  <a:gd name="T58" fmla="*/ 7 w 129"/>
                  <a:gd name="T59" fmla="*/ 32 h 129"/>
                  <a:gd name="T60" fmla="*/ 1 w 129"/>
                  <a:gd name="T61" fmla="*/ 47 h 129"/>
                  <a:gd name="T62" fmla="*/ 2 w 129"/>
                  <a:gd name="T63" fmla="*/ 52 h 129"/>
                  <a:gd name="T64" fmla="*/ 16 w 129"/>
                  <a:gd name="T65" fmla="*/ 60 h 129"/>
                  <a:gd name="T66" fmla="*/ 16 w 129"/>
                  <a:gd name="T67" fmla="*/ 65 h 129"/>
                  <a:gd name="T68" fmla="*/ 16 w 129"/>
                  <a:gd name="T69" fmla="*/ 69 h 129"/>
                  <a:gd name="T70" fmla="*/ 2 w 129"/>
                  <a:gd name="T71" fmla="*/ 77 h 129"/>
                  <a:gd name="T72" fmla="*/ 0 w 129"/>
                  <a:gd name="T73" fmla="*/ 82 h 129"/>
                  <a:gd name="T74" fmla="*/ 7 w 129"/>
                  <a:gd name="T75" fmla="*/ 97 h 129"/>
                  <a:gd name="T76" fmla="*/ 11 w 129"/>
                  <a:gd name="T77" fmla="*/ 99 h 129"/>
                  <a:gd name="T78" fmla="*/ 27 w 129"/>
                  <a:gd name="T79" fmla="*/ 95 h 129"/>
                  <a:gd name="T80" fmla="*/ 33 w 129"/>
                  <a:gd name="T81" fmla="*/ 102 h 129"/>
                  <a:gd name="T82" fmla="*/ 29 w 129"/>
                  <a:gd name="T83" fmla="*/ 118 h 129"/>
                  <a:gd name="T84" fmla="*/ 31 w 129"/>
                  <a:gd name="T85" fmla="*/ 122 h 129"/>
                  <a:gd name="T86" fmla="*/ 46 w 129"/>
                  <a:gd name="T87" fmla="*/ 128 h 129"/>
                  <a:gd name="T88" fmla="*/ 51 w 129"/>
                  <a:gd name="T89" fmla="*/ 127 h 129"/>
                  <a:gd name="T90" fmla="*/ 59 w 129"/>
                  <a:gd name="T91" fmla="*/ 113 h 129"/>
                  <a:gd name="T92" fmla="*/ 68 w 129"/>
                  <a:gd name="T93" fmla="*/ 113 h 129"/>
                  <a:gd name="T94" fmla="*/ 77 w 129"/>
                  <a:gd name="T95" fmla="*/ 127 h 129"/>
                  <a:gd name="T96" fmla="*/ 80 w 129"/>
                  <a:gd name="T97" fmla="*/ 129 h 129"/>
                  <a:gd name="T98" fmla="*/ 82 w 129"/>
                  <a:gd name="T99" fmla="*/ 129 h 129"/>
                  <a:gd name="T100" fmla="*/ 96 w 129"/>
                  <a:gd name="T101" fmla="*/ 123 h 129"/>
                  <a:gd name="T102" fmla="*/ 99 w 129"/>
                  <a:gd name="T103" fmla="*/ 118 h 129"/>
                  <a:gd name="T104" fmla="*/ 75 w 129"/>
                  <a:gd name="T105" fmla="*/ 76 h 129"/>
                  <a:gd name="T106" fmla="*/ 53 w 129"/>
                  <a:gd name="T107" fmla="*/ 76 h 129"/>
                  <a:gd name="T108" fmla="*/ 48 w 129"/>
                  <a:gd name="T109" fmla="*/ 65 h 129"/>
                  <a:gd name="T110" fmla="*/ 53 w 129"/>
                  <a:gd name="T111" fmla="*/ 54 h 129"/>
                  <a:gd name="T112" fmla="*/ 64 w 129"/>
                  <a:gd name="T113" fmla="*/ 49 h 129"/>
                  <a:gd name="T114" fmla="*/ 75 w 129"/>
                  <a:gd name="T115" fmla="*/ 54 h 129"/>
                  <a:gd name="T116" fmla="*/ 80 w 129"/>
                  <a:gd name="T117" fmla="*/ 65 h 129"/>
                  <a:gd name="T118" fmla="*/ 75 w 129"/>
                  <a:gd name="T119" fmla="*/ 7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9" h="129">
                    <a:moveTo>
                      <a:pt x="99" y="118"/>
                    </a:moveTo>
                    <a:cubicBezTo>
                      <a:pt x="95" y="102"/>
                      <a:pt x="95" y="102"/>
                      <a:pt x="95" y="102"/>
                    </a:cubicBezTo>
                    <a:cubicBezTo>
                      <a:pt x="97" y="100"/>
                      <a:pt x="99" y="98"/>
                      <a:pt x="101" y="96"/>
                    </a:cubicBezTo>
                    <a:cubicBezTo>
                      <a:pt x="117" y="100"/>
                      <a:pt x="117" y="100"/>
                      <a:pt x="117" y="100"/>
                    </a:cubicBezTo>
                    <a:cubicBezTo>
                      <a:pt x="119" y="100"/>
                      <a:pt x="121" y="99"/>
                      <a:pt x="122" y="98"/>
                    </a:cubicBezTo>
                    <a:cubicBezTo>
                      <a:pt x="128" y="83"/>
                      <a:pt x="128" y="83"/>
                      <a:pt x="128" y="83"/>
                    </a:cubicBezTo>
                    <a:cubicBezTo>
                      <a:pt x="128" y="81"/>
                      <a:pt x="128" y="79"/>
                      <a:pt x="126" y="78"/>
                    </a:cubicBezTo>
                    <a:cubicBezTo>
                      <a:pt x="112" y="70"/>
                      <a:pt x="112" y="70"/>
                      <a:pt x="112" y="70"/>
                    </a:cubicBezTo>
                    <a:cubicBezTo>
                      <a:pt x="112" y="68"/>
                      <a:pt x="113" y="66"/>
                      <a:pt x="113" y="65"/>
                    </a:cubicBezTo>
                    <a:cubicBezTo>
                      <a:pt x="113" y="64"/>
                      <a:pt x="112" y="62"/>
                      <a:pt x="112" y="61"/>
                    </a:cubicBezTo>
                    <a:cubicBezTo>
                      <a:pt x="126" y="52"/>
                      <a:pt x="126" y="52"/>
                      <a:pt x="126" y="52"/>
                    </a:cubicBezTo>
                    <a:cubicBezTo>
                      <a:pt x="128" y="51"/>
                      <a:pt x="129" y="49"/>
                      <a:pt x="128" y="47"/>
                    </a:cubicBezTo>
                    <a:cubicBezTo>
                      <a:pt x="122" y="33"/>
                      <a:pt x="122" y="33"/>
                      <a:pt x="122" y="33"/>
                    </a:cubicBezTo>
                    <a:cubicBezTo>
                      <a:pt x="121" y="31"/>
                      <a:pt x="119" y="30"/>
                      <a:pt x="117" y="30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100" y="32"/>
                      <a:pt x="97" y="30"/>
                      <a:pt x="95" y="28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100" y="10"/>
                      <a:pt x="99" y="8"/>
                      <a:pt x="97" y="8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80" y="1"/>
                      <a:pt x="78" y="1"/>
                      <a:pt x="77" y="3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6" y="16"/>
                      <a:pt x="63" y="16"/>
                      <a:pt x="60" y="17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1" y="1"/>
                      <a:pt x="49" y="0"/>
                      <a:pt x="47" y="1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8"/>
                      <a:pt x="29" y="10"/>
                      <a:pt x="30" y="12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1" y="29"/>
                      <a:pt x="29" y="32"/>
                      <a:pt x="27" y="34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0" y="29"/>
                      <a:pt x="8" y="30"/>
                      <a:pt x="7" y="32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0" y="49"/>
                      <a:pt x="1" y="51"/>
                      <a:pt x="2" y="52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62"/>
                      <a:pt x="16" y="63"/>
                      <a:pt x="16" y="65"/>
                    </a:cubicBezTo>
                    <a:cubicBezTo>
                      <a:pt x="16" y="66"/>
                      <a:pt x="16" y="68"/>
                      <a:pt x="16" y="69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0" y="78"/>
                      <a:pt x="0" y="80"/>
                      <a:pt x="0" y="82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7" y="99"/>
                      <a:pt x="9" y="100"/>
                      <a:pt x="11" y="99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29" y="98"/>
                      <a:pt x="31" y="100"/>
                      <a:pt x="33" y="102"/>
                    </a:cubicBezTo>
                    <a:cubicBezTo>
                      <a:pt x="29" y="118"/>
                      <a:pt x="29" y="118"/>
                      <a:pt x="29" y="118"/>
                    </a:cubicBezTo>
                    <a:cubicBezTo>
                      <a:pt x="29" y="119"/>
                      <a:pt x="30" y="121"/>
                      <a:pt x="31" y="122"/>
                    </a:cubicBezTo>
                    <a:cubicBezTo>
                      <a:pt x="46" y="128"/>
                      <a:pt x="46" y="128"/>
                      <a:pt x="46" y="128"/>
                    </a:cubicBezTo>
                    <a:cubicBezTo>
                      <a:pt x="48" y="129"/>
                      <a:pt x="50" y="129"/>
                      <a:pt x="51" y="127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62" y="113"/>
                      <a:pt x="65" y="113"/>
                      <a:pt x="68" y="113"/>
                    </a:cubicBezTo>
                    <a:cubicBezTo>
                      <a:pt x="77" y="127"/>
                      <a:pt x="77" y="127"/>
                      <a:pt x="77" y="127"/>
                    </a:cubicBezTo>
                    <a:cubicBezTo>
                      <a:pt x="77" y="128"/>
                      <a:pt x="79" y="129"/>
                      <a:pt x="80" y="129"/>
                    </a:cubicBezTo>
                    <a:cubicBezTo>
                      <a:pt x="81" y="129"/>
                      <a:pt x="81" y="129"/>
                      <a:pt x="82" y="129"/>
                    </a:cubicBezTo>
                    <a:cubicBezTo>
                      <a:pt x="96" y="123"/>
                      <a:pt x="96" y="123"/>
                      <a:pt x="96" y="123"/>
                    </a:cubicBezTo>
                    <a:cubicBezTo>
                      <a:pt x="98" y="122"/>
                      <a:pt x="99" y="120"/>
                      <a:pt x="99" y="118"/>
                    </a:cubicBezTo>
                    <a:close/>
                    <a:moveTo>
                      <a:pt x="75" y="76"/>
                    </a:moveTo>
                    <a:cubicBezTo>
                      <a:pt x="69" y="82"/>
                      <a:pt x="59" y="82"/>
                      <a:pt x="53" y="76"/>
                    </a:cubicBezTo>
                    <a:cubicBezTo>
                      <a:pt x="50" y="73"/>
                      <a:pt x="48" y="69"/>
                      <a:pt x="48" y="65"/>
                    </a:cubicBezTo>
                    <a:cubicBezTo>
                      <a:pt x="48" y="61"/>
                      <a:pt x="50" y="57"/>
                      <a:pt x="53" y="54"/>
                    </a:cubicBezTo>
                    <a:cubicBezTo>
                      <a:pt x="56" y="51"/>
                      <a:pt x="60" y="49"/>
                      <a:pt x="64" y="49"/>
                    </a:cubicBezTo>
                    <a:cubicBezTo>
                      <a:pt x="68" y="49"/>
                      <a:pt x="72" y="51"/>
                      <a:pt x="75" y="54"/>
                    </a:cubicBezTo>
                    <a:cubicBezTo>
                      <a:pt x="78" y="57"/>
                      <a:pt x="80" y="61"/>
                      <a:pt x="80" y="65"/>
                    </a:cubicBezTo>
                    <a:cubicBezTo>
                      <a:pt x="80" y="69"/>
                      <a:pt x="78" y="73"/>
                      <a:pt x="75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80296" tIns="40148" rIns="80296" bIns="40148"/>
              <a:lstStyle/>
              <a:p>
                <a:pPr>
                  <a:defRPr/>
                </a:pPr>
                <a:endParaRPr lang="zh-CN" altLang="en-US" sz="1580">
                  <a:solidFill>
                    <a:prstClr val="black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108"/>
              <p:cNvSpPr>
                <a:spLocks noEditPoints="1"/>
              </p:cNvSpPr>
              <p:nvPr/>
            </p:nvSpPr>
            <p:spPr bwMode="auto">
              <a:xfrm>
                <a:off x="10028238" y="3813175"/>
                <a:ext cx="241300" cy="236538"/>
              </a:xfrm>
              <a:custGeom>
                <a:avLst/>
                <a:gdLst>
                  <a:gd name="T0" fmla="*/ 96 w 96"/>
                  <a:gd name="T1" fmla="*/ 42 h 96"/>
                  <a:gd name="T2" fmla="*/ 93 w 96"/>
                  <a:gd name="T3" fmla="*/ 38 h 96"/>
                  <a:gd name="T4" fmla="*/ 82 w 96"/>
                  <a:gd name="T5" fmla="*/ 36 h 96"/>
                  <a:gd name="T6" fmla="*/ 81 w 96"/>
                  <a:gd name="T7" fmla="*/ 34 h 96"/>
                  <a:gd name="T8" fmla="*/ 80 w 96"/>
                  <a:gd name="T9" fmla="*/ 32 h 96"/>
                  <a:gd name="T10" fmla="*/ 86 w 96"/>
                  <a:gd name="T11" fmla="*/ 23 h 96"/>
                  <a:gd name="T12" fmla="*/ 86 w 96"/>
                  <a:gd name="T13" fmla="*/ 18 h 96"/>
                  <a:gd name="T14" fmla="*/ 78 w 96"/>
                  <a:gd name="T15" fmla="*/ 10 h 96"/>
                  <a:gd name="T16" fmla="*/ 73 w 96"/>
                  <a:gd name="T17" fmla="*/ 9 h 96"/>
                  <a:gd name="T18" fmla="*/ 64 w 96"/>
                  <a:gd name="T19" fmla="*/ 16 h 96"/>
                  <a:gd name="T20" fmla="*/ 59 w 96"/>
                  <a:gd name="T21" fmla="*/ 14 h 96"/>
                  <a:gd name="T22" fmla="*/ 58 w 96"/>
                  <a:gd name="T23" fmla="*/ 3 h 96"/>
                  <a:gd name="T24" fmla="*/ 54 w 96"/>
                  <a:gd name="T25" fmla="*/ 0 h 96"/>
                  <a:gd name="T26" fmla="*/ 42 w 96"/>
                  <a:gd name="T27" fmla="*/ 0 h 96"/>
                  <a:gd name="T28" fmla="*/ 38 w 96"/>
                  <a:gd name="T29" fmla="*/ 3 h 96"/>
                  <a:gd name="T30" fmla="*/ 37 w 96"/>
                  <a:gd name="T31" fmla="*/ 14 h 96"/>
                  <a:gd name="T32" fmla="*/ 34 w 96"/>
                  <a:gd name="T33" fmla="*/ 15 h 96"/>
                  <a:gd name="T34" fmla="*/ 32 w 96"/>
                  <a:gd name="T35" fmla="*/ 16 h 96"/>
                  <a:gd name="T36" fmla="*/ 23 w 96"/>
                  <a:gd name="T37" fmla="*/ 10 h 96"/>
                  <a:gd name="T38" fmla="*/ 18 w 96"/>
                  <a:gd name="T39" fmla="*/ 10 h 96"/>
                  <a:gd name="T40" fmla="*/ 10 w 96"/>
                  <a:gd name="T41" fmla="*/ 18 h 96"/>
                  <a:gd name="T42" fmla="*/ 10 w 96"/>
                  <a:gd name="T43" fmla="*/ 24 h 96"/>
                  <a:gd name="T44" fmla="*/ 16 w 96"/>
                  <a:gd name="T45" fmla="*/ 32 h 96"/>
                  <a:gd name="T46" fmla="*/ 14 w 96"/>
                  <a:gd name="T47" fmla="*/ 37 h 96"/>
                  <a:gd name="T48" fmla="*/ 4 w 96"/>
                  <a:gd name="T49" fmla="*/ 38 h 96"/>
                  <a:gd name="T50" fmla="*/ 0 w 96"/>
                  <a:gd name="T51" fmla="*/ 42 h 96"/>
                  <a:gd name="T52" fmla="*/ 0 w 96"/>
                  <a:gd name="T53" fmla="*/ 54 h 96"/>
                  <a:gd name="T54" fmla="*/ 4 w 96"/>
                  <a:gd name="T55" fmla="*/ 58 h 96"/>
                  <a:gd name="T56" fmla="*/ 14 w 96"/>
                  <a:gd name="T57" fmla="*/ 59 h 96"/>
                  <a:gd name="T58" fmla="*/ 15 w 96"/>
                  <a:gd name="T59" fmla="*/ 62 h 96"/>
                  <a:gd name="T60" fmla="*/ 16 w 96"/>
                  <a:gd name="T61" fmla="*/ 64 h 96"/>
                  <a:gd name="T62" fmla="*/ 10 w 96"/>
                  <a:gd name="T63" fmla="*/ 73 h 96"/>
                  <a:gd name="T64" fmla="*/ 10 w 96"/>
                  <a:gd name="T65" fmla="*/ 78 h 96"/>
                  <a:gd name="T66" fmla="*/ 19 w 96"/>
                  <a:gd name="T67" fmla="*/ 86 h 96"/>
                  <a:gd name="T68" fmla="*/ 24 w 96"/>
                  <a:gd name="T69" fmla="*/ 86 h 96"/>
                  <a:gd name="T70" fmla="*/ 32 w 96"/>
                  <a:gd name="T71" fmla="*/ 80 h 96"/>
                  <a:gd name="T72" fmla="*/ 37 w 96"/>
                  <a:gd name="T73" fmla="*/ 82 h 96"/>
                  <a:gd name="T74" fmla="*/ 39 w 96"/>
                  <a:gd name="T75" fmla="*/ 93 h 96"/>
                  <a:gd name="T76" fmla="*/ 43 w 96"/>
                  <a:gd name="T77" fmla="*/ 96 h 96"/>
                  <a:gd name="T78" fmla="*/ 43 w 96"/>
                  <a:gd name="T79" fmla="*/ 96 h 96"/>
                  <a:gd name="T80" fmla="*/ 54 w 96"/>
                  <a:gd name="T81" fmla="*/ 96 h 96"/>
                  <a:gd name="T82" fmla="*/ 58 w 96"/>
                  <a:gd name="T83" fmla="*/ 92 h 96"/>
                  <a:gd name="T84" fmla="*/ 60 w 96"/>
                  <a:gd name="T85" fmla="*/ 82 h 96"/>
                  <a:gd name="T86" fmla="*/ 62 w 96"/>
                  <a:gd name="T87" fmla="*/ 81 h 96"/>
                  <a:gd name="T88" fmla="*/ 64 w 96"/>
                  <a:gd name="T89" fmla="*/ 80 h 96"/>
                  <a:gd name="T90" fmla="*/ 73 w 96"/>
                  <a:gd name="T91" fmla="*/ 86 h 96"/>
                  <a:gd name="T92" fmla="*/ 78 w 96"/>
                  <a:gd name="T93" fmla="*/ 86 h 96"/>
                  <a:gd name="T94" fmla="*/ 86 w 96"/>
                  <a:gd name="T95" fmla="*/ 77 h 96"/>
                  <a:gd name="T96" fmla="*/ 87 w 96"/>
                  <a:gd name="T97" fmla="*/ 72 h 96"/>
                  <a:gd name="T98" fmla="*/ 80 w 96"/>
                  <a:gd name="T99" fmla="*/ 64 h 96"/>
                  <a:gd name="T100" fmla="*/ 82 w 96"/>
                  <a:gd name="T101" fmla="*/ 59 h 96"/>
                  <a:gd name="T102" fmla="*/ 93 w 96"/>
                  <a:gd name="T103" fmla="*/ 57 h 96"/>
                  <a:gd name="T104" fmla="*/ 96 w 96"/>
                  <a:gd name="T105" fmla="*/ 53 h 96"/>
                  <a:gd name="T106" fmla="*/ 96 w 96"/>
                  <a:gd name="T107" fmla="*/ 42 h 96"/>
                  <a:gd name="T108" fmla="*/ 56 w 96"/>
                  <a:gd name="T109" fmla="*/ 51 h 96"/>
                  <a:gd name="T110" fmla="*/ 45 w 96"/>
                  <a:gd name="T111" fmla="*/ 55 h 96"/>
                  <a:gd name="T112" fmla="*/ 41 w 96"/>
                  <a:gd name="T113" fmla="*/ 45 h 96"/>
                  <a:gd name="T114" fmla="*/ 48 w 96"/>
                  <a:gd name="T115" fmla="*/ 40 h 96"/>
                  <a:gd name="T116" fmla="*/ 51 w 96"/>
                  <a:gd name="T117" fmla="*/ 40 h 96"/>
                  <a:gd name="T118" fmla="*/ 56 w 96"/>
                  <a:gd name="T119" fmla="*/ 45 h 96"/>
                  <a:gd name="T120" fmla="*/ 56 w 96"/>
                  <a:gd name="T121" fmla="*/ 5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6" h="96">
                    <a:moveTo>
                      <a:pt x="96" y="42"/>
                    </a:moveTo>
                    <a:cubicBezTo>
                      <a:pt x="96" y="40"/>
                      <a:pt x="95" y="38"/>
                      <a:pt x="93" y="38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2" y="36"/>
                      <a:pt x="81" y="35"/>
                      <a:pt x="81" y="34"/>
                    </a:cubicBezTo>
                    <a:cubicBezTo>
                      <a:pt x="81" y="33"/>
                      <a:pt x="80" y="32"/>
                      <a:pt x="80" y="32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8" y="21"/>
                      <a:pt x="87" y="19"/>
                      <a:pt x="86" y="1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6" y="8"/>
                      <a:pt x="74" y="8"/>
                      <a:pt x="73" y="9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2" y="15"/>
                      <a:pt x="61" y="14"/>
                      <a:pt x="59" y="14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7" y="1"/>
                      <a:pt x="55" y="0"/>
                      <a:pt x="5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0" y="0"/>
                      <a:pt x="38" y="1"/>
                      <a:pt x="38" y="3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6" y="14"/>
                      <a:pt x="35" y="15"/>
                      <a:pt x="34" y="15"/>
                    </a:cubicBezTo>
                    <a:cubicBezTo>
                      <a:pt x="33" y="15"/>
                      <a:pt x="33" y="16"/>
                      <a:pt x="32" y="16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2" y="9"/>
                      <a:pt x="19" y="9"/>
                      <a:pt x="18" y="10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20"/>
                      <a:pt x="8" y="22"/>
                      <a:pt x="10" y="24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4"/>
                      <a:pt x="15" y="35"/>
                      <a:pt x="14" y="37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39"/>
                      <a:pt x="0" y="40"/>
                      <a:pt x="0" y="42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6"/>
                      <a:pt x="2" y="58"/>
                      <a:pt x="4" y="58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5" y="60"/>
                      <a:pt x="15" y="61"/>
                      <a:pt x="15" y="62"/>
                    </a:cubicBezTo>
                    <a:cubicBezTo>
                      <a:pt x="16" y="63"/>
                      <a:pt x="16" y="63"/>
                      <a:pt x="16" y="64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9" y="74"/>
                      <a:pt x="9" y="77"/>
                      <a:pt x="10" y="78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20" y="87"/>
                      <a:pt x="22" y="88"/>
                      <a:pt x="24" y="86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4" y="81"/>
                      <a:pt x="35" y="81"/>
                      <a:pt x="37" y="82"/>
                    </a:cubicBezTo>
                    <a:cubicBezTo>
                      <a:pt x="39" y="93"/>
                      <a:pt x="39" y="93"/>
                      <a:pt x="39" y="93"/>
                    </a:cubicBezTo>
                    <a:cubicBezTo>
                      <a:pt x="39" y="94"/>
                      <a:pt x="41" y="96"/>
                      <a:pt x="43" y="96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6" y="96"/>
                      <a:pt x="58" y="94"/>
                      <a:pt x="58" y="92"/>
                    </a:cubicBezTo>
                    <a:cubicBezTo>
                      <a:pt x="60" y="82"/>
                      <a:pt x="60" y="82"/>
                      <a:pt x="60" y="82"/>
                    </a:cubicBezTo>
                    <a:cubicBezTo>
                      <a:pt x="60" y="81"/>
                      <a:pt x="61" y="81"/>
                      <a:pt x="62" y="81"/>
                    </a:cubicBezTo>
                    <a:cubicBezTo>
                      <a:pt x="63" y="80"/>
                      <a:pt x="64" y="80"/>
                      <a:pt x="64" y="80"/>
                    </a:cubicBezTo>
                    <a:cubicBezTo>
                      <a:pt x="73" y="86"/>
                      <a:pt x="73" y="86"/>
                      <a:pt x="73" y="86"/>
                    </a:cubicBezTo>
                    <a:cubicBezTo>
                      <a:pt x="75" y="87"/>
                      <a:pt x="77" y="87"/>
                      <a:pt x="78" y="86"/>
                    </a:cubicBezTo>
                    <a:cubicBezTo>
                      <a:pt x="86" y="77"/>
                      <a:pt x="86" y="77"/>
                      <a:pt x="86" y="77"/>
                    </a:cubicBezTo>
                    <a:cubicBezTo>
                      <a:pt x="88" y="76"/>
                      <a:pt x="88" y="74"/>
                      <a:pt x="87" y="72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81" y="62"/>
                      <a:pt x="82" y="61"/>
                      <a:pt x="82" y="59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5" y="57"/>
                      <a:pt x="96" y="55"/>
                      <a:pt x="96" y="53"/>
                    </a:cubicBezTo>
                    <a:lnTo>
                      <a:pt x="96" y="42"/>
                    </a:lnTo>
                    <a:close/>
                    <a:moveTo>
                      <a:pt x="56" y="51"/>
                    </a:moveTo>
                    <a:cubicBezTo>
                      <a:pt x="54" y="55"/>
                      <a:pt x="49" y="57"/>
                      <a:pt x="45" y="55"/>
                    </a:cubicBezTo>
                    <a:cubicBezTo>
                      <a:pt x="41" y="54"/>
                      <a:pt x="39" y="49"/>
                      <a:pt x="41" y="45"/>
                    </a:cubicBezTo>
                    <a:cubicBezTo>
                      <a:pt x="42" y="42"/>
                      <a:pt x="45" y="40"/>
                      <a:pt x="48" y="40"/>
                    </a:cubicBezTo>
                    <a:cubicBezTo>
                      <a:pt x="49" y="40"/>
                      <a:pt x="50" y="40"/>
                      <a:pt x="51" y="40"/>
                    </a:cubicBezTo>
                    <a:cubicBezTo>
                      <a:pt x="53" y="41"/>
                      <a:pt x="55" y="43"/>
                      <a:pt x="56" y="45"/>
                    </a:cubicBezTo>
                    <a:cubicBezTo>
                      <a:pt x="56" y="47"/>
                      <a:pt x="56" y="49"/>
                      <a:pt x="56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80296" tIns="40148" rIns="80296" bIns="40148"/>
              <a:lstStyle/>
              <a:p>
                <a:pPr>
                  <a:defRPr/>
                </a:pPr>
                <a:endParaRPr lang="zh-CN" altLang="en-US" sz="1580">
                  <a:solidFill>
                    <a:prstClr val="black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椭圆 15"/>
            <p:cNvSpPr/>
            <p:nvPr/>
          </p:nvSpPr>
          <p:spPr>
            <a:xfrm>
              <a:off x="1588342" y="5332348"/>
              <a:ext cx="919063" cy="919397"/>
            </a:xfrm>
            <a:prstGeom prst="ellipse">
              <a:avLst/>
            </a:pr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833160" y="5576296"/>
              <a:ext cx="428625" cy="394105"/>
              <a:chOff x="3995738" y="3594100"/>
              <a:chExt cx="473075" cy="434975"/>
            </a:xfrm>
            <a:solidFill>
              <a:schemeClr val="bg1"/>
            </a:solidFill>
          </p:grpSpPr>
          <p:sp>
            <p:nvSpPr>
              <p:cNvPr id="18" name="Freeform 45"/>
              <p:cNvSpPr>
                <a:spLocks noEditPoints="1"/>
              </p:cNvSpPr>
              <p:nvPr/>
            </p:nvSpPr>
            <p:spPr bwMode="auto">
              <a:xfrm>
                <a:off x="3995738" y="3752850"/>
                <a:ext cx="334962" cy="276225"/>
              </a:xfrm>
              <a:custGeom>
                <a:avLst/>
                <a:gdLst>
                  <a:gd name="T0" fmla="*/ 116 w 136"/>
                  <a:gd name="T1" fmla="*/ 0 h 112"/>
                  <a:gd name="T2" fmla="*/ 96 w 136"/>
                  <a:gd name="T3" fmla="*/ 0 h 112"/>
                  <a:gd name="T4" fmla="*/ 40 w 136"/>
                  <a:gd name="T5" fmla="*/ 0 h 112"/>
                  <a:gd name="T6" fmla="*/ 20 w 136"/>
                  <a:gd name="T7" fmla="*/ 0 h 112"/>
                  <a:gd name="T8" fmla="*/ 0 w 136"/>
                  <a:gd name="T9" fmla="*/ 20 h 112"/>
                  <a:gd name="T10" fmla="*/ 0 w 136"/>
                  <a:gd name="T11" fmla="*/ 92 h 112"/>
                  <a:gd name="T12" fmla="*/ 20 w 136"/>
                  <a:gd name="T13" fmla="*/ 112 h 112"/>
                  <a:gd name="T14" fmla="*/ 116 w 136"/>
                  <a:gd name="T15" fmla="*/ 112 h 112"/>
                  <a:gd name="T16" fmla="*/ 136 w 136"/>
                  <a:gd name="T17" fmla="*/ 92 h 112"/>
                  <a:gd name="T18" fmla="*/ 136 w 136"/>
                  <a:gd name="T19" fmla="*/ 20 h 112"/>
                  <a:gd name="T20" fmla="*/ 116 w 136"/>
                  <a:gd name="T21" fmla="*/ 0 h 112"/>
                  <a:gd name="T22" fmla="*/ 108 w 136"/>
                  <a:gd name="T23" fmla="*/ 88 h 112"/>
                  <a:gd name="T24" fmla="*/ 28 w 136"/>
                  <a:gd name="T25" fmla="*/ 88 h 112"/>
                  <a:gd name="T26" fmla="*/ 16 w 136"/>
                  <a:gd name="T27" fmla="*/ 76 h 112"/>
                  <a:gd name="T28" fmla="*/ 28 w 136"/>
                  <a:gd name="T29" fmla="*/ 64 h 112"/>
                  <a:gd name="T30" fmla="*/ 108 w 136"/>
                  <a:gd name="T31" fmla="*/ 64 h 112"/>
                  <a:gd name="T32" fmla="*/ 120 w 136"/>
                  <a:gd name="T33" fmla="*/ 76 h 112"/>
                  <a:gd name="T34" fmla="*/ 108 w 136"/>
                  <a:gd name="T35" fmla="*/ 88 h 112"/>
                  <a:gd name="T36" fmla="*/ 116 w 136"/>
                  <a:gd name="T37" fmla="*/ 32 h 112"/>
                  <a:gd name="T38" fmla="*/ 100 w 136"/>
                  <a:gd name="T39" fmla="*/ 32 h 112"/>
                  <a:gd name="T40" fmla="*/ 96 w 136"/>
                  <a:gd name="T41" fmla="*/ 28 h 112"/>
                  <a:gd name="T42" fmla="*/ 100 w 136"/>
                  <a:gd name="T43" fmla="*/ 24 h 112"/>
                  <a:gd name="T44" fmla="*/ 116 w 136"/>
                  <a:gd name="T45" fmla="*/ 24 h 112"/>
                  <a:gd name="T46" fmla="*/ 120 w 136"/>
                  <a:gd name="T47" fmla="*/ 28 h 112"/>
                  <a:gd name="T48" fmla="*/ 116 w 136"/>
                  <a:gd name="T49" fmla="*/ 3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6" h="112">
                    <a:moveTo>
                      <a:pt x="11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03"/>
                      <a:pt x="9" y="112"/>
                      <a:pt x="20" y="112"/>
                    </a:cubicBezTo>
                    <a:cubicBezTo>
                      <a:pt x="116" y="112"/>
                      <a:pt x="116" y="112"/>
                      <a:pt x="116" y="112"/>
                    </a:cubicBezTo>
                    <a:cubicBezTo>
                      <a:pt x="127" y="112"/>
                      <a:pt x="136" y="103"/>
                      <a:pt x="136" y="92"/>
                    </a:cubicBezTo>
                    <a:cubicBezTo>
                      <a:pt x="136" y="20"/>
                      <a:pt x="136" y="20"/>
                      <a:pt x="136" y="20"/>
                    </a:cubicBezTo>
                    <a:cubicBezTo>
                      <a:pt x="136" y="9"/>
                      <a:pt x="127" y="0"/>
                      <a:pt x="116" y="0"/>
                    </a:cubicBezTo>
                    <a:close/>
                    <a:moveTo>
                      <a:pt x="108" y="88"/>
                    </a:moveTo>
                    <a:cubicBezTo>
                      <a:pt x="28" y="88"/>
                      <a:pt x="28" y="88"/>
                      <a:pt x="28" y="88"/>
                    </a:cubicBezTo>
                    <a:cubicBezTo>
                      <a:pt x="22" y="88"/>
                      <a:pt x="16" y="82"/>
                      <a:pt x="16" y="76"/>
                    </a:cubicBezTo>
                    <a:cubicBezTo>
                      <a:pt x="16" y="69"/>
                      <a:pt x="22" y="64"/>
                      <a:pt x="28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5" y="64"/>
                      <a:pt x="120" y="69"/>
                      <a:pt x="120" y="76"/>
                    </a:cubicBezTo>
                    <a:cubicBezTo>
                      <a:pt x="120" y="82"/>
                      <a:pt x="115" y="88"/>
                      <a:pt x="108" y="88"/>
                    </a:cubicBezTo>
                    <a:close/>
                    <a:moveTo>
                      <a:pt x="116" y="32"/>
                    </a:moveTo>
                    <a:cubicBezTo>
                      <a:pt x="100" y="32"/>
                      <a:pt x="100" y="32"/>
                      <a:pt x="100" y="32"/>
                    </a:cubicBezTo>
                    <a:cubicBezTo>
                      <a:pt x="98" y="32"/>
                      <a:pt x="96" y="30"/>
                      <a:pt x="96" y="28"/>
                    </a:cubicBezTo>
                    <a:cubicBezTo>
                      <a:pt x="96" y="26"/>
                      <a:pt x="98" y="24"/>
                      <a:pt x="100" y="24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8" y="24"/>
                      <a:pt x="120" y="26"/>
                      <a:pt x="120" y="28"/>
                    </a:cubicBezTo>
                    <a:cubicBezTo>
                      <a:pt x="120" y="30"/>
                      <a:pt x="118" y="32"/>
                      <a:pt x="116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80296" tIns="40148" rIns="80296" bIns="40148"/>
              <a:lstStyle/>
              <a:p>
                <a:pPr>
                  <a:defRPr/>
                </a:pPr>
                <a:endParaRPr lang="zh-CN" altLang="en-US" sz="1580">
                  <a:solidFill>
                    <a:prstClr val="black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Oval 46"/>
              <p:cNvSpPr>
                <a:spLocks noChangeArrowheads="1"/>
              </p:cNvSpPr>
              <p:nvPr/>
            </p:nvSpPr>
            <p:spPr bwMode="auto">
              <a:xfrm>
                <a:off x="4014788" y="3594100"/>
                <a:ext cx="158750" cy="15875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80296" tIns="40148" rIns="80296" bIns="40148"/>
              <a:lstStyle/>
              <a:p>
                <a:pPr>
                  <a:defRPr/>
                </a:pPr>
                <a:endParaRPr lang="zh-CN" altLang="en-US" sz="1580">
                  <a:solidFill>
                    <a:prstClr val="black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Oval 47"/>
              <p:cNvSpPr>
                <a:spLocks noChangeArrowheads="1"/>
              </p:cNvSpPr>
              <p:nvPr/>
            </p:nvSpPr>
            <p:spPr bwMode="auto">
              <a:xfrm>
                <a:off x="4173538" y="3633788"/>
                <a:ext cx="119062" cy="119062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80296" tIns="40148" rIns="80296" bIns="40148"/>
              <a:lstStyle/>
              <a:p>
                <a:pPr>
                  <a:defRPr/>
                </a:pPr>
                <a:endParaRPr lang="zh-CN" altLang="en-US" sz="1580">
                  <a:solidFill>
                    <a:prstClr val="black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48"/>
              <p:cNvSpPr/>
              <p:nvPr/>
            </p:nvSpPr>
            <p:spPr bwMode="auto">
              <a:xfrm>
                <a:off x="4351338" y="3771900"/>
                <a:ext cx="117475" cy="236538"/>
              </a:xfrm>
              <a:custGeom>
                <a:avLst/>
                <a:gdLst>
                  <a:gd name="T0" fmla="*/ 47 w 48"/>
                  <a:gd name="T1" fmla="*/ 1 h 96"/>
                  <a:gd name="T2" fmla="*/ 43 w 48"/>
                  <a:gd name="T3" fmla="*/ 0 h 96"/>
                  <a:gd name="T4" fmla="*/ 0 w 48"/>
                  <a:gd name="T5" fmla="*/ 12 h 96"/>
                  <a:gd name="T6" fmla="*/ 0 w 48"/>
                  <a:gd name="T7" fmla="*/ 20 h 96"/>
                  <a:gd name="T8" fmla="*/ 0 w 48"/>
                  <a:gd name="T9" fmla="*/ 21 h 96"/>
                  <a:gd name="T10" fmla="*/ 0 w 48"/>
                  <a:gd name="T11" fmla="*/ 75 h 96"/>
                  <a:gd name="T12" fmla="*/ 0 w 48"/>
                  <a:gd name="T13" fmla="*/ 83 h 96"/>
                  <a:gd name="T14" fmla="*/ 43 w 48"/>
                  <a:gd name="T15" fmla="*/ 96 h 96"/>
                  <a:gd name="T16" fmla="*/ 44 w 48"/>
                  <a:gd name="T17" fmla="*/ 96 h 96"/>
                  <a:gd name="T18" fmla="*/ 47 w 48"/>
                  <a:gd name="T19" fmla="*/ 95 h 96"/>
                  <a:gd name="T20" fmla="*/ 48 w 48"/>
                  <a:gd name="T21" fmla="*/ 92 h 96"/>
                  <a:gd name="T22" fmla="*/ 48 w 48"/>
                  <a:gd name="T23" fmla="*/ 4 h 96"/>
                  <a:gd name="T24" fmla="*/ 47 w 48"/>
                  <a:gd name="T25" fmla="*/ 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96">
                    <a:moveTo>
                      <a:pt x="47" y="1"/>
                    </a:moveTo>
                    <a:cubicBezTo>
                      <a:pt x="46" y="0"/>
                      <a:pt x="44" y="0"/>
                      <a:pt x="4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3" y="96"/>
                      <a:pt x="44" y="96"/>
                      <a:pt x="44" y="96"/>
                    </a:cubicBezTo>
                    <a:cubicBezTo>
                      <a:pt x="45" y="96"/>
                      <a:pt x="46" y="96"/>
                      <a:pt x="47" y="95"/>
                    </a:cubicBezTo>
                    <a:cubicBezTo>
                      <a:pt x="48" y="94"/>
                      <a:pt x="48" y="93"/>
                      <a:pt x="48" y="92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3"/>
                      <a:pt x="48" y="1"/>
                      <a:pt x="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80296" tIns="40148" rIns="80296" bIns="40148"/>
              <a:lstStyle/>
              <a:p>
                <a:pPr>
                  <a:defRPr/>
                </a:pPr>
                <a:endParaRPr lang="zh-CN" altLang="en-US" sz="1580">
                  <a:solidFill>
                    <a:prstClr val="black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6319045" y="1363718"/>
              <a:ext cx="919063" cy="919397"/>
            </a:xfrm>
            <a:prstGeom prst="ellipse">
              <a:avLst/>
            </a:pr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39"/>
            <p:cNvSpPr>
              <a:spLocks noEditPoints="1"/>
            </p:cNvSpPr>
            <p:nvPr/>
          </p:nvSpPr>
          <p:spPr bwMode="auto">
            <a:xfrm>
              <a:off x="6549905" y="1612411"/>
              <a:ext cx="423775" cy="422010"/>
            </a:xfrm>
            <a:custGeom>
              <a:avLst/>
              <a:gdLst>
                <a:gd name="T0" fmla="*/ 42 w 97"/>
                <a:gd name="T1" fmla="*/ 14 h 97"/>
                <a:gd name="T2" fmla="*/ 55 w 97"/>
                <a:gd name="T3" fmla="*/ 14 h 97"/>
                <a:gd name="T4" fmla="*/ 48 w 97"/>
                <a:gd name="T5" fmla="*/ 0 h 97"/>
                <a:gd name="T6" fmla="*/ 42 w 97"/>
                <a:gd name="T7" fmla="*/ 14 h 97"/>
                <a:gd name="T8" fmla="*/ 49 w 97"/>
                <a:gd name="T9" fmla="*/ 18 h 97"/>
                <a:gd name="T10" fmla="*/ 79 w 97"/>
                <a:gd name="T11" fmla="*/ 48 h 97"/>
                <a:gd name="T12" fmla="*/ 49 w 97"/>
                <a:gd name="T13" fmla="*/ 79 h 97"/>
                <a:gd name="T14" fmla="*/ 18 w 97"/>
                <a:gd name="T15" fmla="*/ 48 h 97"/>
                <a:gd name="T16" fmla="*/ 49 w 97"/>
                <a:gd name="T17" fmla="*/ 18 h 97"/>
                <a:gd name="T18" fmla="*/ 60 w 97"/>
                <a:gd name="T19" fmla="*/ 15 h 97"/>
                <a:gd name="T20" fmla="*/ 71 w 97"/>
                <a:gd name="T21" fmla="*/ 22 h 97"/>
                <a:gd name="T22" fmla="*/ 73 w 97"/>
                <a:gd name="T23" fmla="*/ 6 h 97"/>
                <a:gd name="T24" fmla="*/ 60 w 97"/>
                <a:gd name="T25" fmla="*/ 15 h 97"/>
                <a:gd name="T26" fmla="*/ 75 w 97"/>
                <a:gd name="T27" fmla="*/ 25 h 97"/>
                <a:gd name="T28" fmla="*/ 81 w 97"/>
                <a:gd name="T29" fmla="*/ 36 h 97"/>
                <a:gd name="T30" fmla="*/ 91 w 97"/>
                <a:gd name="T31" fmla="*/ 24 h 97"/>
                <a:gd name="T32" fmla="*/ 75 w 97"/>
                <a:gd name="T33" fmla="*/ 25 h 97"/>
                <a:gd name="T34" fmla="*/ 83 w 97"/>
                <a:gd name="T35" fmla="*/ 42 h 97"/>
                <a:gd name="T36" fmla="*/ 83 w 97"/>
                <a:gd name="T37" fmla="*/ 54 h 97"/>
                <a:gd name="T38" fmla="*/ 97 w 97"/>
                <a:gd name="T39" fmla="*/ 48 h 97"/>
                <a:gd name="T40" fmla="*/ 83 w 97"/>
                <a:gd name="T41" fmla="*/ 42 h 97"/>
                <a:gd name="T42" fmla="*/ 82 w 97"/>
                <a:gd name="T43" fmla="*/ 60 h 97"/>
                <a:gd name="T44" fmla="*/ 75 w 97"/>
                <a:gd name="T45" fmla="*/ 71 h 97"/>
                <a:gd name="T46" fmla="*/ 91 w 97"/>
                <a:gd name="T47" fmla="*/ 72 h 97"/>
                <a:gd name="T48" fmla="*/ 82 w 97"/>
                <a:gd name="T49" fmla="*/ 60 h 97"/>
                <a:gd name="T50" fmla="*/ 72 w 97"/>
                <a:gd name="T51" fmla="*/ 75 h 97"/>
                <a:gd name="T52" fmla="*/ 61 w 97"/>
                <a:gd name="T53" fmla="*/ 81 h 97"/>
                <a:gd name="T54" fmla="*/ 73 w 97"/>
                <a:gd name="T55" fmla="*/ 90 h 97"/>
                <a:gd name="T56" fmla="*/ 72 w 97"/>
                <a:gd name="T57" fmla="*/ 75 h 97"/>
                <a:gd name="T58" fmla="*/ 55 w 97"/>
                <a:gd name="T59" fmla="*/ 83 h 97"/>
                <a:gd name="T60" fmla="*/ 43 w 97"/>
                <a:gd name="T61" fmla="*/ 83 h 97"/>
                <a:gd name="T62" fmla="*/ 49 w 97"/>
                <a:gd name="T63" fmla="*/ 97 h 97"/>
                <a:gd name="T64" fmla="*/ 55 w 97"/>
                <a:gd name="T65" fmla="*/ 83 h 97"/>
                <a:gd name="T66" fmla="*/ 37 w 97"/>
                <a:gd name="T67" fmla="*/ 81 h 97"/>
                <a:gd name="T68" fmla="*/ 26 w 97"/>
                <a:gd name="T69" fmla="*/ 75 h 97"/>
                <a:gd name="T70" fmla="*/ 25 w 97"/>
                <a:gd name="T71" fmla="*/ 91 h 97"/>
                <a:gd name="T72" fmla="*/ 37 w 97"/>
                <a:gd name="T73" fmla="*/ 81 h 97"/>
                <a:gd name="T74" fmla="*/ 22 w 97"/>
                <a:gd name="T75" fmla="*/ 71 h 97"/>
                <a:gd name="T76" fmla="*/ 16 w 97"/>
                <a:gd name="T77" fmla="*/ 60 h 97"/>
                <a:gd name="T78" fmla="*/ 7 w 97"/>
                <a:gd name="T79" fmla="*/ 73 h 97"/>
                <a:gd name="T80" fmla="*/ 22 w 97"/>
                <a:gd name="T81" fmla="*/ 71 h 97"/>
                <a:gd name="T82" fmla="*/ 14 w 97"/>
                <a:gd name="T83" fmla="*/ 55 h 97"/>
                <a:gd name="T84" fmla="*/ 14 w 97"/>
                <a:gd name="T85" fmla="*/ 42 h 97"/>
                <a:gd name="T86" fmla="*/ 0 w 97"/>
                <a:gd name="T87" fmla="*/ 49 h 97"/>
                <a:gd name="T88" fmla="*/ 14 w 97"/>
                <a:gd name="T89" fmla="*/ 55 h 97"/>
                <a:gd name="T90" fmla="*/ 15 w 97"/>
                <a:gd name="T91" fmla="*/ 37 h 97"/>
                <a:gd name="T92" fmla="*/ 22 w 97"/>
                <a:gd name="T93" fmla="*/ 26 h 97"/>
                <a:gd name="T94" fmla="*/ 6 w 97"/>
                <a:gd name="T95" fmla="*/ 24 h 97"/>
                <a:gd name="T96" fmla="*/ 15 w 97"/>
                <a:gd name="T97" fmla="*/ 37 h 97"/>
                <a:gd name="T98" fmla="*/ 26 w 97"/>
                <a:gd name="T99" fmla="*/ 22 h 97"/>
                <a:gd name="T100" fmla="*/ 37 w 97"/>
                <a:gd name="T101" fmla="*/ 16 h 97"/>
                <a:gd name="T102" fmla="*/ 24 w 97"/>
                <a:gd name="T103" fmla="*/ 6 h 97"/>
                <a:gd name="T104" fmla="*/ 26 w 97"/>
                <a:gd name="T10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07059" tIns="53529" rIns="107059" bIns="53529"/>
            <a:lstStyle/>
            <a:p>
              <a:pPr>
                <a:defRPr/>
              </a:pPr>
              <a:endParaRPr lang="zh-CN" altLang="en-US" sz="2100">
                <a:solidFill>
                  <a:prstClr val="black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6319045" y="2774768"/>
              <a:ext cx="919063" cy="919397"/>
            </a:xfrm>
            <a:prstGeom prst="ellipse">
              <a:avLst/>
            </a:pr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34"/>
            <p:cNvSpPr>
              <a:spLocks noEditPoints="1"/>
            </p:cNvSpPr>
            <p:nvPr/>
          </p:nvSpPr>
          <p:spPr bwMode="auto">
            <a:xfrm>
              <a:off x="6471291" y="3090604"/>
              <a:ext cx="571201" cy="338099"/>
            </a:xfrm>
            <a:custGeom>
              <a:avLst/>
              <a:gdLst>
                <a:gd name="T0" fmla="*/ 732 w 995"/>
                <a:gd name="T1" fmla="*/ 446 h 810"/>
                <a:gd name="T2" fmla="*/ 715 w 995"/>
                <a:gd name="T3" fmla="*/ 444 h 810"/>
                <a:gd name="T4" fmla="*/ 685 w 995"/>
                <a:gd name="T5" fmla="*/ 357 h 810"/>
                <a:gd name="T6" fmla="*/ 660 w 995"/>
                <a:gd name="T7" fmla="*/ 290 h 810"/>
                <a:gd name="T8" fmla="*/ 607 w 995"/>
                <a:gd name="T9" fmla="*/ 298 h 810"/>
                <a:gd name="T10" fmla="*/ 612 w 995"/>
                <a:gd name="T11" fmla="*/ 280 h 810"/>
                <a:gd name="T12" fmla="*/ 692 w 995"/>
                <a:gd name="T13" fmla="*/ 221 h 810"/>
                <a:gd name="T14" fmla="*/ 720 w 995"/>
                <a:gd name="T15" fmla="*/ 229 h 810"/>
                <a:gd name="T16" fmla="*/ 738 w 995"/>
                <a:gd name="T17" fmla="*/ 417 h 810"/>
                <a:gd name="T18" fmla="*/ 601 w 995"/>
                <a:gd name="T19" fmla="*/ 383 h 810"/>
                <a:gd name="T20" fmla="*/ 581 w 995"/>
                <a:gd name="T21" fmla="*/ 389 h 810"/>
                <a:gd name="T22" fmla="*/ 535 w 995"/>
                <a:gd name="T23" fmla="*/ 397 h 810"/>
                <a:gd name="T24" fmla="*/ 541 w 995"/>
                <a:gd name="T25" fmla="*/ 447 h 810"/>
                <a:gd name="T26" fmla="*/ 527 w 995"/>
                <a:gd name="T27" fmla="*/ 457 h 810"/>
                <a:gd name="T28" fmla="*/ 513 w 995"/>
                <a:gd name="T29" fmla="*/ 452 h 810"/>
                <a:gd name="T30" fmla="*/ 477 w 995"/>
                <a:gd name="T31" fmla="*/ 409 h 810"/>
                <a:gd name="T32" fmla="*/ 451 w 995"/>
                <a:gd name="T33" fmla="*/ 410 h 810"/>
                <a:gd name="T34" fmla="*/ 442 w 995"/>
                <a:gd name="T35" fmla="*/ 396 h 810"/>
                <a:gd name="T36" fmla="*/ 496 w 995"/>
                <a:gd name="T37" fmla="*/ 379 h 810"/>
                <a:gd name="T38" fmla="*/ 501 w 995"/>
                <a:gd name="T39" fmla="*/ 343 h 810"/>
                <a:gd name="T40" fmla="*/ 530 w 995"/>
                <a:gd name="T41" fmla="*/ 328 h 810"/>
                <a:gd name="T42" fmla="*/ 534 w 995"/>
                <a:gd name="T43" fmla="*/ 373 h 810"/>
                <a:gd name="T44" fmla="*/ 587 w 995"/>
                <a:gd name="T45" fmla="*/ 366 h 810"/>
                <a:gd name="T46" fmla="*/ 601 w 995"/>
                <a:gd name="T47" fmla="*/ 383 h 810"/>
                <a:gd name="T48" fmla="*/ 315 w 995"/>
                <a:gd name="T49" fmla="*/ 525 h 810"/>
                <a:gd name="T50" fmla="*/ 257 w 995"/>
                <a:gd name="T51" fmla="*/ 518 h 810"/>
                <a:gd name="T52" fmla="*/ 219 w 995"/>
                <a:gd name="T53" fmla="*/ 474 h 810"/>
                <a:gd name="T54" fmla="*/ 261 w 995"/>
                <a:gd name="T55" fmla="*/ 470 h 810"/>
                <a:gd name="T56" fmla="*/ 267 w 995"/>
                <a:gd name="T57" fmla="*/ 481 h 810"/>
                <a:gd name="T58" fmla="*/ 305 w 995"/>
                <a:gd name="T59" fmla="*/ 496 h 810"/>
                <a:gd name="T60" fmla="*/ 339 w 995"/>
                <a:gd name="T61" fmla="*/ 417 h 810"/>
                <a:gd name="T62" fmla="*/ 294 w 995"/>
                <a:gd name="T63" fmla="*/ 400 h 810"/>
                <a:gd name="T64" fmla="*/ 273 w 995"/>
                <a:gd name="T65" fmla="*/ 407 h 810"/>
                <a:gd name="T66" fmla="*/ 253 w 995"/>
                <a:gd name="T67" fmla="*/ 383 h 810"/>
                <a:gd name="T68" fmla="*/ 303 w 995"/>
                <a:gd name="T69" fmla="*/ 355 h 810"/>
                <a:gd name="T70" fmla="*/ 308 w 995"/>
                <a:gd name="T71" fmla="*/ 333 h 810"/>
                <a:gd name="T72" fmla="*/ 283 w 995"/>
                <a:gd name="T73" fmla="*/ 326 h 810"/>
                <a:gd name="T74" fmla="*/ 237 w 995"/>
                <a:gd name="T75" fmla="*/ 350 h 810"/>
                <a:gd name="T76" fmla="*/ 208 w 995"/>
                <a:gd name="T77" fmla="*/ 347 h 810"/>
                <a:gd name="T78" fmla="*/ 274 w 995"/>
                <a:gd name="T79" fmla="*/ 296 h 810"/>
                <a:gd name="T80" fmla="*/ 349 w 995"/>
                <a:gd name="T81" fmla="*/ 318 h 810"/>
                <a:gd name="T82" fmla="*/ 329 w 995"/>
                <a:gd name="T83" fmla="*/ 377 h 810"/>
                <a:gd name="T84" fmla="*/ 377 w 995"/>
                <a:gd name="T85" fmla="*/ 402 h 810"/>
                <a:gd name="T86" fmla="*/ 868 w 995"/>
                <a:gd name="T87" fmla="*/ 106 h 810"/>
                <a:gd name="T88" fmla="*/ 105 w 995"/>
                <a:gd name="T89" fmla="*/ 126 h 810"/>
                <a:gd name="T90" fmla="*/ 125 w 995"/>
                <a:gd name="T91" fmla="*/ 710 h 810"/>
                <a:gd name="T92" fmla="*/ 577 w 995"/>
                <a:gd name="T93" fmla="*/ 669 h 810"/>
                <a:gd name="T94" fmla="*/ 810 w 995"/>
                <a:gd name="T95" fmla="*/ 659 h 810"/>
                <a:gd name="T96" fmla="*/ 820 w 995"/>
                <a:gd name="T97" fmla="*/ 710 h 810"/>
                <a:gd name="T98" fmla="*/ 888 w 995"/>
                <a:gd name="T99" fmla="*/ 690 h 810"/>
                <a:gd name="T100" fmla="*/ 868 w 995"/>
                <a:gd name="T101" fmla="*/ 106 h 810"/>
                <a:gd name="T102" fmla="*/ 907 w 995"/>
                <a:gd name="T103" fmla="*/ 759 h 810"/>
                <a:gd name="T104" fmla="*/ 54 w 995"/>
                <a:gd name="T105" fmla="*/ 723 h 810"/>
                <a:gd name="T106" fmla="*/ 90 w 995"/>
                <a:gd name="T107" fmla="*/ 55 h 810"/>
                <a:gd name="T108" fmla="*/ 943 w 995"/>
                <a:gd name="T109" fmla="*/ 91 h 810"/>
                <a:gd name="T110" fmla="*/ 923 w 995"/>
                <a:gd name="T111" fmla="*/ 0 h 810"/>
                <a:gd name="T112" fmla="*/ 0 w 995"/>
                <a:gd name="T113" fmla="*/ 71 h 810"/>
                <a:gd name="T114" fmla="*/ 71 w 995"/>
                <a:gd name="T115" fmla="*/ 810 h 810"/>
                <a:gd name="T116" fmla="*/ 995 w 995"/>
                <a:gd name="T117" fmla="*/ 739 h 810"/>
                <a:gd name="T118" fmla="*/ 923 w 995"/>
                <a:gd name="T119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5" h="810">
                  <a:moveTo>
                    <a:pt x="741" y="436"/>
                  </a:moveTo>
                  <a:cubicBezTo>
                    <a:pt x="740" y="442"/>
                    <a:pt x="737" y="445"/>
                    <a:pt x="732" y="446"/>
                  </a:cubicBezTo>
                  <a:cubicBezTo>
                    <a:pt x="731" y="447"/>
                    <a:pt x="730" y="447"/>
                    <a:pt x="728" y="447"/>
                  </a:cubicBezTo>
                  <a:cubicBezTo>
                    <a:pt x="724" y="447"/>
                    <a:pt x="720" y="446"/>
                    <a:pt x="715" y="444"/>
                  </a:cubicBezTo>
                  <a:cubicBezTo>
                    <a:pt x="710" y="442"/>
                    <a:pt x="707" y="440"/>
                    <a:pt x="705" y="438"/>
                  </a:cubicBezTo>
                  <a:cubicBezTo>
                    <a:pt x="700" y="433"/>
                    <a:pt x="693" y="419"/>
                    <a:pt x="685" y="357"/>
                  </a:cubicBezTo>
                  <a:cubicBezTo>
                    <a:pt x="680" y="321"/>
                    <a:pt x="679" y="292"/>
                    <a:pt x="680" y="272"/>
                  </a:cubicBezTo>
                  <a:cubicBezTo>
                    <a:pt x="674" y="278"/>
                    <a:pt x="667" y="285"/>
                    <a:pt x="660" y="290"/>
                  </a:cubicBezTo>
                  <a:cubicBezTo>
                    <a:pt x="646" y="301"/>
                    <a:pt x="636" y="306"/>
                    <a:pt x="629" y="308"/>
                  </a:cubicBezTo>
                  <a:cubicBezTo>
                    <a:pt x="622" y="309"/>
                    <a:pt x="614" y="306"/>
                    <a:pt x="607" y="298"/>
                  </a:cubicBezTo>
                  <a:cubicBezTo>
                    <a:pt x="604" y="295"/>
                    <a:pt x="603" y="292"/>
                    <a:pt x="603" y="290"/>
                  </a:cubicBezTo>
                  <a:cubicBezTo>
                    <a:pt x="603" y="286"/>
                    <a:pt x="606" y="283"/>
                    <a:pt x="612" y="280"/>
                  </a:cubicBezTo>
                  <a:cubicBezTo>
                    <a:pt x="626" y="272"/>
                    <a:pt x="644" y="258"/>
                    <a:pt x="665" y="237"/>
                  </a:cubicBezTo>
                  <a:cubicBezTo>
                    <a:pt x="676" y="228"/>
                    <a:pt x="685" y="222"/>
                    <a:pt x="692" y="221"/>
                  </a:cubicBezTo>
                  <a:cubicBezTo>
                    <a:pt x="697" y="220"/>
                    <a:pt x="703" y="221"/>
                    <a:pt x="709" y="223"/>
                  </a:cubicBezTo>
                  <a:cubicBezTo>
                    <a:pt x="714" y="225"/>
                    <a:pt x="717" y="227"/>
                    <a:pt x="720" y="229"/>
                  </a:cubicBezTo>
                  <a:cubicBezTo>
                    <a:pt x="723" y="233"/>
                    <a:pt x="725" y="240"/>
                    <a:pt x="724" y="251"/>
                  </a:cubicBezTo>
                  <a:cubicBezTo>
                    <a:pt x="723" y="322"/>
                    <a:pt x="728" y="378"/>
                    <a:pt x="738" y="417"/>
                  </a:cubicBezTo>
                  <a:cubicBezTo>
                    <a:pt x="741" y="430"/>
                    <a:pt x="741" y="434"/>
                    <a:pt x="741" y="436"/>
                  </a:cubicBezTo>
                  <a:close/>
                  <a:moveTo>
                    <a:pt x="601" y="383"/>
                  </a:moveTo>
                  <a:cubicBezTo>
                    <a:pt x="599" y="385"/>
                    <a:pt x="597" y="387"/>
                    <a:pt x="592" y="388"/>
                  </a:cubicBezTo>
                  <a:cubicBezTo>
                    <a:pt x="590" y="388"/>
                    <a:pt x="586" y="389"/>
                    <a:pt x="581" y="389"/>
                  </a:cubicBezTo>
                  <a:cubicBezTo>
                    <a:pt x="579" y="389"/>
                    <a:pt x="571" y="390"/>
                    <a:pt x="543" y="396"/>
                  </a:cubicBezTo>
                  <a:lnTo>
                    <a:pt x="535" y="397"/>
                  </a:lnTo>
                  <a:cubicBezTo>
                    <a:pt x="536" y="406"/>
                    <a:pt x="537" y="416"/>
                    <a:pt x="539" y="426"/>
                  </a:cubicBezTo>
                  <a:cubicBezTo>
                    <a:pt x="541" y="436"/>
                    <a:pt x="542" y="443"/>
                    <a:pt x="541" y="447"/>
                  </a:cubicBezTo>
                  <a:cubicBezTo>
                    <a:pt x="539" y="453"/>
                    <a:pt x="536" y="456"/>
                    <a:pt x="530" y="457"/>
                  </a:cubicBezTo>
                  <a:cubicBezTo>
                    <a:pt x="529" y="457"/>
                    <a:pt x="528" y="457"/>
                    <a:pt x="527" y="457"/>
                  </a:cubicBezTo>
                  <a:cubicBezTo>
                    <a:pt x="525" y="457"/>
                    <a:pt x="523" y="457"/>
                    <a:pt x="521" y="457"/>
                  </a:cubicBezTo>
                  <a:cubicBezTo>
                    <a:pt x="517" y="456"/>
                    <a:pt x="515" y="454"/>
                    <a:pt x="513" y="452"/>
                  </a:cubicBezTo>
                  <a:cubicBezTo>
                    <a:pt x="510" y="448"/>
                    <a:pt x="507" y="440"/>
                    <a:pt x="503" y="403"/>
                  </a:cubicBezTo>
                  <a:cubicBezTo>
                    <a:pt x="490" y="406"/>
                    <a:pt x="481" y="408"/>
                    <a:pt x="477" y="409"/>
                  </a:cubicBezTo>
                  <a:cubicBezTo>
                    <a:pt x="473" y="411"/>
                    <a:pt x="469" y="412"/>
                    <a:pt x="466" y="412"/>
                  </a:cubicBezTo>
                  <a:cubicBezTo>
                    <a:pt x="461" y="413"/>
                    <a:pt x="456" y="412"/>
                    <a:pt x="451" y="410"/>
                  </a:cubicBezTo>
                  <a:cubicBezTo>
                    <a:pt x="448" y="409"/>
                    <a:pt x="446" y="407"/>
                    <a:pt x="444" y="405"/>
                  </a:cubicBezTo>
                  <a:cubicBezTo>
                    <a:pt x="442" y="402"/>
                    <a:pt x="442" y="399"/>
                    <a:pt x="442" y="396"/>
                  </a:cubicBezTo>
                  <a:cubicBezTo>
                    <a:pt x="443" y="393"/>
                    <a:pt x="447" y="390"/>
                    <a:pt x="452" y="388"/>
                  </a:cubicBezTo>
                  <a:cubicBezTo>
                    <a:pt x="457" y="387"/>
                    <a:pt x="471" y="384"/>
                    <a:pt x="496" y="379"/>
                  </a:cubicBezTo>
                  <a:lnTo>
                    <a:pt x="501" y="378"/>
                  </a:lnTo>
                  <a:cubicBezTo>
                    <a:pt x="501" y="364"/>
                    <a:pt x="501" y="353"/>
                    <a:pt x="501" y="343"/>
                  </a:cubicBezTo>
                  <a:cubicBezTo>
                    <a:pt x="502" y="332"/>
                    <a:pt x="508" y="325"/>
                    <a:pt x="518" y="323"/>
                  </a:cubicBezTo>
                  <a:cubicBezTo>
                    <a:pt x="523" y="323"/>
                    <a:pt x="527" y="324"/>
                    <a:pt x="530" y="328"/>
                  </a:cubicBezTo>
                  <a:cubicBezTo>
                    <a:pt x="531" y="330"/>
                    <a:pt x="533" y="334"/>
                    <a:pt x="533" y="352"/>
                  </a:cubicBezTo>
                  <a:cubicBezTo>
                    <a:pt x="533" y="357"/>
                    <a:pt x="534" y="364"/>
                    <a:pt x="534" y="373"/>
                  </a:cubicBezTo>
                  <a:cubicBezTo>
                    <a:pt x="549" y="370"/>
                    <a:pt x="558" y="369"/>
                    <a:pt x="561" y="368"/>
                  </a:cubicBezTo>
                  <a:cubicBezTo>
                    <a:pt x="573" y="366"/>
                    <a:pt x="582" y="366"/>
                    <a:pt x="587" y="366"/>
                  </a:cubicBezTo>
                  <a:cubicBezTo>
                    <a:pt x="592" y="367"/>
                    <a:pt x="595" y="369"/>
                    <a:pt x="598" y="373"/>
                  </a:cubicBezTo>
                  <a:cubicBezTo>
                    <a:pt x="601" y="377"/>
                    <a:pt x="602" y="380"/>
                    <a:pt x="601" y="383"/>
                  </a:cubicBezTo>
                  <a:close/>
                  <a:moveTo>
                    <a:pt x="382" y="477"/>
                  </a:moveTo>
                  <a:cubicBezTo>
                    <a:pt x="368" y="503"/>
                    <a:pt x="346" y="520"/>
                    <a:pt x="315" y="525"/>
                  </a:cubicBezTo>
                  <a:cubicBezTo>
                    <a:pt x="309" y="526"/>
                    <a:pt x="304" y="526"/>
                    <a:pt x="298" y="526"/>
                  </a:cubicBezTo>
                  <a:cubicBezTo>
                    <a:pt x="285" y="526"/>
                    <a:pt x="271" y="523"/>
                    <a:pt x="257" y="518"/>
                  </a:cubicBezTo>
                  <a:cubicBezTo>
                    <a:pt x="243" y="512"/>
                    <a:pt x="232" y="504"/>
                    <a:pt x="225" y="495"/>
                  </a:cubicBezTo>
                  <a:cubicBezTo>
                    <a:pt x="219" y="486"/>
                    <a:pt x="217" y="480"/>
                    <a:pt x="219" y="474"/>
                  </a:cubicBezTo>
                  <a:cubicBezTo>
                    <a:pt x="222" y="469"/>
                    <a:pt x="227" y="465"/>
                    <a:pt x="237" y="464"/>
                  </a:cubicBezTo>
                  <a:cubicBezTo>
                    <a:pt x="248" y="462"/>
                    <a:pt x="256" y="464"/>
                    <a:pt x="261" y="470"/>
                  </a:cubicBezTo>
                  <a:cubicBezTo>
                    <a:pt x="262" y="471"/>
                    <a:pt x="263" y="472"/>
                    <a:pt x="264" y="475"/>
                  </a:cubicBezTo>
                  <a:cubicBezTo>
                    <a:pt x="265" y="477"/>
                    <a:pt x="266" y="479"/>
                    <a:pt x="267" y="481"/>
                  </a:cubicBezTo>
                  <a:cubicBezTo>
                    <a:pt x="272" y="487"/>
                    <a:pt x="277" y="491"/>
                    <a:pt x="284" y="494"/>
                  </a:cubicBezTo>
                  <a:cubicBezTo>
                    <a:pt x="291" y="496"/>
                    <a:pt x="299" y="497"/>
                    <a:pt x="305" y="496"/>
                  </a:cubicBezTo>
                  <a:cubicBezTo>
                    <a:pt x="322" y="493"/>
                    <a:pt x="334" y="482"/>
                    <a:pt x="342" y="463"/>
                  </a:cubicBezTo>
                  <a:cubicBezTo>
                    <a:pt x="350" y="445"/>
                    <a:pt x="348" y="430"/>
                    <a:pt x="339" y="417"/>
                  </a:cubicBezTo>
                  <a:cubicBezTo>
                    <a:pt x="334" y="410"/>
                    <a:pt x="328" y="405"/>
                    <a:pt x="320" y="402"/>
                  </a:cubicBezTo>
                  <a:cubicBezTo>
                    <a:pt x="312" y="399"/>
                    <a:pt x="303" y="398"/>
                    <a:pt x="294" y="400"/>
                  </a:cubicBezTo>
                  <a:cubicBezTo>
                    <a:pt x="290" y="401"/>
                    <a:pt x="286" y="402"/>
                    <a:pt x="283" y="403"/>
                  </a:cubicBezTo>
                  <a:cubicBezTo>
                    <a:pt x="279" y="405"/>
                    <a:pt x="275" y="406"/>
                    <a:pt x="273" y="407"/>
                  </a:cubicBezTo>
                  <a:cubicBezTo>
                    <a:pt x="266" y="408"/>
                    <a:pt x="259" y="405"/>
                    <a:pt x="255" y="399"/>
                  </a:cubicBezTo>
                  <a:cubicBezTo>
                    <a:pt x="249" y="392"/>
                    <a:pt x="251" y="386"/>
                    <a:pt x="253" y="383"/>
                  </a:cubicBezTo>
                  <a:cubicBezTo>
                    <a:pt x="255" y="380"/>
                    <a:pt x="260" y="377"/>
                    <a:pt x="268" y="374"/>
                  </a:cubicBezTo>
                  <a:cubicBezTo>
                    <a:pt x="283" y="368"/>
                    <a:pt x="295" y="362"/>
                    <a:pt x="303" y="355"/>
                  </a:cubicBezTo>
                  <a:cubicBezTo>
                    <a:pt x="307" y="351"/>
                    <a:pt x="310" y="346"/>
                    <a:pt x="310" y="340"/>
                  </a:cubicBezTo>
                  <a:cubicBezTo>
                    <a:pt x="310" y="338"/>
                    <a:pt x="310" y="336"/>
                    <a:pt x="308" y="333"/>
                  </a:cubicBezTo>
                  <a:cubicBezTo>
                    <a:pt x="305" y="330"/>
                    <a:pt x="302" y="327"/>
                    <a:pt x="298" y="326"/>
                  </a:cubicBezTo>
                  <a:cubicBezTo>
                    <a:pt x="294" y="325"/>
                    <a:pt x="289" y="325"/>
                    <a:pt x="283" y="326"/>
                  </a:cubicBezTo>
                  <a:cubicBezTo>
                    <a:pt x="272" y="328"/>
                    <a:pt x="262" y="332"/>
                    <a:pt x="253" y="337"/>
                  </a:cubicBezTo>
                  <a:cubicBezTo>
                    <a:pt x="251" y="339"/>
                    <a:pt x="245" y="343"/>
                    <a:pt x="237" y="350"/>
                  </a:cubicBezTo>
                  <a:cubicBezTo>
                    <a:pt x="235" y="352"/>
                    <a:pt x="232" y="353"/>
                    <a:pt x="227" y="354"/>
                  </a:cubicBezTo>
                  <a:cubicBezTo>
                    <a:pt x="219" y="356"/>
                    <a:pt x="212" y="353"/>
                    <a:pt x="208" y="347"/>
                  </a:cubicBezTo>
                  <a:cubicBezTo>
                    <a:pt x="205" y="343"/>
                    <a:pt x="204" y="336"/>
                    <a:pt x="213" y="326"/>
                  </a:cubicBezTo>
                  <a:cubicBezTo>
                    <a:pt x="230" y="310"/>
                    <a:pt x="250" y="300"/>
                    <a:pt x="274" y="296"/>
                  </a:cubicBezTo>
                  <a:cubicBezTo>
                    <a:pt x="288" y="293"/>
                    <a:pt x="303" y="294"/>
                    <a:pt x="317" y="298"/>
                  </a:cubicBezTo>
                  <a:cubicBezTo>
                    <a:pt x="332" y="302"/>
                    <a:pt x="343" y="309"/>
                    <a:pt x="349" y="318"/>
                  </a:cubicBezTo>
                  <a:cubicBezTo>
                    <a:pt x="358" y="330"/>
                    <a:pt x="359" y="343"/>
                    <a:pt x="351" y="356"/>
                  </a:cubicBezTo>
                  <a:cubicBezTo>
                    <a:pt x="347" y="362"/>
                    <a:pt x="340" y="369"/>
                    <a:pt x="329" y="377"/>
                  </a:cubicBezTo>
                  <a:cubicBezTo>
                    <a:pt x="338" y="378"/>
                    <a:pt x="345" y="380"/>
                    <a:pt x="351" y="382"/>
                  </a:cubicBezTo>
                  <a:cubicBezTo>
                    <a:pt x="362" y="386"/>
                    <a:pt x="371" y="393"/>
                    <a:pt x="377" y="402"/>
                  </a:cubicBezTo>
                  <a:cubicBezTo>
                    <a:pt x="395" y="426"/>
                    <a:pt x="396" y="451"/>
                    <a:pt x="382" y="477"/>
                  </a:cubicBezTo>
                  <a:close/>
                  <a:moveTo>
                    <a:pt x="868" y="106"/>
                  </a:moveTo>
                  <a:lnTo>
                    <a:pt x="125" y="106"/>
                  </a:lnTo>
                  <a:cubicBezTo>
                    <a:pt x="114" y="106"/>
                    <a:pt x="105" y="115"/>
                    <a:pt x="105" y="126"/>
                  </a:cubicBezTo>
                  <a:lnTo>
                    <a:pt x="105" y="690"/>
                  </a:lnTo>
                  <a:cubicBezTo>
                    <a:pt x="105" y="701"/>
                    <a:pt x="114" y="710"/>
                    <a:pt x="125" y="710"/>
                  </a:cubicBezTo>
                  <a:lnTo>
                    <a:pt x="577" y="710"/>
                  </a:lnTo>
                  <a:lnTo>
                    <a:pt x="577" y="669"/>
                  </a:lnTo>
                  <a:cubicBezTo>
                    <a:pt x="577" y="663"/>
                    <a:pt x="581" y="659"/>
                    <a:pt x="587" y="659"/>
                  </a:cubicBezTo>
                  <a:lnTo>
                    <a:pt x="810" y="659"/>
                  </a:lnTo>
                  <a:cubicBezTo>
                    <a:pt x="816" y="659"/>
                    <a:pt x="820" y="663"/>
                    <a:pt x="820" y="669"/>
                  </a:cubicBezTo>
                  <a:lnTo>
                    <a:pt x="820" y="710"/>
                  </a:lnTo>
                  <a:lnTo>
                    <a:pt x="868" y="710"/>
                  </a:lnTo>
                  <a:cubicBezTo>
                    <a:pt x="879" y="710"/>
                    <a:pt x="888" y="701"/>
                    <a:pt x="888" y="690"/>
                  </a:cubicBezTo>
                  <a:lnTo>
                    <a:pt x="888" y="126"/>
                  </a:lnTo>
                  <a:cubicBezTo>
                    <a:pt x="888" y="115"/>
                    <a:pt x="879" y="106"/>
                    <a:pt x="868" y="106"/>
                  </a:cubicBezTo>
                  <a:close/>
                  <a:moveTo>
                    <a:pt x="943" y="724"/>
                  </a:moveTo>
                  <a:cubicBezTo>
                    <a:pt x="943" y="743"/>
                    <a:pt x="927" y="759"/>
                    <a:pt x="907" y="759"/>
                  </a:cubicBezTo>
                  <a:lnTo>
                    <a:pt x="90" y="759"/>
                  </a:lnTo>
                  <a:cubicBezTo>
                    <a:pt x="70" y="759"/>
                    <a:pt x="54" y="743"/>
                    <a:pt x="54" y="723"/>
                  </a:cubicBezTo>
                  <a:lnTo>
                    <a:pt x="54" y="91"/>
                  </a:lnTo>
                  <a:cubicBezTo>
                    <a:pt x="54" y="72"/>
                    <a:pt x="70" y="55"/>
                    <a:pt x="90" y="55"/>
                  </a:cubicBezTo>
                  <a:lnTo>
                    <a:pt x="907" y="56"/>
                  </a:lnTo>
                  <a:cubicBezTo>
                    <a:pt x="927" y="56"/>
                    <a:pt x="943" y="72"/>
                    <a:pt x="943" y="91"/>
                  </a:cubicBezTo>
                  <a:lnTo>
                    <a:pt x="943" y="724"/>
                  </a:lnTo>
                  <a:close/>
                  <a:moveTo>
                    <a:pt x="923" y="0"/>
                  </a:moveTo>
                  <a:lnTo>
                    <a:pt x="71" y="0"/>
                  </a:lnTo>
                  <a:cubicBezTo>
                    <a:pt x="32" y="0"/>
                    <a:pt x="0" y="32"/>
                    <a:pt x="0" y="71"/>
                  </a:cubicBezTo>
                  <a:lnTo>
                    <a:pt x="0" y="739"/>
                  </a:lnTo>
                  <a:cubicBezTo>
                    <a:pt x="0" y="778"/>
                    <a:pt x="32" y="810"/>
                    <a:pt x="71" y="810"/>
                  </a:cubicBezTo>
                  <a:lnTo>
                    <a:pt x="923" y="810"/>
                  </a:lnTo>
                  <a:cubicBezTo>
                    <a:pt x="963" y="810"/>
                    <a:pt x="995" y="778"/>
                    <a:pt x="995" y="739"/>
                  </a:cubicBezTo>
                  <a:lnTo>
                    <a:pt x="995" y="72"/>
                  </a:lnTo>
                  <a:cubicBezTo>
                    <a:pt x="995" y="32"/>
                    <a:pt x="963" y="0"/>
                    <a:pt x="9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917" tIns="60958" rIns="121917" bIns="60958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6319045" y="4011132"/>
              <a:ext cx="919063" cy="919397"/>
            </a:xfrm>
            <a:prstGeom prst="ellipse">
              <a:avLst/>
            </a:pr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30"/>
            <p:cNvSpPr>
              <a:spLocks noEditPoints="1"/>
            </p:cNvSpPr>
            <p:nvPr/>
          </p:nvSpPr>
          <p:spPr bwMode="auto">
            <a:xfrm>
              <a:off x="6539112" y="4186032"/>
              <a:ext cx="489080" cy="499117"/>
            </a:xfrm>
            <a:custGeom>
              <a:avLst/>
              <a:gdLst>
                <a:gd name="T0" fmla="*/ 1379 w 1470"/>
                <a:gd name="T1" fmla="*/ 652 h 1478"/>
                <a:gd name="T2" fmla="*/ 1428 w 1470"/>
                <a:gd name="T3" fmla="*/ 625 h 1478"/>
                <a:gd name="T4" fmla="*/ 1426 w 1470"/>
                <a:gd name="T5" fmla="*/ 552 h 1478"/>
                <a:gd name="T6" fmla="*/ 1359 w 1470"/>
                <a:gd name="T7" fmla="*/ 557 h 1478"/>
                <a:gd name="T8" fmla="*/ 1328 w 1470"/>
                <a:gd name="T9" fmla="*/ 516 h 1478"/>
                <a:gd name="T10" fmla="*/ 1264 w 1470"/>
                <a:gd name="T11" fmla="*/ 552 h 1478"/>
                <a:gd name="T12" fmla="*/ 1233 w 1470"/>
                <a:gd name="T13" fmla="*/ 584 h 1478"/>
                <a:gd name="T14" fmla="*/ 1199 w 1470"/>
                <a:gd name="T15" fmla="*/ 648 h 1478"/>
                <a:gd name="T16" fmla="*/ 1240 w 1470"/>
                <a:gd name="T17" fmla="*/ 678 h 1478"/>
                <a:gd name="T18" fmla="*/ 1243 w 1470"/>
                <a:gd name="T19" fmla="*/ 752 h 1478"/>
                <a:gd name="T20" fmla="*/ 1309 w 1470"/>
                <a:gd name="T21" fmla="*/ 746 h 1478"/>
                <a:gd name="T22" fmla="*/ 1340 w 1470"/>
                <a:gd name="T23" fmla="*/ 787 h 1478"/>
                <a:gd name="T24" fmla="*/ 1404 w 1470"/>
                <a:gd name="T25" fmla="*/ 751 h 1478"/>
                <a:gd name="T26" fmla="*/ 1435 w 1470"/>
                <a:gd name="T27" fmla="*/ 720 h 1478"/>
                <a:gd name="T28" fmla="*/ 1470 w 1470"/>
                <a:gd name="T29" fmla="*/ 655 h 1478"/>
                <a:gd name="T30" fmla="*/ 950 w 1470"/>
                <a:gd name="T31" fmla="*/ 732 h 1478"/>
                <a:gd name="T32" fmla="*/ 928 w 1470"/>
                <a:gd name="T33" fmla="*/ 619 h 1478"/>
                <a:gd name="T34" fmla="*/ 1057 w 1470"/>
                <a:gd name="T35" fmla="*/ 693 h 1478"/>
                <a:gd name="T36" fmla="*/ 1094 w 1470"/>
                <a:gd name="T37" fmla="*/ 610 h 1478"/>
                <a:gd name="T38" fmla="*/ 1030 w 1470"/>
                <a:gd name="T39" fmla="*/ 598 h 1478"/>
                <a:gd name="T40" fmla="*/ 985 w 1470"/>
                <a:gd name="T41" fmla="*/ 508 h 1478"/>
                <a:gd name="T42" fmla="*/ 928 w 1470"/>
                <a:gd name="T43" fmla="*/ 548 h 1478"/>
                <a:gd name="T44" fmla="*/ 870 w 1470"/>
                <a:gd name="T45" fmla="*/ 508 h 1478"/>
                <a:gd name="T46" fmla="*/ 848 w 1470"/>
                <a:gd name="T47" fmla="*/ 576 h 1478"/>
                <a:gd name="T48" fmla="*/ 767 w 1470"/>
                <a:gd name="T49" fmla="*/ 599 h 1478"/>
                <a:gd name="T50" fmla="*/ 800 w 1470"/>
                <a:gd name="T51" fmla="*/ 695 h 1478"/>
                <a:gd name="T52" fmla="*/ 768 w 1470"/>
                <a:gd name="T53" fmla="*/ 758 h 1478"/>
                <a:gd name="T54" fmla="*/ 850 w 1470"/>
                <a:gd name="T55" fmla="*/ 781 h 1478"/>
                <a:gd name="T56" fmla="*/ 877 w 1470"/>
                <a:gd name="T57" fmla="*/ 849 h 1478"/>
                <a:gd name="T58" fmla="*/ 945 w 1470"/>
                <a:gd name="T59" fmla="*/ 806 h 1478"/>
                <a:gd name="T60" fmla="*/ 996 w 1470"/>
                <a:gd name="T61" fmla="*/ 844 h 1478"/>
                <a:gd name="T62" fmla="*/ 1031 w 1470"/>
                <a:gd name="T63" fmla="*/ 756 h 1478"/>
                <a:gd name="T64" fmla="*/ 1098 w 1470"/>
                <a:gd name="T65" fmla="*/ 734 h 1478"/>
                <a:gd name="T66" fmla="*/ 465 w 1470"/>
                <a:gd name="T67" fmla="*/ 405 h 1478"/>
                <a:gd name="T68" fmla="*/ 1005 w 1470"/>
                <a:gd name="T69" fmla="*/ 271 h 1478"/>
                <a:gd name="T70" fmla="*/ 1257 w 1470"/>
                <a:gd name="T71" fmla="*/ 484 h 1478"/>
                <a:gd name="T72" fmla="*/ 1265 w 1470"/>
                <a:gd name="T73" fmla="*/ 367 h 1478"/>
                <a:gd name="T74" fmla="*/ 1366 w 1470"/>
                <a:gd name="T75" fmla="*/ 271 h 1478"/>
                <a:gd name="T76" fmla="*/ 1263 w 1470"/>
                <a:gd name="T77" fmla="*/ 172 h 1478"/>
                <a:gd name="T78" fmla="*/ 1254 w 1470"/>
                <a:gd name="T79" fmla="*/ 56 h 1478"/>
                <a:gd name="T80" fmla="*/ 1134 w 1470"/>
                <a:gd name="T81" fmla="*/ 17 h 1478"/>
                <a:gd name="T82" fmla="*/ 1050 w 1470"/>
                <a:gd name="T83" fmla="*/ 17 h 1478"/>
                <a:gd name="T84" fmla="*/ 932 w 1470"/>
                <a:gd name="T85" fmla="*/ 59 h 1478"/>
                <a:gd name="T86" fmla="*/ 924 w 1470"/>
                <a:gd name="T87" fmla="*/ 176 h 1478"/>
                <a:gd name="T88" fmla="*/ 823 w 1470"/>
                <a:gd name="T89" fmla="*/ 271 h 1478"/>
                <a:gd name="T90" fmla="*/ 925 w 1470"/>
                <a:gd name="T91" fmla="*/ 370 h 1478"/>
                <a:gd name="T92" fmla="*/ 935 w 1470"/>
                <a:gd name="T93" fmla="*/ 487 h 1478"/>
                <a:gd name="T94" fmla="*/ 1054 w 1470"/>
                <a:gd name="T95" fmla="*/ 526 h 1478"/>
                <a:gd name="T96" fmla="*/ 1139 w 1470"/>
                <a:gd name="T97" fmla="*/ 526 h 1478"/>
                <a:gd name="T98" fmla="*/ 1257 w 1470"/>
                <a:gd name="T99" fmla="*/ 484 h 1478"/>
                <a:gd name="T100" fmla="*/ 432 w 1470"/>
                <a:gd name="T101" fmla="*/ 1188 h 1478"/>
                <a:gd name="T102" fmla="*/ 0 w 1470"/>
                <a:gd name="T103" fmla="*/ 1382 h 1478"/>
                <a:gd name="T104" fmla="*/ 929 w 1470"/>
                <a:gd name="T105" fmla="*/ 1382 h 1478"/>
                <a:gd name="T106" fmla="*/ 440 w 1470"/>
                <a:gd name="T107" fmla="*/ 1070 h 1478"/>
                <a:gd name="T108" fmla="*/ 429 w 1470"/>
                <a:gd name="T109" fmla="*/ 1156 h 1478"/>
                <a:gd name="T110" fmla="*/ 523 w 1470"/>
                <a:gd name="T111" fmla="*/ 1117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0" h="1478">
                  <a:moveTo>
                    <a:pt x="1334" y="696"/>
                  </a:moveTo>
                  <a:cubicBezTo>
                    <a:pt x="1310" y="696"/>
                    <a:pt x="1290" y="676"/>
                    <a:pt x="1290" y="652"/>
                  </a:cubicBezTo>
                  <a:cubicBezTo>
                    <a:pt x="1290" y="627"/>
                    <a:pt x="1310" y="607"/>
                    <a:pt x="1334" y="607"/>
                  </a:cubicBezTo>
                  <a:cubicBezTo>
                    <a:pt x="1359" y="607"/>
                    <a:pt x="1379" y="627"/>
                    <a:pt x="1379" y="652"/>
                  </a:cubicBezTo>
                  <a:cubicBezTo>
                    <a:pt x="1379" y="676"/>
                    <a:pt x="1359" y="696"/>
                    <a:pt x="1334" y="696"/>
                  </a:cubicBezTo>
                  <a:close/>
                  <a:moveTo>
                    <a:pt x="1469" y="646"/>
                  </a:moveTo>
                  <a:cubicBezTo>
                    <a:pt x="1469" y="637"/>
                    <a:pt x="1462" y="630"/>
                    <a:pt x="1454" y="629"/>
                  </a:cubicBezTo>
                  <a:lnTo>
                    <a:pt x="1428" y="625"/>
                  </a:lnTo>
                  <a:cubicBezTo>
                    <a:pt x="1426" y="617"/>
                    <a:pt x="1423" y="610"/>
                    <a:pt x="1419" y="602"/>
                  </a:cubicBezTo>
                  <a:lnTo>
                    <a:pt x="1434" y="582"/>
                  </a:lnTo>
                  <a:cubicBezTo>
                    <a:pt x="1439" y="575"/>
                    <a:pt x="1439" y="565"/>
                    <a:pt x="1433" y="559"/>
                  </a:cubicBezTo>
                  <a:cubicBezTo>
                    <a:pt x="1430" y="556"/>
                    <a:pt x="1428" y="554"/>
                    <a:pt x="1426" y="552"/>
                  </a:cubicBezTo>
                  <a:cubicBezTo>
                    <a:pt x="1422" y="549"/>
                    <a:pt x="1418" y="547"/>
                    <a:pt x="1413" y="547"/>
                  </a:cubicBezTo>
                  <a:cubicBezTo>
                    <a:pt x="1409" y="547"/>
                    <a:pt x="1406" y="548"/>
                    <a:pt x="1402" y="551"/>
                  </a:cubicBezTo>
                  <a:lnTo>
                    <a:pt x="1382" y="567"/>
                  </a:lnTo>
                  <a:cubicBezTo>
                    <a:pt x="1375" y="562"/>
                    <a:pt x="1367" y="559"/>
                    <a:pt x="1359" y="557"/>
                  </a:cubicBezTo>
                  <a:lnTo>
                    <a:pt x="1355" y="532"/>
                  </a:lnTo>
                  <a:cubicBezTo>
                    <a:pt x="1354" y="523"/>
                    <a:pt x="1347" y="517"/>
                    <a:pt x="1338" y="516"/>
                  </a:cubicBezTo>
                  <a:cubicBezTo>
                    <a:pt x="1337" y="516"/>
                    <a:pt x="1335" y="516"/>
                    <a:pt x="1334" y="516"/>
                  </a:cubicBezTo>
                  <a:cubicBezTo>
                    <a:pt x="1332" y="516"/>
                    <a:pt x="1330" y="516"/>
                    <a:pt x="1328" y="516"/>
                  </a:cubicBezTo>
                  <a:cubicBezTo>
                    <a:pt x="1319" y="517"/>
                    <a:pt x="1312" y="524"/>
                    <a:pt x="1311" y="532"/>
                  </a:cubicBezTo>
                  <a:lnTo>
                    <a:pt x="1308" y="558"/>
                  </a:lnTo>
                  <a:cubicBezTo>
                    <a:pt x="1300" y="560"/>
                    <a:pt x="1292" y="563"/>
                    <a:pt x="1285" y="567"/>
                  </a:cubicBezTo>
                  <a:lnTo>
                    <a:pt x="1264" y="552"/>
                  </a:lnTo>
                  <a:cubicBezTo>
                    <a:pt x="1261" y="550"/>
                    <a:pt x="1257" y="549"/>
                    <a:pt x="1254" y="549"/>
                  </a:cubicBezTo>
                  <a:cubicBezTo>
                    <a:pt x="1249" y="549"/>
                    <a:pt x="1245" y="550"/>
                    <a:pt x="1241" y="553"/>
                  </a:cubicBezTo>
                  <a:cubicBezTo>
                    <a:pt x="1239" y="556"/>
                    <a:pt x="1236" y="558"/>
                    <a:pt x="1234" y="560"/>
                  </a:cubicBezTo>
                  <a:cubicBezTo>
                    <a:pt x="1228" y="567"/>
                    <a:pt x="1228" y="577"/>
                    <a:pt x="1233" y="584"/>
                  </a:cubicBezTo>
                  <a:lnTo>
                    <a:pt x="1249" y="604"/>
                  </a:lnTo>
                  <a:cubicBezTo>
                    <a:pt x="1245" y="611"/>
                    <a:pt x="1242" y="619"/>
                    <a:pt x="1240" y="627"/>
                  </a:cubicBezTo>
                  <a:lnTo>
                    <a:pt x="1214" y="631"/>
                  </a:lnTo>
                  <a:cubicBezTo>
                    <a:pt x="1206" y="632"/>
                    <a:pt x="1199" y="639"/>
                    <a:pt x="1199" y="648"/>
                  </a:cubicBezTo>
                  <a:cubicBezTo>
                    <a:pt x="1199" y="649"/>
                    <a:pt x="1199" y="651"/>
                    <a:pt x="1199" y="652"/>
                  </a:cubicBezTo>
                  <a:cubicBezTo>
                    <a:pt x="1199" y="654"/>
                    <a:pt x="1199" y="656"/>
                    <a:pt x="1199" y="658"/>
                  </a:cubicBezTo>
                  <a:cubicBezTo>
                    <a:pt x="1199" y="667"/>
                    <a:pt x="1206" y="674"/>
                    <a:pt x="1215" y="675"/>
                  </a:cubicBezTo>
                  <a:lnTo>
                    <a:pt x="1240" y="678"/>
                  </a:lnTo>
                  <a:cubicBezTo>
                    <a:pt x="1242" y="686"/>
                    <a:pt x="1246" y="694"/>
                    <a:pt x="1250" y="701"/>
                  </a:cubicBezTo>
                  <a:lnTo>
                    <a:pt x="1235" y="722"/>
                  </a:lnTo>
                  <a:cubicBezTo>
                    <a:pt x="1229" y="729"/>
                    <a:pt x="1230" y="739"/>
                    <a:pt x="1236" y="745"/>
                  </a:cubicBezTo>
                  <a:cubicBezTo>
                    <a:pt x="1238" y="747"/>
                    <a:pt x="1240" y="750"/>
                    <a:pt x="1243" y="752"/>
                  </a:cubicBezTo>
                  <a:cubicBezTo>
                    <a:pt x="1246" y="755"/>
                    <a:pt x="1251" y="756"/>
                    <a:pt x="1255" y="756"/>
                  </a:cubicBezTo>
                  <a:cubicBezTo>
                    <a:pt x="1259" y="756"/>
                    <a:pt x="1263" y="755"/>
                    <a:pt x="1266" y="753"/>
                  </a:cubicBezTo>
                  <a:lnTo>
                    <a:pt x="1286" y="737"/>
                  </a:lnTo>
                  <a:cubicBezTo>
                    <a:pt x="1294" y="741"/>
                    <a:pt x="1301" y="744"/>
                    <a:pt x="1309" y="746"/>
                  </a:cubicBezTo>
                  <a:lnTo>
                    <a:pt x="1313" y="772"/>
                  </a:lnTo>
                  <a:cubicBezTo>
                    <a:pt x="1314" y="780"/>
                    <a:pt x="1322" y="787"/>
                    <a:pt x="1331" y="787"/>
                  </a:cubicBezTo>
                  <a:cubicBezTo>
                    <a:pt x="1332" y="787"/>
                    <a:pt x="1333" y="787"/>
                    <a:pt x="1334" y="787"/>
                  </a:cubicBezTo>
                  <a:cubicBezTo>
                    <a:pt x="1336" y="787"/>
                    <a:pt x="1338" y="787"/>
                    <a:pt x="1340" y="787"/>
                  </a:cubicBezTo>
                  <a:cubicBezTo>
                    <a:pt x="1349" y="787"/>
                    <a:pt x="1356" y="780"/>
                    <a:pt x="1357" y="771"/>
                  </a:cubicBezTo>
                  <a:lnTo>
                    <a:pt x="1361" y="746"/>
                  </a:lnTo>
                  <a:cubicBezTo>
                    <a:pt x="1369" y="744"/>
                    <a:pt x="1376" y="740"/>
                    <a:pt x="1384" y="736"/>
                  </a:cubicBezTo>
                  <a:lnTo>
                    <a:pt x="1404" y="751"/>
                  </a:lnTo>
                  <a:cubicBezTo>
                    <a:pt x="1407" y="754"/>
                    <a:pt x="1411" y="755"/>
                    <a:pt x="1415" y="755"/>
                  </a:cubicBezTo>
                  <a:cubicBezTo>
                    <a:pt x="1419" y="755"/>
                    <a:pt x="1424" y="753"/>
                    <a:pt x="1427" y="750"/>
                  </a:cubicBezTo>
                  <a:cubicBezTo>
                    <a:pt x="1430" y="748"/>
                    <a:pt x="1432" y="746"/>
                    <a:pt x="1434" y="743"/>
                  </a:cubicBezTo>
                  <a:cubicBezTo>
                    <a:pt x="1440" y="737"/>
                    <a:pt x="1440" y="727"/>
                    <a:pt x="1435" y="720"/>
                  </a:cubicBezTo>
                  <a:lnTo>
                    <a:pt x="1419" y="700"/>
                  </a:lnTo>
                  <a:cubicBezTo>
                    <a:pt x="1424" y="692"/>
                    <a:pt x="1427" y="685"/>
                    <a:pt x="1429" y="677"/>
                  </a:cubicBezTo>
                  <a:lnTo>
                    <a:pt x="1454" y="673"/>
                  </a:lnTo>
                  <a:cubicBezTo>
                    <a:pt x="1463" y="672"/>
                    <a:pt x="1469" y="664"/>
                    <a:pt x="1470" y="655"/>
                  </a:cubicBezTo>
                  <a:cubicBezTo>
                    <a:pt x="1470" y="654"/>
                    <a:pt x="1470" y="653"/>
                    <a:pt x="1470" y="652"/>
                  </a:cubicBezTo>
                  <a:cubicBezTo>
                    <a:pt x="1470" y="650"/>
                    <a:pt x="1470" y="648"/>
                    <a:pt x="1469" y="646"/>
                  </a:cubicBezTo>
                  <a:close/>
                  <a:moveTo>
                    <a:pt x="982" y="700"/>
                  </a:moveTo>
                  <a:cubicBezTo>
                    <a:pt x="976" y="715"/>
                    <a:pt x="965" y="726"/>
                    <a:pt x="950" y="732"/>
                  </a:cubicBezTo>
                  <a:cubicBezTo>
                    <a:pt x="943" y="735"/>
                    <a:pt x="936" y="737"/>
                    <a:pt x="928" y="737"/>
                  </a:cubicBezTo>
                  <a:cubicBezTo>
                    <a:pt x="904" y="737"/>
                    <a:pt x="883" y="722"/>
                    <a:pt x="874" y="700"/>
                  </a:cubicBezTo>
                  <a:cubicBezTo>
                    <a:pt x="861" y="670"/>
                    <a:pt x="876" y="636"/>
                    <a:pt x="906" y="623"/>
                  </a:cubicBezTo>
                  <a:cubicBezTo>
                    <a:pt x="913" y="620"/>
                    <a:pt x="920" y="619"/>
                    <a:pt x="928" y="619"/>
                  </a:cubicBezTo>
                  <a:cubicBezTo>
                    <a:pt x="952" y="619"/>
                    <a:pt x="973" y="633"/>
                    <a:pt x="983" y="655"/>
                  </a:cubicBezTo>
                  <a:cubicBezTo>
                    <a:pt x="989" y="670"/>
                    <a:pt x="988" y="686"/>
                    <a:pt x="982" y="700"/>
                  </a:cubicBezTo>
                  <a:close/>
                  <a:moveTo>
                    <a:pt x="1090" y="713"/>
                  </a:moveTo>
                  <a:lnTo>
                    <a:pt x="1057" y="693"/>
                  </a:lnTo>
                  <a:cubicBezTo>
                    <a:pt x="1058" y="683"/>
                    <a:pt x="1058" y="671"/>
                    <a:pt x="1056" y="660"/>
                  </a:cubicBezTo>
                  <a:lnTo>
                    <a:pt x="1090" y="641"/>
                  </a:lnTo>
                  <a:cubicBezTo>
                    <a:pt x="1097" y="636"/>
                    <a:pt x="1100" y="627"/>
                    <a:pt x="1098" y="619"/>
                  </a:cubicBezTo>
                  <a:cubicBezTo>
                    <a:pt x="1097" y="616"/>
                    <a:pt x="1095" y="613"/>
                    <a:pt x="1094" y="610"/>
                  </a:cubicBezTo>
                  <a:cubicBezTo>
                    <a:pt x="1092" y="606"/>
                    <a:pt x="1090" y="601"/>
                    <a:pt x="1088" y="597"/>
                  </a:cubicBezTo>
                  <a:cubicBezTo>
                    <a:pt x="1085" y="591"/>
                    <a:pt x="1079" y="587"/>
                    <a:pt x="1072" y="587"/>
                  </a:cubicBezTo>
                  <a:cubicBezTo>
                    <a:pt x="1071" y="587"/>
                    <a:pt x="1069" y="588"/>
                    <a:pt x="1067" y="588"/>
                  </a:cubicBezTo>
                  <a:lnTo>
                    <a:pt x="1030" y="598"/>
                  </a:lnTo>
                  <a:cubicBezTo>
                    <a:pt x="1023" y="589"/>
                    <a:pt x="1015" y="582"/>
                    <a:pt x="1007" y="575"/>
                  </a:cubicBezTo>
                  <a:lnTo>
                    <a:pt x="1016" y="537"/>
                  </a:lnTo>
                  <a:cubicBezTo>
                    <a:pt x="1018" y="529"/>
                    <a:pt x="1014" y="520"/>
                    <a:pt x="1007" y="517"/>
                  </a:cubicBezTo>
                  <a:cubicBezTo>
                    <a:pt x="999" y="513"/>
                    <a:pt x="992" y="510"/>
                    <a:pt x="985" y="508"/>
                  </a:cubicBezTo>
                  <a:cubicBezTo>
                    <a:pt x="983" y="507"/>
                    <a:pt x="981" y="507"/>
                    <a:pt x="979" y="507"/>
                  </a:cubicBezTo>
                  <a:cubicBezTo>
                    <a:pt x="973" y="507"/>
                    <a:pt x="966" y="510"/>
                    <a:pt x="963" y="516"/>
                  </a:cubicBezTo>
                  <a:lnTo>
                    <a:pt x="944" y="549"/>
                  </a:lnTo>
                  <a:cubicBezTo>
                    <a:pt x="939" y="549"/>
                    <a:pt x="933" y="548"/>
                    <a:pt x="928" y="548"/>
                  </a:cubicBezTo>
                  <a:cubicBezTo>
                    <a:pt x="922" y="548"/>
                    <a:pt x="917" y="549"/>
                    <a:pt x="911" y="550"/>
                  </a:cubicBezTo>
                  <a:lnTo>
                    <a:pt x="891" y="516"/>
                  </a:lnTo>
                  <a:cubicBezTo>
                    <a:pt x="888" y="511"/>
                    <a:pt x="882" y="507"/>
                    <a:pt x="876" y="507"/>
                  </a:cubicBezTo>
                  <a:cubicBezTo>
                    <a:pt x="874" y="507"/>
                    <a:pt x="872" y="508"/>
                    <a:pt x="870" y="508"/>
                  </a:cubicBezTo>
                  <a:cubicBezTo>
                    <a:pt x="866" y="509"/>
                    <a:pt x="863" y="511"/>
                    <a:pt x="860" y="512"/>
                  </a:cubicBezTo>
                  <a:cubicBezTo>
                    <a:pt x="856" y="514"/>
                    <a:pt x="852" y="515"/>
                    <a:pt x="848" y="518"/>
                  </a:cubicBezTo>
                  <a:cubicBezTo>
                    <a:pt x="840" y="521"/>
                    <a:pt x="836" y="530"/>
                    <a:pt x="838" y="538"/>
                  </a:cubicBezTo>
                  <a:lnTo>
                    <a:pt x="848" y="576"/>
                  </a:lnTo>
                  <a:cubicBezTo>
                    <a:pt x="840" y="583"/>
                    <a:pt x="832" y="590"/>
                    <a:pt x="825" y="599"/>
                  </a:cubicBezTo>
                  <a:lnTo>
                    <a:pt x="788" y="590"/>
                  </a:lnTo>
                  <a:cubicBezTo>
                    <a:pt x="786" y="589"/>
                    <a:pt x="785" y="589"/>
                    <a:pt x="783" y="589"/>
                  </a:cubicBezTo>
                  <a:cubicBezTo>
                    <a:pt x="776" y="589"/>
                    <a:pt x="770" y="593"/>
                    <a:pt x="767" y="599"/>
                  </a:cubicBezTo>
                  <a:cubicBezTo>
                    <a:pt x="764" y="606"/>
                    <a:pt x="760" y="614"/>
                    <a:pt x="758" y="621"/>
                  </a:cubicBezTo>
                  <a:cubicBezTo>
                    <a:pt x="755" y="629"/>
                    <a:pt x="759" y="638"/>
                    <a:pt x="766" y="643"/>
                  </a:cubicBezTo>
                  <a:lnTo>
                    <a:pt x="800" y="662"/>
                  </a:lnTo>
                  <a:cubicBezTo>
                    <a:pt x="798" y="673"/>
                    <a:pt x="798" y="684"/>
                    <a:pt x="800" y="695"/>
                  </a:cubicBezTo>
                  <a:lnTo>
                    <a:pt x="767" y="715"/>
                  </a:lnTo>
                  <a:cubicBezTo>
                    <a:pt x="759" y="719"/>
                    <a:pt x="756" y="728"/>
                    <a:pt x="759" y="736"/>
                  </a:cubicBezTo>
                  <a:cubicBezTo>
                    <a:pt x="760" y="739"/>
                    <a:pt x="761" y="743"/>
                    <a:pt x="762" y="746"/>
                  </a:cubicBezTo>
                  <a:cubicBezTo>
                    <a:pt x="764" y="750"/>
                    <a:pt x="766" y="754"/>
                    <a:pt x="768" y="758"/>
                  </a:cubicBezTo>
                  <a:cubicBezTo>
                    <a:pt x="771" y="764"/>
                    <a:pt x="777" y="768"/>
                    <a:pt x="784" y="768"/>
                  </a:cubicBezTo>
                  <a:cubicBezTo>
                    <a:pt x="786" y="768"/>
                    <a:pt x="787" y="768"/>
                    <a:pt x="789" y="768"/>
                  </a:cubicBezTo>
                  <a:lnTo>
                    <a:pt x="826" y="757"/>
                  </a:lnTo>
                  <a:cubicBezTo>
                    <a:pt x="833" y="766"/>
                    <a:pt x="841" y="774"/>
                    <a:pt x="850" y="781"/>
                  </a:cubicBezTo>
                  <a:lnTo>
                    <a:pt x="840" y="818"/>
                  </a:lnTo>
                  <a:cubicBezTo>
                    <a:pt x="838" y="826"/>
                    <a:pt x="842" y="835"/>
                    <a:pt x="850" y="839"/>
                  </a:cubicBezTo>
                  <a:cubicBezTo>
                    <a:pt x="857" y="842"/>
                    <a:pt x="864" y="845"/>
                    <a:pt x="872" y="848"/>
                  </a:cubicBezTo>
                  <a:cubicBezTo>
                    <a:pt x="874" y="849"/>
                    <a:pt x="876" y="849"/>
                    <a:pt x="877" y="849"/>
                  </a:cubicBezTo>
                  <a:cubicBezTo>
                    <a:pt x="884" y="849"/>
                    <a:pt x="890" y="845"/>
                    <a:pt x="893" y="840"/>
                  </a:cubicBezTo>
                  <a:lnTo>
                    <a:pt x="912" y="806"/>
                  </a:lnTo>
                  <a:cubicBezTo>
                    <a:pt x="918" y="807"/>
                    <a:pt x="923" y="807"/>
                    <a:pt x="928" y="807"/>
                  </a:cubicBezTo>
                  <a:cubicBezTo>
                    <a:pt x="934" y="807"/>
                    <a:pt x="940" y="807"/>
                    <a:pt x="945" y="806"/>
                  </a:cubicBezTo>
                  <a:lnTo>
                    <a:pt x="965" y="839"/>
                  </a:lnTo>
                  <a:cubicBezTo>
                    <a:pt x="968" y="845"/>
                    <a:pt x="974" y="848"/>
                    <a:pt x="981" y="848"/>
                  </a:cubicBezTo>
                  <a:cubicBezTo>
                    <a:pt x="983" y="848"/>
                    <a:pt x="985" y="848"/>
                    <a:pt x="987" y="847"/>
                  </a:cubicBezTo>
                  <a:cubicBezTo>
                    <a:pt x="990" y="846"/>
                    <a:pt x="993" y="845"/>
                    <a:pt x="996" y="844"/>
                  </a:cubicBezTo>
                  <a:cubicBezTo>
                    <a:pt x="1000" y="842"/>
                    <a:pt x="1005" y="840"/>
                    <a:pt x="1009" y="838"/>
                  </a:cubicBezTo>
                  <a:cubicBezTo>
                    <a:pt x="1016" y="834"/>
                    <a:pt x="1020" y="825"/>
                    <a:pt x="1018" y="817"/>
                  </a:cubicBezTo>
                  <a:lnTo>
                    <a:pt x="1008" y="780"/>
                  </a:lnTo>
                  <a:cubicBezTo>
                    <a:pt x="1017" y="773"/>
                    <a:pt x="1024" y="765"/>
                    <a:pt x="1031" y="756"/>
                  </a:cubicBezTo>
                  <a:lnTo>
                    <a:pt x="1069" y="766"/>
                  </a:lnTo>
                  <a:cubicBezTo>
                    <a:pt x="1070" y="766"/>
                    <a:pt x="1072" y="766"/>
                    <a:pt x="1073" y="766"/>
                  </a:cubicBezTo>
                  <a:cubicBezTo>
                    <a:pt x="1080" y="766"/>
                    <a:pt x="1086" y="763"/>
                    <a:pt x="1089" y="756"/>
                  </a:cubicBezTo>
                  <a:cubicBezTo>
                    <a:pt x="1093" y="749"/>
                    <a:pt x="1096" y="742"/>
                    <a:pt x="1098" y="734"/>
                  </a:cubicBezTo>
                  <a:cubicBezTo>
                    <a:pt x="1101" y="726"/>
                    <a:pt x="1098" y="717"/>
                    <a:pt x="1090" y="713"/>
                  </a:cubicBezTo>
                  <a:close/>
                  <a:moveTo>
                    <a:pt x="465" y="977"/>
                  </a:moveTo>
                  <a:cubicBezTo>
                    <a:pt x="579" y="977"/>
                    <a:pt x="671" y="819"/>
                    <a:pt x="671" y="672"/>
                  </a:cubicBezTo>
                  <a:cubicBezTo>
                    <a:pt x="671" y="524"/>
                    <a:pt x="579" y="405"/>
                    <a:pt x="465" y="405"/>
                  </a:cubicBezTo>
                  <a:cubicBezTo>
                    <a:pt x="350" y="405"/>
                    <a:pt x="258" y="524"/>
                    <a:pt x="258" y="672"/>
                  </a:cubicBezTo>
                  <a:cubicBezTo>
                    <a:pt x="258" y="819"/>
                    <a:pt x="350" y="977"/>
                    <a:pt x="465" y="977"/>
                  </a:cubicBezTo>
                  <a:close/>
                  <a:moveTo>
                    <a:pt x="1094" y="360"/>
                  </a:moveTo>
                  <a:cubicBezTo>
                    <a:pt x="1045" y="360"/>
                    <a:pt x="1005" y="320"/>
                    <a:pt x="1005" y="271"/>
                  </a:cubicBezTo>
                  <a:cubicBezTo>
                    <a:pt x="1005" y="222"/>
                    <a:pt x="1045" y="182"/>
                    <a:pt x="1094" y="182"/>
                  </a:cubicBezTo>
                  <a:cubicBezTo>
                    <a:pt x="1143" y="182"/>
                    <a:pt x="1183" y="222"/>
                    <a:pt x="1183" y="271"/>
                  </a:cubicBezTo>
                  <a:cubicBezTo>
                    <a:pt x="1183" y="320"/>
                    <a:pt x="1143" y="360"/>
                    <a:pt x="1094" y="360"/>
                  </a:cubicBezTo>
                  <a:close/>
                  <a:moveTo>
                    <a:pt x="1257" y="484"/>
                  </a:moveTo>
                  <a:cubicBezTo>
                    <a:pt x="1261" y="484"/>
                    <a:pt x="1265" y="482"/>
                    <a:pt x="1269" y="479"/>
                  </a:cubicBezTo>
                  <a:cubicBezTo>
                    <a:pt x="1282" y="468"/>
                    <a:pt x="1294" y="456"/>
                    <a:pt x="1305" y="442"/>
                  </a:cubicBezTo>
                  <a:cubicBezTo>
                    <a:pt x="1311" y="436"/>
                    <a:pt x="1311" y="426"/>
                    <a:pt x="1306" y="420"/>
                  </a:cubicBezTo>
                  <a:lnTo>
                    <a:pt x="1265" y="367"/>
                  </a:lnTo>
                  <a:cubicBezTo>
                    <a:pt x="1273" y="353"/>
                    <a:pt x="1280" y="337"/>
                    <a:pt x="1284" y="321"/>
                  </a:cubicBezTo>
                  <a:lnTo>
                    <a:pt x="1349" y="312"/>
                  </a:lnTo>
                  <a:cubicBezTo>
                    <a:pt x="1358" y="310"/>
                    <a:pt x="1364" y="304"/>
                    <a:pt x="1365" y="295"/>
                  </a:cubicBezTo>
                  <a:cubicBezTo>
                    <a:pt x="1365" y="287"/>
                    <a:pt x="1366" y="279"/>
                    <a:pt x="1366" y="271"/>
                  </a:cubicBezTo>
                  <a:cubicBezTo>
                    <a:pt x="1366" y="262"/>
                    <a:pt x="1365" y="253"/>
                    <a:pt x="1364" y="243"/>
                  </a:cubicBezTo>
                  <a:cubicBezTo>
                    <a:pt x="1363" y="234"/>
                    <a:pt x="1357" y="228"/>
                    <a:pt x="1348" y="227"/>
                  </a:cubicBezTo>
                  <a:lnTo>
                    <a:pt x="1283" y="218"/>
                  </a:lnTo>
                  <a:cubicBezTo>
                    <a:pt x="1278" y="202"/>
                    <a:pt x="1272" y="187"/>
                    <a:pt x="1263" y="172"/>
                  </a:cubicBezTo>
                  <a:lnTo>
                    <a:pt x="1303" y="120"/>
                  </a:lnTo>
                  <a:cubicBezTo>
                    <a:pt x="1308" y="113"/>
                    <a:pt x="1308" y="104"/>
                    <a:pt x="1302" y="97"/>
                  </a:cubicBezTo>
                  <a:cubicBezTo>
                    <a:pt x="1291" y="84"/>
                    <a:pt x="1278" y="71"/>
                    <a:pt x="1265" y="60"/>
                  </a:cubicBezTo>
                  <a:cubicBezTo>
                    <a:pt x="1262" y="58"/>
                    <a:pt x="1258" y="56"/>
                    <a:pt x="1254" y="56"/>
                  </a:cubicBezTo>
                  <a:cubicBezTo>
                    <a:pt x="1250" y="56"/>
                    <a:pt x="1246" y="58"/>
                    <a:pt x="1242" y="60"/>
                  </a:cubicBezTo>
                  <a:lnTo>
                    <a:pt x="1190" y="101"/>
                  </a:lnTo>
                  <a:cubicBezTo>
                    <a:pt x="1176" y="92"/>
                    <a:pt x="1160" y="86"/>
                    <a:pt x="1144" y="82"/>
                  </a:cubicBezTo>
                  <a:lnTo>
                    <a:pt x="1134" y="17"/>
                  </a:lnTo>
                  <a:cubicBezTo>
                    <a:pt x="1133" y="8"/>
                    <a:pt x="1126" y="2"/>
                    <a:pt x="1118" y="1"/>
                  </a:cubicBezTo>
                  <a:cubicBezTo>
                    <a:pt x="1110" y="0"/>
                    <a:pt x="1102" y="0"/>
                    <a:pt x="1094" y="0"/>
                  </a:cubicBezTo>
                  <a:cubicBezTo>
                    <a:pt x="1085" y="0"/>
                    <a:pt x="1075" y="0"/>
                    <a:pt x="1066" y="2"/>
                  </a:cubicBezTo>
                  <a:cubicBezTo>
                    <a:pt x="1057" y="2"/>
                    <a:pt x="1051" y="9"/>
                    <a:pt x="1050" y="17"/>
                  </a:cubicBezTo>
                  <a:lnTo>
                    <a:pt x="1041" y="83"/>
                  </a:lnTo>
                  <a:cubicBezTo>
                    <a:pt x="1025" y="87"/>
                    <a:pt x="1010" y="94"/>
                    <a:pt x="995" y="102"/>
                  </a:cubicBezTo>
                  <a:lnTo>
                    <a:pt x="942" y="63"/>
                  </a:lnTo>
                  <a:cubicBezTo>
                    <a:pt x="939" y="60"/>
                    <a:pt x="935" y="59"/>
                    <a:pt x="932" y="59"/>
                  </a:cubicBezTo>
                  <a:cubicBezTo>
                    <a:pt x="927" y="59"/>
                    <a:pt x="923" y="61"/>
                    <a:pt x="920" y="63"/>
                  </a:cubicBezTo>
                  <a:cubicBezTo>
                    <a:pt x="907" y="75"/>
                    <a:pt x="894" y="87"/>
                    <a:pt x="883" y="101"/>
                  </a:cubicBezTo>
                  <a:cubicBezTo>
                    <a:pt x="878" y="107"/>
                    <a:pt x="878" y="117"/>
                    <a:pt x="883" y="123"/>
                  </a:cubicBezTo>
                  <a:lnTo>
                    <a:pt x="924" y="176"/>
                  </a:lnTo>
                  <a:cubicBezTo>
                    <a:pt x="915" y="190"/>
                    <a:pt x="909" y="206"/>
                    <a:pt x="905" y="222"/>
                  </a:cubicBezTo>
                  <a:lnTo>
                    <a:pt x="839" y="231"/>
                  </a:lnTo>
                  <a:cubicBezTo>
                    <a:pt x="831" y="233"/>
                    <a:pt x="825" y="239"/>
                    <a:pt x="824" y="248"/>
                  </a:cubicBezTo>
                  <a:cubicBezTo>
                    <a:pt x="823" y="256"/>
                    <a:pt x="823" y="264"/>
                    <a:pt x="823" y="271"/>
                  </a:cubicBezTo>
                  <a:cubicBezTo>
                    <a:pt x="823" y="281"/>
                    <a:pt x="823" y="290"/>
                    <a:pt x="824" y="300"/>
                  </a:cubicBezTo>
                  <a:cubicBezTo>
                    <a:pt x="825" y="308"/>
                    <a:pt x="832" y="315"/>
                    <a:pt x="840" y="316"/>
                  </a:cubicBezTo>
                  <a:lnTo>
                    <a:pt x="906" y="324"/>
                  </a:lnTo>
                  <a:cubicBezTo>
                    <a:pt x="910" y="340"/>
                    <a:pt x="917" y="356"/>
                    <a:pt x="925" y="370"/>
                  </a:cubicBezTo>
                  <a:lnTo>
                    <a:pt x="886" y="423"/>
                  </a:lnTo>
                  <a:cubicBezTo>
                    <a:pt x="881" y="430"/>
                    <a:pt x="881" y="439"/>
                    <a:pt x="886" y="446"/>
                  </a:cubicBezTo>
                  <a:cubicBezTo>
                    <a:pt x="898" y="459"/>
                    <a:pt x="910" y="471"/>
                    <a:pt x="924" y="482"/>
                  </a:cubicBezTo>
                  <a:cubicBezTo>
                    <a:pt x="927" y="485"/>
                    <a:pt x="931" y="487"/>
                    <a:pt x="935" y="487"/>
                  </a:cubicBezTo>
                  <a:cubicBezTo>
                    <a:pt x="939" y="487"/>
                    <a:pt x="943" y="485"/>
                    <a:pt x="946" y="483"/>
                  </a:cubicBezTo>
                  <a:lnTo>
                    <a:pt x="998" y="442"/>
                  </a:lnTo>
                  <a:cubicBezTo>
                    <a:pt x="1013" y="450"/>
                    <a:pt x="1029" y="457"/>
                    <a:pt x="1045" y="461"/>
                  </a:cubicBezTo>
                  <a:lnTo>
                    <a:pt x="1054" y="526"/>
                  </a:lnTo>
                  <a:cubicBezTo>
                    <a:pt x="1055" y="535"/>
                    <a:pt x="1062" y="541"/>
                    <a:pt x="1071" y="542"/>
                  </a:cubicBezTo>
                  <a:cubicBezTo>
                    <a:pt x="1079" y="542"/>
                    <a:pt x="1087" y="543"/>
                    <a:pt x="1094" y="543"/>
                  </a:cubicBezTo>
                  <a:cubicBezTo>
                    <a:pt x="1104" y="543"/>
                    <a:pt x="1113" y="542"/>
                    <a:pt x="1123" y="541"/>
                  </a:cubicBezTo>
                  <a:cubicBezTo>
                    <a:pt x="1131" y="540"/>
                    <a:pt x="1138" y="534"/>
                    <a:pt x="1139" y="526"/>
                  </a:cubicBezTo>
                  <a:lnTo>
                    <a:pt x="1147" y="460"/>
                  </a:lnTo>
                  <a:cubicBezTo>
                    <a:pt x="1163" y="455"/>
                    <a:pt x="1179" y="449"/>
                    <a:pt x="1193" y="440"/>
                  </a:cubicBezTo>
                  <a:lnTo>
                    <a:pt x="1246" y="480"/>
                  </a:lnTo>
                  <a:cubicBezTo>
                    <a:pt x="1249" y="482"/>
                    <a:pt x="1253" y="484"/>
                    <a:pt x="1257" y="484"/>
                  </a:cubicBezTo>
                  <a:close/>
                  <a:moveTo>
                    <a:pt x="656" y="1040"/>
                  </a:moveTo>
                  <a:lnTo>
                    <a:pt x="535" y="1423"/>
                  </a:lnTo>
                  <a:lnTo>
                    <a:pt x="497" y="1188"/>
                  </a:lnTo>
                  <a:lnTo>
                    <a:pt x="432" y="1188"/>
                  </a:lnTo>
                  <a:lnTo>
                    <a:pt x="394" y="1423"/>
                  </a:lnTo>
                  <a:lnTo>
                    <a:pt x="274" y="1040"/>
                  </a:lnTo>
                  <a:cubicBezTo>
                    <a:pt x="112" y="1102"/>
                    <a:pt x="0" y="1236"/>
                    <a:pt x="0" y="1377"/>
                  </a:cubicBezTo>
                  <a:cubicBezTo>
                    <a:pt x="0" y="1379"/>
                    <a:pt x="0" y="1380"/>
                    <a:pt x="0" y="1382"/>
                  </a:cubicBezTo>
                  <a:cubicBezTo>
                    <a:pt x="0" y="1383"/>
                    <a:pt x="0" y="1383"/>
                    <a:pt x="0" y="1384"/>
                  </a:cubicBezTo>
                  <a:cubicBezTo>
                    <a:pt x="0" y="1478"/>
                    <a:pt x="97" y="1470"/>
                    <a:pt x="465" y="1470"/>
                  </a:cubicBezTo>
                  <a:cubicBezTo>
                    <a:pt x="855" y="1470"/>
                    <a:pt x="929" y="1478"/>
                    <a:pt x="929" y="1384"/>
                  </a:cubicBezTo>
                  <a:cubicBezTo>
                    <a:pt x="929" y="1383"/>
                    <a:pt x="929" y="1383"/>
                    <a:pt x="929" y="1382"/>
                  </a:cubicBezTo>
                  <a:cubicBezTo>
                    <a:pt x="929" y="1380"/>
                    <a:pt x="929" y="1379"/>
                    <a:pt x="929" y="1377"/>
                  </a:cubicBezTo>
                  <a:cubicBezTo>
                    <a:pt x="929" y="1236"/>
                    <a:pt x="817" y="1102"/>
                    <a:pt x="656" y="1040"/>
                  </a:cubicBezTo>
                  <a:close/>
                  <a:moveTo>
                    <a:pt x="489" y="1070"/>
                  </a:moveTo>
                  <a:lnTo>
                    <a:pt x="440" y="1070"/>
                  </a:lnTo>
                  <a:cubicBezTo>
                    <a:pt x="435" y="1070"/>
                    <a:pt x="431" y="1072"/>
                    <a:pt x="427" y="1076"/>
                  </a:cubicBezTo>
                  <a:lnTo>
                    <a:pt x="408" y="1095"/>
                  </a:lnTo>
                  <a:cubicBezTo>
                    <a:pt x="402" y="1100"/>
                    <a:pt x="401" y="1110"/>
                    <a:pt x="406" y="1117"/>
                  </a:cubicBezTo>
                  <a:lnTo>
                    <a:pt x="429" y="1156"/>
                  </a:lnTo>
                  <a:cubicBezTo>
                    <a:pt x="432" y="1162"/>
                    <a:pt x="438" y="1165"/>
                    <a:pt x="445" y="1165"/>
                  </a:cubicBezTo>
                  <a:lnTo>
                    <a:pt x="484" y="1165"/>
                  </a:lnTo>
                  <a:cubicBezTo>
                    <a:pt x="491" y="1165"/>
                    <a:pt x="497" y="1162"/>
                    <a:pt x="500" y="1156"/>
                  </a:cubicBezTo>
                  <a:lnTo>
                    <a:pt x="523" y="1117"/>
                  </a:lnTo>
                  <a:cubicBezTo>
                    <a:pt x="528" y="1110"/>
                    <a:pt x="527" y="1100"/>
                    <a:pt x="521" y="1095"/>
                  </a:cubicBezTo>
                  <a:lnTo>
                    <a:pt x="502" y="1076"/>
                  </a:lnTo>
                  <a:cubicBezTo>
                    <a:pt x="498" y="1072"/>
                    <a:pt x="494" y="1070"/>
                    <a:pt x="489" y="10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917" tIns="60958" rIns="121917" bIns="60958"/>
            <a:lstStyle/>
            <a:p>
              <a:endParaRPr lang="zh-CN" altLang="en-US" sz="2100">
                <a:solidFill>
                  <a:prstClr val="black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6319045" y="5313686"/>
              <a:ext cx="919063" cy="919397"/>
            </a:xfrm>
            <a:prstGeom prst="ellipse">
              <a:avLst/>
            </a:pr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88"/>
            <p:cNvSpPr>
              <a:spLocks noEditPoints="1"/>
            </p:cNvSpPr>
            <p:nvPr/>
          </p:nvSpPr>
          <p:spPr bwMode="auto">
            <a:xfrm>
              <a:off x="6518589" y="5469813"/>
              <a:ext cx="523903" cy="621572"/>
            </a:xfrm>
            <a:custGeom>
              <a:avLst/>
              <a:gdLst>
                <a:gd name="T0" fmla="*/ 171 w 235"/>
                <a:gd name="T1" fmla="*/ 39 h 283"/>
                <a:gd name="T2" fmla="*/ 86 w 235"/>
                <a:gd name="T3" fmla="*/ 0 h 283"/>
                <a:gd name="T4" fmla="*/ 148 w 235"/>
                <a:gd name="T5" fmla="*/ 253 h 283"/>
                <a:gd name="T6" fmla="*/ 148 w 235"/>
                <a:gd name="T7" fmla="*/ 253 h 283"/>
                <a:gd name="T8" fmla="*/ 86 w 235"/>
                <a:gd name="T9" fmla="*/ 283 h 283"/>
                <a:gd name="T10" fmla="*/ 117 w 235"/>
                <a:gd name="T11" fmla="*/ 217 h 283"/>
                <a:gd name="T12" fmla="*/ 144 w 235"/>
                <a:gd name="T13" fmla="*/ 70 h 283"/>
                <a:gd name="T14" fmla="*/ 180 w 235"/>
                <a:gd name="T15" fmla="*/ 119 h 283"/>
                <a:gd name="T16" fmla="*/ 153 w 235"/>
                <a:gd name="T17" fmla="*/ 100 h 283"/>
                <a:gd name="T18" fmla="*/ 162 w 235"/>
                <a:gd name="T19" fmla="*/ 91 h 283"/>
                <a:gd name="T20" fmla="*/ 142 w 235"/>
                <a:gd name="T21" fmla="*/ 92 h 283"/>
                <a:gd name="T22" fmla="*/ 135 w 235"/>
                <a:gd name="T23" fmla="*/ 89 h 283"/>
                <a:gd name="T24" fmla="*/ 114 w 235"/>
                <a:gd name="T25" fmla="*/ 78 h 283"/>
                <a:gd name="T26" fmla="*/ 125 w 235"/>
                <a:gd name="T27" fmla="*/ 71 h 283"/>
                <a:gd name="T28" fmla="*/ 119 w 235"/>
                <a:gd name="T29" fmla="*/ 77 h 283"/>
                <a:gd name="T30" fmla="*/ 105 w 235"/>
                <a:gd name="T31" fmla="*/ 135 h 283"/>
                <a:gd name="T32" fmla="*/ 105 w 235"/>
                <a:gd name="T33" fmla="*/ 149 h 283"/>
                <a:gd name="T34" fmla="*/ 100 w 235"/>
                <a:gd name="T35" fmla="*/ 89 h 283"/>
                <a:gd name="T36" fmla="*/ 67 w 235"/>
                <a:gd name="T37" fmla="*/ 97 h 283"/>
                <a:gd name="T38" fmla="*/ 67 w 235"/>
                <a:gd name="T39" fmla="*/ 91 h 283"/>
                <a:gd name="T40" fmla="*/ 66 w 235"/>
                <a:gd name="T41" fmla="*/ 122 h 283"/>
                <a:gd name="T42" fmla="*/ 54 w 235"/>
                <a:gd name="T43" fmla="*/ 119 h 283"/>
                <a:gd name="T44" fmla="*/ 59 w 235"/>
                <a:gd name="T45" fmla="*/ 137 h 283"/>
                <a:gd name="T46" fmla="*/ 65 w 235"/>
                <a:gd name="T47" fmla="*/ 150 h 283"/>
                <a:gd name="T48" fmla="*/ 63 w 235"/>
                <a:gd name="T49" fmla="*/ 146 h 283"/>
                <a:gd name="T50" fmla="*/ 57 w 235"/>
                <a:gd name="T51" fmla="*/ 133 h 283"/>
                <a:gd name="T52" fmla="*/ 53 w 235"/>
                <a:gd name="T53" fmla="*/ 140 h 283"/>
                <a:gd name="T54" fmla="*/ 68 w 235"/>
                <a:gd name="T55" fmla="*/ 166 h 283"/>
                <a:gd name="T56" fmla="*/ 56 w 235"/>
                <a:gd name="T57" fmla="*/ 171 h 283"/>
                <a:gd name="T58" fmla="*/ 76 w 235"/>
                <a:gd name="T59" fmla="*/ 177 h 283"/>
                <a:gd name="T60" fmla="*/ 73 w 235"/>
                <a:gd name="T61" fmla="*/ 191 h 283"/>
                <a:gd name="T62" fmla="*/ 93 w 235"/>
                <a:gd name="T63" fmla="*/ 190 h 283"/>
                <a:gd name="T64" fmla="*/ 96 w 235"/>
                <a:gd name="T65" fmla="*/ 204 h 283"/>
                <a:gd name="T66" fmla="*/ 116 w 235"/>
                <a:gd name="T67" fmla="*/ 198 h 283"/>
                <a:gd name="T68" fmla="*/ 118 w 235"/>
                <a:gd name="T69" fmla="*/ 193 h 283"/>
                <a:gd name="T70" fmla="*/ 117 w 235"/>
                <a:gd name="T71" fmla="*/ 207 h 283"/>
                <a:gd name="T72" fmla="*/ 123 w 235"/>
                <a:gd name="T73" fmla="*/ 205 h 283"/>
                <a:gd name="T74" fmla="*/ 111 w 235"/>
                <a:gd name="T75" fmla="*/ 140 h 283"/>
                <a:gd name="T76" fmla="*/ 123 w 235"/>
                <a:gd name="T77" fmla="*/ 138 h 283"/>
                <a:gd name="T78" fmla="*/ 117 w 235"/>
                <a:gd name="T79" fmla="*/ 127 h 283"/>
                <a:gd name="T80" fmla="*/ 142 w 235"/>
                <a:gd name="T81" fmla="*/ 190 h 283"/>
                <a:gd name="T82" fmla="*/ 144 w 235"/>
                <a:gd name="T83" fmla="*/ 207 h 283"/>
                <a:gd name="T84" fmla="*/ 153 w 235"/>
                <a:gd name="T85" fmla="*/ 183 h 283"/>
                <a:gd name="T86" fmla="*/ 167 w 235"/>
                <a:gd name="T87" fmla="*/ 186 h 283"/>
                <a:gd name="T88" fmla="*/ 166 w 235"/>
                <a:gd name="T89" fmla="*/ 166 h 283"/>
                <a:gd name="T90" fmla="*/ 180 w 235"/>
                <a:gd name="T91" fmla="*/ 163 h 283"/>
                <a:gd name="T92" fmla="*/ 184 w 235"/>
                <a:gd name="T93" fmla="*/ 143 h 283"/>
                <a:gd name="T94" fmla="*/ 184 w 235"/>
                <a:gd name="T95" fmla="*/ 136 h 283"/>
                <a:gd name="T96" fmla="*/ 184 w 235"/>
                <a:gd name="T97" fmla="*/ 150 h 283"/>
                <a:gd name="T98" fmla="*/ 19 w 235"/>
                <a:gd name="T99" fmla="*/ 105 h 283"/>
                <a:gd name="T100" fmla="*/ 153 w 235"/>
                <a:gd name="T101" fmla="*/ 43 h 283"/>
                <a:gd name="T102" fmla="*/ 35 w 235"/>
                <a:gd name="T103" fmla="*/ 11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283">
                  <a:moveTo>
                    <a:pt x="148" y="3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67" y="37"/>
                    <a:pt x="162" y="35"/>
                    <a:pt x="157" y="33"/>
                  </a:cubicBezTo>
                  <a:cubicBezTo>
                    <a:pt x="154" y="32"/>
                    <a:pt x="151" y="31"/>
                    <a:pt x="148" y="30"/>
                  </a:cubicBezTo>
                  <a:close/>
                  <a:moveTo>
                    <a:pt x="86" y="3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1" y="35"/>
                    <a:pt x="79" y="32"/>
                    <a:pt x="86" y="30"/>
                  </a:cubicBezTo>
                  <a:close/>
                  <a:moveTo>
                    <a:pt x="148" y="253"/>
                  </a:moveTo>
                  <a:cubicBezTo>
                    <a:pt x="148" y="283"/>
                    <a:pt x="148" y="283"/>
                    <a:pt x="148" y="283"/>
                  </a:cubicBezTo>
                  <a:cubicBezTo>
                    <a:pt x="171" y="283"/>
                    <a:pt x="171" y="283"/>
                    <a:pt x="171" y="283"/>
                  </a:cubicBezTo>
                  <a:cubicBezTo>
                    <a:pt x="171" y="244"/>
                    <a:pt x="171" y="244"/>
                    <a:pt x="171" y="244"/>
                  </a:cubicBezTo>
                  <a:cubicBezTo>
                    <a:pt x="164" y="247"/>
                    <a:pt x="156" y="250"/>
                    <a:pt x="148" y="253"/>
                  </a:cubicBezTo>
                  <a:close/>
                  <a:moveTo>
                    <a:pt x="78" y="250"/>
                  </a:moveTo>
                  <a:cubicBezTo>
                    <a:pt x="73" y="248"/>
                    <a:pt x="68" y="246"/>
                    <a:pt x="64" y="244"/>
                  </a:cubicBezTo>
                  <a:cubicBezTo>
                    <a:pt x="64" y="283"/>
                    <a:pt x="64" y="283"/>
                    <a:pt x="64" y="283"/>
                  </a:cubicBezTo>
                  <a:cubicBezTo>
                    <a:pt x="86" y="283"/>
                    <a:pt x="86" y="283"/>
                    <a:pt x="86" y="283"/>
                  </a:cubicBezTo>
                  <a:cubicBezTo>
                    <a:pt x="86" y="253"/>
                    <a:pt x="86" y="253"/>
                    <a:pt x="86" y="253"/>
                  </a:cubicBezTo>
                  <a:cubicBezTo>
                    <a:pt x="83" y="252"/>
                    <a:pt x="80" y="251"/>
                    <a:pt x="78" y="250"/>
                  </a:cubicBezTo>
                  <a:close/>
                  <a:moveTo>
                    <a:pt x="189" y="167"/>
                  </a:moveTo>
                  <a:cubicBezTo>
                    <a:pt x="178" y="197"/>
                    <a:pt x="149" y="217"/>
                    <a:pt x="117" y="217"/>
                  </a:cubicBezTo>
                  <a:cubicBezTo>
                    <a:pt x="108" y="217"/>
                    <a:pt x="100" y="216"/>
                    <a:pt x="91" y="213"/>
                  </a:cubicBezTo>
                  <a:cubicBezTo>
                    <a:pt x="52" y="198"/>
                    <a:pt x="32" y="154"/>
                    <a:pt x="46" y="115"/>
                  </a:cubicBezTo>
                  <a:cubicBezTo>
                    <a:pt x="57" y="85"/>
                    <a:pt x="86" y="65"/>
                    <a:pt x="117" y="65"/>
                  </a:cubicBezTo>
                  <a:cubicBezTo>
                    <a:pt x="126" y="65"/>
                    <a:pt x="135" y="67"/>
                    <a:pt x="144" y="70"/>
                  </a:cubicBezTo>
                  <a:cubicBezTo>
                    <a:pt x="183" y="84"/>
                    <a:pt x="203" y="128"/>
                    <a:pt x="189" y="167"/>
                  </a:cubicBezTo>
                  <a:close/>
                  <a:moveTo>
                    <a:pt x="166" y="117"/>
                  </a:moveTo>
                  <a:cubicBezTo>
                    <a:pt x="168" y="119"/>
                    <a:pt x="169" y="122"/>
                    <a:pt x="169" y="124"/>
                  </a:cubicBezTo>
                  <a:cubicBezTo>
                    <a:pt x="180" y="119"/>
                    <a:pt x="180" y="119"/>
                    <a:pt x="180" y="119"/>
                  </a:cubicBezTo>
                  <a:cubicBezTo>
                    <a:pt x="183" y="119"/>
                    <a:pt x="183" y="116"/>
                    <a:pt x="183" y="114"/>
                  </a:cubicBezTo>
                  <a:cubicBezTo>
                    <a:pt x="182" y="112"/>
                    <a:pt x="179" y="111"/>
                    <a:pt x="177" y="112"/>
                  </a:cubicBezTo>
                  <a:lnTo>
                    <a:pt x="166" y="117"/>
                  </a:lnTo>
                  <a:close/>
                  <a:moveTo>
                    <a:pt x="153" y="100"/>
                  </a:moveTo>
                  <a:cubicBezTo>
                    <a:pt x="155" y="102"/>
                    <a:pt x="157" y="103"/>
                    <a:pt x="159" y="105"/>
                  </a:cubicBezTo>
                  <a:cubicBezTo>
                    <a:pt x="167" y="97"/>
                    <a:pt x="167" y="97"/>
                    <a:pt x="167" y="97"/>
                  </a:cubicBezTo>
                  <a:cubicBezTo>
                    <a:pt x="169" y="95"/>
                    <a:pt x="169" y="93"/>
                    <a:pt x="167" y="91"/>
                  </a:cubicBezTo>
                  <a:cubicBezTo>
                    <a:pt x="166" y="90"/>
                    <a:pt x="163" y="90"/>
                    <a:pt x="162" y="91"/>
                  </a:cubicBezTo>
                  <a:lnTo>
                    <a:pt x="153" y="100"/>
                  </a:lnTo>
                  <a:close/>
                  <a:moveTo>
                    <a:pt x="135" y="89"/>
                  </a:moveTo>
                  <a:cubicBezTo>
                    <a:pt x="135" y="89"/>
                    <a:pt x="136" y="90"/>
                    <a:pt x="136" y="90"/>
                  </a:cubicBezTo>
                  <a:cubicBezTo>
                    <a:pt x="138" y="91"/>
                    <a:pt x="140" y="91"/>
                    <a:pt x="142" y="92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47" y="79"/>
                    <a:pt x="146" y="77"/>
                    <a:pt x="144" y="76"/>
                  </a:cubicBezTo>
                  <a:cubicBezTo>
                    <a:pt x="142" y="75"/>
                    <a:pt x="140" y="76"/>
                    <a:pt x="139" y="78"/>
                  </a:cubicBezTo>
                  <a:lnTo>
                    <a:pt x="135" y="89"/>
                  </a:lnTo>
                  <a:close/>
                  <a:moveTo>
                    <a:pt x="110" y="89"/>
                  </a:moveTo>
                  <a:cubicBezTo>
                    <a:pt x="114" y="89"/>
                    <a:pt x="114" y="89"/>
                    <a:pt x="114" y="89"/>
                  </a:cubicBezTo>
                  <a:cubicBezTo>
                    <a:pt x="114" y="83"/>
                    <a:pt x="114" y="83"/>
                    <a:pt x="114" y="83"/>
                  </a:cubicBezTo>
                  <a:cubicBezTo>
                    <a:pt x="114" y="81"/>
                    <a:pt x="114" y="80"/>
                    <a:pt x="114" y="78"/>
                  </a:cubicBezTo>
                  <a:cubicBezTo>
                    <a:pt x="115" y="80"/>
                    <a:pt x="116" y="81"/>
                    <a:pt x="116" y="82"/>
                  </a:cubicBezTo>
                  <a:cubicBezTo>
                    <a:pt x="120" y="89"/>
                    <a:pt x="120" y="89"/>
                    <a:pt x="120" y="89"/>
                  </a:cubicBezTo>
                  <a:cubicBezTo>
                    <a:pt x="125" y="89"/>
                    <a:pt x="125" y="89"/>
                    <a:pt x="125" y="89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0" y="76"/>
                    <a:pt x="120" y="76"/>
                    <a:pt x="120" y="76"/>
                  </a:cubicBezTo>
                  <a:cubicBezTo>
                    <a:pt x="120" y="78"/>
                    <a:pt x="120" y="80"/>
                    <a:pt x="121" y="81"/>
                  </a:cubicBezTo>
                  <a:cubicBezTo>
                    <a:pt x="120" y="80"/>
                    <a:pt x="119" y="78"/>
                    <a:pt x="119" y="77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0" y="71"/>
                    <a:pt x="110" y="71"/>
                    <a:pt x="110" y="71"/>
                  </a:cubicBezTo>
                  <a:lnTo>
                    <a:pt x="110" y="89"/>
                  </a:lnTo>
                  <a:close/>
                  <a:moveTo>
                    <a:pt x="105" y="135"/>
                  </a:moveTo>
                  <a:cubicBezTo>
                    <a:pt x="94" y="145"/>
                    <a:pt x="72" y="167"/>
                    <a:pt x="70" y="169"/>
                  </a:cubicBezTo>
                  <a:cubicBezTo>
                    <a:pt x="68" y="171"/>
                    <a:pt x="69" y="174"/>
                    <a:pt x="72" y="173"/>
                  </a:cubicBezTo>
                  <a:cubicBezTo>
                    <a:pt x="75" y="172"/>
                    <a:pt x="104" y="161"/>
                    <a:pt x="118" y="155"/>
                  </a:cubicBezTo>
                  <a:cubicBezTo>
                    <a:pt x="113" y="156"/>
                    <a:pt x="108" y="153"/>
                    <a:pt x="105" y="149"/>
                  </a:cubicBezTo>
                  <a:cubicBezTo>
                    <a:pt x="103" y="145"/>
                    <a:pt x="103" y="139"/>
                    <a:pt x="105" y="135"/>
                  </a:cubicBezTo>
                  <a:close/>
                  <a:moveTo>
                    <a:pt x="88" y="81"/>
                  </a:moveTo>
                  <a:cubicBezTo>
                    <a:pt x="93" y="92"/>
                    <a:pt x="93" y="92"/>
                    <a:pt x="93" y="92"/>
                  </a:cubicBezTo>
                  <a:cubicBezTo>
                    <a:pt x="95" y="91"/>
                    <a:pt x="98" y="90"/>
                    <a:pt x="100" y="89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5" y="76"/>
                    <a:pt x="92" y="75"/>
                    <a:pt x="90" y="76"/>
                  </a:cubicBezTo>
                  <a:cubicBezTo>
                    <a:pt x="88" y="77"/>
                    <a:pt x="87" y="79"/>
                    <a:pt x="88" y="81"/>
                  </a:cubicBezTo>
                  <a:close/>
                  <a:moveTo>
                    <a:pt x="67" y="97"/>
                  </a:moveTo>
                  <a:cubicBezTo>
                    <a:pt x="76" y="105"/>
                    <a:pt x="76" y="105"/>
                    <a:pt x="76" y="105"/>
                  </a:cubicBezTo>
                  <a:cubicBezTo>
                    <a:pt x="78" y="103"/>
                    <a:pt x="80" y="102"/>
                    <a:pt x="81" y="100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2" y="90"/>
                    <a:pt x="69" y="90"/>
                    <a:pt x="67" y="91"/>
                  </a:cubicBezTo>
                  <a:cubicBezTo>
                    <a:pt x="66" y="93"/>
                    <a:pt x="66" y="95"/>
                    <a:pt x="67" y="97"/>
                  </a:cubicBezTo>
                  <a:close/>
                  <a:moveTo>
                    <a:pt x="54" y="119"/>
                  </a:moveTo>
                  <a:cubicBezTo>
                    <a:pt x="65" y="124"/>
                    <a:pt x="65" y="124"/>
                    <a:pt x="65" y="124"/>
                  </a:cubicBezTo>
                  <a:cubicBezTo>
                    <a:pt x="66" y="123"/>
                    <a:pt x="66" y="123"/>
                    <a:pt x="66" y="122"/>
                  </a:cubicBezTo>
                  <a:cubicBezTo>
                    <a:pt x="67" y="120"/>
                    <a:pt x="67" y="119"/>
                    <a:pt x="68" y="117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5" y="111"/>
                    <a:pt x="53" y="112"/>
                    <a:pt x="52" y="114"/>
                  </a:cubicBezTo>
                  <a:cubicBezTo>
                    <a:pt x="51" y="116"/>
                    <a:pt x="52" y="119"/>
                    <a:pt x="54" y="119"/>
                  </a:cubicBezTo>
                  <a:close/>
                  <a:moveTo>
                    <a:pt x="52" y="150"/>
                  </a:moveTo>
                  <a:cubicBezTo>
                    <a:pt x="56" y="150"/>
                    <a:pt x="56" y="150"/>
                    <a:pt x="56" y="150"/>
                  </a:cubicBezTo>
                  <a:cubicBezTo>
                    <a:pt x="58" y="142"/>
                    <a:pt x="58" y="142"/>
                    <a:pt x="58" y="142"/>
                  </a:cubicBezTo>
                  <a:cubicBezTo>
                    <a:pt x="58" y="141"/>
                    <a:pt x="58" y="139"/>
                    <a:pt x="59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59" y="139"/>
                    <a:pt x="59" y="141"/>
                    <a:pt x="59" y="142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64" y="142"/>
                    <a:pt x="63" y="144"/>
                    <a:pt x="63" y="146"/>
                  </a:cubicBezTo>
                  <a:cubicBezTo>
                    <a:pt x="63" y="146"/>
                    <a:pt x="63" y="146"/>
                    <a:pt x="63" y="146"/>
                  </a:cubicBezTo>
                  <a:cubicBezTo>
                    <a:pt x="63" y="144"/>
                    <a:pt x="63" y="142"/>
                    <a:pt x="62" y="140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42"/>
                    <a:pt x="55" y="144"/>
                    <a:pt x="54" y="14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4" y="144"/>
                    <a:pt x="54" y="142"/>
                    <a:pt x="53" y="140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48" y="133"/>
                    <a:pt x="48" y="133"/>
                    <a:pt x="48" y="133"/>
                  </a:cubicBezTo>
                  <a:lnTo>
                    <a:pt x="52" y="150"/>
                  </a:lnTo>
                  <a:close/>
                  <a:moveTo>
                    <a:pt x="68" y="166"/>
                  </a:moveTo>
                  <a:cubicBezTo>
                    <a:pt x="67" y="164"/>
                    <a:pt x="66" y="161"/>
                    <a:pt x="65" y="159"/>
                  </a:cubicBezTo>
                  <a:cubicBezTo>
                    <a:pt x="54" y="163"/>
                    <a:pt x="54" y="163"/>
                    <a:pt x="54" y="163"/>
                  </a:cubicBezTo>
                  <a:cubicBezTo>
                    <a:pt x="52" y="164"/>
                    <a:pt x="51" y="166"/>
                    <a:pt x="52" y="168"/>
                  </a:cubicBezTo>
                  <a:cubicBezTo>
                    <a:pt x="53" y="170"/>
                    <a:pt x="54" y="171"/>
                    <a:pt x="56" y="171"/>
                  </a:cubicBezTo>
                  <a:cubicBezTo>
                    <a:pt x="56" y="171"/>
                    <a:pt x="57" y="171"/>
                    <a:pt x="57" y="170"/>
                  </a:cubicBezTo>
                  <a:lnTo>
                    <a:pt x="68" y="166"/>
                  </a:lnTo>
                  <a:close/>
                  <a:moveTo>
                    <a:pt x="82" y="183"/>
                  </a:moveTo>
                  <a:cubicBezTo>
                    <a:pt x="80" y="181"/>
                    <a:pt x="78" y="179"/>
                    <a:pt x="76" y="177"/>
                  </a:cubicBezTo>
                  <a:cubicBezTo>
                    <a:pt x="67" y="186"/>
                    <a:pt x="67" y="186"/>
                    <a:pt x="67" y="186"/>
                  </a:cubicBezTo>
                  <a:cubicBezTo>
                    <a:pt x="66" y="187"/>
                    <a:pt x="66" y="190"/>
                    <a:pt x="67" y="191"/>
                  </a:cubicBezTo>
                  <a:cubicBezTo>
                    <a:pt x="68" y="192"/>
                    <a:pt x="69" y="192"/>
                    <a:pt x="70" y="192"/>
                  </a:cubicBezTo>
                  <a:cubicBezTo>
                    <a:pt x="71" y="192"/>
                    <a:pt x="72" y="192"/>
                    <a:pt x="73" y="191"/>
                  </a:cubicBezTo>
                  <a:lnTo>
                    <a:pt x="82" y="183"/>
                  </a:lnTo>
                  <a:close/>
                  <a:moveTo>
                    <a:pt x="100" y="193"/>
                  </a:moveTo>
                  <a:cubicBezTo>
                    <a:pt x="100" y="193"/>
                    <a:pt x="99" y="193"/>
                    <a:pt x="98" y="193"/>
                  </a:cubicBezTo>
                  <a:cubicBezTo>
                    <a:pt x="96" y="192"/>
                    <a:pt x="95" y="191"/>
                    <a:pt x="93" y="190"/>
                  </a:cubicBezTo>
                  <a:cubicBezTo>
                    <a:pt x="88" y="201"/>
                    <a:pt x="88" y="201"/>
                    <a:pt x="88" y="201"/>
                  </a:cubicBezTo>
                  <a:cubicBezTo>
                    <a:pt x="87" y="203"/>
                    <a:pt x="88" y="206"/>
                    <a:pt x="90" y="207"/>
                  </a:cubicBezTo>
                  <a:cubicBezTo>
                    <a:pt x="91" y="207"/>
                    <a:pt x="91" y="207"/>
                    <a:pt x="92" y="207"/>
                  </a:cubicBezTo>
                  <a:cubicBezTo>
                    <a:pt x="93" y="207"/>
                    <a:pt x="95" y="206"/>
                    <a:pt x="96" y="204"/>
                  </a:cubicBezTo>
                  <a:lnTo>
                    <a:pt x="100" y="193"/>
                  </a:lnTo>
                  <a:close/>
                  <a:moveTo>
                    <a:pt x="123" y="205"/>
                  </a:moveTo>
                  <a:cubicBezTo>
                    <a:pt x="123" y="203"/>
                    <a:pt x="122" y="201"/>
                    <a:pt x="119" y="200"/>
                  </a:cubicBezTo>
                  <a:cubicBezTo>
                    <a:pt x="117" y="199"/>
                    <a:pt x="116" y="199"/>
                    <a:pt x="116" y="198"/>
                  </a:cubicBezTo>
                  <a:cubicBezTo>
                    <a:pt x="116" y="197"/>
                    <a:pt x="116" y="196"/>
                    <a:pt x="118" y="196"/>
                  </a:cubicBezTo>
                  <a:cubicBezTo>
                    <a:pt x="120" y="196"/>
                    <a:pt x="121" y="196"/>
                    <a:pt x="122" y="197"/>
                  </a:cubicBezTo>
                  <a:cubicBezTo>
                    <a:pt x="122" y="194"/>
                    <a:pt x="122" y="194"/>
                    <a:pt x="122" y="194"/>
                  </a:cubicBezTo>
                  <a:cubicBezTo>
                    <a:pt x="121" y="193"/>
                    <a:pt x="120" y="193"/>
                    <a:pt x="118" y="193"/>
                  </a:cubicBezTo>
                  <a:cubicBezTo>
                    <a:pt x="114" y="193"/>
                    <a:pt x="112" y="195"/>
                    <a:pt x="112" y="198"/>
                  </a:cubicBezTo>
                  <a:cubicBezTo>
                    <a:pt x="112" y="200"/>
                    <a:pt x="114" y="202"/>
                    <a:pt x="116" y="203"/>
                  </a:cubicBezTo>
                  <a:cubicBezTo>
                    <a:pt x="118" y="204"/>
                    <a:pt x="119" y="204"/>
                    <a:pt x="119" y="205"/>
                  </a:cubicBezTo>
                  <a:cubicBezTo>
                    <a:pt x="119" y="206"/>
                    <a:pt x="118" y="207"/>
                    <a:pt x="117" y="207"/>
                  </a:cubicBezTo>
                  <a:cubicBezTo>
                    <a:pt x="115" y="207"/>
                    <a:pt x="113" y="207"/>
                    <a:pt x="112" y="206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113" y="210"/>
                    <a:pt x="114" y="210"/>
                    <a:pt x="116" y="210"/>
                  </a:cubicBezTo>
                  <a:cubicBezTo>
                    <a:pt x="121" y="210"/>
                    <a:pt x="123" y="208"/>
                    <a:pt x="123" y="205"/>
                  </a:cubicBezTo>
                  <a:close/>
                  <a:moveTo>
                    <a:pt x="123" y="138"/>
                  </a:moveTo>
                  <a:cubicBezTo>
                    <a:pt x="122" y="136"/>
                    <a:pt x="120" y="135"/>
                    <a:pt x="117" y="135"/>
                  </a:cubicBezTo>
                  <a:cubicBezTo>
                    <a:pt x="116" y="135"/>
                    <a:pt x="115" y="135"/>
                    <a:pt x="114" y="136"/>
                  </a:cubicBezTo>
                  <a:cubicBezTo>
                    <a:pt x="112" y="137"/>
                    <a:pt x="111" y="138"/>
                    <a:pt x="111" y="140"/>
                  </a:cubicBezTo>
                  <a:cubicBezTo>
                    <a:pt x="111" y="142"/>
                    <a:pt x="111" y="143"/>
                    <a:pt x="112" y="145"/>
                  </a:cubicBezTo>
                  <a:cubicBezTo>
                    <a:pt x="113" y="147"/>
                    <a:pt x="115" y="148"/>
                    <a:pt x="117" y="148"/>
                  </a:cubicBezTo>
                  <a:cubicBezTo>
                    <a:pt x="119" y="148"/>
                    <a:pt x="120" y="147"/>
                    <a:pt x="121" y="147"/>
                  </a:cubicBezTo>
                  <a:cubicBezTo>
                    <a:pt x="124" y="145"/>
                    <a:pt x="125" y="141"/>
                    <a:pt x="123" y="138"/>
                  </a:cubicBezTo>
                  <a:close/>
                  <a:moveTo>
                    <a:pt x="130" y="148"/>
                  </a:moveTo>
                  <a:cubicBezTo>
                    <a:pt x="140" y="138"/>
                    <a:pt x="163" y="115"/>
                    <a:pt x="165" y="114"/>
                  </a:cubicBezTo>
                  <a:cubicBezTo>
                    <a:pt x="167" y="111"/>
                    <a:pt x="165" y="108"/>
                    <a:pt x="162" y="110"/>
                  </a:cubicBezTo>
                  <a:cubicBezTo>
                    <a:pt x="160" y="111"/>
                    <a:pt x="130" y="122"/>
                    <a:pt x="117" y="127"/>
                  </a:cubicBezTo>
                  <a:cubicBezTo>
                    <a:pt x="122" y="127"/>
                    <a:pt x="126" y="129"/>
                    <a:pt x="129" y="134"/>
                  </a:cubicBezTo>
                  <a:cubicBezTo>
                    <a:pt x="132" y="138"/>
                    <a:pt x="132" y="143"/>
                    <a:pt x="130" y="148"/>
                  </a:cubicBezTo>
                  <a:close/>
                  <a:moveTo>
                    <a:pt x="147" y="201"/>
                  </a:moveTo>
                  <a:cubicBezTo>
                    <a:pt x="142" y="190"/>
                    <a:pt x="142" y="190"/>
                    <a:pt x="142" y="190"/>
                  </a:cubicBezTo>
                  <a:cubicBezTo>
                    <a:pt x="140" y="191"/>
                    <a:pt x="137" y="192"/>
                    <a:pt x="135" y="193"/>
                  </a:cubicBezTo>
                  <a:cubicBezTo>
                    <a:pt x="139" y="204"/>
                    <a:pt x="139" y="204"/>
                    <a:pt x="139" y="204"/>
                  </a:cubicBezTo>
                  <a:cubicBezTo>
                    <a:pt x="140" y="206"/>
                    <a:pt x="141" y="207"/>
                    <a:pt x="143" y="207"/>
                  </a:cubicBezTo>
                  <a:cubicBezTo>
                    <a:pt x="143" y="207"/>
                    <a:pt x="144" y="207"/>
                    <a:pt x="144" y="207"/>
                  </a:cubicBezTo>
                  <a:cubicBezTo>
                    <a:pt x="146" y="206"/>
                    <a:pt x="147" y="203"/>
                    <a:pt x="147" y="201"/>
                  </a:cubicBezTo>
                  <a:close/>
                  <a:moveTo>
                    <a:pt x="167" y="186"/>
                  </a:moveTo>
                  <a:cubicBezTo>
                    <a:pt x="159" y="177"/>
                    <a:pt x="159" y="177"/>
                    <a:pt x="159" y="177"/>
                  </a:cubicBezTo>
                  <a:cubicBezTo>
                    <a:pt x="157" y="179"/>
                    <a:pt x="155" y="181"/>
                    <a:pt x="153" y="183"/>
                  </a:cubicBezTo>
                  <a:cubicBezTo>
                    <a:pt x="162" y="191"/>
                    <a:pt x="162" y="191"/>
                    <a:pt x="162" y="191"/>
                  </a:cubicBezTo>
                  <a:cubicBezTo>
                    <a:pt x="162" y="192"/>
                    <a:pt x="163" y="192"/>
                    <a:pt x="165" y="192"/>
                  </a:cubicBezTo>
                  <a:cubicBezTo>
                    <a:pt x="166" y="192"/>
                    <a:pt x="167" y="192"/>
                    <a:pt x="167" y="191"/>
                  </a:cubicBezTo>
                  <a:cubicBezTo>
                    <a:pt x="169" y="190"/>
                    <a:pt x="169" y="187"/>
                    <a:pt x="167" y="186"/>
                  </a:cubicBezTo>
                  <a:close/>
                  <a:moveTo>
                    <a:pt x="180" y="163"/>
                  </a:moveTo>
                  <a:cubicBezTo>
                    <a:pt x="169" y="159"/>
                    <a:pt x="169" y="159"/>
                    <a:pt x="169" y="159"/>
                  </a:cubicBezTo>
                  <a:cubicBezTo>
                    <a:pt x="169" y="159"/>
                    <a:pt x="169" y="160"/>
                    <a:pt x="169" y="160"/>
                  </a:cubicBezTo>
                  <a:cubicBezTo>
                    <a:pt x="168" y="162"/>
                    <a:pt x="167" y="164"/>
                    <a:pt x="166" y="166"/>
                  </a:cubicBezTo>
                  <a:cubicBezTo>
                    <a:pt x="177" y="170"/>
                    <a:pt x="177" y="170"/>
                    <a:pt x="177" y="170"/>
                  </a:cubicBezTo>
                  <a:cubicBezTo>
                    <a:pt x="178" y="171"/>
                    <a:pt x="178" y="171"/>
                    <a:pt x="179" y="171"/>
                  </a:cubicBezTo>
                  <a:cubicBezTo>
                    <a:pt x="181" y="171"/>
                    <a:pt x="182" y="170"/>
                    <a:pt x="183" y="168"/>
                  </a:cubicBezTo>
                  <a:cubicBezTo>
                    <a:pt x="183" y="166"/>
                    <a:pt x="183" y="164"/>
                    <a:pt x="180" y="163"/>
                  </a:cubicBezTo>
                  <a:close/>
                  <a:moveTo>
                    <a:pt x="184" y="147"/>
                  </a:moveTo>
                  <a:cubicBezTo>
                    <a:pt x="177" y="147"/>
                    <a:pt x="177" y="147"/>
                    <a:pt x="177" y="147"/>
                  </a:cubicBezTo>
                  <a:cubicBezTo>
                    <a:pt x="177" y="143"/>
                    <a:pt x="177" y="143"/>
                    <a:pt x="177" y="143"/>
                  </a:cubicBezTo>
                  <a:cubicBezTo>
                    <a:pt x="184" y="143"/>
                    <a:pt x="184" y="143"/>
                    <a:pt x="184" y="143"/>
                  </a:cubicBezTo>
                  <a:cubicBezTo>
                    <a:pt x="184" y="139"/>
                    <a:pt x="184" y="139"/>
                    <a:pt x="184" y="139"/>
                  </a:cubicBezTo>
                  <a:cubicBezTo>
                    <a:pt x="177" y="139"/>
                    <a:pt x="177" y="139"/>
                    <a:pt x="177" y="139"/>
                  </a:cubicBezTo>
                  <a:cubicBezTo>
                    <a:pt x="177" y="136"/>
                    <a:pt x="177" y="136"/>
                    <a:pt x="177" y="136"/>
                  </a:cubicBezTo>
                  <a:cubicBezTo>
                    <a:pt x="184" y="136"/>
                    <a:pt x="184" y="136"/>
                    <a:pt x="184" y="13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84" y="150"/>
                    <a:pt x="184" y="150"/>
                    <a:pt x="184" y="150"/>
                  </a:cubicBezTo>
                  <a:lnTo>
                    <a:pt x="184" y="147"/>
                  </a:lnTo>
                  <a:close/>
                  <a:moveTo>
                    <a:pt x="153" y="43"/>
                  </a:moveTo>
                  <a:cubicBezTo>
                    <a:pt x="142" y="39"/>
                    <a:pt x="130" y="37"/>
                    <a:pt x="117" y="37"/>
                  </a:cubicBezTo>
                  <a:cubicBezTo>
                    <a:pt x="74" y="37"/>
                    <a:pt x="35" y="64"/>
                    <a:pt x="19" y="105"/>
                  </a:cubicBezTo>
                  <a:cubicBezTo>
                    <a:pt x="0" y="159"/>
                    <a:pt x="27" y="219"/>
                    <a:pt x="81" y="239"/>
                  </a:cubicBezTo>
                  <a:cubicBezTo>
                    <a:pt x="93" y="243"/>
                    <a:pt x="105" y="246"/>
                    <a:pt x="117" y="246"/>
                  </a:cubicBezTo>
                  <a:cubicBezTo>
                    <a:pt x="161" y="246"/>
                    <a:pt x="200" y="218"/>
                    <a:pt x="215" y="177"/>
                  </a:cubicBezTo>
                  <a:cubicBezTo>
                    <a:pt x="235" y="123"/>
                    <a:pt x="207" y="63"/>
                    <a:pt x="153" y="43"/>
                  </a:cubicBezTo>
                  <a:close/>
                  <a:moveTo>
                    <a:pt x="199" y="171"/>
                  </a:moveTo>
                  <a:cubicBezTo>
                    <a:pt x="187" y="206"/>
                    <a:pt x="154" y="229"/>
                    <a:pt x="117" y="229"/>
                  </a:cubicBezTo>
                  <a:cubicBezTo>
                    <a:pt x="107" y="229"/>
                    <a:pt x="97" y="227"/>
                    <a:pt x="87" y="223"/>
                  </a:cubicBezTo>
                  <a:cubicBezTo>
                    <a:pt x="42" y="207"/>
                    <a:pt x="19" y="156"/>
                    <a:pt x="35" y="111"/>
                  </a:cubicBezTo>
                  <a:cubicBezTo>
                    <a:pt x="48" y="77"/>
                    <a:pt x="81" y="54"/>
                    <a:pt x="117" y="54"/>
                  </a:cubicBezTo>
                  <a:cubicBezTo>
                    <a:pt x="128" y="54"/>
                    <a:pt x="138" y="56"/>
                    <a:pt x="147" y="59"/>
                  </a:cubicBezTo>
                  <a:cubicBezTo>
                    <a:pt x="193" y="76"/>
                    <a:pt x="216" y="126"/>
                    <a:pt x="199" y="1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0" name="TextBox 14"/>
            <p:cNvSpPr txBox="1"/>
            <p:nvPr/>
          </p:nvSpPr>
          <p:spPr>
            <a:xfrm>
              <a:off x="2675946" y="2700399"/>
              <a:ext cx="2856695" cy="876774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单击此处编辑您要的内容，建议您在展示时采用微软雅黑字体，本模版。</a:t>
              </a:r>
              <a:endParaRPr lang="en-US" altLang="zh-CN" sz="14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Box 14"/>
            <p:cNvSpPr txBox="1"/>
            <p:nvPr/>
          </p:nvSpPr>
          <p:spPr>
            <a:xfrm>
              <a:off x="2675945" y="4074545"/>
              <a:ext cx="2856695" cy="876774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单击此处编辑您要的内容，建议您在展示时采用微软雅黑字体，本模版。</a:t>
              </a:r>
              <a:endParaRPr lang="en-US" altLang="zh-CN" sz="14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2" name="TextBox 14"/>
            <p:cNvSpPr txBox="1"/>
            <p:nvPr/>
          </p:nvSpPr>
          <p:spPr>
            <a:xfrm>
              <a:off x="2675945" y="5332348"/>
              <a:ext cx="2856695" cy="876774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单击此处编辑您要的内容，建议您在展示时采用微软雅黑字体，本模版。</a:t>
              </a:r>
              <a:endParaRPr lang="en-US" altLang="zh-CN" sz="14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3" name="TextBox 14"/>
            <p:cNvSpPr txBox="1"/>
            <p:nvPr/>
          </p:nvSpPr>
          <p:spPr>
            <a:xfrm>
              <a:off x="7761129" y="1396093"/>
              <a:ext cx="2856695" cy="876774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单击此处编辑您要的内容，建议您在展示时采用微软雅黑字体，本模版。</a:t>
              </a:r>
              <a:endParaRPr lang="en-US" altLang="zh-CN" sz="14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4" name="TextBox 14"/>
            <p:cNvSpPr txBox="1"/>
            <p:nvPr/>
          </p:nvSpPr>
          <p:spPr>
            <a:xfrm>
              <a:off x="7761130" y="2700399"/>
              <a:ext cx="2856695" cy="876774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单击此处编辑您要的内容，建议您在展示时采用微软雅黑字体，本模版。</a:t>
              </a:r>
              <a:endParaRPr lang="en-US" altLang="zh-CN" sz="14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5" name="TextBox 14"/>
            <p:cNvSpPr txBox="1"/>
            <p:nvPr/>
          </p:nvSpPr>
          <p:spPr>
            <a:xfrm>
              <a:off x="7761129" y="4074545"/>
              <a:ext cx="2856695" cy="876774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单击此处编辑您要的内容，建议您在展示时采用微软雅黑字体，本模版。</a:t>
              </a:r>
              <a:endParaRPr lang="en-US" altLang="zh-CN" sz="14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7761129" y="5332348"/>
              <a:ext cx="2856695" cy="876774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单击此处编辑您要的内容，建议您在展示时采用微软雅黑字体，本模版。</a:t>
              </a:r>
              <a:endParaRPr lang="en-US" altLang="zh-CN" sz="14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36375" y="1637784"/>
            <a:ext cx="6497905" cy="3702960"/>
            <a:chOff x="736375" y="1637784"/>
            <a:chExt cx="6497905" cy="3702960"/>
          </a:xfrm>
        </p:grpSpPr>
        <p:sp>
          <p:nvSpPr>
            <p:cNvPr id="7" name="矩形 6"/>
            <p:cNvSpPr/>
            <p:nvPr/>
          </p:nvSpPr>
          <p:spPr>
            <a:xfrm>
              <a:off x="736375" y="1637784"/>
              <a:ext cx="6497905" cy="3702960"/>
            </a:xfrm>
            <a:prstGeom prst="rect">
              <a:avLst/>
            </a:prstGeom>
            <a:solidFill>
              <a:srgbClr val="E6E9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/>
            <a:srcRect t="10649"/>
            <a:stretch>
              <a:fillRect/>
            </a:stretch>
          </p:blipFill>
          <p:spPr>
            <a:xfrm>
              <a:off x="827397" y="1717040"/>
              <a:ext cx="6323369" cy="3544655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0" y="345440"/>
            <a:ext cx="22352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4320" y="345440"/>
            <a:ext cx="11176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6880" y="445105"/>
            <a:ext cx="283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情人节快乐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702636" y="3943017"/>
            <a:ext cx="3641638" cy="1397727"/>
            <a:chOff x="7702636" y="3943017"/>
            <a:chExt cx="3641638" cy="1397727"/>
          </a:xfrm>
        </p:grpSpPr>
        <p:sp>
          <p:nvSpPr>
            <p:cNvPr id="9" name="矩形 8"/>
            <p:cNvSpPr/>
            <p:nvPr/>
          </p:nvSpPr>
          <p:spPr>
            <a:xfrm>
              <a:off x="7773659" y="4306615"/>
              <a:ext cx="3570615" cy="103412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333F4F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单击此处编辑您要的内容，建议您在展示时采用微软雅黑字体，本模版所有图形线条及其相应素材均可自由编辑、改色、替换。更多使用说明和作品请详阅模版最末的使用手册。</a:t>
              </a:r>
              <a:endParaRPr lang="en-US" altLang="zh-CN" sz="1400" dirty="0">
                <a:solidFill>
                  <a:srgbClr val="333F4F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xtBox 13"/>
            <p:cNvSpPr txBox="1"/>
            <p:nvPr/>
          </p:nvSpPr>
          <p:spPr>
            <a:xfrm>
              <a:off x="7702636" y="3943017"/>
              <a:ext cx="137468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333F4F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333F4F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22352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4320" y="345440"/>
            <a:ext cx="11176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6880" y="445105"/>
            <a:ext cx="283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情人节快乐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09261" y="1580648"/>
            <a:ext cx="10861035" cy="4041841"/>
            <a:chOff x="609261" y="1580648"/>
            <a:chExt cx="10861035" cy="4041841"/>
          </a:xfrm>
        </p:grpSpPr>
        <p:sp>
          <p:nvSpPr>
            <p:cNvPr id="8" name="流程图: 联系 7"/>
            <p:cNvSpPr/>
            <p:nvPr/>
          </p:nvSpPr>
          <p:spPr>
            <a:xfrm>
              <a:off x="1722770" y="3845623"/>
              <a:ext cx="740228" cy="740228"/>
            </a:xfrm>
            <a:prstGeom prst="flowChartConnector">
              <a:avLst/>
            </a:pr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14"/>
            <p:cNvSpPr>
              <a:spLocks noEditPoints="1"/>
            </p:cNvSpPr>
            <p:nvPr/>
          </p:nvSpPr>
          <p:spPr bwMode="auto">
            <a:xfrm>
              <a:off x="1961915" y="4080199"/>
              <a:ext cx="261938" cy="361950"/>
            </a:xfrm>
            <a:custGeom>
              <a:avLst/>
              <a:gdLst>
                <a:gd name="T0" fmla="*/ 37 w 73"/>
                <a:gd name="T1" fmla="*/ 0 h 100"/>
                <a:gd name="T2" fmla="*/ 63 w 73"/>
                <a:gd name="T3" fmla="*/ 9 h 100"/>
                <a:gd name="T4" fmla="*/ 73 w 73"/>
                <a:gd name="T5" fmla="*/ 33 h 100"/>
                <a:gd name="T6" fmla="*/ 73 w 73"/>
                <a:gd name="T7" fmla="*/ 40 h 100"/>
                <a:gd name="T8" fmla="*/ 70 w 73"/>
                <a:gd name="T9" fmla="*/ 47 h 100"/>
                <a:gd name="T10" fmla="*/ 50 w 73"/>
                <a:gd name="T11" fmla="*/ 74 h 100"/>
                <a:gd name="T12" fmla="*/ 48 w 73"/>
                <a:gd name="T13" fmla="*/ 76 h 100"/>
                <a:gd name="T14" fmla="*/ 48 w 73"/>
                <a:gd name="T15" fmla="*/ 80 h 100"/>
                <a:gd name="T16" fmla="*/ 46 w 73"/>
                <a:gd name="T17" fmla="*/ 80 h 100"/>
                <a:gd name="T18" fmla="*/ 44 w 73"/>
                <a:gd name="T19" fmla="*/ 80 h 100"/>
                <a:gd name="T20" fmla="*/ 38 w 73"/>
                <a:gd name="T21" fmla="*/ 80 h 100"/>
                <a:gd name="T22" fmla="*/ 36 w 73"/>
                <a:gd name="T23" fmla="*/ 80 h 100"/>
                <a:gd name="T24" fmla="*/ 31 w 73"/>
                <a:gd name="T25" fmla="*/ 80 h 100"/>
                <a:gd name="T26" fmla="*/ 29 w 73"/>
                <a:gd name="T27" fmla="*/ 80 h 100"/>
                <a:gd name="T28" fmla="*/ 27 w 73"/>
                <a:gd name="T29" fmla="*/ 80 h 100"/>
                <a:gd name="T30" fmla="*/ 27 w 73"/>
                <a:gd name="T31" fmla="*/ 80 h 100"/>
                <a:gd name="T32" fmla="*/ 27 w 73"/>
                <a:gd name="T33" fmla="*/ 76 h 100"/>
                <a:gd name="T34" fmla="*/ 21 w 73"/>
                <a:gd name="T35" fmla="*/ 70 h 100"/>
                <a:gd name="T36" fmla="*/ 0 w 73"/>
                <a:gd name="T37" fmla="*/ 33 h 100"/>
                <a:gd name="T38" fmla="*/ 11 w 73"/>
                <a:gd name="T39" fmla="*/ 9 h 100"/>
                <a:gd name="T40" fmla="*/ 37 w 73"/>
                <a:gd name="T41" fmla="*/ 0 h 100"/>
                <a:gd name="T42" fmla="*/ 45 w 73"/>
                <a:gd name="T43" fmla="*/ 86 h 100"/>
                <a:gd name="T44" fmla="*/ 43 w 73"/>
                <a:gd name="T45" fmla="*/ 100 h 100"/>
                <a:gd name="T46" fmla="*/ 31 w 73"/>
                <a:gd name="T47" fmla="*/ 100 h 100"/>
                <a:gd name="T48" fmla="*/ 30 w 73"/>
                <a:gd name="T49" fmla="*/ 86 h 100"/>
                <a:gd name="T50" fmla="*/ 45 w 73"/>
                <a:gd name="T51" fmla="*/ 86 h 100"/>
                <a:gd name="T52" fmla="*/ 37 w 73"/>
                <a:gd name="T53" fmla="*/ 74 h 100"/>
                <a:gd name="T54" fmla="*/ 43 w 73"/>
                <a:gd name="T55" fmla="*/ 74 h 100"/>
                <a:gd name="T56" fmla="*/ 48 w 73"/>
                <a:gd name="T57" fmla="*/ 6 h 100"/>
                <a:gd name="T58" fmla="*/ 37 w 73"/>
                <a:gd name="T59" fmla="*/ 4 h 100"/>
                <a:gd name="T60" fmla="*/ 36 w 73"/>
                <a:gd name="T61" fmla="*/ 4 h 100"/>
                <a:gd name="T62" fmla="*/ 37 w 73"/>
                <a:gd name="T63" fmla="*/ 74 h 100"/>
                <a:gd name="T64" fmla="*/ 17 w 73"/>
                <a:gd name="T65" fmla="*/ 10 h 100"/>
                <a:gd name="T66" fmla="*/ 16 w 73"/>
                <a:gd name="T67" fmla="*/ 58 h 100"/>
                <a:gd name="T68" fmla="*/ 25 w 73"/>
                <a:gd name="T69" fmla="*/ 67 h 100"/>
                <a:gd name="T70" fmla="*/ 30 w 73"/>
                <a:gd name="T71" fmla="*/ 72 h 100"/>
                <a:gd name="T72" fmla="*/ 27 w 73"/>
                <a:gd name="T73" fmla="*/ 5 h 100"/>
                <a:gd name="T74" fmla="*/ 17 w 73"/>
                <a:gd name="T75" fmla="*/ 10 h 100"/>
                <a:gd name="T76" fmla="*/ 60 w 73"/>
                <a:gd name="T77" fmla="*/ 13 h 100"/>
                <a:gd name="T78" fmla="*/ 56 w 73"/>
                <a:gd name="T79" fmla="*/ 60 h 100"/>
                <a:gd name="T80" fmla="*/ 66 w 73"/>
                <a:gd name="T81" fmla="*/ 45 h 100"/>
                <a:gd name="T82" fmla="*/ 68 w 73"/>
                <a:gd name="T83" fmla="*/ 39 h 100"/>
                <a:gd name="T84" fmla="*/ 69 w 73"/>
                <a:gd name="T85" fmla="*/ 33 h 100"/>
                <a:gd name="T86" fmla="*/ 60 w 73"/>
                <a:gd name="T87" fmla="*/ 1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" h="100">
                  <a:moveTo>
                    <a:pt x="37" y="0"/>
                  </a:moveTo>
                  <a:cubicBezTo>
                    <a:pt x="47" y="0"/>
                    <a:pt x="56" y="3"/>
                    <a:pt x="63" y="9"/>
                  </a:cubicBezTo>
                  <a:cubicBezTo>
                    <a:pt x="69" y="15"/>
                    <a:pt x="73" y="24"/>
                    <a:pt x="73" y="33"/>
                  </a:cubicBezTo>
                  <a:cubicBezTo>
                    <a:pt x="73" y="36"/>
                    <a:pt x="73" y="38"/>
                    <a:pt x="73" y="40"/>
                  </a:cubicBezTo>
                  <a:cubicBezTo>
                    <a:pt x="72" y="43"/>
                    <a:pt x="71" y="45"/>
                    <a:pt x="70" y="47"/>
                  </a:cubicBezTo>
                  <a:cubicBezTo>
                    <a:pt x="68" y="53"/>
                    <a:pt x="56" y="67"/>
                    <a:pt x="50" y="74"/>
                  </a:cubicBezTo>
                  <a:cubicBezTo>
                    <a:pt x="49" y="75"/>
                    <a:pt x="48" y="75"/>
                    <a:pt x="48" y="7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5" y="74"/>
                    <a:pt x="23" y="72"/>
                    <a:pt x="21" y="70"/>
                  </a:cubicBezTo>
                  <a:cubicBezTo>
                    <a:pt x="11" y="60"/>
                    <a:pt x="0" y="48"/>
                    <a:pt x="0" y="33"/>
                  </a:cubicBezTo>
                  <a:cubicBezTo>
                    <a:pt x="0" y="24"/>
                    <a:pt x="4" y="15"/>
                    <a:pt x="11" y="9"/>
                  </a:cubicBezTo>
                  <a:cubicBezTo>
                    <a:pt x="18" y="3"/>
                    <a:pt x="27" y="0"/>
                    <a:pt x="37" y="0"/>
                  </a:cubicBezTo>
                  <a:close/>
                  <a:moveTo>
                    <a:pt x="45" y="86"/>
                  </a:moveTo>
                  <a:cubicBezTo>
                    <a:pt x="43" y="100"/>
                    <a:pt x="43" y="100"/>
                    <a:pt x="43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5" y="86"/>
                    <a:pt x="45" y="86"/>
                    <a:pt x="45" y="86"/>
                  </a:cubicBezTo>
                  <a:close/>
                  <a:moveTo>
                    <a:pt x="37" y="74"/>
                  </a:moveTo>
                  <a:cubicBezTo>
                    <a:pt x="43" y="74"/>
                    <a:pt x="43" y="74"/>
                    <a:pt x="43" y="74"/>
                  </a:cubicBezTo>
                  <a:cubicBezTo>
                    <a:pt x="49" y="49"/>
                    <a:pt x="54" y="27"/>
                    <a:pt x="48" y="6"/>
                  </a:cubicBezTo>
                  <a:cubicBezTo>
                    <a:pt x="44" y="5"/>
                    <a:pt x="41" y="4"/>
                    <a:pt x="37" y="4"/>
                  </a:cubicBezTo>
                  <a:cubicBezTo>
                    <a:pt x="37" y="4"/>
                    <a:pt x="36" y="4"/>
                    <a:pt x="36" y="4"/>
                  </a:cubicBezTo>
                  <a:cubicBezTo>
                    <a:pt x="34" y="27"/>
                    <a:pt x="36" y="51"/>
                    <a:pt x="37" y="74"/>
                  </a:cubicBezTo>
                  <a:close/>
                  <a:moveTo>
                    <a:pt x="17" y="10"/>
                  </a:moveTo>
                  <a:cubicBezTo>
                    <a:pt x="5" y="25"/>
                    <a:pt x="6" y="41"/>
                    <a:pt x="16" y="58"/>
                  </a:cubicBezTo>
                  <a:cubicBezTo>
                    <a:pt x="19" y="61"/>
                    <a:pt x="22" y="64"/>
                    <a:pt x="25" y="67"/>
                  </a:cubicBezTo>
                  <a:cubicBezTo>
                    <a:pt x="26" y="69"/>
                    <a:pt x="28" y="70"/>
                    <a:pt x="30" y="72"/>
                  </a:cubicBezTo>
                  <a:cubicBezTo>
                    <a:pt x="24" y="52"/>
                    <a:pt x="13" y="25"/>
                    <a:pt x="27" y="5"/>
                  </a:cubicBezTo>
                  <a:cubicBezTo>
                    <a:pt x="23" y="6"/>
                    <a:pt x="20" y="8"/>
                    <a:pt x="17" y="10"/>
                  </a:cubicBezTo>
                  <a:close/>
                  <a:moveTo>
                    <a:pt x="60" y="13"/>
                  </a:moveTo>
                  <a:cubicBezTo>
                    <a:pt x="66" y="27"/>
                    <a:pt x="63" y="45"/>
                    <a:pt x="56" y="60"/>
                  </a:cubicBezTo>
                  <a:cubicBezTo>
                    <a:pt x="60" y="54"/>
                    <a:pt x="65" y="49"/>
                    <a:pt x="66" y="45"/>
                  </a:cubicBezTo>
                  <a:cubicBezTo>
                    <a:pt x="67" y="43"/>
                    <a:pt x="67" y="41"/>
                    <a:pt x="68" y="39"/>
                  </a:cubicBezTo>
                  <a:cubicBezTo>
                    <a:pt x="68" y="37"/>
                    <a:pt x="69" y="35"/>
                    <a:pt x="69" y="33"/>
                  </a:cubicBezTo>
                  <a:cubicBezTo>
                    <a:pt x="69" y="25"/>
                    <a:pt x="65" y="18"/>
                    <a:pt x="60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0" name="流程图: 联系 9"/>
            <p:cNvSpPr/>
            <p:nvPr/>
          </p:nvSpPr>
          <p:spPr>
            <a:xfrm>
              <a:off x="5708601" y="1580648"/>
              <a:ext cx="740228" cy="740228"/>
            </a:xfrm>
            <a:prstGeom prst="flowChartConnector">
              <a:avLst/>
            </a:pr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45"/>
            <p:cNvSpPr>
              <a:spLocks noEditPoints="1"/>
            </p:cNvSpPr>
            <p:nvPr/>
          </p:nvSpPr>
          <p:spPr bwMode="auto">
            <a:xfrm>
              <a:off x="5925771" y="1758847"/>
              <a:ext cx="355600" cy="358775"/>
            </a:xfrm>
            <a:custGeom>
              <a:avLst/>
              <a:gdLst>
                <a:gd name="T0" fmla="*/ 43 w 98"/>
                <a:gd name="T1" fmla="*/ 76 h 99"/>
                <a:gd name="T2" fmla="*/ 40 w 98"/>
                <a:gd name="T3" fmla="*/ 70 h 99"/>
                <a:gd name="T4" fmla="*/ 37 w 98"/>
                <a:gd name="T5" fmla="*/ 74 h 99"/>
                <a:gd name="T6" fmla="*/ 35 w 98"/>
                <a:gd name="T7" fmla="*/ 76 h 99"/>
                <a:gd name="T8" fmla="*/ 32 w 98"/>
                <a:gd name="T9" fmla="*/ 75 h 99"/>
                <a:gd name="T10" fmla="*/ 2 w 98"/>
                <a:gd name="T11" fmla="*/ 45 h 99"/>
                <a:gd name="T12" fmla="*/ 7 w 98"/>
                <a:gd name="T13" fmla="*/ 10 h 99"/>
                <a:gd name="T14" fmla="*/ 40 w 98"/>
                <a:gd name="T15" fmla="*/ 26 h 99"/>
                <a:gd name="T16" fmla="*/ 71 w 98"/>
                <a:gd name="T17" fmla="*/ 0 h 99"/>
                <a:gd name="T18" fmla="*/ 48 w 98"/>
                <a:gd name="T19" fmla="*/ 79 h 99"/>
                <a:gd name="T20" fmla="*/ 35 w 98"/>
                <a:gd name="T21" fmla="*/ 99 h 99"/>
                <a:gd name="T22" fmla="*/ 29 w 98"/>
                <a:gd name="T23" fmla="*/ 95 h 99"/>
                <a:gd name="T24" fmla="*/ 43 w 98"/>
                <a:gd name="T25" fmla="*/ 76 h 99"/>
                <a:gd name="T26" fmla="*/ 47 w 98"/>
                <a:gd name="T27" fmla="*/ 57 h 99"/>
                <a:gd name="T28" fmla="*/ 50 w 98"/>
                <a:gd name="T29" fmla="*/ 63 h 99"/>
                <a:gd name="T30" fmla="*/ 65 w 98"/>
                <a:gd name="T31" fmla="*/ 18 h 99"/>
                <a:gd name="T32" fmla="*/ 47 w 98"/>
                <a:gd name="T33" fmla="*/ 32 h 99"/>
                <a:gd name="T34" fmla="*/ 46 w 98"/>
                <a:gd name="T35" fmla="*/ 34 h 99"/>
                <a:gd name="T36" fmla="*/ 47 w 98"/>
                <a:gd name="T37" fmla="*/ 57 h 99"/>
                <a:gd name="T38" fmla="*/ 28 w 98"/>
                <a:gd name="T39" fmla="*/ 63 h 99"/>
                <a:gd name="T40" fmla="*/ 16 w 98"/>
                <a:gd name="T41" fmla="*/ 24 h 99"/>
                <a:gd name="T42" fmla="*/ 16 w 98"/>
                <a:gd name="T43" fmla="*/ 24 h 99"/>
                <a:gd name="T44" fmla="*/ 33 w 98"/>
                <a:gd name="T45" fmla="*/ 61 h 99"/>
                <a:gd name="T46" fmla="*/ 13 w 98"/>
                <a:gd name="T47" fmla="*/ 21 h 99"/>
                <a:gd name="T48" fmla="*/ 10 w 98"/>
                <a:gd name="T49" fmla="*/ 44 h 99"/>
                <a:gd name="T50" fmla="*/ 28 w 98"/>
                <a:gd name="T51" fmla="*/ 63 h 99"/>
                <a:gd name="T52" fmla="*/ 55 w 98"/>
                <a:gd name="T53" fmla="*/ 64 h 99"/>
                <a:gd name="T54" fmla="*/ 68 w 98"/>
                <a:gd name="T55" fmla="*/ 18 h 99"/>
                <a:gd name="T56" fmla="*/ 55 w 98"/>
                <a:gd name="T57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99">
                  <a:moveTo>
                    <a:pt x="43" y="76"/>
                  </a:moveTo>
                  <a:cubicBezTo>
                    <a:pt x="42" y="75"/>
                    <a:pt x="41" y="73"/>
                    <a:pt x="40" y="70"/>
                  </a:cubicBezTo>
                  <a:cubicBezTo>
                    <a:pt x="39" y="71"/>
                    <a:pt x="38" y="73"/>
                    <a:pt x="37" y="7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5" y="72"/>
                    <a:pt x="4" y="62"/>
                    <a:pt x="2" y="45"/>
                  </a:cubicBezTo>
                  <a:cubicBezTo>
                    <a:pt x="0" y="28"/>
                    <a:pt x="10" y="19"/>
                    <a:pt x="7" y="10"/>
                  </a:cubicBezTo>
                  <a:cubicBezTo>
                    <a:pt x="21" y="13"/>
                    <a:pt x="33" y="19"/>
                    <a:pt x="40" y="26"/>
                  </a:cubicBezTo>
                  <a:cubicBezTo>
                    <a:pt x="52" y="11"/>
                    <a:pt x="67" y="11"/>
                    <a:pt x="71" y="0"/>
                  </a:cubicBezTo>
                  <a:cubicBezTo>
                    <a:pt x="98" y="38"/>
                    <a:pt x="94" y="74"/>
                    <a:pt x="48" y="79"/>
                  </a:cubicBezTo>
                  <a:cubicBezTo>
                    <a:pt x="44" y="86"/>
                    <a:pt x="40" y="93"/>
                    <a:pt x="35" y="99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4" y="89"/>
                    <a:pt x="39" y="83"/>
                    <a:pt x="43" y="76"/>
                  </a:cubicBezTo>
                  <a:close/>
                  <a:moveTo>
                    <a:pt x="47" y="57"/>
                  </a:moveTo>
                  <a:cubicBezTo>
                    <a:pt x="48" y="60"/>
                    <a:pt x="49" y="62"/>
                    <a:pt x="50" y="63"/>
                  </a:cubicBezTo>
                  <a:cubicBezTo>
                    <a:pt x="56" y="49"/>
                    <a:pt x="61" y="33"/>
                    <a:pt x="65" y="18"/>
                  </a:cubicBezTo>
                  <a:cubicBezTo>
                    <a:pt x="61" y="22"/>
                    <a:pt x="53" y="24"/>
                    <a:pt x="47" y="32"/>
                  </a:cubicBezTo>
                  <a:cubicBezTo>
                    <a:pt x="47" y="33"/>
                    <a:pt x="46" y="33"/>
                    <a:pt x="46" y="34"/>
                  </a:cubicBezTo>
                  <a:cubicBezTo>
                    <a:pt x="50" y="41"/>
                    <a:pt x="50" y="49"/>
                    <a:pt x="47" y="57"/>
                  </a:cubicBezTo>
                  <a:close/>
                  <a:moveTo>
                    <a:pt x="28" y="63"/>
                  </a:moveTo>
                  <a:cubicBezTo>
                    <a:pt x="25" y="49"/>
                    <a:pt x="22" y="36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33"/>
                    <a:pt x="29" y="46"/>
                    <a:pt x="33" y="61"/>
                  </a:cubicBezTo>
                  <a:cubicBezTo>
                    <a:pt x="47" y="44"/>
                    <a:pt x="38" y="27"/>
                    <a:pt x="13" y="21"/>
                  </a:cubicBezTo>
                  <a:cubicBezTo>
                    <a:pt x="15" y="27"/>
                    <a:pt x="9" y="33"/>
                    <a:pt x="10" y="44"/>
                  </a:cubicBezTo>
                  <a:cubicBezTo>
                    <a:pt x="11" y="56"/>
                    <a:pt x="24" y="61"/>
                    <a:pt x="28" y="63"/>
                  </a:cubicBezTo>
                  <a:close/>
                  <a:moveTo>
                    <a:pt x="55" y="64"/>
                  </a:moveTo>
                  <a:cubicBezTo>
                    <a:pt x="80" y="60"/>
                    <a:pt x="83" y="40"/>
                    <a:pt x="68" y="18"/>
                  </a:cubicBezTo>
                  <a:cubicBezTo>
                    <a:pt x="67" y="31"/>
                    <a:pt x="62" y="48"/>
                    <a:pt x="55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2" name="流程图: 联系 11"/>
            <p:cNvSpPr/>
            <p:nvPr/>
          </p:nvSpPr>
          <p:spPr>
            <a:xfrm>
              <a:off x="1813986" y="1580648"/>
              <a:ext cx="740228" cy="740228"/>
            </a:xfrm>
            <a:prstGeom prst="flowChartConnector">
              <a:avLst/>
            </a:pr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68"/>
            <p:cNvSpPr>
              <a:spLocks noEditPoints="1"/>
            </p:cNvSpPr>
            <p:nvPr/>
          </p:nvSpPr>
          <p:spPr bwMode="auto">
            <a:xfrm>
              <a:off x="2003921" y="1758847"/>
              <a:ext cx="347663" cy="357188"/>
            </a:xfrm>
            <a:custGeom>
              <a:avLst/>
              <a:gdLst>
                <a:gd name="T0" fmla="*/ 5 w 96"/>
                <a:gd name="T1" fmla="*/ 42 h 99"/>
                <a:gd name="T2" fmla="*/ 74 w 96"/>
                <a:gd name="T3" fmla="*/ 42 h 99"/>
                <a:gd name="T4" fmla="*/ 77 w 96"/>
                <a:gd name="T5" fmla="*/ 41 h 99"/>
                <a:gd name="T6" fmla="*/ 91 w 96"/>
                <a:gd name="T7" fmla="*/ 47 h 99"/>
                <a:gd name="T8" fmla="*/ 96 w 96"/>
                <a:gd name="T9" fmla="*/ 60 h 99"/>
                <a:gd name="T10" fmla="*/ 91 w 96"/>
                <a:gd name="T11" fmla="*/ 73 h 99"/>
                <a:gd name="T12" fmla="*/ 77 w 96"/>
                <a:gd name="T13" fmla="*/ 78 h 99"/>
                <a:gd name="T14" fmla="*/ 68 w 96"/>
                <a:gd name="T15" fmla="*/ 76 h 99"/>
                <a:gd name="T16" fmla="*/ 62 w 96"/>
                <a:gd name="T17" fmla="*/ 85 h 99"/>
                <a:gd name="T18" fmla="*/ 67 w 96"/>
                <a:gd name="T19" fmla="*/ 85 h 99"/>
                <a:gd name="T20" fmla="*/ 84 w 96"/>
                <a:gd name="T21" fmla="*/ 85 h 99"/>
                <a:gd name="T22" fmla="*/ 71 w 96"/>
                <a:gd name="T23" fmla="*/ 99 h 99"/>
                <a:gd name="T24" fmla="*/ 17 w 96"/>
                <a:gd name="T25" fmla="*/ 99 h 99"/>
                <a:gd name="T26" fmla="*/ 12 w 96"/>
                <a:gd name="T27" fmla="*/ 99 h 99"/>
                <a:gd name="T28" fmla="*/ 0 w 96"/>
                <a:gd name="T29" fmla="*/ 85 h 99"/>
                <a:gd name="T30" fmla="*/ 17 w 96"/>
                <a:gd name="T31" fmla="*/ 85 h 99"/>
                <a:gd name="T32" fmla="*/ 21 w 96"/>
                <a:gd name="T33" fmla="*/ 85 h 99"/>
                <a:gd name="T34" fmla="*/ 5 w 96"/>
                <a:gd name="T35" fmla="*/ 42 h 99"/>
                <a:gd name="T36" fmla="*/ 56 w 96"/>
                <a:gd name="T37" fmla="*/ 36 h 99"/>
                <a:gd name="T38" fmla="*/ 55 w 96"/>
                <a:gd name="T39" fmla="*/ 6 h 99"/>
                <a:gd name="T40" fmla="*/ 56 w 96"/>
                <a:gd name="T41" fmla="*/ 36 h 99"/>
                <a:gd name="T42" fmla="*/ 43 w 96"/>
                <a:gd name="T43" fmla="*/ 30 h 99"/>
                <a:gd name="T44" fmla="*/ 42 w 96"/>
                <a:gd name="T45" fmla="*/ 0 h 99"/>
                <a:gd name="T46" fmla="*/ 43 w 96"/>
                <a:gd name="T47" fmla="*/ 30 h 99"/>
                <a:gd name="T48" fmla="*/ 30 w 96"/>
                <a:gd name="T49" fmla="*/ 34 h 99"/>
                <a:gd name="T50" fmla="*/ 29 w 96"/>
                <a:gd name="T51" fmla="*/ 4 h 99"/>
                <a:gd name="T52" fmla="*/ 30 w 96"/>
                <a:gd name="T53" fmla="*/ 34 h 99"/>
                <a:gd name="T54" fmla="*/ 15 w 96"/>
                <a:gd name="T55" fmla="*/ 53 h 99"/>
                <a:gd name="T56" fmla="*/ 26 w 96"/>
                <a:gd name="T57" fmla="*/ 80 h 99"/>
                <a:gd name="T58" fmla="*/ 33 w 96"/>
                <a:gd name="T59" fmla="*/ 75 h 99"/>
                <a:gd name="T60" fmla="*/ 24 w 96"/>
                <a:gd name="T61" fmla="*/ 52 h 99"/>
                <a:gd name="T62" fmla="*/ 15 w 96"/>
                <a:gd name="T63" fmla="*/ 53 h 99"/>
                <a:gd name="T64" fmla="*/ 77 w 96"/>
                <a:gd name="T65" fmla="*/ 50 h 99"/>
                <a:gd name="T66" fmla="*/ 72 w 96"/>
                <a:gd name="T67" fmla="*/ 68 h 99"/>
                <a:gd name="T68" fmla="*/ 77 w 96"/>
                <a:gd name="T69" fmla="*/ 70 h 99"/>
                <a:gd name="T70" fmla="*/ 84 w 96"/>
                <a:gd name="T71" fmla="*/ 67 h 99"/>
                <a:gd name="T72" fmla="*/ 87 w 96"/>
                <a:gd name="T73" fmla="*/ 60 h 99"/>
                <a:gd name="T74" fmla="*/ 84 w 96"/>
                <a:gd name="T75" fmla="*/ 53 h 99"/>
                <a:gd name="T76" fmla="*/ 77 w 96"/>
                <a:gd name="T77" fmla="*/ 50 h 99"/>
                <a:gd name="T78" fmla="*/ 77 w 96"/>
                <a:gd name="T7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4" name="流程图: 联系 13"/>
            <p:cNvSpPr/>
            <p:nvPr/>
          </p:nvSpPr>
          <p:spPr>
            <a:xfrm>
              <a:off x="9603216" y="1580648"/>
              <a:ext cx="740228" cy="740228"/>
            </a:xfrm>
            <a:prstGeom prst="flowChartConnector">
              <a:avLst/>
            </a:pr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76"/>
            <p:cNvSpPr>
              <a:spLocks noEditPoints="1"/>
            </p:cNvSpPr>
            <p:nvPr/>
          </p:nvSpPr>
          <p:spPr bwMode="auto">
            <a:xfrm>
              <a:off x="9801580" y="1787249"/>
              <a:ext cx="366713" cy="327025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6" name="流程图: 联系 15"/>
            <p:cNvSpPr/>
            <p:nvPr/>
          </p:nvSpPr>
          <p:spPr>
            <a:xfrm>
              <a:off x="5588449" y="3845623"/>
              <a:ext cx="740228" cy="740228"/>
            </a:xfrm>
            <a:prstGeom prst="flowChartConnector">
              <a:avLst/>
            </a:pr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93"/>
            <p:cNvSpPr>
              <a:spLocks noEditPoints="1"/>
            </p:cNvSpPr>
            <p:nvPr/>
          </p:nvSpPr>
          <p:spPr bwMode="auto">
            <a:xfrm>
              <a:off x="5861725" y="4090925"/>
              <a:ext cx="193675" cy="260350"/>
            </a:xfrm>
            <a:custGeom>
              <a:avLst/>
              <a:gdLst>
                <a:gd name="T0" fmla="*/ 188 w 216"/>
                <a:gd name="T1" fmla="*/ 126 h 288"/>
                <a:gd name="T2" fmla="*/ 188 w 216"/>
                <a:gd name="T3" fmla="*/ 79 h 288"/>
                <a:gd name="T4" fmla="*/ 109 w 216"/>
                <a:gd name="T5" fmla="*/ 0 h 288"/>
                <a:gd name="T6" fmla="*/ 108 w 216"/>
                <a:gd name="T7" fmla="*/ 0 h 288"/>
                <a:gd name="T8" fmla="*/ 106 w 216"/>
                <a:gd name="T9" fmla="*/ 0 h 288"/>
                <a:gd name="T10" fmla="*/ 28 w 216"/>
                <a:gd name="T11" fmla="*/ 79 h 288"/>
                <a:gd name="T12" fmla="*/ 28 w 216"/>
                <a:gd name="T13" fmla="*/ 126 h 288"/>
                <a:gd name="T14" fmla="*/ 0 w 216"/>
                <a:gd name="T15" fmla="*/ 126 h 288"/>
                <a:gd name="T16" fmla="*/ 0 w 216"/>
                <a:gd name="T17" fmla="*/ 288 h 288"/>
                <a:gd name="T18" fmla="*/ 216 w 216"/>
                <a:gd name="T19" fmla="*/ 288 h 288"/>
                <a:gd name="T20" fmla="*/ 216 w 216"/>
                <a:gd name="T21" fmla="*/ 126 h 288"/>
                <a:gd name="T22" fmla="*/ 188 w 216"/>
                <a:gd name="T23" fmla="*/ 126 h 288"/>
                <a:gd name="T24" fmla="*/ 133 w 216"/>
                <a:gd name="T25" fmla="*/ 259 h 288"/>
                <a:gd name="T26" fmla="*/ 84 w 216"/>
                <a:gd name="T27" fmla="*/ 259 h 288"/>
                <a:gd name="T28" fmla="*/ 96 w 216"/>
                <a:gd name="T29" fmla="*/ 206 h 288"/>
                <a:gd name="T30" fmla="*/ 84 w 216"/>
                <a:gd name="T31" fmla="*/ 185 h 288"/>
                <a:gd name="T32" fmla="*/ 108 w 216"/>
                <a:gd name="T33" fmla="*/ 161 h 288"/>
                <a:gd name="T34" fmla="*/ 133 w 216"/>
                <a:gd name="T35" fmla="*/ 185 h 288"/>
                <a:gd name="T36" fmla="*/ 120 w 216"/>
                <a:gd name="T37" fmla="*/ 206 h 288"/>
                <a:gd name="T38" fmla="*/ 133 w 216"/>
                <a:gd name="T39" fmla="*/ 259 h 288"/>
                <a:gd name="T40" fmla="*/ 148 w 216"/>
                <a:gd name="T41" fmla="*/ 126 h 288"/>
                <a:gd name="T42" fmla="*/ 67 w 216"/>
                <a:gd name="T43" fmla="*/ 126 h 288"/>
                <a:gd name="T44" fmla="*/ 67 w 216"/>
                <a:gd name="T45" fmla="*/ 79 h 288"/>
                <a:gd name="T46" fmla="*/ 106 w 216"/>
                <a:gd name="T47" fmla="*/ 40 h 288"/>
                <a:gd name="T48" fmla="*/ 108 w 216"/>
                <a:gd name="T49" fmla="*/ 40 h 288"/>
                <a:gd name="T50" fmla="*/ 109 w 216"/>
                <a:gd name="T51" fmla="*/ 40 h 288"/>
                <a:gd name="T52" fmla="*/ 148 w 216"/>
                <a:gd name="T53" fmla="*/ 79 h 288"/>
                <a:gd name="T54" fmla="*/ 148 w 216"/>
                <a:gd name="T55" fmla="*/ 12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6" h="288">
                  <a:moveTo>
                    <a:pt x="188" y="126"/>
                  </a:moveTo>
                  <a:cubicBezTo>
                    <a:pt x="188" y="79"/>
                    <a:pt x="188" y="79"/>
                    <a:pt x="188" y="79"/>
                  </a:cubicBezTo>
                  <a:cubicBezTo>
                    <a:pt x="188" y="36"/>
                    <a:pt x="152" y="0"/>
                    <a:pt x="109" y="0"/>
                  </a:cubicBezTo>
                  <a:cubicBezTo>
                    <a:pt x="109" y="0"/>
                    <a:pt x="108" y="0"/>
                    <a:pt x="108" y="0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63" y="0"/>
                    <a:pt x="28" y="36"/>
                    <a:pt x="28" y="7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216" y="126"/>
                    <a:pt x="216" y="126"/>
                    <a:pt x="216" y="126"/>
                  </a:cubicBezTo>
                  <a:lnTo>
                    <a:pt x="188" y="126"/>
                  </a:lnTo>
                  <a:close/>
                  <a:moveTo>
                    <a:pt x="133" y="259"/>
                  </a:moveTo>
                  <a:cubicBezTo>
                    <a:pt x="84" y="259"/>
                    <a:pt x="84" y="259"/>
                    <a:pt x="84" y="259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88" y="202"/>
                    <a:pt x="84" y="194"/>
                    <a:pt x="84" y="185"/>
                  </a:cubicBezTo>
                  <a:cubicBezTo>
                    <a:pt x="84" y="172"/>
                    <a:pt x="95" y="161"/>
                    <a:pt x="108" y="161"/>
                  </a:cubicBezTo>
                  <a:cubicBezTo>
                    <a:pt x="122" y="161"/>
                    <a:pt x="133" y="172"/>
                    <a:pt x="133" y="185"/>
                  </a:cubicBezTo>
                  <a:cubicBezTo>
                    <a:pt x="133" y="194"/>
                    <a:pt x="128" y="202"/>
                    <a:pt x="120" y="206"/>
                  </a:cubicBezTo>
                  <a:lnTo>
                    <a:pt x="133" y="259"/>
                  </a:lnTo>
                  <a:close/>
                  <a:moveTo>
                    <a:pt x="148" y="126"/>
                  </a:moveTo>
                  <a:cubicBezTo>
                    <a:pt x="67" y="126"/>
                    <a:pt x="67" y="126"/>
                    <a:pt x="67" y="126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7" y="57"/>
                    <a:pt x="85" y="40"/>
                    <a:pt x="106" y="40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08" y="40"/>
                    <a:pt x="109" y="40"/>
                    <a:pt x="109" y="40"/>
                  </a:cubicBezTo>
                  <a:cubicBezTo>
                    <a:pt x="131" y="40"/>
                    <a:pt x="148" y="57"/>
                    <a:pt x="148" y="79"/>
                  </a:cubicBezTo>
                  <a:lnTo>
                    <a:pt x="148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8" name="流程图: 联系 17"/>
            <p:cNvSpPr/>
            <p:nvPr/>
          </p:nvSpPr>
          <p:spPr>
            <a:xfrm>
              <a:off x="9454129" y="3845623"/>
              <a:ext cx="740228" cy="740228"/>
            </a:xfrm>
            <a:prstGeom prst="flowChartConnector">
              <a:avLst/>
            </a:pr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47"/>
            <p:cNvSpPr>
              <a:spLocks noEditPoints="1"/>
            </p:cNvSpPr>
            <p:nvPr/>
          </p:nvSpPr>
          <p:spPr bwMode="auto">
            <a:xfrm>
              <a:off x="9702005" y="4023649"/>
              <a:ext cx="244475" cy="384175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499575" y="2878612"/>
              <a:ext cx="2970721" cy="523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单击此处编辑您要的内容，建议您在展示时采用微软雅黑字体，本模版。</a:t>
              </a:r>
              <a:endParaRPr lang="en-US" altLang="zh-CN" sz="12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290626" y="2478502"/>
              <a:ext cx="1388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554418" y="2878612"/>
              <a:ext cx="2970721" cy="523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单击此处编辑您要的内容，建议您在展示时采用微软雅黑字体，本模版。</a:t>
              </a:r>
              <a:endParaRPr lang="en-US" altLang="zh-CN" sz="12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345469" y="2478502"/>
              <a:ext cx="1388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09261" y="2878612"/>
              <a:ext cx="2970721" cy="523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单击此处编辑您要的内容，建议您在展示时采用微软雅黑字体，本模版。</a:t>
              </a:r>
              <a:endParaRPr lang="en-US" altLang="zh-CN" sz="12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400312" y="2478502"/>
              <a:ext cx="1388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33055" y="5099012"/>
              <a:ext cx="2970721" cy="523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单击此处编辑您要的内容，建议您在展示时采用微软雅黑字体，本模版。</a:t>
              </a:r>
              <a:endParaRPr lang="en-US" altLang="zh-CN" sz="12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24106" y="4698902"/>
              <a:ext cx="1388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485968" y="5099012"/>
              <a:ext cx="2970721" cy="523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单击此处编辑您要的内容，建议您在展示时采用微软雅黑字体，本模版。</a:t>
              </a:r>
              <a:endParaRPr lang="en-US" altLang="zh-CN" sz="12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77019" y="4698902"/>
              <a:ext cx="1388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338881" y="5099012"/>
              <a:ext cx="2970721" cy="523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单击此处编辑您要的内容，建议您在展示时采用微软雅黑字体，本模版。</a:t>
              </a:r>
              <a:endParaRPr lang="en-US" altLang="zh-CN" sz="12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129932" y="4698902"/>
              <a:ext cx="1388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添加标题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32760" y="1516380"/>
            <a:ext cx="1950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七夕情人节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15440" y="1988820"/>
            <a:ext cx="4785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b="1" dirty="0">
                <a:solidFill>
                  <a:srgbClr val="DA5284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M" panose="00020600040101010101" pitchFamily="18" charset="-122"/>
              </a:rPr>
              <a:t>感谢观看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57451" y="3552825"/>
            <a:ext cx="310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defTabSz="914400">
              <a:defRPr/>
            </a:pPr>
            <a:r>
              <a:rPr lang="en-US" altLang="zh-CN" sz="2400" dirty="0">
                <a:solidFill>
                  <a:srgbClr val="DA5284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TEMPLATES   </a:t>
            </a:r>
            <a:endParaRPr lang="zh-CN" altLang="en-US" sz="2400" dirty="0">
              <a:solidFill>
                <a:srgbClr val="DA5284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32760" y="4189196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DA5284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婚礼策划</a:t>
            </a:r>
            <a:r>
              <a:rPr lang="en-US" altLang="zh-CN" dirty="0">
                <a:solidFill>
                  <a:srgbClr val="DA5284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PPT</a:t>
            </a:r>
            <a:r>
              <a:rPr lang="zh-CN" altLang="en-US" dirty="0">
                <a:solidFill>
                  <a:srgbClr val="DA5284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模板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出自【趣你的PPT】(微信:qunideppt)：最优质的PPT资源库"/>
          <p:cNvSpPr/>
          <p:nvPr/>
        </p:nvSpPr>
        <p:spPr>
          <a:xfrm rot="10800000" flipV="1">
            <a:off x="5692775" y="176213"/>
            <a:ext cx="6499225" cy="6858000"/>
          </a:xfrm>
          <a:custGeom>
            <a:avLst/>
            <a:gdLst>
              <a:gd name="connsiteX0" fmla="*/ 0 w 6498506"/>
              <a:gd name="connsiteY0" fmla="*/ 6858000 h 6858000"/>
              <a:gd name="connsiteX1" fmla="*/ 6498506 w 6498506"/>
              <a:gd name="connsiteY1" fmla="*/ 6858000 h 6858000"/>
              <a:gd name="connsiteX2" fmla="*/ 283086 w 6498506"/>
              <a:gd name="connsiteY2" fmla="*/ 0 h 6858000"/>
              <a:gd name="connsiteX3" fmla="*/ 0 w 6498506"/>
              <a:gd name="connsiteY3" fmla="*/ 3187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8506" h="6858000">
                <a:moveTo>
                  <a:pt x="0" y="6858000"/>
                </a:moveTo>
                <a:lnTo>
                  <a:pt x="6498506" y="6858000"/>
                </a:lnTo>
                <a:lnTo>
                  <a:pt x="283086" y="0"/>
                </a:lnTo>
                <a:lnTo>
                  <a:pt x="0" y="31873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3930650" y="1701800"/>
            <a:ext cx="43307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1500" dirty="0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PART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1500" dirty="0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01</a:t>
            </a:r>
            <a:endParaRPr lang="zh-CN" altLang="en-US" sz="11500" dirty="0">
              <a:solidFill>
                <a:prstClr val="white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" name="心形 1"/>
          <p:cNvSpPr/>
          <p:nvPr/>
        </p:nvSpPr>
        <p:spPr>
          <a:xfrm rot="20789315">
            <a:off x="609600" y="497840"/>
            <a:ext cx="853440" cy="772160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5" name="心形 64"/>
          <p:cNvSpPr/>
          <p:nvPr/>
        </p:nvSpPr>
        <p:spPr>
          <a:xfrm rot="20729490">
            <a:off x="614828" y="1548970"/>
            <a:ext cx="744491" cy="699194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6" name="心形 65"/>
          <p:cNvSpPr/>
          <p:nvPr/>
        </p:nvSpPr>
        <p:spPr>
          <a:xfrm>
            <a:off x="1482090" y="1173480"/>
            <a:ext cx="529590" cy="528320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7" name="心形 66"/>
          <p:cNvSpPr/>
          <p:nvPr/>
        </p:nvSpPr>
        <p:spPr>
          <a:xfrm rot="895355">
            <a:off x="9707245" y="4429760"/>
            <a:ext cx="722630" cy="762000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8" name="心形 67"/>
          <p:cNvSpPr/>
          <p:nvPr/>
        </p:nvSpPr>
        <p:spPr>
          <a:xfrm>
            <a:off x="9266522" y="5670842"/>
            <a:ext cx="853440" cy="772160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9" name="心形 68"/>
          <p:cNvSpPr/>
          <p:nvPr/>
        </p:nvSpPr>
        <p:spPr>
          <a:xfrm>
            <a:off x="10336126" y="5142588"/>
            <a:ext cx="853440" cy="772160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0" name="心形 69"/>
          <p:cNvSpPr/>
          <p:nvPr/>
        </p:nvSpPr>
        <p:spPr>
          <a:xfrm>
            <a:off x="10622972" y="3963485"/>
            <a:ext cx="853440" cy="772160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1" name="心形 70"/>
          <p:cNvSpPr/>
          <p:nvPr/>
        </p:nvSpPr>
        <p:spPr>
          <a:xfrm rot="707614">
            <a:off x="11139179" y="5823611"/>
            <a:ext cx="614393" cy="780987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2" name="心形 71"/>
          <p:cNvSpPr/>
          <p:nvPr/>
        </p:nvSpPr>
        <p:spPr>
          <a:xfrm rot="1181037">
            <a:off x="10199325" y="6374282"/>
            <a:ext cx="447301" cy="438789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3" name="心形 72"/>
          <p:cNvSpPr/>
          <p:nvPr/>
        </p:nvSpPr>
        <p:spPr>
          <a:xfrm rot="1181037">
            <a:off x="11512645" y="3741612"/>
            <a:ext cx="301998" cy="267534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4" name="心形 73"/>
          <p:cNvSpPr/>
          <p:nvPr/>
        </p:nvSpPr>
        <p:spPr>
          <a:xfrm rot="1181037">
            <a:off x="140380" y="2684972"/>
            <a:ext cx="301998" cy="267534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t="15325" b="3564"/>
          <a:stretch>
            <a:fillRect/>
          </a:stretch>
        </p:blipFill>
        <p:spPr>
          <a:xfrm>
            <a:off x="5031369" y="3004457"/>
            <a:ext cx="6193358" cy="29577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45440"/>
            <a:ext cx="22352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4320" y="345440"/>
            <a:ext cx="11176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6880" y="445105"/>
            <a:ext cx="283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情人节快乐</a:t>
            </a:r>
          </a:p>
        </p:txBody>
      </p:sp>
      <p:sp>
        <p:nvSpPr>
          <p:cNvPr id="8" name="矩形 7"/>
          <p:cNvSpPr/>
          <p:nvPr/>
        </p:nvSpPr>
        <p:spPr>
          <a:xfrm>
            <a:off x="896905" y="3004457"/>
            <a:ext cx="4134464" cy="2957804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98933" y="3465640"/>
            <a:ext cx="3326930" cy="1789216"/>
            <a:chOff x="798933" y="3461658"/>
            <a:chExt cx="3326930" cy="1789216"/>
          </a:xfrm>
        </p:grpSpPr>
        <p:sp>
          <p:nvSpPr>
            <p:cNvPr id="10" name="文本框 9"/>
            <p:cNvSpPr txBox="1"/>
            <p:nvPr/>
          </p:nvSpPr>
          <p:spPr>
            <a:xfrm>
              <a:off x="798933" y="3461658"/>
              <a:ext cx="3452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“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124316" y="3927435"/>
              <a:ext cx="200154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prstClr val="black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点此添加您的标题点此添加您的标题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prstClr val="black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点此添加您的标题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prstClr val="black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点此添加您的标题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0991461" y="5728995"/>
            <a:ext cx="466531" cy="466531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20232" y="2077496"/>
            <a:ext cx="1032782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 txBox="1"/>
          <p:nvPr/>
        </p:nvSpPr>
        <p:spPr>
          <a:xfrm>
            <a:off x="798933" y="1491493"/>
            <a:ext cx="2990747" cy="548679"/>
          </a:xfrm>
          <a:prstGeom prst="rect">
            <a:avLst/>
          </a:prstGeom>
        </p:spPr>
        <p:txBody>
          <a:bodyPr vert="horz" lIns="121682" tIns="60841" rIns="121682" bIns="60841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愿得一人心 白首不分离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22352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4320" y="345440"/>
            <a:ext cx="11176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6880" y="445105"/>
            <a:ext cx="283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情人节快乐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513831" y="1913769"/>
            <a:ext cx="3282245" cy="3333293"/>
            <a:chOff x="4219575" y="1703568"/>
            <a:chExt cx="3640308" cy="3696925"/>
          </a:xfrm>
        </p:grpSpPr>
        <p:grpSp>
          <p:nvGrpSpPr>
            <p:cNvPr id="8" name="组合 7"/>
            <p:cNvGrpSpPr/>
            <p:nvPr/>
          </p:nvGrpSpPr>
          <p:grpSpPr>
            <a:xfrm>
              <a:off x="4219575" y="1703568"/>
              <a:ext cx="3640308" cy="3696925"/>
              <a:chOff x="4241468" y="1799635"/>
              <a:chExt cx="3280236" cy="3331253"/>
            </a:xfrm>
          </p:grpSpPr>
          <p:sp>
            <p:nvSpPr>
              <p:cNvPr id="26" name="任意多边形 25"/>
              <p:cNvSpPr/>
              <p:nvPr/>
            </p:nvSpPr>
            <p:spPr>
              <a:xfrm>
                <a:off x="5953760" y="1799635"/>
                <a:ext cx="1567944" cy="1634445"/>
              </a:xfrm>
              <a:custGeom>
                <a:avLst/>
                <a:gdLst>
                  <a:gd name="connsiteX0" fmla="*/ 1193828 w 1567944"/>
                  <a:gd name="connsiteY0" fmla="*/ 112 h 1634445"/>
                  <a:gd name="connsiteX1" fmla="*/ 1567944 w 1567944"/>
                  <a:gd name="connsiteY1" fmla="*/ 14896 h 1634445"/>
                  <a:gd name="connsiteX2" fmla="*/ 1093465 w 1567944"/>
                  <a:gd name="connsiteY2" fmla="*/ 1603880 h 1634445"/>
                  <a:gd name="connsiteX3" fmla="*/ 964661 w 1567944"/>
                  <a:gd name="connsiteY3" fmla="*/ 1634445 h 1634445"/>
                  <a:gd name="connsiteX4" fmla="*/ 0 w 1567944"/>
                  <a:gd name="connsiteY4" fmla="*/ 1634445 h 1634445"/>
                  <a:gd name="connsiteX5" fmla="*/ 0 w 1567944"/>
                  <a:gd name="connsiteY5" fmla="*/ 391984 h 1634445"/>
                  <a:gd name="connsiteX6" fmla="*/ 18173 w 1567944"/>
                  <a:gd name="connsiteY6" fmla="*/ 358600 h 1634445"/>
                  <a:gd name="connsiteX7" fmla="*/ 1193828 w 1567944"/>
                  <a:gd name="connsiteY7" fmla="*/ 112 h 163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944" h="1634445">
                    <a:moveTo>
                      <a:pt x="1193828" y="112"/>
                    </a:moveTo>
                    <a:cubicBezTo>
                      <a:pt x="1308400" y="891"/>
                      <a:pt x="1432831" y="5719"/>
                      <a:pt x="1567944" y="14896"/>
                    </a:cubicBezTo>
                    <a:cubicBezTo>
                      <a:pt x="1521762" y="1062149"/>
                      <a:pt x="1567854" y="1458053"/>
                      <a:pt x="1093465" y="1603880"/>
                    </a:cubicBezTo>
                    <a:lnTo>
                      <a:pt x="964661" y="1634445"/>
                    </a:lnTo>
                    <a:lnTo>
                      <a:pt x="0" y="1634445"/>
                    </a:lnTo>
                    <a:lnTo>
                      <a:pt x="0" y="391984"/>
                    </a:lnTo>
                    <a:lnTo>
                      <a:pt x="18173" y="358600"/>
                    </a:lnTo>
                    <a:cubicBezTo>
                      <a:pt x="173880" y="136556"/>
                      <a:pt x="506399" y="-4557"/>
                      <a:pt x="1193828" y="112"/>
                    </a:cubicBezTo>
                    <a:close/>
                  </a:path>
                </a:pathLst>
              </a:custGeom>
              <a:solidFill>
                <a:srgbClr val="E690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4526280" y="2085671"/>
                <a:ext cx="1365466" cy="1348409"/>
              </a:xfrm>
              <a:custGeom>
                <a:avLst/>
                <a:gdLst>
                  <a:gd name="connsiteX0" fmla="*/ 310624 w 1365466"/>
                  <a:gd name="connsiteY0" fmla="*/ 93 h 1348409"/>
                  <a:gd name="connsiteX1" fmla="*/ 1339850 w 1365466"/>
                  <a:gd name="connsiteY1" fmla="*/ 395273 h 1348409"/>
                  <a:gd name="connsiteX2" fmla="*/ 1365466 w 1365466"/>
                  <a:gd name="connsiteY2" fmla="*/ 479194 h 1348409"/>
                  <a:gd name="connsiteX3" fmla="*/ 1365466 w 1365466"/>
                  <a:gd name="connsiteY3" fmla="*/ 1348409 h 1348409"/>
                  <a:gd name="connsiteX4" fmla="*/ 464435 w 1365466"/>
                  <a:gd name="connsiteY4" fmla="*/ 1348409 h 1348409"/>
                  <a:gd name="connsiteX5" fmla="*/ 393955 w 1365466"/>
                  <a:gd name="connsiteY5" fmla="*/ 1331685 h 1348409"/>
                  <a:gd name="connsiteX6" fmla="*/ 0 w 1365466"/>
                  <a:gd name="connsiteY6" fmla="*/ 12368 h 1348409"/>
                  <a:gd name="connsiteX7" fmla="*/ 310624 w 1365466"/>
                  <a:gd name="connsiteY7" fmla="*/ 93 h 134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5466" h="1348409">
                    <a:moveTo>
                      <a:pt x="310624" y="93"/>
                    </a:moveTo>
                    <a:cubicBezTo>
                      <a:pt x="976517" y="-4430"/>
                      <a:pt x="1241319" y="155799"/>
                      <a:pt x="1339850" y="395273"/>
                    </a:cubicBezTo>
                    <a:lnTo>
                      <a:pt x="1365466" y="479194"/>
                    </a:lnTo>
                    <a:lnTo>
                      <a:pt x="1365466" y="1348409"/>
                    </a:lnTo>
                    <a:lnTo>
                      <a:pt x="464435" y="1348409"/>
                    </a:lnTo>
                    <a:lnTo>
                      <a:pt x="393955" y="1331685"/>
                    </a:lnTo>
                    <a:cubicBezTo>
                      <a:pt x="75" y="1210606"/>
                      <a:pt x="38345" y="881891"/>
                      <a:pt x="0" y="12368"/>
                    </a:cubicBezTo>
                    <a:cubicBezTo>
                      <a:pt x="112183" y="4748"/>
                      <a:pt x="215496" y="740"/>
                      <a:pt x="310624" y="93"/>
                    </a:cubicBezTo>
                    <a:close/>
                  </a:path>
                </a:pathLst>
              </a:custGeom>
              <a:solidFill>
                <a:srgbClr val="EB5A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4241468" y="3484880"/>
                <a:ext cx="1650278" cy="1646008"/>
              </a:xfrm>
              <a:custGeom>
                <a:avLst/>
                <a:gdLst>
                  <a:gd name="connsiteX0" fmla="*/ 669841 w 1650278"/>
                  <a:gd name="connsiteY0" fmla="*/ 0 h 1646008"/>
                  <a:gd name="connsiteX1" fmla="*/ 1650278 w 1650278"/>
                  <a:gd name="connsiteY1" fmla="*/ 0 h 1646008"/>
                  <a:gd name="connsiteX2" fmla="*/ 1650278 w 1650278"/>
                  <a:gd name="connsiteY2" fmla="*/ 1050158 h 1646008"/>
                  <a:gd name="connsiteX3" fmla="*/ 1613715 w 1650278"/>
                  <a:gd name="connsiteY3" fmla="*/ 1169942 h 1646008"/>
                  <a:gd name="connsiteX4" fmla="*/ 0 w 1650278"/>
                  <a:gd name="connsiteY4" fmla="*/ 1631112 h 1646008"/>
                  <a:gd name="connsiteX5" fmla="*/ 617223 w 1650278"/>
                  <a:gd name="connsiteY5" fmla="*/ 8255 h 1646008"/>
                  <a:gd name="connsiteX6" fmla="*/ 669841 w 1650278"/>
                  <a:gd name="connsiteY6" fmla="*/ 0 h 164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0278" h="1646008">
                    <a:moveTo>
                      <a:pt x="669841" y="0"/>
                    </a:moveTo>
                    <a:lnTo>
                      <a:pt x="1650278" y="0"/>
                    </a:lnTo>
                    <a:lnTo>
                      <a:pt x="1650278" y="1050158"/>
                    </a:lnTo>
                    <a:lnTo>
                      <a:pt x="1613715" y="1169942"/>
                    </a:lnTo>
                    <a:cubicBezTo>
                      <a:pt x="1478091" y="1499568"/>
                      <a:pt x="1080908" y="1704533"/>
                      <a:pt x="0" y="1631112"/>
                    </a:cubicBezTo>
                    <a:cubicBezTo>
                      <a:pt x="50380" y="488654"/>
                      <a:pt x="-9053" y="121356"/>
                      <a:pt x="617223" y="8255"/>
                    </a:cubicBezTo>
                    <a:lnTo>
                      <a:pt x="669841" y="0"/>
                    </a:lnTo>
                    <a:close/>
                  </a:path>
                </a:pathLst>
              </a:custGeom>
              <a:solidFill>
                <a:srgbClr val="E690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5953760" y="3484880"/>
                <a:ext cx="1321773" cy="1366414"/>
              </a:xfrm>
              <a:custGeom>
                <a:avLst/>
                <a:gdLst>
                  <a:gd name="connsiteX0" fmla="*/ 0 w 1321773"/>
                  <a:gd name="connsiteY0" fmla="*/ 0 h 1366414"/>
                  <a:gd name="connsiteX1" fmla="*/ 760682 w 1321773"/>
                  <a:gd name="connsiteY1" fmla="*/ 0 h 1366414"/>
                  <a:gd name="connsiteX2" fmla="*/ 809300 w 1321773"/>
                  <a:gd name="connsiteY2" fmla="*/ 6607 h 1366414"/>
                  <a:gd name="connsiteX3" fmla="*/ 1321773 w 1321773"/>
                  <a:gd name="connsiteY3" fmla="*/ 1354047 h 1366414"/>
                  <a:gd name="connsiteX4" fmla="*/ 35015 w 1321773"/>
                  <a:gd name="connsiteY4" fmla="*/ 1068673 h 1366414"/>
                  <a:gd name="connsiteX5" fmla="*/ 0 w 1321773"/>
                  <a:gd name="connsiteY5" fmla="*/ 1004350 h 1366414"/>
                  <a:gd name="connsiteX6" fmla="*/ 0 w 1321773"/>
                  <a:gd name="connsiteY6" fmla="*/ 0 h 1366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21773" h="1366414">
                    <a:moveTo>
                      <a:pt x="0" y="0"/>
                    </a:moveTo>
                    <a:lnTo>
                      <a:pt x="760682" y="0"/>
                    </a:lnTo>
                    <a:lnTo>
                      <a:pt x="809300" y="6607"/>
                    </a:lnTo>
                    <a:cubicBezTo>
                      <a:pt x="1329290" y="100513"/>
                      <a:pt x="1279943" y="405476"/>
                      <a:pt x="1321773" y="1354047"/>
                    </a:cubicBezTo>
                    <a:cubicBezTo>
                      <a:pt x="536490" y="1407387"/>
                      <a:pt x="185844" y="1283761"/>
                      <a:pt x="35015" y="1068673"/>
                    </a:cubicBezTo>
                    <a:lnTo>
                      <a:pt x="0" y="10043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5A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087269" y="2319795"/>
              <a:ext cx="412116" cy="479899"/>
              <a:chOff x="8816976" y="3130550"/>
              <a:chExt cx="241300" cy="280988"/>
            </a:xfrm>
            <a:solidFill>
              <a:schemeClr val="bg1"/>
            </a:solidFill>
          </p:grpSpPr>
          <p:sp>
            <p:nvSpPr>
              <p:cNvPr id="21" name="Freeform 45"/>
              <p:cNvSpPr/>
              <p:nvPr/>
            </p:nvSpPr>
            <p:spPr bwMode="auto">
              <a:xfrm>
                <a:off x="8926513" y="3232150"/>
                <a:ext cx="71438" cy="107950"/>
              </a:xfrm>
              <a:custGeom>
                <a:avLst/>
                <a:gdLst>
                  <a:gd name="T0" fmla="*/ 65 w 74"/>
                  <a:gd name="T1" fmla="*/ 111 h 113"/>
                  <a:gd name="T2" fmla="*/ 62 w 74"/>
                  <a:gd name="T3" fmla="*/ 113 h 113"/>
                  <a:gd name="T4" fmla="*/ 61 w 74"/>
                  <a:gd name="T5" fmla="*/ 113 h 113"/>
                  <a:gd name="T6" fmla="*/ 58 w 74"/>
                  <a:gd name="T7" fmla="*/ 113 h 113"/>
                  <a:gd name="T8" fmla="*/ 3 w 74"/>
                  <a:gd name="T9" fmla="*/ 75 h 113"/>
                  <a:gd name="T10" fmla="*/ 1 w 74"/>
                  <a:gd name="T11" fmla="*/ 74 h 113"/>
                  <a:gd name="T12" fmla="*/ 0 w 74"/>
                  <a:gd name="T13" fmla="*/ 71 h 113"/>
                  <a:gd name="T14" fmla="*/ 0 w 74"/>
                  <a:gd name="T15" fmla="*/ 5 h 113"/>
                  <a:gd name="T16" fmla="*/ 1 w 74"/>
                  <a:gd name="T17" fmla="*/ 1 h 113"/>
                  <a:gd name="T18" fmla="*/ 5 w 74"/>
                  <a:gd name="T19" fmla="*/ 0 h 113"/>
                  <a:gd name="T20" fmla="*/ 18 w 74"/>
                  <a:gd name="T21" fmla="*/ 0 h 113"/>
                  <a:gd name="T22" fmla="*/ 22 w 74"/>
                  <a:gd name="T23" fmla="*/ 1 h 113"/>
                  <a:gd name="T24" fmla="*/ 23 w 74"/>
                  <a:gd name="T25" fmla="*/ 5 h 113"/>
                  <a:gd name="T26" fmla="*/ 23 w 74"/>
                  <a:gd name="T27" fmla="*/ 61 h 113"/>
                  <a:gd name="T28" fmla="*/ 71 w 74"/>
                  <a:gd name="T29" fmla="*/ 93 h 113"/>
                  <a:gd name="T30" fmla="*/ 72 w 74"/>
                  <a:gd name="T31" fmla="*/ 100 h 113"/>
                  <a:gd name="T32" fmla="*/ 65 w 74"/>
                  <a:gd name="T33" fmla="*/ 11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113">
                    <a:moveTo>
                      <a:pt x="65" y="111"/>
                    </a:moveTo>
                    <a:cubicBezTo>
                      <a:pt x="65" y="112"/>
                      <a:pt x="64" y="113"/>
                      <a:pt x="62" y="113"/>
                    </a:cubicBezTo>
                    <a:cubicBezTo>
                      <a:pt x="62" y="113"/>
                      <a:pt x="62" y="113"/>
                      <a:pt x="61" y="113"/>
                    </a:cubicBezTo>
                    <a:cubicBezTo>
                      <a:pt x="60" y="113"/>
                      <a:pt x="59" y="113"/>
                      <a:pt x="58" y="113"/>
                    </a:cubicBezTo>
                    <a:cubicBezTo>
                      <a:pt x="3" y="75"/>
                      <a:pt x="3" y="75"/>
                      <a:pt x="3" y="75"/>
                    </a:cubicBezTo>
                    <a:cubicBezTo>
                      <a:pt x="2" y="75"/>
                      <a:pt x="2" y="75"/>
                      <a:pt x="1" y="74"/>
                    </a:cubicBezTo>
                    <a:cubicBezTo>
                      <a:pt x="0" y="73"/>
                      <a:pt x="0" y="72"/>
                      <a:pt x="0" y="7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1" y="0"/>
                      <a:pt x="22" y="1"/>
                    </a:cubicBezTo>
                    <a:cubicBezTo>
                      <a:pt x="23" y="2"/>
                      <a:pt x="23" y="3"/>
                      <a:pt x="23" y="5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3" y="94"/>
                      <a:pt x="74" y="98"/>
                      <a:pt x="72" y="100"/>
                    </a:cubicBezTo>
                    <a:lnTo>
                      <a:pt x="65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46"/>
              <p:cNvSpPr/>
              <p:nvPr/>
            </p:nvSpPr>
            <p:spPr bwMode="auto">
              <a:xfrm>
                <a:off x="8816976" y="3130550"/>
                <a:ext cx="107950" cy="87312"/>
              </a:xfrm>
              <a:custGeom>
                <a:avLst/>
                <a:gdLst>
                  <a:gd name="T0" fmla="*/ 113 w 113"/>
                  <a:gd name="T1" fmla="*/ 38 h 90"/>
                  <a:gd name="T2" fmla="*/ 100 w 113"/>
                  <a:gd name="T3" fmla="*/ 15 h 90"/>
                  <a:gd name="T4" fmla="*/ 40 w 113"/>
                  <a:gd name="T5" fmla="*/ 18 h 90"/>
                  <a:gd name="T6" fmla="*/ 7 w 113"/>
                  <a:gd name="T7" fmla="*/ 69 h 90"/>
                  <a:gd name="T8" fmla="*/ 19 w 113"/>
                  <a:gd name="T9" fmla="*/ 90 h 90"/>
                  <a:gd name="T10" fmla="*/ 113 w 113"/>
                  <a:gd name="T11" fmla="*/ 3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90">
                    <a:moveTo>
                      <a:pt x="113" y="38"/>
                    </a:moveTo>
                    <a:cubicBezTo>
                      <a:pt x="100" y="15"/>
                      <a:pt x="100" y="15"/>
                      <a:pt x="100" y="15"/>
                    </a:cubicBezTo>
                    <a:cubicBezTo>
                      <a:pt x="92" y="2"/>
                      <a:pt x="71" y="0"/>
                      <a:pt x="40" y="18"/>
                    </a:cubicBezTo>
                    <a:cubicBezTo>
                      <a:pt x="9" y="36"/>
                      <a:pt x="0" y="56"/>
                      <a:pt x="7" y="69"/>
                    </a:cubicBezTo>
                    <a:cubicBezTo>
                      <a:pt x="19" y="90"/>
                      <a:pt x="19" y="90"/>
                      <a:pt x="19" y="90"/>
                    </a:cubicBezTo>
                    <a:cubicBezTo>
                      <a:pt x="41" y="61"/>
                      <a:pt x="75" y="42"/>
                      <a:pt x="113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47"/>
              <p:cNvSpPr/>
              <p:nvPr/>
            </p:nvSpPr>
            <p:spPr bwMode="auto">
              <a:xfrm>
                <a:off x="8950326" y="3130550"/>
                <a:ext cx="107950" cy="85725"/>
              </a:xfrm>
              <a:custGeom>
                <a:avLst/>
                <a:gdLst>
                  <a:gd name="T0" fmla="*/ 94 w 113"/>
                  <a:gd name="T1" fmla="*/ 89 h 89"/>
                  <a:gd name="T2" fmla="*/ 106 w 113"/>
                  <a:gd name="T3" fmla="*/ 69 h 89"/>
                  <a:gd name="T4" fmla="*/ 73 w 113"/>
                  <a:gd name="T5" fmla="*/ 18 h 89"/>
                  <a:gd name="T6" fmla="*/ 13 w 113"/>
                  <a:gd name="T7" fmla="*/ 15 h 89"/>
                  <a:gd name="T8" fmla="*/ 0 w 113"/>
                  <a:gd name="T9" fmla="*/ 38 h 89"/>
                  <a:gd name="T10" fmla="*/ 94 w 113"/>
                  <a:gd name="T11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89">
                    <a:moveTo>
                      <a:pt x="94" y="89"/>
                    </a:moveTo>
                    <a:cubicBezTo>
                      <a:pt x="106" y="69"/>
                      <a:pt x="106" y="69"/>
                      <a:pt x="106" y="69"/>
                    </a:cubicBezTo>
                    <a:cubicBezTo>
                      <a:pt x="113" y="56"/>
                      <a:pt x="104" y="36"/>
                      <a:pt x="73" y="18"/>
                    </a:cubicBezTo>
                    <a:cubicBezTo>
                      <a:pt x="42" y="0"/>
                      <a:pt x="21" y="2"/>
                      <a:pt x="13" y="15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38" y="41"/>
                      <a:pt x="71" y="61"/>
                      <a:pt x="94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48"/>
              <p:cNvSpPr>
                <a:spLocks noEditPoints="1"/>
              </p:cNvSpPr>
              <p:nvPr/>
            </p:nvSpPr>
            <p:spPr bwMode="auto">
              <a:xfrm>
                <a:off x="8821738" y="3179763"/>
                <a:ext cx="231775" cy="231775"/>
              </a:xfrm>
              <a:custGeom>
                <a:avLst/>
                <a:gdLst>
                  <a:gd name="T0" fmla="*/ 121 w 242"/>
                  <a:gd name="T1" fmla="*/ 0 h 242"/>
                  <a:gd name="T2" fmla="*/ 0 w 242"/>
                  <a:gd name="T3" fmla="*/ 121 h 242"/>
                  <a:gd name="T4" fmla="*/ 121 w 242"/>
                  <a:gd name="T5" fmla="*/ 242 h 242"/>
                  <a:gd name="T6" fmla="*/ 242 w 242"/>
                  <a:gd name="T7" fmla="*/ 121 h 242"/>
                  <a:gd name="T8" fmla="*/ 121 w 242"/>
                  <a:gd name="T9" fmla="*/ 0 h 242"/>
                  <a:gd name="T10" fmla="*/ 121 w 242"/>
                  <a:gd name="T11" fmla="*/ 212 h 242"/>
                  <a:gd name="T12" fmla="*/ 30 w 242"/>
                  <a:gd name="T13" fmla="*/ 121 h 242"/>
                  <a:gd name="T14" fmla="*/ 121 w 242"/>
                  <a:gd name="T15" fmla="*/ 30 h 242"/>
                  <a:gd name="T16" fmla="*/ 212 w 242"/>
                  <a:gd name="T17" fmla="*/ 121 h 242"/>
                  <a:gd name="T18" fmla="*/ 121 w 242"/>
                  <a:gd name="T19" fmla="*/ 21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2" h="242">
                    <a:moveTo>
                      <a:pt x="121" y="0"/>
                    </a:moveTo>
                    <a:cubicBezTo>
                      <a:pt x="54" y="0"/>
                      <a:pt x="0" y="54"/>
                      <a:pt x="0" y="121"/>
                    </a:cubicBezTo>
                    <a:cubicBezTo>
                      <a:pt x="0" y="188"/>
                      <a:pt x="54" y="242"/>
                      <a:pt x="121" y="242"/>
                    </a:cubicBezTo>
                    <a:cubicBezTo>
                      <a:pt x="188" y="242"/>
                      <a:pt x="242" y="188"/>
                      <a:pt x="242" y="121"/>
                    </a:cubicBezTo>
                    <a:cubicBezTo>
                      <a:pt x="242" y="54"/>
                      <a:pt x="188" y="0"/>
                      <a:pt x="121" y="0"/>
                    </a:cubicBezTo>
                    <a:close/>
                    <a:moveTo>
                      <a:pt x="121" y="212"/>
                    </a:moveTo>
                    <a:cubicBezTo>
                      <a:pt x="71" y="212"/>
                      <a:pt x="30" y="171"/>
                      <a:pt x="30" y="121"/>
                    </a:cubicBezTo>
                    <a:cubicBezTo>
                      <a:pt x="30" y="71"/>
                      <a:pt x="71" y="30"/>
                      <a:pt x="121" y="30"/>
                    </a:cubicBezTo>
                    <a:cubicBezTo>
                      <a:pt x="171" y="30"/>
                      <a:pt x="212" y="71"/>
                      <a:pt x="212" y="121"/>
                    </a:cubicBezTo>
                    <a:cubicBezTo>
                      <a:pt x="212" y="171"/>
                      <a:pt x="171" y="212"/>
                      <a:pt x="121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49"/>
              <p:cNvSpPr/>
              <p:nvPr/>
            </p:nvSpPr>
            <p:spPr bwMode="auto">
              <a:xfrm>
                <a:off x="8926513" y="3232150"/>
                <a:ext cx="71438" cy="107950"/>
              </a:xfrm>
              <a:custGeom>
                <a:avLst/>
                <a:gdLst>
                  <a:gd name="T0" fmla="*/ 71 w 74"/>
                  <a:gd name="T1" fmla="*/ 93 h 113"/>
                  <a:gd name="T2" fmla="*/ 23 w 74"/>
                  <a:gd name="T3" fmla="*/ 61 h 113"/>
                  <a:gd name="T4" fmla="*/ 23 w 74"/>
                  <a:gd name="T5" fmla="*/ 5 h 113"/>
                  <a:gd name="T6" fmla="*/ 22 w 74"/>
                  <a:gd name="T7" fmla="*/ 1 h 113"/>
                  <a:gd name="T8" fmla="*/ 18 w 74"/>
                  <a:gd name="T9" fmla="*/ 0 h 113"/>
                  <a:gd name="T10" fmla="*/ 5 w 74"/>
                  <a:gd name="T11" fmla="*/ 0 h 113"/>
                  <a:gd name="T12" fmla="*/ 1 w 74"/>
                  <a:gd name="T13" fmla="*/ 1 h 113"/>
                  <a:gd name="T14" fmla="*/ 0 w 74"/>
                  <a:gd name="T15" fmla="*/ 5 h 113"/>
                  <a:gd name="T16" fmla="*/ 0 w 74"/>
                  <a:gd name="T17" fmla="*/ 71 h 113"/>
                  <a:gd name="T18" fmla="*/ 1 w 74"/>
                  <a:gd name="T19" fmla="*/ 74 h 113"/>
                  <a:gd name="T20" fmla="*/ 3 w 74"/>
                  <a:gd name="T21" fmla="*/ 75 h 113"/>
                  <a:gd name="T22" fmla="*/ 58 w 74"/>
                  <a:gd name="T23" fmla="*/ 113 h 113"/>
                  <a:gd name="T24" fmla="*/ 61 w 74"/>
                  <a:gd name="T25" fmla="*/ 113 h 113"/>
                  <a:gd name="T26" fmla="*/ 62 w 74"/>
                  <a:gd name="T27" fmla="*/ 113 h 113"/>
                  <a:gd name="T28" fmla="*/ 65 w 74"/>
                  <a:gd name="T29" fmla="*/ 111 h 113"/>
                  <a:gd name="T30" fmla="*/ 72 w 74"/>
                  <a:gd name="T31" fmla="*/ 100 h 113"/>
                  <a:gd name="T32" fmla="*/ 71 w 74"/>
                  <a:gd name="T33" fmla="*/ 9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113">
                    <a:moveTo>
                      <a:pt x="71" y="93"/>
                    </a:move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3"/>
                      <a:pt x="23" y="2"/>
                      <a:pt x="22" y="1"/>
                    </a:cubicBezTo>
                    <a:cubicBezTo>
                      <a:pt x="21" y="0"/>
                      <a:pt x="19" y="0"/>
                      <a:pt x="1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2"/>
                      <a:pt x="0" y="73"/>
                      <a:pt x="1" y="74"/>
                    </a:cubicBezTo>
                    <a:cubicBezTo>
                      <a:pt x="2" y="75"/>
                      <a:pt x="2" y="75"/>
                      <a:pt x="3" y="75"/>
                    </a:cubicBezTo>
                    <a:cubicBezTo>
                      <a:pt x="58" y="113"/>
                      <a:pt x="58" y="113"/>
                      <a:pt x="58" y="113"/>
                    </a:cubicBezTo>
                    <a:cubicBezTo>
                      <a:pt x="59" y="113"/>
                      <a:pt x="60" y="113"/>
                      <a:pt x="61" y="113"/>
                    </a:cubicBezTo>
                    <a:cubicBezTo>
                      <a:pt x="62" y="113"/>
                      <a:pt x="62" y="113"/>
                      <a:pt x="62" y="113"/>
                    </a:cubicBezTo>
                    <a:cubicBezTo>
                      <a:pt x="64" y="113"/>
                      <a:pt x="65" y="112"/>
                      <a:pt x="65" y="111"/>
                    </a:cubicBezTo>
                    <a:cubicBezTo>
                      <a:pt x="72" y="100"/>
                      <a:pt x="72" y="100"/>
                      <a:pt x="72" y="100"/>
                    </a:cubicBezTo>
                    <a:cubicBezTo>
                      <a:pt x="74" y="98"/>
                      <a:pt x="73" y="94"/>
                      <a:pt x="71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5038252" y="2795596"/>
              <a:ext cx="614518" cy="71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prstClr val="white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A</a:t>
              </a:r>
              <a:endParaRPr lang="zh-CN" altLang="en-US" sz="3600" b="1" dirty="0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04"/>
            <p:cNvSpPr/>
            <p:nvPr/>
          </p:nvSpPr>
          <p:spPr bwMode="auto">
            <a:xfrm>
              <a:off x="6814412" y="2370662"/>
              <a:ext cx="350883" cy="307023"/>
            </a:xfrm>
            <a:custGeom>
              <a:avLst/>
              <a:gdLst>
                <a:gd name="T0" fmla="*/ 0 w 128"/>
                <a:gd name="T1" fmla="*/ 48 h 112"/>
                <a:gd name="T2" fmla="*/ 32 w 128"/>
                <a:gd name="T3" fmla="*/ 48 h 112"/>
                <a:gd name="T4" fmla="*/ 48 w 128"/>
                <a:gd name="T5" fmla="*/ 80 h 112"/>
                <a:gd name="T6" fmla="*/ 96 w 128"/>
                <a:gd name="T7" fmla="*/ 0 h 112"/>
                <a:gd name="T8" fmla="*/ 128 w 128"/>
                <a:gd name="T9" fmla="*/ 0 h 112"/>
                <a:gd name="T10" fmla="*/ 64 w 128"/>
                <a:gd name="T11" fmla="*/ 112 h 112"/>
                <a:gd name="T12" fmla="*/ 32 w 128"/>
                <a:gd name="T13" fmla="*/ 112 h 112"/>
                <a:gd name="T14" fmla="*/ 0 w 128"/>
                <a:gd name="T15" fmla="*/ 4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12">
                  <a:moveTo>
                    <a:pt x="0" y="48"/>
                  </a:moveTo>
                  <a:lnTo>
                    <a:pt x="32" y="48"/>
                  </a:lnTo>
                  <a:lnTo>
                    <a:pt x="48" y="80"/>
                  </a:lnTo>
                  <a:lnTo>
                    <a:pt x="96" y="0"/>
                  </a:lnTo>
                  <a:lnTo>
                    <a:pt x="128" y="0"/>
                  </a:lnTo>
                  <a:lnTo>
                    <a:pt x="64" y="112"/>
                  </a:lnTo>
                  <a:lnTo>
                    <a:pt x="32" y="11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682594" y="2795596"/>
              <a:ext cx="614518" cy="71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prstClr val="white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B</a:t>
              </a:r>
              <a:endParaRPr lang="zh-CN" altLang="en-US" sz="3600" b="1" dirty="0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154187" y="4023248"/>
              <a:ext cx="382647" cy="216535"/>
              <a:chOff x="2854325" y="1114425"/>
              <a:chExt cx="204788" cy="115887"/>
            </a:xfrm>
            <a:solidFill>
              <a:schemeClr val="bg1"/>
            </a:solidFill>
          </p:grpSpPr>
          <p:sp>
            <p:nvSpPr>
              <p:cNvPr id="19" name="Freeform 15"/>
              <p:cNvSpPr/>
              <p:nvPr/>
            </p:nvSpPr>
            <p:spPr bwMode="auto">
              <a:xfrm>
                <a:off x="2941638" y="1114425"/>
                <a:ext cx="117475" cy="115887"/>
              </a:xfrm>
              <a:custGeom>
                <a:avLst/>
                <a:gdLst>
                  <a:gd name="T0" fmla="*/ 74 w 74"/>
                  <a:gd name="T1" fmla="*/ 36 h 73"/>
                  <a:gd name="T2" fmla="*/ 0 w 74"/>
                  <a:gd name="T3" fmla="*/ 0 h 73"/>
                  <a:gd name="T4" fmla="*/ 0 w 74"/>
                  <a:gd name="T5" fmla="*/ 28 h 73"/>
                  <a:gd name="T6" fmla="*/ 19 w 74"/>
                  <a:gd name="T7" fmla="*/ 36 h 73"/>
                  <a:gd name="T8" fmla="*/ 0 w 74"/>
                  <a:gd name="T9" fmla="*/ 46 h 73"/>
                  <a:gd name="T10" fmla="*/ 0 w 74"/>
                  <a:gd name="T11" fmla="*/ 73 h 73"/>
                  <a:gd name="T12" fmla="*/ 74 w 74"/>
                  <a:gd name="T13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73">
                    <a:moveTo>
                      <a:pt x="74" y="36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19" y="36"/>
                    </a:lnTo>
                    <a:lnTo>
                      <a:pt x="0" y="46"/>
                    </a:lnTo>
                    <a:lnTo>
                      <a:pt x="0" y="73"/>
                    </a:lnTo>
                    <a:lnTo>
                      <a:pt x="74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16"/>
              <p:cNvSpPr/>
              <p:nvPr/>
            </p:nvSpPr>
            <p:spPr bwMode="auto">
              <a:xfrm>
                <a:off x="2854325" y="1114425"/>
                <a:ext cx="117475" cy="115887"/>
              </a:xfrm>
              <a:custGeom>
                <a:avLst/>
                <a:gdLst>
                  <a:gd name="T0" fmla="*/ 55 w 74"/>
                  <a:gd name="T1" fmla="*/ 28 h 73"/>
                  <a:gd name="T2" fmla="*/ 0 w 74"/>
                  <a:gd name="T3" fmla="*/ 0 h 73"/>
                  <a:gd name="T4" fmla="*/ 0 w 74"/>
                  <a:gd name="T5" fmla="*/ 73 h 73"/>
                  <a:gd name="T6" fmla="*/ 55 w 74"/>
                  <a:gd name="T7" fmla="*/ 46 h 73"/>
                  <a:gd name="T8" fmla="*/ 74 w 74"/>
                  <a:gd name="T9" fmla="*/ 36 h 73"/>
                  <a:gd name="T10" fmla="*/ 55 w 74"/>
                  <a:gd name="T11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73">
                    <a:moveTo>
                      <a:pt x="55" y="28"/>
                    </a:moveTo>
                    <a:lnTo>
                      <a:pt x="0" y="0"/>
                    </a:lnTo>
                    <a:lnTo>
                      <a:pt x="0" y="73"/>
                    </a:lnTo>
                    <a:lnTo>
                      <a:pt x="55" y="46"/>
                    </a:lnTo>
                    <a:lnTo>
                      <a:pt x="74" y="36"/>
                    </a:lnTo>
                    <a:lnTo>
                      <a:pt x="55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5089097" y="4239783"/>
              <a:ext cx="614518" cy="71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prstClr val="white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C</a:t>
              </a:r>
              <a:endParaRPr lang="zh-CN" altLang="en-US" sz="3600" b="1" dirty="0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578867" y="3965464"/>
              <a:ext cx="406749" cy="274319"/>
              <a:chOff x="4076700" y="1917701"/>
              <a:chExt cx="204787" cy="138112"/>
            </a:xfrm>
            <a:solidFill>
              <a:schemeClr val="bg1"/>
            </a:solidFill>
          </p:grpSpPr>
          <p:sp>
            <p:nvSpPr>
              <p:cNvPr id="17" name="Freeform 370"/>
              <p:cNvSpPr/>
              <p:nvPr/>
            </p:nvSpPr>
            <p:spPr bwMode="auto">
              <a:xfrm>
                <a:off x="4076700" y="1925638"/>
                <a:ext cx="204787" cy="130175"/>
              </a:xfrm>
              <a:custGeom>
                <a:avLst/>
                <a:gdLst>
                  <a:gd name="T0" fmla="*/ 288 w 289"/>
                  <a:gd name="T1" fmla="*/ 0 h 183"/>
                  <a:gd name="T2" fmla="*/ 199 w 289"/>
                  <a:gd name="T3" fmla="*/ 76 h 183"/>
                  <a:gd name="T4" fmla="*/ 144 w 289"/>
                  <a:gd name="T5" fmla="*/ 121 h 183"/>
                  <a:gd name="T6" fmla="*/ 90 w 289"/>
                  <a:gd name="T7" fmla="*/ 76 h 183"/>
                  <a:gd name="T8" fmla="*/ 1 w 289"/>
                  <a:gd name="T9" fmla="*/ 0 h 183"/>
                  <a:gd name="T10" fmla="*/ 0 w 289"/>
                  <a:gd name="T11" fmla="*/ 6 h 183"/>
                  <a:gd name="T12" fmla="*/ 0 w 289"/>
                  <a:gd name="T13" fmla="*/ 166 h 183"/>
                  <a:gd name="T14" fmla="*/ 0 w 289"/>
                  <a:gd name="T15" fmla="*/ 169 h 183"/>
                  <a:gd name="T16" fmla="*/ 17 w 289"/>
                  <a:gd name="T17" fmla="*/ 183 h 183"/>
                  <a:gd name="T18" fmla="*/ 271 w 289"/>
                  <a:gd name="T19" fmla="*/ 183 h 183"/>
                  <a:gd name="T20" fmla="*/ 287 w 289"/>
                  <a:gd name="T21" fmla="*/ 171 h 183"/>
                  <a:gd name="T22" fmla="*/ 288 w 289"/>
                  <a:gd name="T23" fmla="*/ 171 h 183"/>
                  <a:gd name="T24" fmla="*/ 289 w 289"/>
                  <a:gd name="T25" fmla="*/ 166 h 183"/>
                  <a:gd name="T26" fmla="*/ 289 w 289"/>
                  <a:gd name="T27" fmla="*/ 6 h 183"/>
                  <a:gd name="T28" fmla="*/ 288 w 289"/>
                  <a:gd name="T2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9" h="183">
                    <a:moveTo>
                      <a:pt x="288" y="0"/>
                    </a:moveTo>
                    <a:cubicBezTo>
                      <a:pt x="199" y="76"/>
                      <a:pt x="199" y="76"/>
                      <a:pt x="199" y="76"/>
                    </a:cubicBezTo>
                    <a:cubicBezTo>
                      <a:pt x="144" y="121"/>
                      <a:pt x="144" y="121"/>
                      <a:pt x="144" y="121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67"/>
                      <a:pt x="0" y="168"/>
                      <a:pt x="0" y="169"/>
                    </a:cubicBezTo>
                    <a:cubicBezTo>
                      <a:pt x="2" y="177"/>
                      <a:pt x="9" y="183"/>
                      <a:pt x="17" y="183"/>
                    </a:cubicBezTo>
                    <a:cubicBezTo>
                      <a:pt x="271" y="183"/>
                      <a:pt x="271" y="183"/>
                      <a:pt x="271" y="183"/>
                    </a:cubicBezTo>
                    <a:cubicBezTo>
                      <a:pt x="279" y="183"/>
                      <a:pt x="285" y="178"/>
                      <a:pt x="287" y="171"/>
                    </a:cubicBezTo>
                    <a:cubicBezTo>
                      <a:pt x="288" y="171"/>
                      <a:pt x="288" y="171"/>
                      <a:pt x="288" y="171"/>
                    </a:cubicBezTo>
                    <a:cubicBezTo>
                      <a:pt x="288" y="169"/>
                      <a:pt x="289" y="168"/>
                      <a:pt x="289" y="166"/>
                    </a:cubicBezTo>
                    <a:cubicBezTo>
                      <a:pt x="289" y="6"/>
                      <a:pt x="289" y="6"/>
                      <a:pt x="289" y="6"/>
                    </a:cubicBezTo>
                    <a:cubicBezTo>
                      <a:pt x="289" y="4"/>
                      <a:pt x="288" y="2"/>
                      <a:pt x="2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371"/>
              <p:cNvSpPr/>
              <p:nvPr/>
            </p:nvSpPr>
            <p:spPr bwMode="auto">
              <a:xfrm>
                <a:off x="4086225" y="1917701"/>
                <a:ext cx="185737" cy="79375"/>
              </a:xfrm>
              <a:custGeom>
                <a:avLst/>
                <a:gdLst>
                  <a:gd name="T0" fmla="*/ 108 w 264"/>
                  <a:gd name="T1" fmla="*/ 92 h 112"/>
                  <a:gd name="T2" fmla="*/ 132 w 264"/>
                  <a:gd name="T3" fmla="*/ 112 h 112"/>
                  <a:gd name="T4" fmla="*/ 157 w 264"/>
                  <a:gd name="T5" fmla="*/ 92 h 112"/>
                  <a:gd name="T6" fmla="*/ 170 w 264"/>
                  <a:gd name="T7" fmla="*/ 82 h 112"/>
                  <a:gd name="T8" fmla="*/ 264 w 264"/>
                  <a:gd name="T9" fmla="*/ 1 h 112"/>
                  <a:gd name="T10" fmla="*/ 259 w 264"/>
                  <a:gd name="T11" fmla="*/ 0 h 112"/>
                  <a:gd name="T12" fmla="*/ 5 w 264"/>
                  <a:gd name="T13" fmla="*/ 0 h 112"/>
                  <a:gd name="T14" fmla="*/ 0 w 264"/>
                  <a:gd name="T15" fmla="*/ 1 h 112"/>
                  <a:gd name="T16" fmla="*/ 95 w 264"/>
                  <a:gd name="T17" fmla="*/ 82 h 112"/>
                  <a:gd name="T18" fmla="*/ 108 w 264"/>
                  <a:gd name="T19" fmla="*/ 9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112">
                    <a:moveTo>
                      <a:pt x="108" y="92"/>
                    </a:moveTo>
                    <a:cubicBezTo>
                      <a:pt x="132" y="112"/>
                      <a:pt x="132" y="112"/>
                      <a:pt x="132" y="112"/>
                    </a:cubicBezTo>
                    <a:cubicBezTo>
                      <a:pt x="157" y="92"/>
                      <a:pt x="157" y="92"/>
                      <a:pt x="157" y="92"/>
                    </a:cubicBezTo>
                    <a:cubicBezTo>
                      <a:pt x="170" y="82"/>
                      <a:pt x="170" y="82"/>
                      <a:pt x="170" y="82"/>
                    </a:cubicBezTo>
                    <a:cubicBezTo>
                      <a:pt x="264" y="1"/>
                      <a:pt x="264" y="1"/>
                      <a:pt x="264" y="1"/>
                    </a:cubicBezTo>
                    <a:cubicBezTo>
                      <a:pt x="263" y="1"/>
                      <a:pt x="261" y="0"/>
                      <a:pt x="25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95" y="82"/>
                      <a:pt x="95" y="82"/>
                      <a:pt x="95" y="82"/>
                    </a:cubicBezTo>
                    <a:lnTo>
                      <a:pt x="108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6545998" y="4237424"/>
              <a:ext cx="614518" cy="71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prstClr val="white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D</a:t>
              </a:r>
              <a:endParaRPr lang="zh-CN" altLang="en-US" sz="3600" b="1" dirty="0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7847530" y="3580416"/>
            <a:ext cx="29605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445403" y="3580416"/>
            <a:ext cx="29605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1352699" y="2130676"/>
            <a:ext cx="2593558" cy="1347665"/>
            <a:chOff x="1058443" y="2227675"/>
            <a:chExt cx="2593558" cy="1347665"/>
          </a:xfrm>
        </p:grpSpPr>
        <p:sp>
          <p:nvSpPr>
            <p:cNvPr id="33" name="文本框 32"/>
            <p:cNvSpPr txBox="1"/>
            <p:nvPr/>
          </p:nvSpPr>
          <p:spPr>
            <a:xfrm>
              <a:off x="1058443" y="2621233"/>
              <a:ext cx="25935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zh-CN" altLang="en-US" sz="1400" b="1" dirty="0">
                  <a:solidFill>
                    <a:prstClr val="black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点此添加您的标题点此添加您的标题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zh-CN" altLang="en-US" sz="1400" b="1" dirty="0">
                  <a:solidFill>
                    <a:prstClr val="black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点此添加您的标题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400" b="1" dirty="0">
                <a:solidFill>
                  <a:prstClr val="black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058443" y="2227675"/>
              <a:ext cx="2022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添加您的标题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352699" y="3805602"/>
            <a:ext cx="2593558" cy="1132222"/>
            <a:chOff x="1058443" y="2227675"/>
            <a:chExt cx="2593558" cy="1132222"/>
          </a:xfrm>
        </p:grpSpPr>
        <p:sp>
          <p:nvSpPr>
            <p:cNvPr id="36" name="文本框 35"/>
            <p:cNvSpPr txBox="1"/>
            <p:nvPr/>
          </p:nvSpPr>
          <p:spPr>
            <a:xfrm>
              <a:off x="1058443" y="2621233"/>
              <a:ext cx="25935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zh-CN" altLang="en-US" sz="1400" b="1" dirty="0">
                  <a:solidFill>
                    <a:prstClr val="black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点此添加您的标题点此添加您的标题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400" b="1" dirty="0">
                <a:solidFill>
                  <a:prstClr val="black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058443" y="2227675"/>
              <a:ext cx="2022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添加您的标题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406824" y="2130676"/>
            <a:ext cx="2593558" cy="1347665"/>
            <a:chOff x="1058443" y="2227675"/>
            <a:chExt cx="2593558" cy="1347665"/>
          </a:xfrm>
        </p:grpSpPr>
        <p:sp>
          <p:nvSpPr>
            <p:cNvPr id="39" name="文本框 38"/>
            <p:cNvSpPr txBox="1"/>
            <p:nvPr/>
          </p:nvSpPr>
          <p:spPr>
            <a:xfrm>
              <a:off x="1058443" y="2621233"/>
              <a:ext cx="25935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zh-CN" altLang="en-US" sz="1400" b="1" dirty="0">
                  <a:solidFill>
                    <a:prstClr val="black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点此添加您的标题点此添加您的标题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zh-CN" altLang="en-US" sz="1400" b="1" dirty="0">
                  <a:solidFill>
                    <a:prstClr val="black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点此添加您的标题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400" b="1" dirty="0">
                <a:solidFill>
                  <a:prstClr val="black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058443" y="2227675"/>
              <a:ext cx="2022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添加您的标题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406824" y="3805602"/>
            <a:ext cx="2593558" cy="1132222"/>
            <a:chOff x="1058443" y="2227675"/>
            <a:chExt cx="2593558" cy="1132222"/>
          </a:xfrm>
        </p:grpSpPr>
        <p:sp>
          <p:nvSpPr>
            <p:cNvPr id="42" name="文本框 41"/>
            <p:cNvSpPr txBox="1"/>
            <p:nvPr/>
          </p:nvSpPr>
          <p:spPr>
            <a:xfrm>
              <a:off x="1058443" y="2621233"/>
              <a:ext cx="25935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zh-CN" altLang="en-US" sz="1400" b="1" dirty="0">
                  <a:solidFill>
                    <a:prstClr val="black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点此添加您的标题点此添加您的标题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400" b="1" dirty="0">
                <a:solidFill>
                  <a:prstClr val="black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058443" y="2227675"/>
              <a:ext cx="2022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添加您的标题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75" y="1464606"/>
            <a:ext cx="6159776" cy="431513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45440"/>
            <a:ext cx="22352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4320" y="345440"/>
            <a:ext cx="11176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6880" y="445105"/>
            <a:ext cx="283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情人节快乐</a:t>
            </a:r>
          </a:p>
        </p:txBody>
      </p:sp>
      <p:sp>
        <p:nvSpPr>
          <p:cNvPr id="8" name="矩形 7"/>
          <p:cNvSpPr/>
          <p:nvPr/>
        </p:nvSpPr>
        <p:spPr>
          <a:xfrm>
            <a:off x="5839871" y="1077958"/>
            <a:ext cx="5374640" cy="2787566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836920" y="1513906"/>
            <a:ext cx="5377591" cy="2385268"/>
            <a:chOff x="6050280" y="1513906"/>
            <a:chExt cx="5377591" cy="2385268"/>
          </a:xfrm>
        </p:grpSpPr>
        <p:sp>
          <p:nvSpPr>
            <p:cNvPr id="10" name="文本框 9"/>
            <p:cNvSpPr txBox="1"/>
            <p:nvPr/>
          </p:nvSpPr>
          <p:spPr>
            <a:xfrm>
              <a:off x="6050280" y="1513906"/>
              <a:ext cx="3452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“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040673" y="2298736"/>
              <a:ext cx="438719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点此添加您的标题点此添加您的标题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点此添加您的标题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点此添加您的标题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点此添加您的标题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点此添加您的标题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485364">
            <a:off x="6224686" y="4135727"/>
            <a:ext cx="7958676" cy="4200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22352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4320" y="345440"/>
            <a:ext cx="11176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6880" y="445105"/>
            <a:ext cx="283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情人节快乐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305870" y="1709429"/>
            <a:ext cx="4590731" cy="1709836"/>
            <a:chOff x="6305870" y="1709429"/>
            <a:chExt cx="4590731" cy="1709836"/>
          </a:xfrm>
        </p:grpSpPr>
        <p:sp>
          <p:nvSpPr>
            <p:cNvPr id="8" name="圆角矩形 7"/>
            <p:cNvSpPr/>
            <p:nvPr/>
          </p:nvSpPr>
          <p:spPr>
            <a:xfrm>
              <a:off x="6305870" y="1943512"/>
              <a:ext cx="4590731" cy="1475753"/>
            </a:xfrm>
            <a:prstGeom prst="roundRect">
              <a:avLst>
                <a:gd name="adj" fmla="val 9083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639245" y="2271099"/>
              <a:ext cx="3923980" cy="959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单击此处编辑您要的内容，建议您在展示时采用微软雅黑字体，本模版所有图形线条及其相应素材均可自由编辑、改色、替换。更多使用说明和作品请详阅模版最末的使用手册。</a:t>
              </a:r>
              <a:endParaRPr lang="en-US" altLang="zh-CN" sz="12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6961476" y="1709429"/>
              <a:ext cx="3279515" cy="462161"/>
            </a:xfrm>
            <a:prstGeom prst="roundRect">
              <a:avLst/>
            </a:pr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192722" y="1759227"/>
              <a:ext cx="27979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单击编辑标题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05869" y="3960579"/>
            <a:ext cx="4590731" cy="1668529"/>
            <a:chOff x="6305869" y="3960579"/>
            <a:chExt cx="4590731" cy="1668529"/>
          </a:xfrm>
        </p:grpSpPr>
        <p:sp>
          <p:nvSpPr>
            <p:cNvPr id="10" name="圆角矩形 9"/>
            <p:cNvSpPr/>
            <p:nvPr/>
          </p:nvSpPr>
          <p:spPr>
            <a:xfrm>
              <a:off x="6305869" y="4153355"/>
              <a:ext cx="4590731" cy="1475753"/>
            </a:xfrm>
            <a:prstGeom prst="roundRect">
              <a:avLst>
                <a:gd name="adj" fmla="val 9083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639244" y="4480942"/>
              <a:ext cx="3923980" cy="959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222A35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单击此处编辑您要的内容，建议您在展示时采用微软雅黑字体，本模版所有图形线条及其相应素材均可自由编辑、改色、替换。更多使用说明和作品请详阅模版最末的使用手册。</a:t>
              </a:r>
              <a:endParaRPr lang="en-US" altLang="zh-CN" sz="12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6961476" y="3960579"/>
              <a:ext cx="3279515" cy="462161"/>
            </a:xfrm>
            <a:prstGeom prst="roundRect">
              <a:avLst/>
            </a:prstGeom>
            <a:solidFill>
              <a:srgbClr val="EB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173672" y="4012857"/>
              <a:ext cx="27979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单击编辑标题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880" y="1739068"/>
            <a:ext cx="3795661" cy="3844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22352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4320" y="345440"/>
            <a:ext cx="111760" cy="599440"/>
          </a:xfrm>
          <a:prstGeom prst="rect">
            <a:avLst/>
          </a:prstGeom>
          <a:solidFill>
            <a:srgbClr val="EB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6880" y="445105"/>
            <a:ext cx="283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情人节快乐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3387395" y="2109131"/>
            <a:ext cx="8134045" cy="588933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</a:pPr>
            <a:r>
              <a:rPr lang="zh-CN" altLang="en-US" sz="16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600" dirty="0">
              <a:solidFill>
                <a:srgbClr val="222A35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3387394" y="3080246"/>
            <a:ext cx="8134045" cy="588933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</a:pPr>
            <a:r>
              <a:rPr lang="zh-CN" altLang="en-US" sz="16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600" dirty="0">
              <a:solidFill>
                <a:srgbClr val="222A35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3387394" y="4051361"/>
            <a:ext cx="8134045" cy="588933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</a:pPr>
            <a:r>
              <a:rPr lang="zh-CN" altLang="en-US" sz="16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600" dirty="0">
              <a:solidFill>
                <a:srgbClr val="222A35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3387393" y="5032636"/>
            <a:ext cx="8134045" cy="588933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</a:pPr>
            <a:r>
              <a:rPr lang="zh-CN" altLang="en-US" sz="1600" dirty="0">
                <a:solidFill>
                  <a:srgbClr val="222A35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600" dirty="0">
              <a:solidFill>
                <a:srgbClr val="222A35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1089312" y="1991913"/>
            <a:ext cx="2132065" cy="852826"/>
          </a:xfrm>
          <a:custGeom>
            <a:avLst/>
            <a:gdLst>
              <a:gd name="connsiteX0" fmla="*/ 0 w 2132065"/>
              <a:gd name="connsiteY0" fmla="*/ 0 h 852826"/>
              <a:gd name="connsiteX1" fmla="*/ 1705652 w 2132065"/>
              <a:gd name="connsiteY1" fmla="*/ 0 h 852826"/>
              <a:gd name="connsiteX2" fmla="*/ 2132065 w 2132065"/>
              <a:gd name="connsiteY2" fmla="*/ 426413 h 852826"/>
              <a:gd name="connsiteX3" fmla="*/ 1705652 w 2132065"/>
              <a:gd name="connsiteY3" fmla="*/ 852826 h 852826"/>
              <a:gd name="connsiteX4" fmla="*/ 0 w 2132065"/>
              <a:gd name="connsiteY4" fmla="*/ 852826 h 852826"/>
              <a:gd name="connsiteX5" fmla="*/ 426413 w 2132065"/>
              <a:gd name="connsiteY5" fmla="*/ 426413 h 852826"/>
              <a:gd name="connsiteX6" fmla="*/ 0 w 2132065"/>
              <a:gd name="connsiteY6" fmla="*/ 0 h 85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rgbClr val="EB5A94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6573" tIns="5080" rIns="426413" bIns="50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1959065" y="2145882"/>
            <a:ext cx="320676" cy="341597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64208" y="2500162"/>
            <a:ext cx="1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情人节快乐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1089312" y="2964135"/>
            <a:ext cx="2132065" cy="852826"/>
          </a:xfrm>
          <a:custGeom>
            <a:avLst/>
            <a:gdLst>
              <a:gd name="connsiteX0" fmla="*/ 0 w 2132065"/>
              <a:gd name="connsiteY0" fmla="*/ 0 h 852826"/>
              <a:gd name="connsiteX1" fmla="*/ 1705652 w 2132065"/>
              <a:gd name="connsiteY1" fmla="*/ 0 h 852826"/>
              <a:gd name="connsiteX2" fmla="*/ 2132065 w 2132065"/>
              <a:gd name="connsiteY2" fmla="*/ 426413 h 852826"/>
              <a:gd name="connsiteX3" fmla="*/ 1705652 w 2132065"/>
              <a:gd name="connsiteY3" fmla="*/ 852826 h 852826"/>
              <a:gd name="connsiteX4" fmla="*/ 0 w 2132065"/>
              <a:gd name="connsiteY4" fmla="*/ 852826 h 852826"/>
              <a:gd name="connsiteX5" fmla="*/ 426413 w 2132065"/>
              <a:gd name="connsiteY5" fmla="*/ 426413 h 852826"/>
              <a:gd name="connsiteX6" fmla="*/ 0 w 2132065"/>
              <a:gd name="connsiteY6" fmla="*/ 0 h 85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rgbClr val="EB5A94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6573" tIns="5080" rIns="426413" bIns="50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5" name="Freeform 11"/>
          <p:cNvSpPr>
            <a:spLocks noEditPoints="1"/>
          </p:cNvSpPr>
          <p:nvPr/>
        </p:nvSpPr>
        <p:spPr bwMode="auto">
          <a:xfrm>
            <a:off x="1903022" y="3070086"/>
            <a:ext cx="413294" cy="413732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1089312" y="3936356"/>
            <a:ext cx="2132065" cy="852826"/>
          </a:xfrm>
          <a:custGeom>
            <a:avLst/>
            <a:gdLst>
              <a:gd name="connsiteX0" fmla="*/ 0 w 2132065"/>
              <a:gd name="connsiteY0" fmla="*/ 0 h 852826"/>
              <a:gd name="connsiteX1" fmla="*/ 1705652 w 2132065"/>
              <a:gd name="connsiteY1" fmla="*/ 0 h 852826"/>
              <a:gd name="connsiteX2" fmla="*/ 2132065 w 2132065"/>
              <a:gd name="connsiteY2" fmla="*/ 426413 h 852826"/>
              <a:gd name="connsiteX3" fmla="*/ 1705652 w 2132065"/>
              <a:gd name="connsiteY3" fmla="*/ 852826 h 852826"/>
              <a:gd name="connsiteX4" fmla="*/ 0 w 2132065"/>
              <a:gd name="connsiteY4" fmla="*/ 852826 h 852826"/>
              <a:gd name="connsiteX5" fmla="*/ 426413 w 2132065"/>
              <a:gd name="connsiteY5" fmla="*/ 426413 h 852826"/>
              <a:gd name="connsiteX6" fmla="*/ 0 w 2132065"/>
              <a:gd name="connsiteY6" fmla="*/ 0 h 85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rgbClr val="EB5A94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6573" tIns="5080" rIns="426413" bIns="50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EditPoints="1"/>
          </p:cNvSpPr>
          <p:nvPr/>
        </p:nvSpPr>
        <p:spPr bwMode="auto">
          <a:xfrm>
            <a:off x="1978811" y="4058552"/>
            <a:ext cx="352075" cy="353186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1089312" y="4908578"/>
            <a:ext cx="2132065" cy="852826"/>
          </a:xfrm>
          <a:custGeom>
            <a:avLst/>
            <a:gdLst>
              <a:gd name="connsiteX0" fmla="*/ 0 w 2132065"/>
              <a:gd name="connsiteY0" fmla="*/ 0 h 852826"/>
              <a:gd name="connsiteX1" fmla="*/ 1705652 w 2132065"/>
              <a:gd name="connsiteY1" fmla="*/ 0 h 852826"/>
              <a:gd name="connsiteX2" fmla="*/ 2132065 w 2132065"/>
              <a:gd name="connsiteY2" fmla="*/ 426413 h 852826"/>
              <a:gd name="connsiteX3" fmla="*/ 1705652 w 2132065"/>
              <a:gd name="connsiteY3" fmla="*/ 852826 h 852826"/>
              <a:gd name="connsiteX4" fmla="*/ 0 w 2132065"/>
              <a:gd name="connsiteY4" fmla="*/ 852826 h 852826"/>
              <a:gd name="connsiteX5" fmla="*/ 426413 w 2132065"/>
              <a:gd name="connsiteY5" fmla="*/ 426413 h 852826"/>
              <a:gd name="connsiteX6" fmla="*/ 0 w 2132065"/>
              <a:gd name="connsiteY6" fmla="*/ 0 h 85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rgbClr val="EB5A94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6573" tIns="5080" rIns="426413" bIns="50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1" name="Freeform 26"/>
          <p:cNvSpPr/>
          <p:nvPr/>
        </p:nvSpPr>
        <p:spPr bwMode="auto">
          <a:xfrm>
            <a:off x="2015773" y="5093981"/>
            <a:ext cx="289829" cy="300581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94458" y="3504185"/>
            <a:ext cx="1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情人节快乐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539693" y="4429817"/>
            <a:ext cx="1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情人节快乐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526432" y="5424094"/>
            <a:ext cx="1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情人节快乐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3930650" y="1701800"/>
            <a:ext cx="43307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1500" dirty="0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PART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1500" dirty="0">
                <a:solidFill>
                  <a:prstClr val="white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02</a:t>
            </a:r>
            <a:endParaRPr lang="zh-CN" altLang="en-US" sz="11500" dirty="0">
              <a:solidFill>
                <a:prstClr val="white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" name="心形 1"/>
          <p:cNvSpPr/>
          <p:nvPr/>
        </p:nvSpPr>
        <p:spPr>
          <a:xfrm rot="20789315">
            <a:off x="609600" y="497840"/>
            <a:ext cx="853440" cy="772160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5" name="心形 64"/>
          <p:cNvSpPr/>
          <p:nvPr/>
        </p:nvSpPr>
        <p:spPr>
          <a:xfrm rot="20729490">
            <a:off x="614828" y="1548970"/>
            <a:ext cx="744491" cy="699194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6" name="心形 65"/>
          <p:cNvSpPr/>
          <p:nvPr/>
        </p:nvSpPr>
        <p:spPr>
          <a:xfrm>
            <a:off x="1482090" y="1173480"/>
            <a:ext cx="529590" cy="528320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7" name="心形 66"/>
          <p:cNvSpPr/>
          <p:nvPr/>
        </p:nvSpPr>
        <p:spPr>
          <a:xfrm rot="895355">
            <a:off x="9707245" y="4429760"/>
            <a:ext cx="722630" cy="762000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8" name="心形 67"/>
          <p:cNvSpPr/>
          <p:nvPr/>
        </p:nvSpPr>
        <p:spPr>
          <a:xfrm>
            <a:off x="9266522" y="5670842"/>
            <a:ext cx="853440" cy="772160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9" name="心形 68"/>
          <p:cNvSpPr/>
          <p:nvPr/>
        </p:nvSpPr>
        <p:spPr>
          <a:xfrm>
            <a:off x="10336126" y="5142588"/>
            <a:ext cx="853440" cy="772160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0" name="心形 69"/>
          <p:cNvSpPr/>
          <p:nvPr/>
        </p:nvSpPr>
        <p:spPr>
          <a:xfrm>
            <a:off x="10622972" y="3963485"/>
            <a:ext cx="853440" cy="772160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1" name="心形 70"/>
          <p:cNvSpPr/>
          <p:nvPr/>
        </p:nvSpPr>
        <p:spPr>
          <a:xfrm rot="707614">
            <a:off x="11139179" y="5823611"/>
            <a:ext cx="614393" cy="780987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2" name="心形 71"/>
          <p:cNvSpPr/>
          <p:nvPr/>
        </p:nvSpPr>
        <p:spPr>
          <a:xfrm rot="1181037">
            <a:off x="10199325" y="6374282"/>
            <a:ext cx="447301" cy="438789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3" name="心形 72"/>
          <p:cNvSpPr/>
          <p:nvPr/>
        </p:nvSpPr>
        <p:spPr>
          <a:xfrm rot="1181037">
            <a:off x="11512645" y="3741612"/>
            <a:ext cx="301998" cy="267534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4" name="心形 73"/>
          <p:cNvSpPr/>
          <p:nvPr/>
        </p:nvSpPr>
        <p:spPr>
          <a:xfrm rot="1181037">
            <a:off x="140380" y="2684972"/>
            <a:ext cx="301998" cy="267534"/>
          </a:xfrm>
          <a:prstGeom prst="hear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无&quot;,&quot;HeaderHeight&quot;:0.0,&quot;FooterHeight&quot;:0.0,&quot;SideMargin&quot;:0.0,&quot;TopMargin&quot;:0.0,&quot;BottomMargin&quot;:0.0,&quot;IntervalMargin&quot;:0.0,&quot;SettingType&quot;:&quot;System&quot;}"/>
</p:tagLst>
</file>

<file path=ppt/theme/theme1.xml><?xml version="1.0" encoding="utf-8"?>
<a:theme xmlns:a="http://schemas.openxmlformats.org/drawingml/2006/main" name="www.2ppt.com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2179</Words>
  <Application>Microsoft Office PowerPoint</Application>
  <PresentationFormat>宽屏</PresentationFormat>
  <Paragraphs>194</Paragraphs>
  <Slides>26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阿里巴巴普惠体 M</vt:lpstr>
      <vt:lpstr>阿里巴巴普惠体 R</vt:lpstr>
      <vt:lpstr>等线 Light</vt:lpstr>
      <vt:lpstr>站酷快乐体2016修订版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2021-06-28T00:18:50Z</dcterms:created>
  <dcterms:modified xsi:type="dcterms:W3CDTF">2023-01-10T05:43:53Z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8D4F45A5BE544A8FB12AE634D175D783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