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90" r:id="rId2"/>
    <p:sldId id="260" r:id="rId3"/>
    <p:sldId id="261" r:id="rId4"/>
    <p:sldId id="279" r:id="rId5"/>
    <p:sldId id="284" r:id="rId6"/>
    <p:sldId id="266" r:id="rId7"/>
    <p:sldId id="267" r:id="rId8"/>
    <p:sldId id="268" r:id="rId9"/>
    <p:sldId id="269" r:id="rId10"/>
    <p:sldId id="285" r:id="rId11"/>
    <p:sldId id="270" r:id="rId12"/>
    <p:sldId id="271" r:id="rId13"/>
    <p:sldId id="272" r:id="rId14"/>
    <p:sldId id="273" r:id="rId15"/>
    <p:sldId id="280" r:id="rId16"/>
    <p:sldId id="286" r:id="rId17"/>
    <p:sldId id="274" r:id="rId18"/>
    <p:sldId id="275" r:id="rId19"/>
    <p:sldId id="276" r:id="rId20"/>
    <p:sldId id="287" r:id="rId21"/>
    <p:sldId id="277" r:id="rId22"/>
    <p:sldId id="281" r:id="rId23"/>
    <p:sldId id="282" r:id="rId24"/>
    <p:sldId id="283" r:id="rId25"/>
    <p:sldId id="289" r:id="rId26"/>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D17"/>
    <a:srgbClr val="DF0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39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CB38C8E8-D0FF-4416-B5AE-0708A118ABD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4EA42D0-5C6A-4854-B574-A58BEAC566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A42D0-5C6A-4854-B574-A58BEAC566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A42D0-5C6A-4854-B574-A58BEAC566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A42D0-5C6A-4854-B574-A58BEAC566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C23FC-191D-46F8-90D6-666026D94A9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A42D0-5C6A-4854-B574-A58BEAC566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A42D0-5C6A-4854-B574-A58BEAC566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A42D0-5C6A-4854-B574-A58BEAC5666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A42D0-5C6A-4854-B574-A58BEAC566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C23FC-191D-46F8-90D6-666026D94A9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78299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13" cstate="screen"/>
          <a:srcRect t="-279" r="-42"/>
          <a:stretch>
            <a:fillRect/>
          </a:stretch>
        </p:blipFill>
        <p:spPr>
          <a:xfrm>
            <a:off x="0" y="-1"/>
            <a:ext cx="12211050" cy="6858001"/>
          </a:xfrm>
          <a:prstGeom prst="rect">
            <a:avLst/>
          </a:prstGeom>
        </p:spPr>
      </p:pic>
      <p:pic>
        <p:nvPicPr>
          <p:cNvPr id="5" name="图片 4"/>
          <p:cNvPicPr>
            <a:picLocks noChangeAspect="1"/>
          </p:cNvPicPr>
          <p:nvPr userDrawn="1"/>
        </p:nvPicPr>
        <p:blipFill>
          <a:blip r:embed="rId14" cstate="screen"/>
          <a:stretch>
            <a:fillRect/>
          </a:stretch>
        </p:blipFill>
        <p:spPr>
          <a:xfrm>
            <a:off x="3766551" y="-1"/>
            <a:ext cx="919749" cy="13007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notesSlide" Target="../notesSlides/notesSlide5.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b="-1374"/>
          <a:stretch>
            <a:fillRect/>
          </a:stretch>
        </p:blipFill>
        <p:spPr>
          <a:xfrm>
            <a:off x="4972049" y="1"/>
            <a:ext cx="7219951" cy="6858000"/>
          </a:xfrm>
          <a:prstGeom prst="rect">
            <a:avLst/>
          </a:prstGeom>
        </p:spPr>
      </p:pic>
      <p:pic>
        <p:nvPicPr>
          <p:cNvPr id="13" name="图片 12"/>
          <p:cNvPicPr>
            <a:picLocks noChangeAspect="1"/>
          </p:cNvPicPr>
          <p:nvPr/>
        </p:nvPicPr>
        <p:blipFill rotWithShape="1">
          <a:blip r:embed="rId4" cstate="screen"/>
          <a:srcRect/>
          <a:stretch>
            <a:fillRect/>
          </a:stretch>
        </p:blipFill>
        <p:spPr>
          <a:xfrm>
            <a:off x="0" y="-1"/>
            <a:ext cx="7219951" cy="6858001"/>
          </a:xfrm>
          <a:prstGeom prst="rect">
            <a:avLst/>
          </a:prstGeom>
        </p:spPr>
      </p:pic>
      <p:sp>
        <p:nvSpPr>
          <p:cNvPr id="10" name="圆角矩形 9"/>
          <p:cNvSpPr/>
          <p:nvPr/>
        </p:nvSpPr>
        <p:spPr>
          <a:xfrm>
            <a:off x="7807644" y="3262630"/>
            <a:ext cx="440055" cy="157543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7786034" y="3419475"/>
            <a:ext cx="461665" cy="1659890"/>
          </a:xfrm>
          <a:prstGeom prst="rect">
            <a:avLst/>
          </a:prstGeom>
          <a:noFill/>
        </p:spPr>
        <p:txBody>
          <a:bodyPr vert="eaVert" wrap="square" rtlCol="0">
            <a:spAutoFit/>
          </a:bodyPr>
          <a:lstStyle/>
          <a:p>
            <a:r>
              <a:rPr lang="zh-CN" altLang="en-US" dirty="0">
                <a:solidFill>
                  <a:schemeClr val="bg1"/>
                </a:solidFill>
                <a:cs typeface="+mn-ea"/>
                <a:sym typeface="+mn-lt"/>
              </a:rPr>
              <a:t>二十四节气</a:t>
            </a:r>
          </a:p>
        </p:txBody>
      </p:sp>
      <p:pic>
        <p:nvPicPr>
          <p:cNvPr id="16" name="图片 15"/>
          <p:cNvPicPr>
            <a:picLocks noChangeAspect="1"/>
          </p:cNvPicPr>
          <p:nvPr/>
        </p:nvPicPr>
        <p:blipFill>
          <a:blip r:embed="rId5"/>
          <a:stretch>
            <a:fillRect/>
          </a:stretch>
        </p:blipFill>
        <p:spPr>
          <a:xfrm>
            <a:off x="7334250" y="2353310"/>
            <a:ext cx="4857750" cy="4905375"/>
          </a:xfrm>
          <a:prstGeom prst="rect">
            <a:avLst/>
          </a:prstGeom>
        </p:spPr>
      </p:pic>
      <p:pic>
        <p:nvPicPr>
          <p:cNvPr id="17" name="图片 16"/>
          <p:cNvPicPr>
            <a:picLocks noChangeAspect="1"/>
          </p:cNvPicPr>
          <p:nvPr/>
        </p:nvPicPr>
        <p:blipFill>
          <a:blip r:embed="rId6"/>
          <a:stretch>
            <a:fillRect/>
          </a:stretch>
        </p:blipFill>
        <p:spPr>
          <a:xfrm rot="21540000">
            <a:off x="2071688" y="-248920"/>
            <a:ext cx="6858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400" fill="hold"/>
                                        <p:tgtEl>
                                          <p:spTgt spid="16"/>
                                        </p:tgtEl>
                                        <p:attrNameLst>
                                          <p:attrName>ppt_w</p:attrName>
                                        </p:attrNameLst>
                                      </p:cBhvr>
                                      <p:tavLst>
                                        <p:tav tm="0">
                                          <p:val>
                                            <p:fltVal val="0"/>
                                          </p:val>
                                        </p:tav>
                                        <p:tav tm="100000">
                                          <p:val>
                                            <p:strVal val="#ppt_w"/>
                                          </p:val>
                                        </p:tav>
                                      </p:tavLst>
                                    </p:anim>
                                    <p:anim calcmode="lin" valueType="num">
                                      <p:cBhvr>
                                        <p:cTn id="8" dur="1400" fill="hold"/>
                                        <p:tgtEl>
                                          <p:spTgt spid="16"/>
                                        </p:tgtEl>
                                        <p:attrNameLst>
                                          <p:attrName>ppt_h</p:attrName>
                                        </p:attrNameLst>
                                      </p:cBhvr>
                                      <p:tavLst>
                                        <p:tav tm="0">
                                          <p:val>
                                            <p:fltVal val="0"/>
                                          </p:val>
                                        </p:tav>
                                        <p:tav tm="100000">
                                          <p:val>
                                            <p:strVal val="#ppt_h"/>
                                          </p:val>
                                        </p:tav>
                                      </p:tavLst>
                                    </p:anim>
                                    <p:animEffect transition="in" filter="fade">
                                      <p:cBhvr>
                                        <p:cTn id="9" dur="14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t="-279" r="-42"/>
          <a:stretch>
            <a:fillRect/>
          </a:stretch>
        </p:blipFill>
        <p:spPr>
          <a:xfrm>
            <a:off x="0" y="-1"/>
            <a:ext cx="12211050" cy="6858001"/>
          </a:xfrm>
          <a:prstGeom prst="rect">
            <a:avLst/>
          </a:prstGeom>
        </p:spPr>
      </p:pic>
      <p:pic>
        <p:nvPicPr>
          <p:cNvPr id="7" name="图片 6" descr="资源 5@4x"/>
          <p:cNvPicPr>
            <a:picLocks noChangeAspect="1"/>
          </p:cNvPicPr>
          <p:nvPr/>
        </p:nvPicPr>
        <p:blipFill>
          <a:blip r:embed="rId4" cstate="screen"/>
          <a:srcRect b="39292"/>
          <a:stretch>
            <a:fillRect/>
          </a:stretch>
        </p:blipFill>
        <p:spPr>
          <a:xfrm>
            <a:off x="299085" y="128270"/>
            <a:ext cx="11593830" cy="6858000"/>
          </a:xfrm>
          <a:prstGeom prst="rect">
            <a:avLst/>
          </a:prstGeom>
        </p:spPr>
      </p:pic>
      <p:pic>
        <p:nvPicPr>
          <p:cNvPr id="12" name="图片 11" descr="资源 534302"/>
          <p:cNvPicPr>
            <a:picLocks noChangeAspect="1"/>
          </p:cNvPicPr>
          <p:nvPr/>
        </p:nvPicPr>
        <p:blipFill>
          <a:blip r:embed="rId5"/>
          <a:stretch>
            <a:fillRect/>
          </a:stretch>
        </p:blipFill>
        <p:spPr>
          <a:xfrm>
            <a:off x="9605645" y="408305"/>
            <a:ext cx="923925" cy="961390"/>
          </a:xfrm>
          <a:prstGeom prst="rect">
            <a:avLst/>
          </a:prstGeom>
        </p:spPr>
      </p:pic>
      <p:pic>
        <p:nvPicPr>
          <p:cNvPr id="13" name="图片 12" descr="资源 534302"/>
          <p:cNvPicPr>
            <a:picLocks noChangeAspect="1"/>
          </p:cNvPicPr>
          <p:nvPr/>
        </p:nvPicPr>
        <p:blipFill>
          <a:blip r:embed="rId5"/>
          <a:stretch>
            <a:fillRect/>
          </a:stretch>
        </p:blipFill>
        <p:spPr>
          <a:xfrm>
            <a:off x="10968990" y="3621405"/>
            <a:ext cx="923925" cy="961390"/>
          </a:xfrm>
          <a:prstGeom prst="rect">
            <a:avLst/>
          </a:prstGeom>
        </p:spPr>
      </p:pic>
      <p:pic>
        <p:nvPicPr>
          <p:cNvPr id="15" name="图片 14"/>
          <p:cNvPicPr>
            <a:picLocks noChangeAspect="1"/>
          </p:cNvPicPr>
          <p:nvPr/>
        </p:nvPicPr>
        <p:blipFill>
          <a:blip r:embed="rId6" cstate="screen"/>
          <a:stretch>
            <a:fillRect/>
          </a:stretch>
        </p:blipFill>
        <p:spPr>
          <a:xfrm>
            <a:off x="-461974" y="890258"/>
            <a:ext cx="6096012" cy="6096012"/>
          </a:xfrm>
          <a:prstGeom prst="rect">
            <a:avLst/>
          </a:prstGeom>
        </p:spPr>
      </p:pic>
      <p:sp>
        <p:nvSpPr>
          <p:cNvPr id="20" name="文本框 19"/>
          <p:cNvSpPr txBox="1"/>
          <p:nvPr/>
        </p:nvSpPr>
        <p:spPr>
          <a:xfrm>
            <a:off x="6386323" y="1831324"/>
            <a:ext cx="553951" cy="1015638"/>
          </a:xfrm>
          <a:prstGeom prst="rect">
            <a:avLst/>
          </a:prstGeom>
          <a:noFill/>
          <a:ln>
            <a:noFill/>
          </a:ln>
        </p:spPr>
        <p:txBody>
          <a:bodyPr vert="eaVert" wrap="none" lIns="91417" tIns="45708" rIns="91417" bIns="45708" rtlCol="0">
            <a:spAutoFit/>
          </a:bodyPr>
          <a:lstStyle/>
          <a:p>
            <a:r>
              <a:rPr lang="zh-CN" altLang="en-US" sz="2400" dirty="0">
                <a:cs typeface="+mn-ea"/>
                <a:sym typeface="+mn-lt"/>
              </a:rPr>
              <a:t>第二章</a:t>
            </a:r>
          </a:p>
        </p:txBody>
      </p:sp>
      <p:cxnSp>
        <p:nvCxnSpPr>
          <p:cNvPr id="21" name="直接连接符 20"/>
          <p:cNvCxnSpPr/>
          <p:nvPr/>
        </p:nvCxnSpPr>
        <p:spPr>
          <a:xfrm>
            <a:off x="6663343" y="3404110"/>
            <a:ext cx="1" cy="2512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567898" y="4093100"/>
            <a:ext cx="1537297" cy="1217617"/>
          </a:xfrm>
          <a:prstGeom prst="rect">
            <a:avLst/>
          </a:prstGeom>
          <a:noFill/>
        </p:spPr>
        <p:txBody>
          <a:bodyPr vert="eaVert" wrap="none" lIns="91417" tIns="45708" rIns="91417" bIns="45708" rtlCol="0">
            <a:spAutoFit/>
          </a:bodyPr>
          <a:lstStyle/>
          <a:p>
            <a:pPr>
              <a:lnSpc>
                <a:spcPct val="150000"/>
              </a:lnSpc>
            </a:pPr>
            <a:r>
              <a:rPr lang="zh-CN" altLang="en-US" sz="1465" dirty="0">
                <a:solidFill>
                  <a:schemeClr val="tx1">
                    <a:lumMod val="50000"/>
                    <a:lumOff val="50000"/>
                  </a:schemeClr>
                </a:solidFill>
                <a:cs typeface="+mn-ea"/>
                <a:sym typeface="+mn-lt"/>
              </a:rPr>
              <a:t>请在这里，</a:t>
            </a:r>
            <a:endParaRPr lang="en-US" altLang="zh-CN" sz="1465" dirty="0">
              <a:solidFill>
                <a:schemeClr val="tx1">
                  <a:lumMod val="50000"/>
                  <a:lumOff val="50000"/>
                </a:schemeClr>
              </a:solidFill>
              <a:cs typeface="+mn-ea"/>
              <a:sym typeface="+mn-lt"/>
            </a:endParaRPr>
          </a:p>
          <a:p>
            <a:pPr>
              <a:lnSpc>
                <a:spcPct val="150000"/>
              </a:lnSpc>
            </a:pPr>
            <a:r>
              <a:rPr lang="zh-CN" altLang="en-US" sz="1465" dirty="0">
                <a:solidFill>
                  <a:schemeClr val="tx1">
                    <a:lumMod val="50000"/>
                    <a:lumOff val="50000"/>
                  </a:schemeClr>
                </a:solidFill>
                <a:cs typeface="+mn-ea"/>
                <a:sym typeface="+mn-lt"/>
              </a:rPr>
              <a:t>输入副标</a:t>
            </a:r>
            <a:endParaRPr lang="en-US" altLang="zh-CN" sz="1465" dirty="0">
              <a:solidFill>
                <a:schemeClr val="tx1">
                  <a:lumMod val="50000"/>
                  <a:lumOff val="50000"/>
                </a:schemeClr>
              </a:solidFill>
              <a:cs typeface="+mn-ea"/>
              <a:sym typeface="+mn-lt"/>
            </a:endParaRPr>
          </a:p>
          <a:p>
            <a:pPr>
              <a:lnSpc>
                <a:spcPct val="150000"/>
              </a:lnSpc>
            </a:pPr>
            <a:r>
              <a:rPr lang="zh-CN" altLang="en-US" sz="1465" dirty="0">
                <a:solidFill>
                  <a:schemeClr val="tx1">
                    <a:lumMod val="50000"/>
                    <a:lumOff val="50000"/>
                  </a:schemeClr>
                </a:solidFill>
                <a:cs typeface="+mn-ea"/>
                <a:sym typeface="+mn-lt"/>
              </a:rPr>
              <a:t>题输入副标题</a:t>
            </a:r>
          </a:p>
          <a:p>
            <a:pPr>
              <a:lnSpc>
                <a:spcPct val="150000"/>
              </a:lnSpc>
            </a:pPr>
            <a:endParaRPr lang="zh-CN" altLang="en-US" sz="1465" dirty="0">
              <a:solidFill>
                <a:schemeClr val="tx1">
                  <a:lumMod val="50000"/>
                  <a:lumOff val="50000"/>
                </a:schemeClr>
              </a:solidFill>
              <a:cs typeface="+mn-ea"/>
              <a:sym typeface="+mn-lt"/>
            </a:endParaRPr>
          </a:p>
        </p:txBody>
      </p:sp>
      <p:sp>
        <p:nvSpPr>
          <p:cNvPr id="23" name="矩形 22"/>
          <p:cNvSpPr/>
          <p:nvPr/>
        </p:nvSpPr>
        <p:spPr>
          <a:xfrm>
            <a:off x="4701314" y="4093100"/>
            <a:ext cx="1962029" cy="1186103"/>
          </a:xfrm>
          <a:prstGeom prst="rect">
            <a:avLst/>
          </a:prstGeom>
        </p:spPr>
        <p:txBody>
          <a:bodyPr vert="eaVert" wrap="square" lIns="91417" tIns="45708" rIns="91417" bIns="45708">
            <a:spAutoFit/>
          </a:bodyPr>
          <a:lstStyle/>
          <a:p>
            <a:pPr>
              <a:lnSpc>
                <a:spcPct val="150000"/>
              </a:lnSpc>
            </a:pPr>
            <a:r>
              <a:rPr lang="en-US" altLang="zh-CN" sz="700" dirty="0">
                <a:cs typeface="+mn-ea"/>
                <a:sym typeface="+mn-lt"/>
              </a:rPr>
              <a:t>ICIBA English for the majority of users to provide online translation, online dictionary, spoken English, English learning materials, Chinese dictionary, Kingsoft downloading services, is committed to provide you with quality authoritative online English service is 50</a:t>
            </a:r>
          </a:p>
        </p:txBody>
      </p:sp>
      <p:grpSp>
        <p:nvGrpSpPr>
          <p:cNvPr id="24" name="组合 23"/>
          <p:cNvGrpSpPr/>
          <p:nvPr/>
        </p:nvGrpSpPr>
        <p:grpSpPr>
          <a:xfrm>
            <a:off x="5747969" y="1369695"/>
            <a:ext cx="1938672" cy="1967389"/>
            <a:chOff x="3524250" y="533400"/>
            <a:chExt cx="4219576" cy="4282082"/>
          </a:xfrm>
        </p:grpSpPr>
        <p:sp>
          <p:nvSpPr>
            <p:cNvPr id="25" name="弧形 24"/>
            <p:cNvSpPr/>
            <p:nvPr/>
          </p:nvSpPr>
          <p:spPr>
            <a:xfrm>
              <a:off x="3524250" y="533400"/>
              <a:ext cx="4219576" cy="4219576"/>
            </a:xfrm>
            <a:prstGeom prst="arc">
              <a:avLst>
                <a:gd name="adj1" fmla="val 6904399"/>
                <a:gd name="adj2" fmla="val 474974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cs typeface="+mn-ea"/>
                <a:sym typeface="+mn-lt"/>
              </a:endParaRPr>
            </a:p>
          </p:txBody>
        </p:sp>
        <p:sp>
          <p:nvSpPr>
            <p:cNvPr id="26" name="椭圆 25"/>
            <p:cNvSpPr/>
            <p:nvPr/>
          </p:nvSpPr>
          <p:spPr>
            <a:xfrm>
              <a:off x="5943799" y="4614270"/>
              <a:ext cx="201212" cy="2012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椭圆 26"/>
            <p:cNvSpPr/>
            <p:nvPr/>
          </p:nvSpPr>
          <p:spPr>
            <a:xfrm>
              <a:off x="4622999" y="4442821"/>
              <a:ext cx="201212" cy="2012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2)">
                                      <p:cBhvr>
                                        <p:cTn id="14" dur="2000"/>
                                        <p:tgtEl>
                                          <p:spTgt spid="2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250"/>
                                        <p:tgtEl>
                                          <p:spTgt spid="20"/>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250"/>
                                        <p:tgtEl>
                                          <p:spTgt spid="21"/>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250"/>
                                        <p:tgtEl>
                                          <p:spTgt spid="22"/>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5713515" y="3350947"/>
            <a:ext cx="460587" cy="39494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dirty="0">
                <a:cs typeface="+mn-ea"/>
                <a:sym typeface="+mn-lt"/>
              </a:endParaRPr>
            </a:p>
          </p:txBody>
        </p:sp>
        <p:sp>
          <p:nvSpPr>
            <p:cNvPr id="9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cs typeface="+mn-ea"/>
                <a:sym typeface="+mn-lt"/>
              </a:endParaRPr>
            </a:p>
          </p:txBody>
        </p:sp>
        <p:sp>
          <p:nvSpPr>
            <p:cNvPr id="9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cs typeface="+mn-ea"/>
                <a:sym typeface="+mn-lt"/>
              </a:endParaRPr>
            </a:p>
          </p:txBody>
        </p:sp>
        <p:sp>
          <p:nvSpPr>
            <p:cNvPr id="9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cs typeface="+mn-ea"/>
                <a:sym typeface="+mn-lt"/>
              </a:endParaRPr>
            </a:p>
          </p:txBody>
        </p:sp>
        <p:sp>
          <p:nvSpPr>
            <p:cNvPr id="9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cs typeface="+mn-ea"/>
                <a:sym typeface="+mn-lt"/>
              </a:endParaRPr>
            </a:p>
          </p:txBody>
        </p:sp>
        <p:sp>
          <p:nvSpPr>
            <p:cNvPr id="9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cs typeface="+mn-ea"/>
                <a:sym typeface="+mn-lt"/>
              </a:endParaRPr>
            </a:p>
          </p:txBody>
        </p:sp>
        <p:sp>
          <p:nvSpPr>
            <p:cNvPr id="9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cs typeface="+mn-ea"/>
                <a:sym typeface="+mn-lt"/>
              </a:endParaRPr>
            </a:p>
          </p:txBody>
        </p:sp>
      </p:grpSp>
      <p:grpSp>
        <p:nvGrpSpPr>
          <p:cNvPr id="99" name="组合 28"/>
          <p:cNvGrpSpPr/>
          <p:nvPr/>
        </p:nvGrpSpPr>
        <p:grpSpPr>
          <a:xfrm>
            <a:off x="3649109" y="1519515"/>
            <a:ext cx="4020275" cy="4087141"/>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cs typeface="+mn-ea"/>
                <a:sym typeface="+mn-lt"/>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cs typeface="+mn-ea"/>
                <a:sym typeface="+mn-lt"/>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cs typeface="+mn-ea"/>
                <a:sym typeface="+mn-lt"/>
              </a:endParaRPr>
            </a:p>
          </p:txBody>
        </p:sp>
      </p:grpSp>
      <p:grpSp>
        <p:nvGrpSpPr>
          <p:cNvPr id="155" name="Group 154"/>
          <p:cNvGrpSpPr/>
          <p:nvPr/>
        </p:nvGrpSpPr>
        <p:grpSpPr>
          <a:xfrm>
            <a:off x="4075504" y="2992583"/>
            <a:ext cx="1287387" cy="1141000"/>
            <a:chOff x="3021147" y="2143764"/>
            <a:chExt cx="965791" cy="855973"/>
          </a:xfrm>
        </p:grpSpPr>
        <p:sp>
          <p:nvSpPr>
            <p:cNvPr id="103" name="Freeform 5"/>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16" tIns="45708" rIns="91416" bIns="45708" numCol="1" anchor="t" anchorCtr="0" compatLnSpc="1"/>
            <a:lstStyle/>
            <a:p>
              <a:pPr>
                <a:defRPr/>
              </a:pPr>
              <a:endParaRPr lang="zh-CN" altLang="en-US" dirty="0">
                <a:cs typeface="+mn-ea"/>
                <a:sym typeface="+mn-lt"/>
              </a:endParaRPr>
            </a:p>
          </p:txBody>
        </p:sp>
        <p:grpSp>
          <p:nvGrpSpPr>
            <p:cNvPr id="107" name="组合 40"/>
            <p:cNvGrpSpPr/>
            <p:nvPr/>
          </p:nvGrpSpPr>
          <p:grpSpPr>
            <a:xfrm>
              <a:off x="3146854" y="2285079"/>
              <a:ext cx="714375" cy="556421"/>
              <a:chOff x="4145699" y="1416086"/>
              <a:chExt cx="952500" cy="741893"/>
            </a:xfrm>
          </p:grpSpPr>
          <p:sp>
            <p:nvSpPr>
              <p:cNvPr id="108" name="文本框 41"/>
              <p:cNvSpPr txBox="1"/>
              <p:nvPr/>
            </p:nvSpPr>
            <p:spPr>
              <a:xfrm>
                <a:off x="4145699" y="1416086"/>
                <a:ext cx="952500" cy="523355"/>
              </a:xfrm>
              <a:prstGeom prst="rect">
                <a:avLst/>
              </a:prstGeom>
              <a:noFill/>
            </p:spPr>
            <p:txBody>
              <a:bodyPr wrap="square" rtlCol="0">
                <a:spAutoFit/>
              </a:bodyPr>
              <a:lstStyle/>
              <a:p>
                <a:pPr algn="ctr">
                  <a:defRPr/>
                </a:pPr>
                <a:r>
                  <a:rPr lang="en-US" altLang="zh-CN" sz="2800" dirty="0">
                    <a:cs typeface="+mn-ea"/>
                    <a:sym typeface="+mn-lt"/>
                  </a:rPr>
                  <a:t>01</a:t>
                </a:r>
                <a:endParaRPr lang="zh-CN" altLang="en-US" sz="2800" dirty="0">
                  <a:cs typeface="+mn-ea"/>
                  <a:sym typeface="+mn-lt"/>
                </a:endParaRPr>
              </a:p>
            </p:txBody>
          </p:sp>
          <p:sp>
            <p:nvSpPr>
              <p:cNvPr id="109" name="文本框 42"/>
              <p:cNvSpPr txBox="1"/>
              <p:nvPr/>
            </p:nvSpPr>
            <p:spPr>
              <a:xfrm>
                <a:off x="4145699" y="1903548"/>
                <a:ext cx="952500" cy="254431"/>
              </a:xfrm>
              <a:prstGeom prst="rect">
                <a:avLst/>
              </a:prstGeom>
              <a:noFill/>
            </p:spPr>
            <p:txBody>
              <a:bodyPr wrap="square" rtlCol="0">
                <a:spAutoFit/>
              </a:bodyPr>
              <a:lstStyle/>
              <a:p>
                <a:pPr algn="ctr">
                  <a:defRPr/>
                </a:pPr>
                <a:r>
                  <a:rPr lang="en-US" altLang="zh-CN" sz="1055" dirty="0">
                    <a:cs typeface="+mn-ea"/>
                    <a:sym typeface="+mn-lt"/>
                  </a:rPr>
                  <a:t>OPTION</a:t>
                </a:r>
                <a:endParaRPr lang="zh-CN" altLang="en-US" sz="1055" dirty="0">
                  <a:cs typeface="+mn-ea"/>
                  <a:sym typeface="+mn-lt"/>
                </a:endParaRPr>
              </a:p>
            </p:txBody>
          </p:sp>
        </p:grpSp>
      </p:grpSp>
      <p:grpSp>
        <p:nvGrpSpPr>
          <p:cNvPr id="156" name="Group 155"/>
          <p:cNvGrpSpPr/>
          <p:nvPr/>
        </p:nvGrpSpPr>
        <p:grpSpPr>
          <a:xfrm>
            <a:off x="5926075" y="1921707"/>
            <a:ext cx="1287387" cy="1141000"/>
            <a:chOff x="4409436" y="1340397"/>
            <a:chExt cx="965791" cy="855973"/>
          </a:xfrm>
        </p:grpSpPr>
        <p:sp>
          <p:nvSpPr>
            <p:cNvPr id="105" name="Freeform 5"/>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16" tIns="45708" rIns="91416" bIns="45708" numCol="1" anchor="t" anchorCtr="0" compatLnSpc="1"/>
            <a:lstStyle/>
            <a:p>
              <a:pPr>
                <a:defRPr/>
              </a:pPr>
              <a:endParaRPr lang="zh-CN" altLang="en-US" dirty="0">
                <a:cs typeface="+mn-ea"/>
                <a:sym typeface="+mn-lt"/>
              </a:endParaRPr>
            </a:p>
          </p:txBody>
        </p:sp>
        <p:grpSp>
          <p:nvGrpSpPr>
            <p:cNvPr id="110" name="组合 43"/>
            <p:cNvGrpSpPr/>
            <p:nvPr/>
          </p:nvGrpSpPr>
          <p:grpSpPr>
            <a:xfrm>
              <a:off x="4535144" y="1481711"/>
              <a:ext cx="714375" cy="556421"/>
              <a:chOff x="4145699" y="1416086"/>
              <a:chExt cx="952500" cy="741893"/>
            </a:xfrm>
          </p:grpSpPr>
          <p:sp>
            <p:nvSpPr>
              <p:cNvPr id="111" name="文本框 44"/>
              <p:cNvSpPr txBox="1"/>
              <p:nvPr/>
            </p:nvSpPr>
            <p:spPr>
              <a:xfrm>
                <a:off x="4145699" y="1416086"/>
                <a:ext cx="952500" cy="523355"/>
              </a:xfrm>
              <a:prstGeom prst="rect">
                <a:avLst/>
              </a:prstGeom>
              <a:noFill/>
            </p:spPr>
            <p:txBody>
              <a:bodyPr wrap="square" rtlCol="0">
                <a:spAutoFit/>
              </a:bodyPr>
              <a:lstStyle/>
              <a:p>
                <a:pPr algn="ctr">
                  <a:defRPr/>
                </a:pPr>
                <a:r>
                  <a:rPr lang="en-US" altLang="zh-CN" sz="2800" dirty="0">
                    <a:cs typeface="+mn-ea"/>
                    <a:sym typeface="+mn-lt"/>
                  </a:rPr>
                  <a:t>02</a:t>
                </a:r>
                <a:endParaRPr lang="zh-CN" altLang="en-US" sz="2800" dirty="0">
                  <a:cs typeface="+mn-ea"/>
                  <a:sym typeface="+mn-lt"/>
                </a:endParaRPr>
              </a:p>
            </p:txBody>
          </p:sp>
          <p:sp>
            <p:nvSpPr>
              <p:cNvPr id="112" name="文本框 45"/>
              <p:cNvSpPr txBox="1"/>
              <p:nvPr/>
            </p:nvSpPr>
            <p:spPr>
              <a:xfrm>
                <a:off x="4145699" y="1903548"/>
                <a:ext cx="952500" cy="254431"/>
              </a:xfrm>
              <a:prstGeom prst="rect">
                <a:avLst/>
              </a:prstGeom>
              <a:noFill/>
            </p:spPr>
            <p:txBody>
              <a:bodyPr wrap="square" rtlCol="0">
                <a:spAutoFit/>
              </a:bodyPr>
              <a:lstStyle/>
              <a:p>
                <a:pPr algn="ctr">
                  <a:defRPr/>
                </a:pPr>
                <a:r>
                  <a:rPr lang="en-US" altLang="zh-CN" sz="1055" dirty="0">
                    <a:cs typeface="+mn-ea"/>
                    <a:sym typeface="+mn-lt"/>
                  </a:rPr>
                  <a:t>OPTION</a:t>
                </a:r>
                <a:endParaRPr lang="zh-CN" altLang="en-US" sz="1055" dirty="0">
                  <a:cs typeface="+mn-ea"/>
                  <a:sym typeface="+mn-lt"/>
                </a:endParaRPr>
              </a:p>
            </p:txBody>
          </p:sp>
        </p:grpSp>
      </p:grpSp>
      <p:grpSp>
        <p:nvGrpSpPr>
          <p:cNvPr id="157" name="Group 156"/>
          <p:cNvGrpSpPr/>
          <p:nvPr/>
        </p:nvGrpSpPr>
        <p:grpSpPr>
          <a:xfrm>
            <a:off x="5926075" y="4053975"/>
            <a:ext cx="1287387" cy="1141000"/>
            <a:chOff x="4409436" y="2940014"/>
            <a:chExt cx="965791" cy="855973"/>
          </a:xfrm>
        </p:grpSpPr>
        <p:sp>
          <p:nvSpPr>
            <p:cNvPr id="104" name="Freeform 5"/>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16" tIns="45708" rIns="91416" bIns="45708" numCol="1" anchor="t" anchorCtr="0" compatLnSpc="1"/>
            <a:lstStyle/>
            <a:p>
              <a:pPr>
                <a:defRPr/>
              </a:pPr>
              <a:endParaRPr lang="zh-CN" altLang="en-US" dirty="0">
                <a:cs typeface="+mn-ea"/>
                <a:sym typeface="+mn-lt"/>
              </a:endParaRPr>
            </a:p>
          </p:txBody>
        </p:sp>
        <p:grpSp>
          <p:nvGrpSpPr>
            <p:cNvPr id="113" name="组合 46"/>
            <p:cNvGrpSpPr/>
            <p:nvPr/>
          </p:nvGrpSpPr>
          <p:grpSpPr>
            <a:xfrm>
              <a:off x="4535144" y="3081329"/>
              <a:ext cx="714375" cy="556421"/>
              <a:chOff x="4145699" y="1416086"/>
              <a:chExt cx="952500" cy="741893"/>
            </a:xfrm>
          </p:grpSpPr>
          <p:sp>
            <p:nvSpPr>
              <p:cNvPr id="114" name="文本框 47"/>
              <p:cNvSpPr txBox="1"/>
              <p:nvPr/>
            </p:nvSpPr>
            <p:spPr>
              <a:xfrm>
                <a:off x="4145699" y="1416086"/>
                <a:ext cx="952500" cy="523355"/>
              </a:xfrm>
              <a:prstGeom prst="rect">
                <a:avLst/>
              </a:prstGeom>
              <a:noFill/>
            </p:spPr>
            <p:txBody>
              <a:bodyPr wrap="square" rtlCol="0">
                <a:spAutoFit/>
              </a:bodyPr>
              <a:lstStyle/>
              <a:p>
                <a:pPr algn="ctr">
                  <a:defRPr/>
                </a:pPr>
                <a:r>
                  <a:rPr lang="en-US" altLang="zh-CN" sz="2800" dirty="0">
                    <a:cs typeface="+mn-ea"/>
                    <a:sym typeface="+mn-lt"/>
                  </a:rPr>
                  <a:t>03</a:t>
                </a:r>
                <a:endParaRPr lang="zh-CN" altLang="en-US" sz="2800" dirty="0">
                  <a:cs typeface="+mn-ea"/>
                  <a:sym typeface="+mn-lt"/>
                </a:endParaRPr>
              </a:p>
            </p:txBody>
          </p:sp>
          <p:sp>
            <p:nvSpPr>
              <p:cNvPr id="115" name="文本框 48"/>
              <p:cNvSpPr txBox="1"/>
              <p:nvPr/>
            </p:nvSpPr>
            <p:spPr>
              <a:xfrm>
                <a:off x="4145699" y="1903548"/>
                <a:ext cx="952500" cy="254431"/>
              </a:xfrm>
              <a:prstGeom prst="rect">
                <a:avLst/>
              </a:prstGeom>
              <a:noFill/>
            </p:spPr>
            <p:txBody>
              <a:bodyPr wrap="square" rtlCol="0">
                <a:spAutoFit/>
              </a:bodyPr>
              <a:lstStyle/>
              <a:p>
                <a:pPr algn="ctr">
                  <a:defRPr/>
                </a:pPr>
                <a:r>
                  <a:rPr lang="en-US" altLang="zh-CN" sz="1055" dirty="0">
                    <a:cs typeface="+mn-ea"/>
                    <a:sym typeface="+mn-lt"/>
                  </a:rPr>
                  <a:t>OPTION</a:t>
                </a:r>
                <a:endParaRPr lang="zh-CN" altLang="en-US" sz="1055" dirty="0">
                  <a:cs typeface="+mn-ea"/>
                  <a:sym typeface="+mn-lt"/>
                </a:endParaRP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chemeClr val="tx1"/>
                </a:solidFill>
                <a:cs typeface="+mn-ea"/>
                <a:sym typeface="+mn-lt"/>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24" name="Freeform 95"/>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grpSp>
      </p:grpSp>
      <p:grpSp>
        <p:nvGrpSpPr>
          <p:cNvPr id="153" name="Group 152"/>
          <p:cNvGrpSpPr/>
          <p:nvPr/>
        </p:nvGrpSpPr>
        <p:grpSpPr>
          <a:xfrm>
            <a:off x="7354783" y="3093807"/>
            <a:ext cx="1091200" cy="967123"/>
            <a:chOff x="5481246" y="2219701"/>
            <a:chExt cx="818613" cy="725531"/>
          </a:xfrm>
        </p:grpSpPr>
        <p:sp>
          <p:nvSpPr>
            <p:cNvPr id="118" name="Freeform 5"/>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chemeClr val="tx1"/>
                </a:solidFill>
                <a:cs typeface="+mn-ea"/>
                <a:sym typeface="+mn-lt"/>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28" name="Freeform 99"/>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chemeClr val="tx1"/>
                </a:solidFill>
                <a:cs typeface="+mn-ea"/>
                <a:sym typeface="+mn-lt"/>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38" name="Freeform 109"/>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40" name="Freeform 111"/>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121888" tIns="60944" rIns="121888" bIns="60944" numCol="1" anchor="t" anchorCtr="0" compatLnSpc="1"/>
              <a:lstStyle/>
              <a:p>
                <a:pPr>
                  <a:defRPr/>
                </a:pPr>
                <a:endParaRPr lang="zh-CN" altLang="en-US" dirty="0">
                  <a:cs typeface="+mn-ea"/>
                  <a:sym typeface="+mn-lt"/>
                </a:endParaRPr>
              </a:p>
            </p:txBody>
          </p:sp>
        </p:grpSp>
      </p:grpSp>
      <p:grpSp>
        <p:nvGrpSpPr>
          <p:cNvPr id="143" name="组合 142"/>
          <p:cNvGrpSpPr/>
          <p:nvPr/>
        </p:nvGrpSpPr>
        <p:grpSpPr>
          <a:xfrm flipH="1">
            <a:off x="8549213" y="3133862"/>
            <a:ext cx="2875380" cy="907556"/>
            <a:chOff x="2288907" y="4783306"/>
            <a:chExt cx="2699254" cy="907793"/>
          </a:xfrm>
        </p:grpSpPr>
        <p:sp>
          <p:nvSpPr>
            <p:cNvPr id="144" name="文本框 143"/>
            <p:cNvSpPr txBox="1"/>
            <p:nvPr/>
          </p:nvSpPr>
          <p:spPr bwMode="auto">
            <a:xfrm>
              <a:off x="2288907" y="5212638"/>
              <a:ext cx="2699254" cy="478461"/>
            </a:xfrm>
            <a:prstGeom prst="rect">
              <a:avLst/>
            </a:prstGeom>
            <a:noFill/>
          </p:spPr>
          <p:txBody>
            <a:bodyPr wrap="square">
              <a:spAutoFit/>
            </a:bodyPr>
            <a:lstStyle/>
            <a:p>
              <a:pPr>
                <a:lnSpc>
                  <a:spcPct val="114000"/>
                </a:lnSpc>
              </a:pPr>
              <a:r>
                <a:rPr lang="zh-CN" altLang="en-US" sz="1100" dirty="0">
                  <a:cs typeface="+mn-ea"/>
                  <a:sym typeface="+mn-lt"/>
                </a:rPr>
                <a:t>此处输入您的文本请在此处输入您的文本此处输入您的文本此处输入您的文本</a:t>
              </a:r>
            </a:p>
          </p:txBody>
        </p:sp>
        <p:sp>
          <p:nvSpPr>
            <p:cNvPr id="145" name="文本框 144"/>
            <p:cNvSpPr txBox="1"/>
            <p:nvPr/>
          </p:nvSpPr>
          <p:spPr bwMode="auto">
            <a:xfrm>
              <a:off x="2479612" y="4783306"/>
              <a:ext cx="2496294" cy="369428"/>
            </a:xfrm>
            <a:prstGeom prst="rect">
              <a:avLst/>
            </a:prstGeom>
            <a:noFill/>
          </p:spPr>
          <p:txBody>
            <a:bodyPr wrap="square">
              <a:spAutoFit/>
            </a:bodyPr>
            <a:lstStyle/>
            <a:p>
              <a:pPr>
                <a:defRPr/>
              </a:pPr>
              <a:r>
                <a:rPr lang="zh-CN" altLang="en-US" b="1" dirty="0">
                  <a:cs typeface="+mn-ea"/>
                  <a:sym typeface="+mn-lt"/>
                </a:rPr>
                <a:t>在此添加标题</a:t>
              </a:r>
            </a:p>
          </p:txBody>
        </p:sp>
      </p:grpSp>
      <p:grpSp>
        <p:nvGrpSpPr>
          <p:cNvPr id="146" name="组合 148"/>
          <p:cNvGrpSpPr/>
          <p:nvPr/>
        </p:nvGrpSpPr>
        <p:grpSpPr>
          <a:xfrm>
            <a:off x="1470388" y="1458443"/>
            <a:ext cx="2892753" cy="915067"/>
            <a:chOff x="2209485" y="4783299"/>
            <a:chExt cx="2778675" cy="915304"/>
          </a:xfrm>
        </p:grpSpPr>
        <p:sp>
          <p:nvSpPr>
            <p:cNvPr id="147" name="文本框 149"/>
            <p:cNvSpPr txBox="1"/>
            <p:nvPr/>
          </p:nvSpPr>
          <p:spPr bwMode="auto">
            <a:xfrm>
              <a:off x="2209485" y="5220143"/>
              <a:ext cx="2778675" cy="478460"/>
            </a:xfrm>
            <a:prstGeom prst="rect">
              <a:avLst/>
            </a:prstGeom>
            <a:noFill/>
          </p:spPr>
          <p:txBody>
            <a:bodyPr wrap="square">
              <a:spAutoFit/>
            </a:bodyPr>
            <a:lstStyle/>
            <a:p>
              <a:pPr algn="r">
                <a:lnSpc>
                  <a:spcPct val="114000"/>
                </a:lnSpc>
              </a:pPr>
              <a:r>
                <a:rPr lang="zh-CN" altLang="en-US" sz="1100" dirty="0">
                  <a:cs typeface="+mn-ea"/>
                  <a:sym typeface="+mn-lt"/>
                </a:rPr>
                <a:t>此处输入您的文本请在此处输入您的文本此处输入您的文本此处输入您的文本</a:t>
              </a:r>
            </a:p>
          </p:txBody>
        </p:sp>
        <p:sp>
          <p:nvSpPr>
            <p:cNvPr id="148" name="文本框 150"/>
            <p:cNvSpPr txBox="1"/>
            <p:nvPr/>
          </p:nvSpPr>
          <p:spPr bwMode="auto">
            <a:xfrm>
              <a:off x="2209485" y="4783299"/>
              <a:ext cx="2766419" cy="369428"/>
            </a:xfrm>
            <a:prstGeom prst="rect">
              <a:avLst/>
            </a:prstGeom>
            <a:noFill/>
          </p:spPr>
          <p:txBody>
            <a:bodyPr wrap="square">
              <a:spAutoFit/>
            </a:bodyPr>
            <a:lstStyle/>
            <a:p>
              <a:pPr algn="r">
                <a:defRPr/>
              </a:pPr>
              <a:r>
                <a:rPr lang="zh-CN" altLang="en-US" b="1" dirty="0">
                  <a:cs typeface="+mn-ea"/>
                  <a:sym typeface="+mn-lt"/>
                </a:rPr>
                <a:t>在此添加标题</a:t>
              </a:r>
            </a:p>
          </p:txBody>
        </p:sp>
      </p:grpSp>
      <p:grpSp>
        <p:nvGrpSpPr>
          <p:cNvPr id="149" name="组合 154"/>
          <p:cNvGrpSpPr/>
          <p:nvPr/>
        </p:nvGrpSpPr>
        <p:grpSpPr>
          <a:xfrm>
            <a:off x="1571959" y="4762240"/>
            <a:ext cx="2791180" cy="904526"/>
            <a:chOff x="2307053" y="4783299"/>
            <a:chExt cx="2681107" cy="904760"/>
          </a:xfrm>
        </p:grpSpPr>
        <p:sp>
          <p:nvSpPr>
            <p:cNvPr id="150" name="文本框 155"/>
            <p:cNvSpPr txBox="1"/>
            <p:nvPr/>
          </p:nvSpPr>
          <p:spPr bwMode="auto">
            <a:xfrm>
              <a:off x="2307053" y="5174580"/>
              <a:ext cx="2681107" cy="513479"/>
            </a:xfrm>
            <a:prstGeom prst="rect">
              <a:avLst/>
            </a:prstGeom>
            <a:noFill/>
          </p:spPr>
          <p:txBody>
            <a:bodyPr wrap="square">
              <a:spAutoFit/>
            </a:bodyPr>
            <a:lstStyle/>
            <a:p>
              <a:pPr algn="r">
                <a:lnSpc>
                  <a:spcPct val="114000"/>
                </a:lnSpc>
              </a:pPr>
              <a:r>
                <a:rPr lang="zh-CN" altLang="en-US" sz="1200" dirty="0">
                  <a:cs typeface="+mn-ea"/>
                  <a:sym typeface="+mn-lt"/>
                </a:rPr>
                <a:t>此处输入您的文本请在此处输入您的文本此处输入您的文本此处输入您的文本</a:t>
              </a:r>
            </a:p>
          </p:txBody>
        </p:sp>
        <p:sp>
          <p:nvSpPr>
            <p:cNvPr id="151" name="文本框 156"/>
            <p:cNvSpPr txBox="1"/>
            <p:nvPr/>
          </p:nvSpPr>
          <p:spPr bwMode="auto">
            <a:xfrm>
              <a:off x="2404621" y="4783299"/>
              <a:ext cx="2571284" cy="369428"/>
            </a:xfrm>
            <a:prstGeom prst="rect">
              <a:avLst/>
            </a:prstGeom>
            <a:noFill/>
          </p:spPr>
          <p:txBody>
            <a:bodyPr wrap="square">
              <a:spAutoFit/>
            </a:bodyPr>
            <a:lstStyle/>
            <a:p>
              <a:pPr algn="r">
                <a:defRPr/>
              </a:pPr>
              <a:r>
                <a:rPr lang="zh-CN" altLang="en-US" b="1" dirty="0">
                  <a:cs typeface="+mn-ea"/>
                  <a:sym typeface="+mn-lt"/>
                </a:rPr>
                <a:t>在此添加标题</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dirty="0">
              <a:solidFill>
                <a:schemeClr val="tx1"/>
              </a:solidFill>
              <a:cs typeface="+mn-ea"/>
              <a:sym typeface="+mn-lt"/>
            </a:endParaRPr>
          </a:p>
        </p:txBody>
      </p:sp>
      <p:sp>
        <p:nvSpPr>
          <p:cNvPr id="69" name="文本框 68"/>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16"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16"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p:nvPr/>
        </p:nvSpPr>
        <p:spPr>
          <a:xfrm rot="481805">
            <a:off x="5268076" y="1844402"/>
            <a:ext cx="1925256" cy="1621725"/>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solidFill>
              <a:cs typeface="+mn-ea"/>
              <a:sym typeface="+mn-lt"/>
            </a:endParaRPr>
          </a:p>
        </p:txBody>
      </p:sp>
      <p:sp>
        <p:nvSpPr>
          <p:cNvPr id="6" name="Rectangle 7"/>
          <p:cNvSpPr/>
          <p:nvPr/>
        </p:nvSpPr>
        <p:spPr>
          <a:xfrm rot="10440254" flipV="1">
            <a:off x="4991111" y="2433138"/>
            <a:ext cx="1925256" cy="1972127"/>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solidFill>
              <a:cs typeface="+mn-ea"/>
              <a:sym typeface="+mn-lt"/>
            </a:endParaRPr>
          </a:p>
        </p:txBody>
      </p:sp>
      <p:sp>
        <p:nvSpPr>
          <p:cNvPr id="7" name="Rectangle 5"/>
          <p:cNvSpPr/>
          <p:nvPr/>
        </p:nvSpPr>
        <p:spPr>
          <a:xfrm rot="481805">
            <a:off x="5268076" y="3116176"/>
            <a:ext cx="1925256" cy="162172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solidFill>
              <a:cs typeface="+mn-ea"/>
              <a:sym typeface="+mn-lt"/>
            </a:endParaRPr>
          </a:p>
        </p:txBody>
      </p:sp>
      <p:grpSp>
        <p:nvGrpSpPr>
          <p:cNvPr id="8" name="Group 6"/>
          <p:cNvGrpSpPr/>
          <p:nvPr/>
        </p:nvGrpSpPr>
        <p:grpSpPr>
          <a:xfrm>
            <a:off x="4821170" y="3614836"/>
            <a:ext cx="2549663" cy="1450267"/>
            <a:chOff x="2197100" y="2832100"/>
            <a:chExt cx="4152900" cy="2362200"/>
          </a:xfrm>
        </p:grpSpPr>
        <p:grpSp>
          <p:nvGrpSpPr>
            <p:cNvPr id="9" name="Group 3"/>
            <p:cNvGrpSpPr/>
            <p:nvPr/>
          </p:nvGrpSpPr>
          <p:grpSpPr>
            <a:xfrm>
              <a:off x="2197100" y="2832100"/>
              <a:ext cx="4152900" cy="2362200"/>
              <a:chOff x="2374900" y="2082800"/>
              <a:chExt cx="4152900" cy="2362200"/>
            </a:xfrm>
          </p:grpSpPr>
          <p:sp>
            <p:nvSpPr>
              <p:cNvPr id="11" name="Right Triangle 1"/>
              <p:cNvSpPr/>
              <p:nvPr/>
            </p:nvSpPr>
            <p:spPr>
              <a:xfrm>
                <a:off x="2374900" y="2082800"/>
                <a:ext cx="3594100" cy="2362200"/>
              </a:xfrm>
              <a:prstGeom prst="r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solidFill>
                  <a:cs typeface="+mn-ea"/>
                  <a:sym typeface="+mn-lt"/>
                </a:endParaRPr>
              </a:p>
            </p:txBody>
          </p:sp>
          <p:sp>
            <p:nvSpPr>
              <p:cNvPr id="12" name="Right Triangle 2"/>
              <p:cNvSpPr/>
              <p:nvPr/>
            </p:nvSpPr>
            <p:spPr>
              <a:xfrm flipH="1">
                <a:off x="2933700" y="2082800"/>
                <a:ext cx="3594100" cy="2362200"/>
              </a:xfrm>
              <a:prstGeom prst="r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solidFill>
                  <a:cs typeface="+mn-ea"/>
                  <a:sym typeface="+mn-lt"/>
                </a:endParaRPr>
              </a:p>
            </p:txBody>
          </p:sp>
        </p:grpSp>
        <p:sp>
          <p:nvSpPr>
            <p:cNvPr id="10" name="Isosceles Triangle 4"/>
            <p:cNvSpPr/>
            <p:nvPr/>
          </p:nvSpPr>
          <p:spPr>
            <a:xfrm>
              <a:off x="2197100" y="3022600"/>
              <a:ext cx="4152900" cy="2171700"/>
            </a:xfrm>
            <a:prstGeom prst="triangl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solidFill>
                <a:cs typeface="+mn-ea"/>
                <a:sym typeface="+mn-lt"/>
              </a:endParaRPr>
            </a:p>
          </p:txBody>
        </p:sp>
      </p:grpSp>
      <p:grpSp>
        <p:nvGrpSpPr>
          <p:cNvPr id="13" name="Group 21"/>
          <p:cNvGrpSpPr/>
          <p:nvPr/>
        </p:nvGrpSpPr>
        <p:grpSpPr>
          <a:xfrm>
            <a:off x="6287862" y="2423994"/>
            <a:ext cx="505921" cy="507183"/>
            <a:chOff x="5746699" y="2884815"/>
            <a:chExt cx="712151" cy="713925"/>
          </a:xfrm>
          <a:effectLst/>
        </p:grpSpPr>
        <p:sp>
          <p:nvSpPr>
            <p:cNvPr id="14" name="Freeform: Shape 22"/>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accent2"/>
            </a:solidFill>
            <a:ln w="19050">
              <a:noFill/>
              <a:prstDash val="solid"/>
              <a:round/>
            </a:ln>
          </p:spPr>
          <p:txBody>
            <a:bodyPr anchor="ctr"/>
            <a:lstStyle/>
            <a:p>
              <a:pPr algn="ctr"/>
              <a:endParaRPr sz="1865">
                <a:cs typeface="+mn-ea"/>
                <a:sym typeface="+mn-lt"/>
              </a:endParaRPr>
            </a:p>
          </p:txBody>
        </p:sp>
        <p:sp>
          <p:nvSpPr>
            <p:cNvPr id="15" name="Freeform: Shape 23"/>
            <p:cNvSpPr/>
            <p:nvPr/>
          </p:nvSpPr>
          <p:spPr bwMode="auto">
            <a:xfrm>
              <a:off x="5997161" y="3069587"/>
              <a:ext cx="191871" cy="345367"/>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sz="1865">
                <a:cs typeface="+mn-ea"/>
                <a:sym typeface="+mn-lt"/>
              </a:endParaRPr>
            </a:p>
          </p:txBody>
        </p:sp>
      </p:grpSp>
      <p:grpSp>
        <p:nvGrpSpPr>
          <p:cNvPr id="16" name="Group 24"/>
          <p:cNvGrpSpPr/>
          <p:nvPr/>
        </p:nvGrpSpPr>
        <p:grpSpPr>
          <a:xfrm>
            <a:off x="6679312" y="3250866"/>
            <a:ext cx="505921" cy="508445"/>
            <a:chOff x="5746699" y="2048352"/>
            <a:chExt cx="712151" cy="715702"/>
          </a:xfrm>
          <a:effectLst/>
        </p:grpSpPr>
        <p:sp>
          <p:nvSpPr>
            <p:cNvPr id="17" name="Freeform: Shape 25"/>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accent1"/>
            </a:solidFill>
            <a:ln w="19050">
              <a:noFill/>
              <a:prstDash val="solid"/>
              <a:round/>
            </a:ln>
          </p:spPr>
          <p:txBody>
            <a:bodyPr anchor="ctr"/>
            <a:lstStyle/>
            <a:p>
              <a:pPr algn="ctr"/>
              <a:endParaRPr sz="1865">
                <a:cs typeface="+mn-ea"/>
                <a:sym typeface="+mn-lt"/>
              </a:endParaRPr>
            </a:p>
          </p:txBody>
        </p:sp>
        <p:sp>
          <p:nvSpPr>
            <p:cNvPr id="18" name="Freeform: Shape 26"/>
            <p:cNvSpPr/>
            <p:nvPr/>
          </p:nvSpPr>
          <p:spPr bwMode="auto">
            <a:xfrm>
              <a:off x="5941326" y="2262120"/>
              <a:ext cx="350166" cy="28780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sz="1865">
                <a:cs typeface="+mn-ea"/>
                <a:sym typeface="+mn-lt"/>
              </a:endParaRPr>
            </a:p>
          </p:txBody>
        </p:sp>
      </p:grpSp>
      <p:sp>
        <p:nvSpPr>
          <p:cNvPr id="19" name="Freeform: Shape 29"/>
          <p:cNvSpPr/>
          <p:nvPr/>
        </p:nvSpPr>
        <p:spPr bwMode="auto">
          <a:xfrm>
            <a:off x="6830935" y="2138525"/>
            <a:ext cx="223719" cy="223303"/>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sz="1865">
              <a:cs typeface="+mn-ea"/>
              <a:sym typeface="+mn-lt"/>
            </a:endParaRPr>
          </a:p>
        </p:txBody>
      </p:sp>
      <p:grpSp>
        <p:nvGrpSpPr>
          <p:cNvPr id="20" name="Group 31"/>
          <p:cNvGrpSpPr/>
          <p:nvPr/>
        </p:nvGrpSpPr>
        <p:grpSpPr>
          <a:xfrm>
            <a:off x="8152812" y="2384994"/>
            <a:ext cx="2749723" cy="2139516"/>
            <a:chOff x="8170814" y="1912116"/>
            <a:chExt cx="2749722" cy="2139516"/>
          </a:xfrm>
        </p:grpSpPr>
        <p:grpSp>
          <p:nvGrpSpPr>
            <p:cNvPr id="21" name="Group 41"/>
            <p:cNvGrpSpPr/>
            <p:nvPr/>
          </p:nvGrpSpPr>
          <p:grpSpPr>
            <a:xfrm>
              <a:off x="8170814" y="1912116"/>
              <a:ext cx="2611177" cy="2139516"/>
              <a:chOff x="1193500" y="1491637"/>
              <a:chExt cx="3761195" cy="2139516"/>
            </a:xfrm>
          </p:grpSpPr>
          <p:grpSp>
            <p:nvGrpSpPr>
              <p:cNvPr id="23" name="Group 43"/>
              <p:cNvGrpSpPr/>
              <p:nvPr/>
            </p:nvGrpSpPr>
            <p:grpSpPr>
              <a:xfrm>
                <a:off x="1193500" y="1491637"/>
                <a:ext cx="3761195" cy="815608"/>
                <a:chOff x="1317257" y="1824875"/>
                <a:chExt cx="3761195" cy="815608"/>
              </a:xfrm>
            </p:grpSpPr>
            <p:sp>
              <p:nvSpPr>
                <p:cNvPr id="27" name="TextBox 47"/>
                <p:cNvSpPr txBox="1"/>
                <p:nvPr/>
              </p:nvSpPr>
              <p:spPr>
                <a:xfrm>
                  <a:off x="1317257" y="2132652"/>
                  <a:ext cx="3761195" cy="507831"/>
                </a:xfrm>
                <a:prstGeom prst="rect">
                  <a:avLst/>
                </a:prstGeom>
                <a:noFill/>
              </p:spPr>
              <p:txBody>
                <a:bodyPr wrap="square" lIns="0" tIns="0" rIns="0" bIns="0">
                  <a:noAutofit/>
                </a:bodyPr>
                <a:lstStyle/>
                <a:p>
                  <a:pPr algn="just">
                    <a:lnSpc>
                      <a:spcPct val="120000"/>
                    </a:lnSpc>
                  </a:pPr>
                  <a:r>
                    <a:rPr lang="zh-CN" altLang="en-US" sz="1200" dirty="0">
                      <a:cs typeface="+mn-ea"/>
                      <a:sym typeface="+mn-lt"/>
                    </a:rPr>
                    <a:t>标题数字等都可以通过点击和重新输入进行更改，顶部“开始”面板中可以对字体、字号、颜色、行距等进行修改</a:t>
                  </a:r>
                </a:p>
              </p:txBody>
            </p:sp>
            <p:sp>
              <p:nvSpPr>
                <p:cNvPr id="28" name="Rectangle 48"/>
                <p:cNvSpPr/>
                <p:nvPr/>
              </p:nvSpPr>
              <p:spPr>
                <a:xfrm>
                  <a:off x="1317257" y="1824875"/>
                  <a:ext cx="3761195" cy="307777"/>
                </a:xfrm>
                <a:prstGeom prst="rect">
                  <a:avLst/>
                </a:prstGeom>
              </p:spPr>
              <p:txBody>
                <a:bodyPr wrap="none" lIns="0" tIns="0" rIns="0" bIns="0">
                  <a:normAutofit/>
                </a:bodyPr>
                <a:lstStyle/>
                <a:p>
                  <a:pPr algn="r"/>
                  <a:r>
                    <a:rPr lang="zh-CN" altLang="en-US" sz="1865" b="1" dirty="0">
                      <a:cs typeface="+mn-ea"/>
                      <a:sym typeface="+mn-lt"/>
                    </a:rPr>
                    <a:t>添加标题</a:t>
                  </a:r>
                </a:p>
              </p:txBody>
            </p:sp>
          </p:grpSp>
          <p:grpSp>
            <p:nvGrpSpPr>
              <p:cNvPr id="24" name="Group 44"/>
              <p:cNvGrpSpPr/>
              <p:nvPr/>
            </p:nvGrpSpPr>
            <p:grpSpPr>
              <a:xfrm>
                <a:off x="1193500" y="2815545"/>
                <a:ext cx="3761195" cy="815608"/>
                <a:chOff x="1317257" y="1824875"/>
                <a:chExt cx="3761195" cy="815608"/>
              </a:xfrm>
            </p:grpSpPr>
            <p:sp>
              <p:nvSpPr>
                <p:cNvPr id="25" name="TextBox 45"/>
                <p:cNvSpPr txBox="1"/>
                <p:nvPr/>
              </p:nvSpPr>
              <p:spPr>
                <a:xfrm>
                  <a:off x="1317257" y="2132652"/>
                  <a:ext cx="3761195" cy="507831"/>
                </a:xfrm>
                <a:prstGeom prst="rect">
                  <a:avLst/>
                </a:prstGeom>
                <a:noFill/>
              </p:spPr>
              <p:txBody>
                <a:bodyPr wrap="square" lIns="0" tIns="0" rIns="0" bIns="0">
                  <a:noAutofit/>
                </a:bodyPr>
                <a:lstStyle/>
                <a:p>
                  <a:pPr algn="just">
                    <a:lnSpc>
                      <a:spcPct val="120000"/>
                    </a:lnSpc>
                  </a:pPr>
                  <a:r>
                    <a:rPr lang="zh-CN" altLang="en-US" sz="1200" dirty="0">
                      <a:cs typeface="+mn-ea"/>
                      <a:sym typeface="+mn-lt"/>
                    </a:rPr>
                    <a:t>标题数字等都可以通过点击和重新输入进行更改，顶部“开始”面板中可以对字体、字号、颜色、行距等进行修改</a:t>
                  </a:r>
                </a:p>
              </p:txBody>
            </p:sp>
            <p:sp>
              <p:nvSpPr>
                <p:cNvPr id="26" name="Rectangle 46"/>
                <p:cNvSpPr/>
                <p:nvPr/>
              </p:nvSpPr>
              <p:spPr>
                <a:xfrm>
                  <a:off x="1317257" y="1824875"/>
                  <a:ext cx="3761195" cy="307777"/>
                </a:xfrm>
                <a:prstGeom prst="rect">
                  <a:avLst/>
                </a:prstGeom>
              </p:spPr>
              <p:txBody>
                <a:bodyPr wrap="none" lIns="0" tIns="0" rIns="0" bIns="0">
                  <a:normAutofit/>
                </a:bodyPr>
                <a:lstStyle/>
                <a:p>
                  <a:pPr algn="r"/>
                  <a:r>
                    <a:rPr lang="zh-CN" altLang="en-US" sz="1865" b="1" dirty="0">
                      <a:cs typeface="+mn-ea"/>
                      <a:sym typeface="+mn-lt"/>
                    </a:rPr>
                    <a:t>添加标题</a:t>
                  </a:r>
                </a:p>
              </p:txBody>
            </p:sp>
          </p:grpSp>
        </p:grpSp>
        <p:cxnSp>
          <p:nvCxnSpPr>
            <p:cNvPr id="22" name="Straight Connector 42"/>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32"/>
          <p:cNvGrpSpPr/>
          <p:nvPr/>
        </p:nvGrpSpPr>
        <p:grpSpPr>
          <a:xfrm>
            <a:off x="1289467" y="2384994"/>
            <a:ext cx="2713719" cy="2139516"/>
            <a:chOff x="1307468" y="1697288"/>
            <a:chExt cx="2713719" cy="2139516"/>
          </a:xfrm>
        </p:grpSpPr>
        <p:grpSp>
          <p:nvGrpSpPr>
            <p:cNvPr id="30" name="Group 33"/>
            <p:cNvGrpSpPr/>
            <p:nvPr/>
          </p:nvGrpSpPr>
          <p:grpSpPr>
            <a:xfrm>
              <a:off x="1410010" y="1697288"/>
              <a:ext cx="2611177" cy="2139516"/>
              <a:chOff x="1193500" y="1491637"/>
              <a:chExt cx="3761195" cy="2139516"/>
            </a:xfrm>
          </p:grpSpPr>
          <p:grpSp>
            <p:nvGrpSpPr>
              <p:cNvPr id="32" name="Group 35"/>
              <p:cNvGrpSpPr/>
              <p:nvPr/>
            </p:nvGrpSpPr>
            <p:grpSpPr>
              <a:xfrm>
                <a:off x="1193500" y="1491637"/>
                <a:ext cx="3761195" cy="815608"/>
                <a:chOff x="1317257" y="1824875"/>
                <a:chExt cx="3761195" cy="815608"/>
              </a:xfrm>
            </p:grpSpPr>
            <p:sp>
              <p:nvSpPr>
                <p:cNvPr id="39" name="TextBox 39"/>
                <p:cNvSpPr txBox="1"/>
                <p:nvPr/>
              </p:nvSpPr>
              <p:spPr>
                <a:xfrm>
                  <a:off x="1317257" y="2132652"/>
                  <a:ext cx="3761195" cy="507831"/>
                </a:xfrm>
                <a:prstGeom prst="rect">
                  <a:avLst/>
                </a:prstGeom>
                <a:noFill/>
              </p:spPr>
              <p:txBody>
                <a:bodyPr wrap="square" lIns="0" tIns="0" rIns="0" bIns="0">
                  <a:noAutofit/>
                </a:bodyPr>
                <a:lstStyle/>
                <a:p>
                  <a:pPr algn="just">
                    <a:lnSpc>
                      <a:spcPct val="120000"/>
                    </a:lnSpc>
                  </a:pPr>
                  <a:r>
                    <a:rPr lang="zh-CN" altLang="en-US" sz="1200" dirty="0">
                      <a:cs typeface="+mn-ea"/>
                      <a:sym typeface="+mn-lt"/>
                    </a:rPr>
                    <a:t>标题数字等都可以通过点击和重新输入进行更改，顶部“开始”面板中可以对字体、字号、颜色、行距等进行修改</a:t>
                  </a:r>
                </a:p>
              </p:txBody>
            </p:sp>
            <p:sp>
              <p:nvSpPr>
                <p:cNvPr id="40" name="Rectangle 40"/>
                <p:cNvSpPr/>
                <p:nvPr/>
              </p:nvSpPr>
              <p:spPr>
                <a:xfrm>
                  <a:off x="1317257" y="1824875"/>
                  <a:ext cx="3761195" cy="307777"/>
                </a:xfrm>
                <a:prstGeom prst="rect">
                  <a:avLst/>
                </a:prstGeom>
              </p:spPr>
              <p:txBody>
                <a:bodyPr wrap="none" lIns="0" tIns="0" rIns="0" bIns="0">
                  <a:normAutofit/>
                </a:bodyPr>
                <a:lstStyle/>
                <a:p>
                  <a:r>
                    <a:rPr lang="zh-CN" altLang="en-US" sz="1865" b="1" dirty="0">
                      <a:cs typeface="+mn-ea"/>
                      <a:sym typeface="+mn-lt"/>
                    </a:rPr>
                    <a:t>添加标题</a:t>
                  </a:r>
                </a:p>
              </p:txBody>
            </p:sp>
          </p:grpSp>
          <p:grpSp>
            <p:nvGrpSpPr>
              <p:cNvPr id="36" name="Group 36"/>
              <p:cNvGrpSpPr/>
              <p:nvPr/>
            </p:nvGrpSpPr>
            <p:grpSpPr>
              <a:xfrm>
                <a:off x="1193500" y="2815545"/>
                <a:ext cx="3761195" cy="815608"/>
                <a:chOff x="1317257" y="1824875"/>
                <a:chExt cx="3761195" cy="815608"/>
              </a:xfrm>
            </p:grpSpPr>
            <p:sp>
              <p:nvSpPr>
                <p:cNvPr id="37" name="TextBox 37"/>
                <p:cNvSpPr txBox="1"/>
                <p:nvPr/>
              </p:nvSpPr>
              <p:spPr>
                <a:xfrm>
                  <a:off x="1317257" y="2132652"/>
                  <a:ext cx="3761195" cy="507831"/>
                </a:xfrm>
                <a:prstGeom prst="rect">
                  <a:avLst/>
                </a:prstGeom>
                <a:noFill/>
              </p:spPr>
              <p:txBody>
                <a:bodyPr wrap="square" lIns="0" tIns="0" rIns="0" bIns="0">
                  <a:noAutofit/>
                </a:bodyPr>
                <a:lstStyle/>
                <a:p>
                  <a:pPr algn="just">
                    <a:lnSpc>
                      <a:spcPct val="120000"/>
                    </a:lnSpc>
                  </a:pPr>
                  <a:r>
                    <a:rPr lang="zh-CN" altLang="en-US" sz="1200" dirty="0">
                      <a:cs typeface="+mn-ea"/>
                      <a:sym typeface="+mn-lt"/>
                    </a:rPr>
                    <a:t>标题数字等都可以通过点击和重新输入进行更改，顶部“开始”面板中可以对字体、字号、颜色、行距等进行修改</a:t>
                  </a:r>
                </a:p>
              </p:txBody>
            </p:sp>
            <p:sp>
              <p:nvSpPr>
                <p:cNvPr id="38" name="Rectangle 38"/>
                <p:cNvSpPr/>
                <p:nvPr/>
              </p:nvSpPr>
              <p:spPr>
                <a:xfrm>
                  <a:off x="1317257" y="1824875"/>
                  <a:ext cx="3761195" cy="307777"/>
                </a:xfrm>
                <a:prstGeom prst="rect">
                  <a:avLst/>
                </a:prstGeom>
              </p:spPr>
              <p:txBody>
                <a:bodyPr wrap="none" lIns="0" tIns="0" rIns="0" bIns="0">
                  <a:normAutofit/>
                </a:bodyPr>
                <a:lstStyle/>
                <a:p>
                  <a:r>
                    <a:rPr lang="zh-CN" altLang="en-US" sz="1865" b="1" dirty="0">
                      <a:cs typeface="+mn-ea"/>
                      <a:sym typeface="+mn-lt"/>
                    </a:rPr>
                    <a:t>添加标题</a:t>
                  </a:r>
                </a:p>
              </p:txBody>
            </p:sp>
          </p:grpSp>
        </p:grpSp>
        <p:cxnSp>
          <p:nvCxnSpPr>
            <p:cNvPr id="31" name="Straight Connector 34"/>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0" y="2575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42" name="文本框 41"/>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921"/>
          <p:cNvSpPr/>
          <p:nvPr/>
        </p:nvSpPr>
        <p:spPr>
          <a:xfrm>
            <a:off x="4044297" y="2781931"/>
            <a:ext cx="2211323" cy="22118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sz="1335">
              <a:cs typeface="+mn-ea"/>
              <a:sym typeface="+mn-lt"/>
            </a:endParaRPr>
          </a:p>
        </p:txBody>
      </p:sp>
      <p:sp>
        <p:nvSpPr>
          <p:cNvPr id="6" name="Shape 3922"/>
          <p:cNvSpPr/>
          <p:nvPr/>
        </p:nvSpPr>
        <p:spPr>
          <a:xfrm>
            <a:off x="5895740" y="2781931"/>
            <a:ext cx="2211323" cy="22118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sz="1335">
              <a:cs typeface="+mn-ea"/>
              <a:sym typeface="+mn-lt"/>
            </a:endParaRPr>
          </a:p>
        </p:txBody>
      </p:sp>
      <p:grpSp>
        <p:nvGrpSpPr>
          <p:cNvPr id="7" name="Group 3929"/>
          <p:cNvGrpSpPr/>
          <p:nvPr/>
        </p:nvGrpSpPr>
        <p:grpSpPr>
          <a:xfrm>
            <a:off x="4903667" y="3266001"/>
            <a:ext cx="492584" cy="1243761"/>
            <a:chOff x="0" y="0"/>
            <a:chExt cx="1037079" cy="2617920"/>
          </a:xfrm>
        </p:grpSpPr>
        <p:sp>
          <p:nvSpPr>
            <p:cNvPr id="8" name="Shape 3927"/>
            <p:cNvSpPr/>
            <p:nvPr/>
          </p:nvSpPr>
          <p:spPr>
            <a:xfrm>
              <a:off x="0" y="448465"/>
              <a:ext cx="1037080" cy="216945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335">
                <a:cs typeface="+mn-ea"/>
                <a:sym typeface="+mn-lt"/>
              </a:endParaRPr>
            </a:p>
          </p:txBody>
        </p:sp>
        <p:sp>
          <p:nvSpPr>
            <p:cNvPr id="9" name="Shape 3928"/>
            <p:cNvSpPr/>
            <p:nvPr/>
          </p:nvSpPr>
          <p:spPr>
            <a:xfrm>
              <a:off x="319533" y="0"/>
              <a:ext cx="414836" cy="409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335">
                <a:cs typeface="+mn-ea"/>
                <a:sym typeface="+mn-lt"/>
              </a:endParaRPr>
            </a:p>
          </p:txBody>
        </p:sp>
      </p:grpSp>
      <p:grpSp>
        <p:nvGrpSpPr>
          <p:cNvPr id="10" name="Group 3932"/>
          <p:cNvGrpSpPr/>
          <p:nvPr/>
        </p:nvGrpSpPr>
        <p:grpSpPr>
          <a:xfrm>
            <a:off x="6715529" y="3268666"/>
            <a:ext cx="571747" cy="1241097"/>
            <a:chOff x="0" y="0"/>
            <a:chExt cx="1203747" cy="2612311"/>
          </a:xfrm>
        </p:grpSpPr>
        <p:sp>
          <p:nvSpPr>
            <p:cNvPr id="11" name="Shape 3930"/>
            <p:cNvSpPr/>
            <p:nvPr/>
          </p:nvSpPr>
          <p:spPr>
            <a:xfrm>
              <a:off x="399397" y="0"/>
              <a:ext cx="386804" cy="3868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335">
                <a:cs typeface="+mn-ea"/>
                <a:sym typeface="+mn-lt"/>
              </a:endParaRPr>
            </a:p>
          </p:txBody>
        </p:sp>
        <p:sp>
          <p:nvSpPr>
            <p:cNvPr id="12" name="Shape 3931"/>
            <p:cNvSpPr/>
            <p:nvPr/>
          </p:nvSpPr>
          <p:spPr>
            <a:xfrm>
              <a:off x="-1" y="465283"/>
              <a:ext cx="1203749" cy="2147029"/>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335">
                <a:cs typeface="+mn-ea"/>
                <a:sym typeface="+mn-lt"/>
              </a:endParaRPr>
            </a:p>
          </p:txBody>
        </p:sp>
      </p:grpSp>
      <p:sp>
        <p:nvSpPr>
          <p:cNvPr id="13" name="Shape 3958"/>
          <p:cNvSpPr/>
          <p:nvPr/>
        </p:nvSpPr>
        <p:spPr>
          <a:xfrm>
            <a:off x="2884339" y="1896851"/>
            <a:ext cx="1846324" cy="13262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14" y="9302"/>
                  <a:pt x="13014" y="2102"/>
                  <a:pt x="0" y="0"/>
                </a:cubicBezTo>
              </a:path>
            </a:pathLst>
          </a:custGeom>
          <a:ln w="6350">
            <a:solidFill>
              <a:srgbClr val="53585F"/>
            </a:solidFill>
            <a:miter lim="400000"/>
            <a:headEnd type="oval"/>
            <a:tailEnd type="triangle"/>
          </a:ln>
        </p:spPr>
        <p:txBody>
          <a:bodyPr lIns="91421" tIns="45711" rIns="91421" bIns="45711"/>
          <a:lstStyle/>
          <a:p>
            <a:pPr lvl="0"/>
            <a:endParaRPr sz="1400" dirty="0">
              <a:cs typeface="+mn-ea"/>
              <a:sym typeface="+mn-lt"/>
            </a:endParaRPr>
          </a:p>
        </p:txBody>
      </p:sp>
      <p:sp>
        <p:nvSpPr>
          <p:cNvPr id="14" name="Shape 3959"/>
          <p:cNvSpPr/>
          <p:nvPr/>
        </p:nvSpPr>
        <p:spPr>
          <a:xfrm>
            <a:off x="2935124" y="4720491"/>
            <a:ext cx="1795539" cy="1049859"/>
          </a:xfrm>
          <a:custGeom>
            <a:avLst/>
            <a:gdLst/>
            <a:ahLst/>
            <a:cxnLst>
              <a:cxn ang="0">
                <a:pos x="wd2" y="hd2"/>
              </a:cxn>
              <a:cxn ang="5400000">
                <a:pos x="wd2" y="hd2"/>
              </a:cxn>
              <a:cxn ang="10800000">
                <a:pos x="wd2" y="hd2"/>
              </a:cxn>
              <a:cxn ang="16200000">
                <a:pos x="wd2" y="hd2"/>
              </a:cxn>
            </a:cxnLst>
            <a:rect l="0" t="0" r="r" b="b"/>
            <a:pathLst>
              <a:path w="21600" h="18160" extrusionOk="0">
                <a:moveTo>
                  <a:pt x="21600" y="0"/>
                </a:moveTo>
                <a:cubicBezTo>
                  <a:pt x="15161" y="16259"/>
                  <a:pt x="7961" y="21600"/>
                  <a:pt x="0" y="16023"/>
                </a:cubicBezTo>
              </a:path>
            </a:pathLst>
          </a:custGeom>
          <a:ln w="6350">
            <a:solidFill>
              <a:srgbClr val="53585F"/>
            </a:solidFill>
            <a:miter lim="400000"/>
            <a:headEnd type="oval"/>
            <a:tailEnd type="triangle"/>
          </a:ln>
        </p:spPr>
        <p:txBody>
          <a:bodyPr lIns="91421" tIns="45711" rIns="91421" bIns="45711"/>
          <a:lstStyle/>
          <a:p>
            <a:pPr lvl="0"/>
            <a:endParaRPr sz="1400" dirty="0">
              <a:cs typeface="+mn-ea"/>
              <a:sym typeface="+mn-lt"/>
            </a:endParaRPr>
          </a:p>
        </p:txBody>
      </p:sp>
      <p:sp>
        <p:nvSpPr>
          <p:cNvPr id="15" name="Shape 3960"/>
          <p:cNvSpPr/>
          <p:nvPr/>
        </p:nvSpPr>
        <p:spPr>
          <a:xfrm>
            <a:off x="2833553" y="3700251"/>
            <a:ext cx="1481031" cy="2963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lIns="91421" tIns="45711" rIns="91421" bIns="45711"/>
          <a:lstStyle/>
          <a:p>
            <a:pPr lvl="0"/>
            <a:endParaRPr sz="1400" dirty="0">
              <a:cs typeface="+mn-ea"/>
              <a:sym typeface="+mn-lt"/>
            </a:endParaRPr>
          </a:p>
        </p:txBody>
      </p:sp>
      <p:sp>
        <p:nvSpPr>
          <p:cNvPr id="16" name="Shape 3961"/>
          <p:cNvSpPr/>
          <p:nvPr/>
        </p:nvSpPr>
        <p:spPr>
          <a:xfrm>
            <a:off x="7462541" y="1896851"/>
            <a:ext cx="2112955" cy="13262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86" y="9302"/>
                  <a:pt x="8586" y="2102"/>
                  <a:pt x="21600" y="0"/>
                </a:cubicBezTo>
              </a:path>
            </a:pathLst>
          </a:custGeom>
          <a:ln w="6350">
            <a:solidFill>
              <a:srgbClr val="53585F"/>
            </a:solidFill>
            <a:miter lim="400000"/>
            <a:headEnd type="oval"/>
            <a:tailEnd type="triangle"/>
          </a:ln>
        </p:spPr>
        <p:txBody>
          <a:bodyPr lIns="91421" tIns="45711" rIns="91421" bIns="45711"/>
          <a:lstStyle/>
          <a:p>
            <a:pPr lvl="0"/>
            <a:endParaRPr sz="1400" dirty="0">
              <a:cs typeface="+mn-ea"/>
              <a:sym typeface="+mn-lt"/>
            </a:endParaRPr>
          </a:p>
        </p:txBody>
      </p:sp>
      <p:sp>
        <p:nvSpPr>
          <p:cNvPr id="17" name="Shape 3962"/>
          <p:cNvSpPr/>
          <p:nvPr/>
        </p:nvSpPr>
        <p:spPr>
          <a:xfrm>
            <a:off x="7453342" y="4720491"/>
            <a:ext cx="2058669" cy="1049859"/>
          </a:xfrm>
          <a:custGeom>
            <a:avLst/>
            <a:gdLst/>
            <a:ahLst/>
            <a:cxnLst>
              <a:cxn ang="0">
                <a:pos x="wd2" y="hd2"/>
              </a:cxn>
              <a:cxn ang="5400000">
                <a:pos x="wd2" y="hd2"/>
              </a:cxn>
              <a:cxn ang="10800000">
                <a:pos x="wd2" y="hd2"/>
              </a:cxn>
              <a:cxn ang="16200000">
                <a:pos x="wd2" y="hd2"/>
              </a:cxn>
            </a:cxnLst>
            <a:rect l="0" t="0" r="r" b="b"/>
            <a:pathLst>
              <a:path w="21600" h="18160" extrusionOk="0">
                <a:moveTo>
                  <a:pt x="0" y="0"/>
                </a:moveTo>
                <a:cubicBezTo>
                  <a:pt x="6439" y="16259"/>
                  <a:pt x="13639" y="21600"/>
                  <a:pt x="21600" y="16023"/>
                </a:cubicBezTo>
              </a:path>
            </a:pathLst>
          </a:custGeom>
          <a:ln w="6350">
            <a:solidFill>
              <a:srgbClr val="53585F"/>
            </a:solidFill>
            <a:miter lim="400000"/>
            <a:headEnd type="oval"/>
            <a:tailEnd type="triangle"/>
          </a:ln>
        </p:spPr>
        <p:txBody>
          <a:bodyPr lIns="91421" tIns="45711" rIns="91421" bIns="45711"/>
          <a:lstStyle/>
          <a:p>
            <a:pPr lvl="0"/>
            <a:endParaRPr sz="1400" dirty="0">
              <a:cs typeface="+mn-ea"/>
              <a:sym typeface="+mn-lt"/>
            </a:endParaRPr>
          </a:p>
        </p:txBody>
      </p:sp>
      <p:sp>
        <p:nvSpPr>
          <p:cNvPr id="18" name="Shape 3963"/>
          <p:cNvSpPr/>
          <p:nvPr/>
        </p:nvSpPr>
        <p:spPr>
          <a:xfrm>
            <a:off x="7853613" y="3700251"/>
            <a:ext cx="1594915" cy="2963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15" y="8290"/>
                  <a:pt x="9615" y="1090"/>
                  <a:pt x="21600" y="0"/>
                </a:cubicBezTo>
              </a:path>
            </a:pathLst>
          </a:custGeom>
          <a:ln w="6350">
            <a:solidFill>
              <a:srgbClr val="53585F"/>
            </a:solidFill>
            <a:miter lim="400000"/>
            <a:headEnd type="oval"/>
            <a:tailEnd type="triangle"/>
          </a:ln>
        </p:spPr>
        <p:txBody>
          <a:bodyPr lIns="91421" tIns="45711" rIns="91421" bIns="45711"/>
          <a:lstStyle/>
          <a:p>
            <a:pPr lvl="0"/>
            <a:endParaRPr sz="1400" dirty="0">
              <a:cs typeface="+mn-ea"/>
              <a:sym typeface="+mn-lt"/>
            </a:endParaRPr>
          </a:p>
        </p:txBody>
      </p:sp>
      <p:grpSp>
        <p:nvGrpSpPr>
          <p:cNvPr id="19" name="Group 239"/>
          <p:cNvGrpSpPr/>
          <p:nvPr/>
        </p:nvGrpSpPr>
        <p:grpSpPr>
          <a:xfrm>
            <a:off x="1329314" y="1065297"/>
            <a:ext cx="1714055" cy="1663735"/>
            <a:chOff x="1000362" y="871756"/>
            <a:chExt cx="1285875" cy="1247799"/>
          </a:xfrm>
        </p:grpSpPr>
        <p:sp>
          <p:nvSpPr>
            <p:cNvPr id="20" name="Teardrop 240"/>
            <p:cNvSpPr/>
            <p:nvPr/>
          </p:nvSpPr>
          <p:spPr bwMode="auto">
            <a:xfrm rot="8100000">
              <a:off x="1430575" y="871756"/>
              <a:ext cx="417512" cy="4175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35" dirty="0">
                <a:solidFill>
                  <a:schemeClr val="tx1"/>
                </a:solidFill>
                <a:cs typeface="+mn-ea"/>
                <a:sym typeface="+mn-lt"/>
              </a:endParaRPr>
            </a:p>
          </p:txBody>
        </p:sp>
        <p:sp>
          <p:nvSpPr>
            <p:cNvPr id="21" name="Content Placeholder 2"/>
            <p:cNvSpPr txBox="1"/>
            <p:nvPr/>
          </p:nvSpPr>
          <p:spPr bwMode="auto">
            <a:xfrm>
              <a:off x="1000362" y="1357530"/>
              <a:ext cx="1285875" cy="762025"/>
            </a:xfrm>
            <a:prstGeom prst="rect">
              <a:avLst/>
            </a:prstGeom>
            <a:noFill/>
            <a:ln>
              <a:noFill/>
            </a:ln>
          </p:spPr>
          <p:txBody>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latin typeface="+mn-lt"/>
                  <a:ea typeface="+mn-ea"/>
                  <a:cs typeface="+mn-ea"/>
                  <a:sym typeface="+mn-lt"/>
                </a:rPr>
                <a:t>您的内容打在这里，或者通过复制您的文本后，在此框中选择粘贴。</a:t>
              </a:r>
            </a:p>
          </p:txBody>
        </p:sp>
        <p:grpSp>
          <p:nvGrpSpPr>
            <p:cNvPr id="22" name="Group 4699"/>
            <p:cNvGrpSpPr/>
            <p:nvPr/>
          </p:nvGrpSpPr>
          <p:grpSpPr bwMode="auto">
            <a:xfrm>
              <a:off x="1520226" y="1020230"/>
              <a:ext cx="241710" cy="167336"/>
              <a:chOff x="3908425" y="4124324"/>
              <a:chExt cx="546100" cy="319088"/>
            </a:xfrm>
            <a:solidFill>
              <a:schemeClr val="bg1"/>
            </a:solidFill>
          </p:grpSpPr>
          <p:sp>
            <p:nvSpPr>
              <p:cNvPr id="23"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p:spPr>
            <p:txBody>
              <a:bodyPr wrap="none" anchor="ctr"/>
              <a:lstStyle/>
              <a:p>
                <a:pPr>
                  <a:defRPr/>
                </a:pPr>
                <a:endParaRPr lang="en-US" sz="1335" dirty="0">
                  <a:cs typeface="+mn-ea"/>
                  <a:sym typeface="+mn-lt"/>
                </a:endParaRPr>
              </a:p>
            </p:txBody>
          </p:sp>
          <p:sp>
            <p:nvSpPr>
              <p:cNvPr id="24"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p:spPr>
            <p:txBody>
              <a:bodyPr wrap="none" anchor="ctr"/>
              <a:lstStyle/>
              <a:p>
                <a:pPr>
                  <a:defRPr/>
                </a:pPr>
                <a:endParaRPr lang="en-US" sz="1335" dirty="0">
                  <a:cs typeface="+mn-ea"/>
                  <a:sym typeface="+mn-lt"/>
                </a:endParaRPr>
              </a:p>
            </p:txBody>
          </p:sp>
          <p:sp>
            <p:nvSpPr>
              <p:cNvPr id="25"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p:spPr>
            <p:txBody>
              <a:bodyPr wrap="none" anchor="ctr"/>
              <a:lstStyle/>
              <a:p>
                <a:pPr>
                  <a:defRPr/>
                </a:pPr>
                <a:endParaRPr lang="en-US" sz="1335" dirty="0">
                  <a:cs typeface="+mn-ea"/>
                  <a:sym typeface="+mn-lt"/>
                </a:endParaRPr>
              </a:p>
            </p:txBody>
          </p:sp>
        </p:grpSp>
      </p:grpSp>
      <p:grpSp>
        <p:nvGrpSpPr>
          <p:cNvPr id="26" name="Group 246"/>
          <p:cNvGrpSpPr/>
          <p:nvPr/>
        </p:nvGrpSpPr>
        <p:grpSpPr>
          <a:xfrm>
            <a:off x="9278226" y="1071691"/>
            <a:ext cx="1714055" cy="1663735"/>
            <a:chOff x="9278455" y="1168739"/>
            <a:chExt cx="1714500" cy="1663735"/>
          </a:xfrm>
        </p:grpSpPr>
        <p:sp>
          <p:nvSpPr>
            <p:cNvPr id="27" name="Teardrop 247"/>
            <p:cNvSpPr/>
            <p:nvPr/>
          </p:nvSpPr>
          <p:spPr bwMode="auto">
            <a:xfrm rot="8100000">
              <a:off x="9852069" y="1168739"/>
              <a:ext cx="556683" cy="5566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tx1"/>
                </a:solidFill>
                <a:cs typeface="+mn-ea"/>
                <a:sym typeface="+mn-lt"/>
              </a:endParaRPr>
            </a:p>
          </p:txBody>
        </p:sp>
        <p:sp>
          <p:nvSpPr>
            <p:cNvPr id="28" name="Content Placeholder 2"/>
            <p:cNvSpPr txBox="1"/>
            <p:nvPr/>
          </p:nvSpPr>
          <p:spPr bwMode="auto">
            <a:xfrm>
              <a:off x="9278455" y="1816439"/>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latin typeface="+mn-lt"/>
                  <a:ea typeface="+mn-ea"/>
                  <a:cs typeface="+mn-ea"/>
                  <a:sym typeface="+mn-lt"/>
                </a:rPr>
                <a:t>您的内容打在这里，或者通过复制您的文本后，在此框中选择粘贴。</a:t>
              </a:r>
            </a:p>
          </p:txBody>
        </p:sp>
        <p:sp>
          <p:nvSpPr>
            <p:cNvPr id="29" name="Freeform 429"/>
            <p:cNvSpPr>
              <a:spLocks noChangeArrowheads="1"/>
            </p:cNvSpPr>
            <p:nvPr/>
          </p:nvSpPr>
          <p:spPr bwMode="auto">
            <a:xfrm>
              <a:off x="10000271" y="1293967"/>
              <a:ext cx="302205"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1335" dirty="0">
                <a:cs typeface="+mn-ea"/>
                <a:sym typeface="+mn-lt"/>
              </a:endParaRPr>
            </a:p>
          </p:txBody>
        </p:sp>
      </p:grpSp>
      <p:grpSp>
        <p:nvGrpSpPr>
          <p:cNvPr id="30" name="Group 250"/>
          <p:cNvGrpSpPr/>
          <p:nvPr/>
        </p:nvGrpSpPr>
        <p:grpSpPr>
          <a:xfrm>
            <a:off x="1329314" y="4738417"/>
            <a:ext cx="1714055" cy="1663735"/>
            <a:chOff x="1327471" y="4835465"/>
            <a:chExt cx="1714500" cy="1663735"/>
          </a:xfrm>
        </p:grpSpPr>
        <p:sp>
          <p:nvSpPr>
            <p:cNvPr id="31" name="Teardrop 251"/>
            <p:cNvSpPr/>
            <p:nvPr/>
          </p:nvSpPr>
          <p:spPr bwMode="auto">
            <a:xfrm rot="8100000">
              <a:off x="1901085" y="4835465"/>
              <a:ext cx="556683" cy="5566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tx1"/>
                </a:solidFill>
                <a:cs typeface="+mn-ea"/>
                <a:sym typeface="+mn-lt"/>
              </a:endParaRPr>
            </a:p>
          </p:txBody>
        </p:sp>
        <p:sp>
          <p:nvSpPr>
            <p:cNvPr id="32" name="Content Placeholder 2"/>
            <p:cNvSpPr txBox="1"/>
            <p:nvPr/>
          </p:nvSpPr>
          <p:spPr bwMode="auto">
            <a:xfrm>
              <a:off x="1327471" y="5483165"/>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latin typeface="+mn-lt"/>
                  <a:ea typeface="+mn-ea"/>
                  <a:cs typeface="+mn-ea"/>
                  <a:sym typeface="+mn-lt"/>
                </a:rPr>
                <a:t>您的内容打在这里，或者通过复制您的文本后，在此框中选择粘贴。</a:t>
              </a:r>
            </a:p>
          </p:txBody>
        </p:sp>
        <p:grpSp>
          <p:nvGrpSpPr>
            <p:cNvPr id="36" name="Group 253"/>
            <p:cNvGrpSpPr/>
            <p:nvPr/>
          </p:nvGrpSpPr>
          <p:grpSpPr>
            <a:xfrm>
              <a:off x="2037765" y="4951388"/>
              <a:ext cx="294784" cy="429075"/>
              <a:chOff x="1533086" y="3713538"/>
              <a:chExt cx="221088" cy="321806"/>
            </a:xfrm>
          </p:grpSpPr>
          <p:sp>
            <p:nvSpPr>
              <p:cNvPr id="37"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p:spPr>
            <p:txBody>
              <a:bodyPr wrap="none" anchor="ctr"/>
              <a:lstStyle/>
              <a:p>
                <a:pPr>
                  <a:defRPr/>
                </a:pPr>
                <a:endParaRPr lang="en-US" sz="1335" dirty="0">
                  <a:cs typeface="+mn-ea"/>
                  <a:sym typeface="+mn-lt"/>
                </a:endParaRPr>
              </a:p>
            </p:txBody>
          </p:sp>
          <p:sp>
            <p:nvSpPr>
              <p:cNvPr id="38"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p:spPr>
            <p:txBody>
              <a:bodyPr wrap="none" anchor="ctr"/>
              <a:lstStyle/>
              <a:p>
                <a:pPr>
                  <a:defRPr/>
                </a:pPr>
                <a:endParaRPr lang="en-US" sz="1335" dirty="0">
                  <a:cs typeface="+mn-ea"/>
                  <a:sym typeface="+mn-lt"/>
                </a:endParaRPr>
              </a:p>
            </p:txBody>
          </p:sp>
        </p:grpSp>
      </p:grpSp>
      <p:grpSp>
        <p:nvGrpSpPr>
          <p:cNvPr id="39" name="Group 256"/>
          <p:cNvGrpSpPr/>
          <p:nvPr/>
        </p:nvGrpSpPr>
        <p:grpSpPr>
          <a:xfrm>
            <a:off x="1329314" y="2867387"/>
            <a:ext cx="1714055" cy="1663735"/>
            <a:chOff x="1327471" y="2964435"/>
            <a:chExt cx="1714500" cy="1663735"/>
          </a:xfrm>
        </p:grpSpPr>
        <p:sp>
          <p:nvSpPr>
            <p:cNvPr id="40" name="Teardrop 257"/>
            <p:cNvSpPr/>
            <p:nvPr/>
          </p:nvSpPr>
          <p:spPr bwMode="auto">
            <a:xfrm rot="8100000">
              <a:off x="1901085" y="296443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tx1"/>
                </a:solidFill>
                <a:cs typeface="+mn-ea"/>
                <a:sym typeface="+mn-lt"/>
              </a:endParaRPr>
            </a:p>
          </p:txBody>
        </p:sp>
        <p:sp>
          <p:nvSpPr>
            <p:cNvPr id="41" name="Content Placeholder 2"/>
            <p:cNvSpPr txBox="1"/>
            <p:nvPr/>
          </p:nvSpPr>
          <p:spPr bwMode="auto">
            <a:xfrm>
              <a:off x="1327471" y="3612135"/>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latin typeface="+mn-lt"/>
                  <a:ea typeface="+mn-ea"/>
                  <a:cs typeface="+mn-ea"/>
                  <a:sym typeface="+mn-lt"/>
                </a:rPr>
                <a:t>您的内容打在这里，或者通过复制您的文本后，在此框中选择粘贴。</a:t>
              </a:r>
            </a:p>
          </p:txBody>
        </p:sp>
        <p:grpSp>
          <p:nvGrpSpPr>
            <p:cNvPr id="42" name="Group 259"/>
            <p:cNvGrpSpPr/>
            <p:nvPr/>
          </p:nvGrpSpPr>
          <p:grpSpPr>
            <a:xfrm>
              <a:off x="2033519" y="3086714"/>
              <a:ext cx="296967" cy="352647"/>
              <a:chOff x="2060819" y="1388284"/>
              <a:chExt cx="271040" cy="321860"/>
            </a:xfrm>
            <a:solidFill>
              <a:schemeClr val="bg1"/>
            </a:solidFill>
          </p:grpSpPr>
          <p:sp>
            <p:nvSpPr>
              <p:cNvPr id="4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p:spPr>
            <p:txBody>
              <a:bodyPr wrap="none" anchor="ctr"/>
              <a:lstStyle/>
              <a:p>
                <a:pPr>
                  <a:defRPr/>
                </a:pPr>
                <a:endParaRPr lang="en-US" sz="1335" dirty="0">
                  <a:cs typeface="+mn-ea"/>
                  <a:sym typeface="+mn-lt"/>
                </a:endParaRPr>
              </a:p>
            </p:txBody>
          </p:sp>
          <p:sp>
            <p:nvSpPr>
              <p:cNvPr id="4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p:spPr>
            <p:txBody>
              <a:bodyPr wrap="none" anchor="ctr"/>
              <a:lstStyle/>
              <a:p>
                <a:pPr>
                  <a:defRPr/>
                </a:pPr>
                <a:endParaRPr lang="en-US" sz="1335" dirty="0">
                  <a:cs typeface="+mn-ea"/>
                  <a:sym typeface="+mn-lt"/>
                </a:endParaRPr>
              </a:p>
            </p:txBody>
          </p:sp>
          <p:sp>
            <p:nvSpPr>
              <p:cNvPr id="4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p:spPr>
            <p:txBody>
              <a:bodyPr wrap="none" anchor="ctr"/>
              <a:lstStyle/>
              <a:p>
                <a:pPr>
                  <a:defRPr/>
                </a:pPr>
                <a:endParaRPr lang="en-US" sz="1335" dirty="0">
                  <a:cs typeface="+mn-ea"/>
                  <a:sym typeface="+mn-lt"/>
                </a:endParaRPr>
              </a:p>
            </p:txBody>
          </p:sp>
          <p:sp>
            <p:nvSpPr>
              <p:cNvPr id="4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p:spPr>
            <p:txBody>
              <a:bodyPr wrap="none" anchor="ctr"/>
              <a:lstStyle/>
              <a:p>
                <a:pPr>
                  <a:defRPr/>
                </a:pPr>
                <a:endParaRPr lang="en-US" sz="1335" dirty="0">
                  <a:cs typeface="+mn-ea"/>
                  <a:sym typeface="+mn-lt"/>
                </a:endParaRPr>
              </a:p>
            </p:txBody>
          </p:sp>
        </p:grpSp>
      </p:grpSp>
      <p:grpSp>
        <p:nvGrpSpPr>
          <p:cNvPr id="47" name="Group 264"/>
          <p:cNvGrpSpPr/>
          <p:nvPr/>
        </p:nvGrpSpPr>
        <p:grpSpPr>
          <a:xfrm>
            <a:off x="9278226" y="2873776"/>
            <a:ext cx="1714055" cy="1663731"/>
            <a:chOff x="9278455" y="2970827"/>
            <a:chExt cx="1714500" cy="1663730"/>
          </a:xfrm>
        </p:grpSpPr>
        <p:sp>
          <p:nvSpPr>
            <p:cNvPr id="48" name="Teardrop 265"/>
            <p:cNvSpPr/>
            <p:nvPr/>
          </p:nvSpPr>
          <p:spPr bwMode="auto">
            <a:xfrm rot="8100000">
              <a:off x="9852069" y="2970827"/>
              <a:ext cx="556683" cy="5566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tx1"/>
                </a:solidFill>
                <a:cs typeface="+mn-ea"/>
                <a:sym typeface="+mn-lt"/>
              </a:endParaRPr>
            </a:p>
          </p:txBody>
        </p:sp>
        <p:sp>
          <p:nvSpPr>
            <p:cNvPr id="49" name="Content Placeholder 2"/>
            <p:cNvSpPr txBox="1"/>
            <p:nvPr/>
          </p:nvSpPr>
          <p:spPr bwMode="auto">
            <a:xfrm>
              <a:off x="9278455" y="3618522"/>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latin typeface="+mn-lt"/>
                  <a:ea typeface="+mn-ea"/>
                  <a:cs typeface="+mn-ea"/>
                  <a:sym typeface="+mn-lt"/>
                </a:rPr>
                <a:t>您的内容打在这里，或者通过复制您的文本后，在此框中选择粘贴。</a:t>
              </a:r>
            </a:p>
          </p:txBody>
        </p:sp>
        <p:sp>
          <p:nvSpPr>
            <p:cNvPr id="50" name="Freeform 298"/>
            <p:cNvSpPr>
              <a:spLocks noChangeArrowheads="1"/>
            </p:cNvSpPr>
            <p:nvPr/>
          </p:nvSpPr>
          <p:spPr bwMode="auto">
            <a:xfrm>
              <a:off x="9955994" y="3082627"/>
              <a:ext cx="34601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1335" dirty="0">
                <a:cs typeface="+mn-ea"/>
                <a:sym typeface="+mn-lt"/>
              </a:endParaRPr>
            </a:p>
          </p:txBody>
        </p:sp>
      </p:grpSp>
      <p:grpSp>
        <p:nvGrpSpPr>
          <p:cNvPr id="51" name="Group 268"/>
          <p:cNvGrpSpPr/>
          <p:nvPr/>
        </p:nvGrpSpPr>
        <p:grpSpPr>
          <a:xfrm>
            <a:off x="9278226" y="4744809"/>
            <a:ext cx="1714055" cy="1663735"/>
            <a:chOff x="9278455" y="4841857"/>
            <a:chExt cx="1714500" cy="1663735"/>
          </a:xfrm>
        </p:grpSpPr>
        <p:sp>
          <p:nvSpPr>
            <p:cNvPr id="52" name="Teardrop 269"/>
            <p:cNvSpPr/>
            <p:nvPr/>
          </p:nvSpPr>
          <p:spPr bwMode="auto">
            <a:xfrm rot="8100000">
              <a:off x="9852069" y="4841857"/>
              <a:ext cx="556683" cy="5566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tx1"/>
                </a:solidFill>
                <a:cs typeface="+mn-ea"/>
                <a:sym typeface="+mn-lt"/>
              </a:endParaRPr>
            </a:p>
          </p:txBody>
        </p:sp>
        <p:sp>
          <p:nvSpPr>
            <p:cNvPr id="53" name="Content Placeholder 2"/>
            <p:cNvSpPr txBox="1"/>
            <p:nvPr/>
          </p:nvSpPr>
          <p:spPr bwMode="auto">
            <a:xfrm>
              <a:off x="9278455" y="5489557"/>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latin typeface="+mn-lt"/>
                  <a:ea typeface="+mn-ea"/>
                  <a:cs typeface="+mn-ea"/>
                  <a:sym typeface="+mn-lt"/>
                </a:rPr>
                <a:t>您的内容打在这里，或者通过复制您的文本后，在此框中选择粘贴。</a:t>
              </a:r>
            </a:p>
          </p:txBody>
        </p:sp>
        <p:sp>
          <p:nvSpPr>
            <p:cNvPr id="54" name="Freeform 576"/>
            <p:cNvSpPr>
              <a:spLocks noChangeArrowheads="1"/>
            </p:cNvSpPr>
            <p:nvPr/>
          </p:nvSpPr>
          <p:spPr bwMode="auto">
            <a:xfrm>
              <a:off x="9974502" y="4969156"/>
              <a:ext cx="321257"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1335" dirty="0">
                <a:cs typeface="+mn-ea"/>
                <a:sym typeface="+mn-lt"/>
              </a:endParaRPr>
            </a:p>
          </p:txBody>
        </p:sp>
      </p:grpSp>
      <p:sp>
        <p:nvSpPr>
          <p:cNvPr id="55" name="矩形 5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56" name="文本框 55"/>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279631" y="1706129"/>
            <a:ext cx="3641579" cy="3603113"/>
            <a:chOff x="4512406" y="1799221"/>
            <a:chExt cx="3841675" cy="3799715"/>
          </a:xfrm>
        </p:grpSpPr>
        <p:sp>
          <p:nvSpPr>
            <p:cNvPr id="2" name="任意多边形 1"/>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3" name="任意多边形 2"/>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4" name="任意多边形 3"/>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5" name="任意多边形 4"/>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6" name="任意多边形 5"/>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7" name="任意多边形 6"/>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8" name="任意多边形 7"/>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grpSp>
      <p:sp>
        <p:nvSpPr>
          <p:cNvPr id="9" name="矩形 3"/>
          <p:cNvSpPr>
            <a:spLocks noChangeArrowheads="1"/>
          </p:cNvSpPr>
          <p:nvPr/>
        </p:nvSpPr>
        <p:spPr bwMode="auto">
          <a:xfrm>
            <a:off x="5055853" y="3378780"/>
            <a:ext cx="2017452" cy="357350"/>
          </a:xfrm>
          <a:prstGeom prst="rect">
            <a:avLst/>
          </a:prstGeom>
          <a:solidFill>
            <a:schemeClr val="accent1"/>
          </a:solidFill>
          <a:ln>
            <a:noFill/>
          </a:ln>
        </p:spPr>
        <p:txBody>
          <a:bodyPr lIns="86687" tIns="43343" rIns="86687" bIns="43343">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a:lnSpc>
                <a:spcPct val="120000"/>
              </a:lnSpc>
              <a:buNone/>
            </a:pPr>
            <a:r>
              <a:rPr lang="zh-CN" altLang="en-US" sz="1600" dirty="0">
                <a:latin typeface="+mn-lt"/>
                <a:ea typeface="+mn-ea"/>
                <a:cs typeface="+mn-ea"/>
                <a:sym typeface="+mn-lt"/>
              </a:rPr>
              <a:t>请替换文字内容</a:t>
            </a:r>
            <a:endParaRPr lang="en-US" altLang="zh-CN" sz="1600" dirty="0">
              <a:latin typeface="+mn-lt"/>
              <a:ea typeface="+mn-ea"/>
              <a:cs typeface="+mn-ea"/>
              <a:sym typeface="+mn-lt"/>
            </a:endParaRPr>
          </a:p>
        </p:txBody>
      </p:sp>
      <p:sp>
        <p:nvSpPr>
          <p:cNvPr id="25" name="TextBox 170"/>
          <p:cNvSpPr txBox="1"/>
          <p:nvPr/>
        </p:nvSpPr>
        <p:spPr>
          <a:xfrm>
            <a:off x="1560310" y="1993228"/>
            <a:ext cx="2303647" cy="362321"/>
          </a:xfrm>
          <a:prstGeom prst="rect">
            <a:avLst/>
          </a:prstGeom>
          <a:noFill/>
        </p:spPr>
        <p:txBody>
          <a:bodyPr wrap="square" lIns="91420" tIns="45709" rIns="91420" bIns="45709" rtlCol="0">
            <a:spAutoFit/>
          </a:bodyPr>
          <a:lstStyle/>
          <a:p>
            <a:pPr algn="r">
              <a:lnSpc>
                <a:spcPct val="120000"/>
              </a:lnSpc>
            </a:pPr>
            <a:r>
              <a:rPr lang="zh-CN" altLang="en-US" sz="1600" dirty="0">
                <a:cs typeface="+mn-ea"/>
                <a:sym typeface="+mn-lt"/>
              </a:rPr>
              <a:t>文字内容</a:t>
            </a:r>
            <a:endParaRPr lang="en-US" altLang="zh-CN" sz="1600" dirty="0">
              <a:cs typeface="+mn-ea"/>
              <a:sym typeface="+mn-lt"/>
            </a:endParaRPr>
          </a:p>
        </p:txBody>
      </p:sp>
      <p:sp>
        <p:nvSpPr>
          <p:cNvPr id="26" name="TextBox 171"/>
          <p:cNvSpPr txBox="1"/>
          <p:nvPr/>
        </p:nvSpPr>
        <p:spPr>
          <a:xfrm>
            <a:off x="1454499" y="2266619"/>
            <a:ext cx="2409459" cy="613351"/>
          </a:xfrm>
          <a:prstGeom prst="rect">
            <a:avLst/>
          </a:prstGeom>
          <a:noFill/>
        </p:spPr>
        <p:txBody>
          <a:bodyPr wrap="square" lIns="91420" tIns="45709" rIns="91420" bIns="45709" rtlCol="0">
            <a:spAutoFit/>
          </a:bodyPr>
          <a:lstStyle/>
          <a:p>
            <a:pPr algn="r">
              <a:lnSpc>
                <a:spcPct val="150000"/>
              </a:lnSpc>
            </a:pPr>
            <a:r>
              <a:rPr lang="zh-CN" altLang="en-US" sz="1200" dirty="0">
                <a:cs typeface="+mn-ea"/>
                <a:sym typeface="+mn-lt"/>
              </a:rPr>
              <a:t>点击添加相关标题文字，点击添加相关标题文字</a:t>
            </a:r>
            <a:endParaRPr lang="en-GB" altLang="zh-CN" sz="1200" dirty="0">
              <a:cs typeface="+mn-ea"/>
              <a:sym typeface="+mn-lt"/>
            </a:endParaRPr>
          </a:p>
        </p:txBody>
      </p:sp>
      <p:sp>
        <p:nvSpPr>
          <p:cNvPr id="27" name="TextBox 170"/>
          <p:cNvSpPr txBox="1"/>
          <p:nvPr/>
        </p:nvSpPr>
        <p:spPr>
          <a:xfrm>
            <a:off x="1560310" y="3601534"/>
            <a:ext cx="2303647" cy="362321"/>
          </a:xfrm>
          <a:prstGeom prst="rect">
            <a:avLst/>
          </a:prstGeom>
          <a:noFill/>
        </p:spPr>
        <p:txBody>
          <a:bodyPr wrap="square" lIns="91420" tIns="45709" rIns="91420" bIns="45709" rtlCol="0">
            <a:spAutoFit/>
          </a:bodyPr>
          <a:lstStyle/>
          <a:p>
            <a:pPr algn="r">
              <a:lnSpc>
                <a:spcPct val="120000"/>
              </a:lnSpc>
            </a:pPr>
            <a:r>
              <a:rPr lang="zh-CN" altLang="en-US" sz="1600" dirty="0">
                <a:cs typeface="+mn-ea"/>
                <a:sym typeface="+mn-lt"/>
              </a:rPr>
              <a:t>文字内容</a:t>
            </a:r>
            <a:endParaRPr lang="en-US" altLang="zh-CN" sz="1600" dirty="0">
              <a:cs typeface="+mn-ea"/>
              <a:sym typeface="+mn-lt"/>
            </a:endParaRPr>
          </a:p>
        </p:txBody>
      </p:sp>
      <p:sp>
        <p:nvSpPr>
          <p:cNvPr id="28" name="TextBox 171"/>
          <p:cNvSpPr txBox="1"/>
          <p:nvPr/>
        </p:nvSpPr>
        <p:spPr>
          <a:xfrm>
            <a:off x="1454499" y="3874927"/>
            <a:ext cx="2409459" cy="613351"/>
          </a:xfrm>
          <a:prstGeom prst="rect">
            <a:avLst/>
          </a:prstGeom>
          <a:noFill/>
        </p:spPr>
        <p:txBody>
          <a:bodyPr wrap="square" lIns="91420" tIns="45709" rIns="91420" bIns="45709" rtlCol="0">
            <a:spAutoFit/>
          </a:bodyPr>
          <a:lstStyle/>
          <a:p>
            <a:pPr algn="r">
              <a:lnSpc>
                <a:spcPct val="150000"/>
              </a:lnSpc>
            </a:pPr>
            <a:r>
              <a:rPr lang="zh-CN" altLang="en-US" sz="1200" dirty="0">
                <a:cs typeface="+mn-ea"/>
                <a:sym typeface="+mn-lt"/>
              </a:rPr>
              <a:t>点击添加相关标题文字，点击添加相关标题文字</a:t>
            </a:r>
            <a:endParaRPr lang="en-GB" altLang="zh-CN" sz="1200" dirty="0">
              <a:cs typeface="+mn-ea"/>
              <a:sym typeface="+mn-lt"/>
            </a:endParaRPr>
          </a:p>
        </p:txBody>
      </p:sp>
      <p:sp>
        <p:nvSpPr>
          <p:cNvPr id="29" name="TextBox 170"/>
          <p:cNvSpPr txBox="1"/>
          <p:nvPr/>
        </p:nvSpPr>
        <p:spPr>
          <a:xfrm>
            <a:off x="1560310" y="5111946"/>
            <a:ext cx="2303647" cy="362321"/>
          </a:xfrm>
          <a:prstGeom prst="rect">
            <a:avLst/>
          </a:prstGeom>
          <a:noFill/>
        </p:spPr>
        <p:txBody>
          <a:bodyPr wrap="square" lIns="91420" tIns="45709" rIns="91420" bIns="45709" rtlCol="0">
            <a:spAutoFit/>
          </a:bodyPr>
          <a:lstStyle/>
          <a:p>
            <a:pPr algn="r">
              <a:lnSpc>
                <a:spcPct val="120000"/>
              </a:lnSpc>
            </a:pPr>
            <a:r>
              <a:rPr lang="zh-CN" altLang="en-US" sz="1600" dirty="0">
                <a:cs typeface="+mn-ea"/>
                <a:sym typeface="+mn-lt"/>
              </a:rPr>
              <a:t>文字内容</a:t>
            </a:r>
            <a:endParaRPr lang="en-US" altLang="zh-CN" sz="1600" dirty="0">
              <a:cs typeface="+mn-ea"/>
              <a:sym typeface="+mn-lt"/>
            </a:endParaRPr>
          </a:p>
        </p:txBody>
      </p:sp>
      <p:sp>
        <p:nvSpPr>
          <p:cNvPr id="30" name="TextBox 171"/>
          <p:cNvSpPr txBox="1"/>
          <p:nvPr/>
        </p:nvSpPr>
        <p:spPr>
          <a:xfrm>
            <a:off x="1454499" y="5385339"/>
            <a:ext cx="2409459" cy="613351"/>
          </a:xfrm>
          <a:prstGeom prst="rect">
            <a:avLst/>
          </a:prstGeom>
          <a:noFill/>
        </p:spPr>
        <p:txBody>
          <a:bodyPr wrap="square" lIns="91420" tIns="45709" rIns="91420" bIns="45709" rtlCol="0">
            <a:spAutoFit/>
          </a:bodyPr>
          <a:lstStyle/>
          <a:p>
            <a:pPr algn="r">
              <a:lnSpc>
                <a:spcPct val="150000"/>
              </a:lnSpc>
            </a:pPr>
            <a:r>
              <a:rPr lang="zh-CN" altLang="en-US" sz="1200" dirty="0">
                <a:cs typeface="+mn-ea"/>
                <a:sym typeface="+mn-lt"/>
              </a:rPr>
              <a:t>点击添加相关标题文字，点击添加相关标题文字</a:t>
            </a:r>
            <a:endParaRPr lang="en-GB" altLang="zh-CN" sz="1200" dirty="0">
              <a:cs typeface="+mn-ea"/>
              <a:sym typeface="+mn-lt"/>
            </a:endParaRPr>
          </a:p>
        </p:txBody>
      </p:sp>
      <p:sp>
        <p:nvSpPr>
          <p:cNvPr id="31" name="TextBox 170"/>
          <p:cNvSpPr txBox="1"/>
          <p:nvPr/>
        </p:nvSpPr>
        <p:spPr>
          <a:xfrm>
            <a:off x="8049174" y="5098800"/>
            <a:ext cx="2303647" cy="362321"/>
          </a:xfrm>
          <a:prstGeom prst="rect">
            <a:avLst/>
          </a:prstGeom>
          <a:noFill/>
        </p:spPr>
        <p:txBody>
          <a:bodyPr wrap="square" lIns="91420" tIns="45709" rIns="91420" bIns="45709" rtlCol="0">
            <a:spAutoFit/>
          </a:bodyPr>
          <a:lstStyle/>
          <a:p>
            <a:pPr>
              <a:lnSpc>
                <a:spcPct val="120000"/>
              </a:lnSpc>
            </a:pPr>
            <a:r>
              <a:rPr lang="zh-CN" altLang="en-US" sz="1600" dirty="0">
                <a:cs typeface="+mn-ea"/>
                <a:sym typeface="+mn-lt"/>
              </a:rPr>
              <a:t>请替换文字内容</a:t>
            </a:r>
            <a:endParaRPr lang="en-US" altLang="zh-CN" sz="1600" dirty="0">
              <a:cs typeface="+mn-ea"/>
              <a:sym typeface="+mn-lt"/>
            </a:endParaRPr>
          </a:p>
        </p:txBody>
      </p:sp>
      <p:sp>
        <p:nvSpPr>
          <p:cNvPr id="32" name="TextBox 171"/>
          <p:cNvSpPr txBox="1"/>
          <p:nvPr/>
        </p:nvSpPr>
        <p:spPr>
          <a:xfrm>
            <a:off x="8049175" y="5372191"/>
            <a:ext cx="2450667" cy="613351"/>
          </a:xfrm>
          <a:prstGeom prst="rect">
            <a:avLst/>
          </a:prstGeom>
          <a:noFill/>
        </p:spPr>
        <p:txBody>
          <a:bodyPr wrap="square" lIns="91420" tIns="45709" rIns="91420" bIns="45709" rtlCol="0">
            <a:spAutoFit/>
          </a:bodyPr>
          <a:lstStyle/>
          <a:p>
            <a:pPr>
              <a:lnSpc>
                <a:spcPct val="150000"/>
              </a:lnSpc>
            </a:pPr>
            <a:r>
              <a:rPr lang="zh-CN" altLang="en-US" sz="1200" dirty="0">
                <a:cs typeface="+mn-ea"/>
                <a:sym typeface="+mn-lt"/>
              </a:rPr>
              <a:t>点击添加相关标题文字，点击添加相关标题文字</a:t>
            </a:r>
            <a:endParaRPr lang="en-GB" altLang="zh-CN" sz="1200" dirty="0">
              <a:cs typeface="+mn-ea"/>
              <a:sym typeface="+mn-lt"/>
            </a:endParaRPr>
          </a:p>
        </p:txBody>
      </p:sp>
      <p:sp>
        <p:nvSpPr>
          <p:cNvPr id="33" name="TextBox 170"/>
          <p:cNvSpPr txBox="1"/>
          <p:nvPr/>
        </p:nvSpPr>
        <p:spPr>
          <a:xfrm>
            <a:off x="8286839" y="3601534"/>
            <a:ext cx="2303647" cy="362321"/>
          </a:xfrm>
          <a:prstGeom prst="rect">
            <a:avLst/>
          </a:prstGeom>
          <a:noFill/>
        </p:spPr>
        <p:txBody>
          <a:bodyPr wrap="square" lIns="91420" tIns="45709" rIns="91420" bIns="45709" rtlCol="0">
            <a:spAutoFit/>
          </a:bodyPr>
          <a:lstStyle/>
          <a:p>
            <a:pPr>
              <a:lnSpc>
                <a:spcPct val="120000"/>
              </a:lnSpc>
            </a:pPr>
            <a:r>
              <a:rPr lang="zh-CN" altLang="en-US" sz="1600" dirty="0">
                <a:cs typeface="+mn-ea"/>
                <a:sym typeface="+mn-lt"/>
              </a:rPr>
              <a:t>文字内容</a:t>
            </a:r>
            <a:endParaRPr lang="en-US" altLang="zh-CN" sz="1600" dirty="0">
              <a:cs typeface="+mn-ea"/>
              <a:sym typeface="+mn-lt"/>
            </a:endParaRPr>
          </a:p>
        </p:txBody>
      </p:sp>
      <p:sp>
        <p:nvSpPr>
          <p:cNvPr id="34" name="TextBox 171"/>
          <p:cNvSpPr txBox="1"/>
          <p:nvPr/>
        </p:nvSpPr>
        <p:spPr>
          <a:xfrm>
            <a:off x="8286839" y="3874927"/>
            <a:ext cx="2450667" cy="613351"/>
          </a:xfrm>
          <a:prstGeom prst="rect">
            <a:avLst/>
          </a:prstGeom>
          <a:noFill/>
        </p:spPr>
        <p:txBody>
          <a:bodyPr wrap="square" lIns="91420" tIns="45709" rIns="91420" bIns="45709" rtlCol="0">
            <a:spAutoFit/>
          </a:bodyPr>
          <a:lstStyle/>
          <a:p>
            <a:pPr>
              <a:lnSpc>
                <a:spcPct val="150000"/>
              </a:lnSpc>
            </a:pPr>
            <a:r>
              <a:rPr lang="zh-CN" altLang="en-US" sz="1200" dirty="0">
                <a:cs typeface="+mn-ea"/>
                <a:sym typeface="+mn-lt"/>
              </a:rPr>
              <a:t>点击添加相关标题文字，点击添加相关标题文字</a:t>
            </a:r>
            <a:endParaRPr lang="en-GB" altLang="zh-CN" sz="1200" dirty="0">
              <a:cs typeface="+mn-ea"/>
              <a:sym typeface="+mn-lt"/>
            </a:endParaRPr>
          </a:p>
        </p:txBody>
      </p:sp>
      <p:sp>
        <p:nvSpPr>
          <p:cNvPr id="35" name="TextBox 170"/>
          <p:cNvSpPr txBox="1"/>
          <p:nvPr/>
        </p:nvSpPr>
        <p:spPr>
          <a:xfrm>
            <a:off x="8105095" y="1993228"/>
            <a:ext cx="2303647" cy="362321"/>
          </a:xfrm>
          <a:prstGeom prst="rect">
            <a:avLst/>
          </a:prstGeom>
          <a:noFill/>
        </p:spPr>
        <p:txBody>
          <a:bodyPr wrap="square" lIns="91420" tIns="45709" rIns="91420" bIns="45709" rtlCol="0">
            <a:spAutoFit/>
          </a:bodyPr>
          <a:lstStyle/>
          <a:p>
            <a:pPr>
              <a:lnSpc>
                <a:spcPct val="120000"/>
              </a:lnSpc>
            </a:pPr>
            <a:r>
              <a:rPr lang="zh-CN" altLang="en-US" sz="1600" dirty="0">
                <a:cs typeface="+mn-ea"/>
                <a:sym typeface="+mn-lt"/>
              </a:rPr>
              <a:t>文字内容</a:t>
            </a:r>
            <a:endParaRPr lang="en-US" altLang="zh-CN" sz="1600" dirty="0">
              <a:cs typeface="+mn-ea"/>
              <a:sym typeface="+mn-lt"/>
            </a:endParaRPr>
          </a:p>
        </p:txBody>
      </p:sp>
      <p:sp>
        <p:nvSpPr>
          <p:cNvPr id="36" name="TextBox 171"/>
          <p:cNvSpPr txBox="1"/>
          <p:nvPr/>
        </p:nvSpPr>
        <p:spPr>
          <a:xfrm>
            <a:off x="8105097" y="2266619"/>
            <a:ext cx="2450667" cy="613351"/>
          </a:xfrm>
          <a:prstGeom prst="rect">
            <a:avLst/>
          </a:prstGeom>
          <a:noFill/>
        </p:spPr>
        <p:txBody>
          <a:bodyPr wrap="square" lIns="91420" tIns="45709" rIns="91420" bIns="45709" rtlCol="0">
            <a:spAutoFit/>
          </a:bodyPr>
          <a:lstStyle/>
          <a:p>
            <a:pPr>
              <a:lnSpc>
                <a:spcPct val="150000"/>
              </a:lnSpc>
            </a:pPr>
            <a:r>
              <a:rPr lang="zh-CN" altLang="en-US" sz="1200" dirty="0">
                <a:cs typeface="+mn-ea"/>
                <a:sym typeface="+mn-lt"/>
              </a:rPr>
              <a:t>点击添加相关标题文字，点击添加相关标题文字</a:t>
            </a:r>
            <a:endParaRPr lang="en-GB" altLang="zh-CN" sz="1200" dirty="0">
              <a:cs typeface="+mn-ea"/>
              <a:sym typeface="+mn-lt"/>
            </a:endParaRPr>
          </a:p>
        </p:txBody>
      </p:sp>
      <p:sp>
        <p:nvSpPr>
          <p:cNvPr id="23" name="文本框 22"/>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right)">
                                      <p:cBhvr>
                                        <p:cTn id="23" dur="500"/>
                                        <p:tgtEl>
                                          <p:spTgt spid="26"/>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ppt_x</p:attrName>
                                        </p:attrNameLst>
                                      </p:cBhvr>
                                      <p:tavLst>
                                        <p:tav tm="0">
                                          <p:val>
                                            <p:strVal val="#ppt_x-#ppt_w*1.125000"/>
                                          </p:val>
                                        </p:tav>
                                        <p:tav tm="100000">
                                          <p:val>
                                            <p:strVal val="#ppt_x"/>
                                          </p:val>
                                        </p:tav>
                                      </p:tavLst>
                                    </p:anim>
                                    <p:animEffect transition="in" filter="wipe(right)">
                                      <p:cBhvr>
                                        <p:cTn id="28" dur="500"/>
                                        <p:tgtEl>
                                          <p:spTgt spid="2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ppt_x</p:attrName>
                                        </p:attrNameLst>
                                      </p:cBhvr>
                                      <p:tavLst>
                                        <p:tav tm="0">
                                          <p:val>
                                            <p:strVal val="#ppt_x-#ppt_w*1.125000"/>
                                          </p:val>
                                        </p:tav>
                                        <p:tav tm="100000">
                                          <p:val>
                                            <p:strVal val="#ppt_x"/>
                                          </p:val>
                                        </p:tav>
                                      </p:tavLst>
                                    </p:anim>
                                    <p:animEffect transition="in" filter="wipe(right)">
                                      <p:cBhvr>
                                        <p:cTn id="32" dur="500"/>
                                        <p:tgtEl>
                                          <p:spTgt spid="28"/>
                                        </p:tgtEl>
                                      </p:cBhvr>
                                    </p:animEffect>
                                  </p:childTnLst>
                                </p:cTn>
                              </p:par>
                            </p:childTnLst>
                          </p:cTn>
                        </p:par>
                        <p:par>
                          <p:cTn id="33" fill="hold">
                            <p:stCondLst>
                              <p:cond delay="2000"/>
                            </p:stCondLst>
                            <p:childTnLst>
                              <p:par>
                                <p:cTn id="34" presetID="1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p:tgtEl>
                                          <p:spTgt spid="29"/>
                                        </p:tgtEl>
                                        <p:attrNameLst>
                                          <p:attrName>ppt_x</p:attrName>
                                        </p:attrNameLst>
                                      </p:cBhvr>
                                      <p:tavLst>
                                        <p:tav tm="0">
                                          <p:val>
                                            <p:strVal val="#ppt_x-#ppt_w*1.125000"/>
                                          </p:val>
                                        </p:tav>
                                        <p:tav tm="100000">
                                          <p:val>
                                            <p:strVal val="#ppt_x"/>
                                          </p:val>
                                        </p:tav>
                                      </p:tavLst>
                                    </p:anim>
                                    <p:animEffect transition="in" filter="wipe(right)">
                                      <p:cBhvr>
                                        <p:cTn id="37" dur="500"/>
                                        <p:tgtEl>
                                          <p:spTgt spid="29"/>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ppt_x</p:attrName>
                                        </p:attrNameLst>
                                      </p:cBhvr>
                                      <p:tavLst>
                                        <p:tav tm="0">
                                          <p:val>
                                            <p:strVal val="#ppt_x-#ppt_w*1.125000"/>
                                          </p:val>
                                        </p:tav>
                                        <p:tav tm="100000">
                                          <p:val>
                                            <p:strVal val="#ppt_x"/>
                                          </p:val>
                                        </p:tav>
                                      </p:tavLst>
                                    </p:anim>
                                    <p:animEffect transition="in" filter="wipe(right)">
                                      <p:cBhvr>
                                        <p:cTn id="41" dur="500"/>
                                        <p:tgtEl>
                                          <p:spTgt spid="30"/>
                                        </p:tgtEl>
                                      </p:cBhvr>
                                    </p:animEffect>
                                  </p:childTnLst>
                                </p:cTn>
                              </p:par>
                            </p:childTnLst>
                          </p:cTn>
                        </p:par>
                        <p:par>
                          <p:cTn id="42" fill="hold">
                            <p:stCondLst>
                              <p:cond delay="2500"/>
                            </p:stCondLst>
                            <p:childTnLst>
                              <p:par>
                                <p:cTn id="43" presetID="1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p:tgtEl>
                                          <p:spTgt spid="31"/>
                                        </p:tgtEl>
                                        <p:attrNameLst>
                                          <p:attrName>ppt_x</p:attrName>
                                        </p:attrNameLst>
                                      </p:cBhvr>
                                      <p:tavLst>
                                        <p:tav tm="0">
                                          <p:val>
                                            <p:strVal val="#ppt_x+#ppt_w*1.125000"/>
                                          </p:val>
                                        </p:tav>
                                        <p:tav tm="100000">
                                          <p:val>
                                            <p:strVal val="#ppt_x"/>
                                          </p:val>
                                        </p:tav>
                                      </p:tavLst>
                                    </p:anim>
                                    <p:animEffect transition="in" filter="wipe(left)">
                                      <p:cBhvr>
                                        <p:cTn id="46" dur="500"/>
                                        <p:tgtEl>
                                          <p:spTgt spid="31"/>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p:tgtEl>
                                          <p:spTgt spid="32"/>
                                        </p:tgtEl>
                                        <p:attrNameLst>
                                          <p:attrName>ppt_x</p:attrName>
                                        </p:attrNameLst>
                                      </p:cBhvr>
                                      <p:tavLst>
                                        <p:tav tm="0">
                                          <p:val>
                                            <p:strVal val="#ppt_x+#ppt_w*1.125000"/>
                                          </p:val>
                                        </p:tav>
                                        <p:tav tm="100000">
                                          <p:val>
                                            <p:strVal val="#ppt_x"/>
                                          </p:val>
                                        </p:tav>
                                      </p:tavLst>
                                    </p:anim>
                                    <p:animEffect transition="in" filter="wipe(left)">
                                      <p:cBhvr>
                                        <p:cTn id="50" dur="500"/>
                                        <p:tgtEl>
                                          <p:spTgt spid="32"/>
                                        </p:tgtEl>
                                      </p:cBhvr>
                                    </p:animEffect>
                                  </p:childTnLst>
                                </p:cTn>
                              </p:par>
                            </p:childTnLst>
                          </p:cTn>
                        </p:par>
                        <p:par>
                          <p:cTn id="51" fill="hold">
                            <p:stCondLst>
                              <p:cond delay="3000"/>
                            </p:stCondLst>
                            <p:childTnLst>
                              <p:par>
                                <p:cTn id="52" presetID="12" presetClass="entr" presetSubtype="2"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p:tgtEl>
                                          <p:spTgt spid="33"/>
                                        </p:tgtEl>
                                        <p:attrNameLst>
                                          <p:attrName>ppt_x</p:attrName>
                                        </p:attrNameLst>
                                      </p:cBhvr>
                                      <p:tavLst>
                                        <p:tav tm="0">
                                          <p:val>
                                            <p:strVal val="#ppt_x+#ppt_w*1.125000"/>
                                          </p:val>
                                        </p:tav>
                                        <p:tav tm="100000">
                                          <p:val>
                                            <p:strVal val="#ppt_x"/>
                                          </p:val>
                                        </p:tav>
                                      </p:tavLst>
                                    </p:anim>
                                    <p:animEffect transition="in" filter="wipe(left)">
                                      <p:cBhvr>
                                        <p:cTn id="55" dur="500"/>
                                        <p:tgtEl>
                                          <p:spTgt spid="33"/>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left)">
                                      <p:cBhvr>
                                        <p:cTn id="59" dur="500"/>
                                        <p:tgtEl>
                                          <p:spTgt spid="34"/>
                                        </p:tgtEl>
                                      </p:cBhvr>
                                    </p:animEffect>
                                  </p:childTnLst>
                                </p:cTn>
                              </p:par>
                            </p:childTnLst>
                          </p:cTn>
                        </p:par>
                        <p:par>
                          <p:cTn id="60" fill="hold">
                            <p:stCondLst>
                              <p:cond delay="3500"/>
                            </p:stCondLst>
                            <p:childTnLst>
                              <p:par>
                                <p:cTn id="61" presetID="1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p:tgtEl>
                                          <p:spTgt spid="35"/>
                                        </p:tgtEl>
                                        <p:attrNameLst>
                                          <p:attrName>ppt_x</p:attrName>
                                        </p:attrNameLst>
                                      </p:cBhvr>
                                      <p:tavLst>
                                        <p:tav tm="0">
                                          <p:val>
                                            <p:strVal val="#ppt_x+#ppt_w*1.125000"/>
                                          </p:val>
                                        </p:tav>
                                        <p:tav tm="100000">
                                          <p:val>
                                            <p:strVal val="#ppt_x"/>
                                          </p:val>
                                        </p:tav>
                                      </p:tavLst>
                                    </p:anim>
                                    <p:animEffect transition="in" filter="wipe(left)">
                                      <p:cBhvr>
                                        <p:cTn id="64" dur="500"/>
                                        <p:tgtEl>
                                          <p:spTgt spid="35"/>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7855081" y="4777301"/>
            <a:ext cx="563801" cy="563800"/>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5" name="Freeform 4"/>
          <p:cNvSpPr/>
          <p:nvPr/>
        </p:nvSpPr>
        <p:spPr bwMode="auto">
          <a:xfrm>
            <a:off x="7300930" y="4118384"/>
            <a:ext cx="867068" cy="865688"/>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6" name="Freeform 5"/>
          <p:cNvSpPr/>
          <p:nvPr/>
        </p:nvSpPr>
        <p:spPr bwMode="auto">
          <a:xfrm>
            <a:off x="6370453" y="2133362"/>
            <a:ext cx="1406056" cy="1404677"/>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7" name="Freeform 6"/>
          <p:cNvSpPr/>
          <p:nvPr/>
        </p:nvSpPr>
        <p:spPr bwMode="auto">
          <a:xfrm>
            <a:off x="7539409" y="1670192"/>
            <a:ext cx="1020080" cy="1020080"/>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8" name="Freeform 7"/>
          <p:cNvSpPr/>
          <p:nvPr/>
        </p:nvSpPr>
        <p:spPr bwMode="auto">
          <a:xfrm>
            <a:off x="8423018" y="2262941"/>
            <a:ext cx="563801" cy="563800"/>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9" name="Freeform 8"/>
          <p:cNvSpPr/>
          <p:nvPr/>
        </p:nvSpPr>
        <p:spPr bwMode="auto">
          <a:xfrm>
            <a:off x="7509083" y="2730246"/>
            <a:ext cx="1616964" cy="1615585"/>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grpSp>
        <p:nvGrpSpPr>
          <p:cNvPr id="10" name="Group 9"/>
          <p:cNvGrpSpPr/>
          <p:nvPr/>
        </p:nvGrpSpPr>
        <p:grpSpPr>
          <a:xfrm>
            <a:off x="6148517" y="3646941"/>
            <a:ext cx="1137252" cy="2260716"/>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grpSp>
      <p:sp>
        <p:nvSpPr>
          <p:cNvPr id="15" name="Freeform 12"/>
          <p:cNvSpPr/>
          <p:nvPr/>
        </p:nvSpPr>
        <p:spPr bwMode="auto">
          <a:xfrm>
            <a:off x="7724127" y="2945291"/>
            <a:ext cx="1186877" cy="1185499"/>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6" name="Freeform 30"/>
          <p:cNvSpPr/>
          <p:nvPr/>
        </p:nvSpPr>
        <p:spPr bwMode="auto">
          <a:xfrm>
            <a:off x="6570334" y="2333245"/>
            <a:ext cx="1006295" cy="1004916"/>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7" name="Freeform 48"/>
          <p:cNvSpPr/>
          <p:nvPr/>
        </p:nvSpPr>
        <p:spPr bwMode="auto">
          <a:xfrm>
            <a:off x="7713099" y="1843882"/>
            <a:ext cx="674080" cy="674079"/>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8" name="Freeform 66"/>
          <p:cNvSpPr/>
          <p:nvPr/>
        </p:nvSpPr>
        <p:spPr bwMode="auto">
          <a:xfrm>
            <a:off x="7485648" y="4303100"/>
            <a:ext cx="497635" cy="497633"/>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9" name="Freeform 76"/>
          <p:cNvSpPr>
            <a:spLocks noEditPoints="1"/>
          </p:cNvSpPr>
          <p:nvPr/>
        </p:nvSpPr>
        <p:spPr bwMode="auto">
          <a:xfrm>
            <a:off x="8020501" y="4952366"/>
            <a:ext cx="226072" cy="210908"/>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0" name="Freeform 86"/>
          <p:cNvSpPr>
            <a:spLocks noEditPoints="1"/>
          </p:cNvSpPr>
          <p:nvPr/>
        </p:nvSpPr>
        <p:spPr bwMode="auto">
          <a:xfrm>
            <a:off x="8588435" y="2439387"/>
            <a:ext cx="226072" cy="210908"/>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1" name="Oval 20"/>
          <p:cNvSpPr>
            <a:spLocks noChangeArrowheads="1"/>
          </p:cNvSpPr>
          <p:nvPr/>
        </p:nvSpPr>
        <p:spPr bwMode="auto">
          <a:xfrm>
            <a:off x="6935634" y="2698542"/>
            <a:ext cx="274319" cy="274319"/>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2" name="Oval 21"/>
          <p:cNvSpPr>
            <a:spLocks noChangeArrowheads="1"/>
          </p:cNvSpPr>
          <p:nvPr/>
        </p:nvSpPr>
        <p:spPr bwMode="auto">
          <a:xfrm>
            <a:off x="8168000" y="3379515"/>
            <a:ext cx="315673" cy="317052"/>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3" name="Oval 22"/>
          <p:cNvSpPr>
            <a:spLocks noChangeArrowheads="1"/>
          </p:cNvSpPr>
          <p:nvPr/>
        </p:nvSpPr>
        <p:spPr bwMode="auto">
          <a:xfrm>
            <a:off x="7981901" y="2049163"/>
            <a:ext cx="186096" cy="186095"/>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4" name="Oval 23"/>
          <p:cNvSpPr>
            <a:spLocks noChangeArrowheads="1"/>
          </p:cNvSpPr>
          <p:nvPr/>
        </p:nvSpPr>
        <p:spPr bwMode="auto">
          <a:xfrm>
            <a:off x="7640040" y="4460247"/>
            <a:ext cx="186096" cy="184717"/>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9400" tIns="39700" rIns="79400" bIns="39700" numCol="1" anchor="t" anchorCtr="0" compatLnSpc="1"/>
          <a:lstStyle/>
          <a:p>
            <a:pPr algn="just">
              <a:lnSpc>
                <a:spcPct val="120000"/>
              </a:lnSpc>
            </a:pPr>
            <a:endParaRPr lang="en-US" sz="855">
              <a:cs typeface="+mn-ea"/>
              <a:sym typeface="+mn-lt"/>
            </a:endParaRPr>
          </a:p>
        </p:txBody>
      </p:sp>
      <p:grpSp>
        <p:nvGrpSpPr>
          <p:cNvPr id="25" name="Group 24"/>
          <p:cNvGrpSpPr/>
          <p:nvPr/>
        </p:nvGrpSpPr>
        <p:grpSpPr>
          <a:xfrm>
            <a:off x="8490238" y="3794438"/>
            <a:ext cx="1319540" cy="2107705"/>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grpSp>
      <p:grpSp>
        <p:nvGrpSpPr>
          <p:cNvPr id="70" name="Group 69"/>
          <p:cNvGrpSpPr/>
          <p:nvPr/>
        </p:nvGrpSpPr>
        <p:grpSpPr>
          <a:xfrm>
            <a:off x="2284912" y="5630185"/>
            <a:ext cx="403208" cy="403897"/>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grpSp>
      <p:grpSp>
        <p:nvGrpSpPr>
          <p:cNvPr id="80" name="Group 79"/>
          <p:cNvGrpSpPr/>
          <p:nvPr/>
        </p:nvGrpSpPr>
        <p:grpSpPr>
          <a:xfrm>
            <a:off x="2291489" y="3109795"/>
            <a:ext cx="377707" cy="40320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grpSp>
      <p:grpSp>
        <p:nvGrpSpPr>
          <p:cNvPr id="87" name="Group 86"/>
          <p:cNvGrpSpPr/>
          <p:nvPr/>
        </p:nvGrpSpPr>
        <p:grpSpPr>
          <a:xfrm>
            <a:off x="2291004" y="1779930"/>
            <a:ext cx="403897" cy="339797"/>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grpSp>
      <p:grpSp>
        <p:nvGrpSpPr>
          <p:cNvPr id="91" name="Group 90"/>
          <p:cNvGrpSpPr/>
          <p:nvPr/>
        </p:nvGrpSpPr>
        <p:grpSpPr>
          <a:xfrm>
            <a:off x="2287827" y="4343912"/>
            <a:ext cx="403208" cy="314985"/>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effectLst>
                  <a:outerShdw blurRad="38100" dist="38100" dir="2700000" algn="tl">
                    <a:srgbClr val="000000"/>
                  </a:outerShdw>
                </a:effectLst>
                <a:cs typeface="+mn-ea"/>
                <a:sym typeface="+mn-lt"/>
              </a:endParaRPr>
            </a:p>
          </p:txBody>
        </p:sp>
      </p:grpSp>
      <p:grpSp>
        <p:nvGrpSpPr>
          <p:cNvPr id="114" name="Group 113"/>
          <p:cNvGrpSpPr/>
          <p:nvPr/>
        </p:nvGrpSpPr>
        <p:grpSpPr>
          <a:xfrm>
            <a:off x="2775328" y="1669767"/>
            <a:ext cx="2444736" cy="800216"/>
            <a:chOff x="8676119" y="2239121"/>
            <a:chExt cx="3378732" cy="921551"/>
          </a:xfrm>
        </p:grpSpPr>
        <p:sp>
          <p:nvSpPr>
            <p:cNvPr id="115" name="TextBox 114"/>
            <p:cNvSpPr txBox="1"/>
            <p:nvPr/>
          </p:nvSpPr>
          <p:spPr>
            <a:xfrm>
              <a:off x="8683447" y="2239121"/>
              <a:ext cx="1643841" cy="257932"/>
            </a:xfrm>
            <a:prstGeom prst="rect">
              <a:avLst/>
            </a:prstGeom>
            <a:noFill/>
          </p:spPr>
          <p:txBody>
            <a:bodyPr wrap="none" lIns="0" tIns="0" rIns="0" bIns="0" rtlCol="0">
              <a:spAutoFit/>
            </a:bodyPr>
            <a:lstStyle/>
            <a:p>
              <a:pPr>
                <a:lnSpc>
                  <a:spcPct val="120000"/>
                </a:lnSpc>
              </a:pPr>
              <a:r>
                <a:rPr lang="zh-CN" altLang="en-US" sz="1325" b="1" dirty="0">
                  <a:cs typeface="+mn-ea"/>
                  <a:sym typeface="+mn-lt"/>
                </a:rPr>
                <a:t>请输入您的标题</a:t>
              </a:r>
              <a:endParaRPr lang="en-GB" sz="1325" b="1" dirty="0">
                <a:cs typeface="+mn-ea"/>
                <a:sym typeface="+mn-lt"/>
              </a:endParaRPr>
            </a:p>
          </p:txBody>
        </p:sp>
        <p:sp>
          <p:nvSpPr>
            <p:cNvPr id="116" name="Rectangle 115"/>
            <p:cNvSpPr/>
            <p:nvPr/>
          </p:nvSpPr>
          <p:spPr>
            <a:xfrm>
              <a:off x="8676119" y="2479917"/>
              <a:ext cx="3378732" cy="680755"/>
            </a:xfrm>
            <a:prstGeom prst="rect">
              <a:avLst/>
            </a:prstGeom>
          </p:spPr>
          <p:txBody>
            <a:bodyPr wrap="square" lIns="0" tIns="0" rIns="0" bIns="0">
              <a:spAutoFit/>
            </a:bodyPr>
            <a:lstStyle/>
            <a:p>
              <a:pPr algn="just">
                <a:lnSpc>
                  <a:spcPct val="120000"/>
                </a:lnSpc>
              </a:pPr>
              <a:r>
                <a:rPr lang="zh-CN" altLang="en-US" sz="1065" dirty="0">
                  <a:cs typeface="+mn-ea"/>
                  <a:sym typeface="+mn-lt"/>
                </a:rPr>
                <a:t>用户可以在投影仪或者计算机上进行演示也可以将演示文稿打印出来制作成胶片以便应用到</a:t>
              </a:r>
              <a:endParaRPr lang="en-GB" altLang="zh-CN" sz="1065" dirty="0">
                <a:cs typeface="+mn-ea"/>
                <a:sym typeface="+mn-lt"/>
              </a:endParaRPr>
            </a:p>
          </p:txBody>
        </p:sp>
      </p:grpSp>
      <p:grpSp>
        <p:nvGrpSpPr>
          <p:cNvPr id="117" name="Group 116"/>
          <p:cNvGrpSpPr/>
          <p:nvPr/>
        </p:nvGrpSpPr>
        <p:grpSpPr>
          <a:xfrm>
            <a:off x="2775483" y="3041890"/>
            <a:ext cx="2444736" cy="773309"/>
            <a:chOff x="8676119" y="2270107"/>
            <a:chExt cx="3378732" cy="890560"/>
          </a:xfrm>
        </p:grpSpPr>
        <p:sp>
          <p:nvSpPr>
            <p:cNvPr id="118" name="TextBox 117"/>
            <p:cNvSpPr txBox="1"/>
            <p:nvPr/>
          </p:nvSpPr>
          <p:spPr>
            <a:xfrm>
              <a:off x="8683447" y="2270107"/>
              <a:ext cx="1643841" cy="257931"/>
            </a:xfrm>
            <a:prstGeom prst="rect">
              <a:avLst/>
            </a:prstGeom>
            <a:noFill/>
          </p:spPr>
          <p:txBody>
            <a:bodyPr wrap="none" lIns="0" tIns="0" rIns="0" bIns="0" rtlCol="0">
              <a:spAutoFit/>
            </a:bodyPr>
            <a:lstStyle/>
            <a:p>
              <a:pPr>
                <a:lnSpc>
                  <a:spcPct val="120000"/>
                </a:lnSpc>
              </a:pPr>
              <a:r>
                <a:rPr lang="zh-CN" altLang="en-US" sz="1325" b="1" dirty="0">
                  <a:cs typeface="+mn-ea"/>
                  <a:sym typeface="+mn-lt"/>
                </a:rPr>
                <a:t>请输入您的标题</a:t>
              </a:r>
              <a:endParaRPr lang="en-GB" sz="1325" b="1" dirty="0">
                <a:cs typeface="+mn-ea"/>
                <a:sym typeface="+mn-lt"/>
              </a:endParaRPr>
            </a:p>
          </p:txBody>
        </p:sp>
        <p:sp>
          <p:nvSpPr>
            <p:cNvPr id="119" name="Rectangle 118"/>
            <p:cNvSpPr/>
            <p:nvPr/>
          </p:nvSpPr>
          <p:spPr>
            <a:xfrm>
              <a:off x="8676119" y="2479916"/>
              <a:ext cx="3378732" cy="680751"/>
            </a:xfrm>
            <a:prstGeom prst="rect">
              <a:avLst/>
            </a:prstGeom>
          </p:spPr>
          <p:txBody>
            <a:bodyPr wrap="square" lIns="0" tIns="0" rIns="0" bIns="0">
              <a:spAutoFit/>
            </a:bodyPr>
            <a:lstStyle/>
            <a:p>
              <a:pPr algn="just">
                <a:lnSpc>
                  <a:spcPct val="120000"/>
                </a:lnSpc>
              </a:pPr>
              <a:r>
                <a:rPr lang="zh-CN" altLang="en-US" sz="1065" dirty="0">
                  <a:cs typeface="+mn-ea"/>
                  <a:sym typeface="+mn-lt"/>
                </a:rPr>
                <a:t>用户可以在投影仪或者计算机上进行演示也可以将演示文稿打印出来制作成胶片以便应用到</a:t>
              </a:r>
              <a:endParaRPr lang="en-GB" altLang="zh-CN" sz="1065" dirty="0">
                <a:cs typeface="+mn-ea"/>
                <a:sym typeface="+mn-lt"/>
              </a:endParaRPr>
            </a:p>
          </p:txBody>
        </p:sp>
      </p:grpSp>
      <p:grpSp>
        <p:nvGrpSpPr>
          <p:cNvPr id="120" name="Group 119"/>
          <p:cNvGrpSpPr/>
          <p:nvPr/>
        </p:nvGrpSpPr>
        <p:grpSpPr>
          <a:xfrm>
            <a:off x="2775857" y="4227936"/>
            <a:ext cx="2444736" cy="785827"/>
            <a:chOff x="8676119" y="2255696"/>
            <a:chExt cx="3378732" cy="904977"/>
          </a:xfrm>
        </p:grpSpPr>
        <p:sp>
          <p:nvSpPr>
            <p:cNvPr id="121" name="TextBox 120"/>
            <p:cNvSpPr txBox="1"/>
            <p:nvPr/>
          </p:nvSpPr>
          <p:spPr>
            <a:xfrm>
              <a:off x="8683447" y="2255696"/>
              <a:ext cx="1643841" cy="257931"/>
            </a:xfrm>
            <a:prstGeom prst="rect">
              <a:avLst/>
            </a:prstGeom>
            <a:noFill/>
          </p:spPr>
          <p:txBody>
            <a:bodyPr wrap="none" lIns="0" tIns="0" rIns="0" bIns="0" rtlCol="0">
              <a:spAutoFit/>
            </a:bodyPr>
            <a:lstStyle/>
            <a:p>
              <a:pPr>
                <a:lnSpc>
                  <a:spcPct val="120000"/>
                </a:lnSpc>
              </a:pPr>
              <a:r>
                <a:rPr lang="zh-CN" altLang="en-US" sz="1325" b="1" dirty="0">
                  <a:cs typeface="+mn-ea"/>
                  <a:sym typeface="+mn-lt"/>
                </a:rPr>
                <a:t>请输入您的标题</a:t>
              </a:r>
              <a:endParaRPr lang="en-GB" sz="1325" b="1" dirty="0">
                <a:cs typeface="+mn-ea"/>
                <a:sym typeface="+mn-lt"/>
              </a:endParaRPr>
            </a:p>
          </p:txBody>
        </p:sp>
        <p:sp>
          <p:nvSpPr>
            <p:cNvPr id="122" name="Rectangle 121"/>
            <p:cNvSpPr/>
            <p:nvPr/>
          </p:nvSpPr>
          <p:spPr>
            <a:xfrm>
              <a:off x="8676119" y="2479920"/>
              <a:ext cx="3378732" cy="680753"/>
            </a:xfrm>
            <a:prstGeom prst="rect">
              <a:avLst/>
            </a:prstGeom>
          </p:spPr>
          <p:txBody>
            <a:bodyPr wrap="square" lIns="0" tIns="0" rIns="0" bIns="0">
              <a:spAutoFit/>
            </a:bodyPr>
            <a:lstStyle/>
            <a:p>
              <a:pPr algn="just">
                <a:lnSpc>
                  <a:spcPct val="120000"/>
                </a:lnSpc>
              </a:pPr>
              <a:r>
                <a:rPr lang="zh-CN" altLang="en-US" sz="1065" dirty="0">
                  <a:cs typeface="+mn-ea"/>
                  <a:sym typeface="+mn-lt"/>
                </a:rPr>
                <a:t>用户可以在投影仪或者计算机上进行演示也可以将演示文稿打印出来制作成胶片以便应用到</a:t>
              </a:r>
              <a:endParaRPr lang="en-GB" altLang="zh-CN" sz="1065" dirty="0">
                <a:cs typeface="+mn-ea"/>
                <a:sym typeface="+mn-lt"/>
              </a:endParaRPr>
            </a:p>
          </p:txBody>
        </p:sp>
      </p:grpSp>
      <p:grpSp>
        <p:nvGrpSpPr>
          <p:cNvPr id="123" name="Group 122"/>
          <p:cNvGrpSpPr/>
          <p:nvPr/>
        </p:nvGrpSpPr>
        <p:grpSpPr>
          <a:xfrm>
            <a:off x="2775537" y="5566883"/>
            <a:ext cx="2444736" cy="781138"/>
            <a:chOff x="8676119" y="2261094"/>
            <a:chExt cx="3378732" cy="899577"/>
          </a:xfrm>
        </p:grpSpPr>
        <p:sp>
          <p:nvSpPr>
            <p:cNvPr id="124" name="TextBox 123"/>
            <p:cNvSpPr txBox="1"/>
            <p:nvPr/>
          </p:nvSpPr>
          <p:spPr>
            <a:xfrm>
              <a:off x="8683447" y="2261094"/>
              <a:ext cx="1643841" cy="257931"/>
            </a:xfrm>
            <a:prstGeom prst="rect">
              <a:avLst/>
            </a:prstGeom>
            <a:noFill/>
          </p:spPr>
          <p:txBody>
            <a:bodyPr wrap="none" lIns="0" tIns="0" rIns="0" bIns="0" rtlCol="0">
              <a:spAutoFit/>
            </a:bodyPr>
            <a:lstStyle/>
            <a:p>
              <a:pPr>
                <a:lnSpc>
                  <a:spcPct val="120000"/>
                </a:lnSpc>
              </a:pPr>
              <a:r>
                <a:rPr lang="zh-CN" altLang="en-US" sz="1325" b="1" dirty="0">
                  <a:cs typeface="+mn-ea"/>
                  <a:sym typeface="+mn-lt"/>
                </a:rPr>
                <a:t>请输入您的标题</a:t>
              </a:r>
              <a:endParaRPr lang="en-GB" sz="1325" b="1" dirty="0">
                <a:cs typeface="+mn-ea"/>
                <a:sym typeface="+mn-lt"/>
              </a:endParaRPr>
            </a:p>
          </p:txBody>
        </p:sp>
        <p:sp>
          <p:nvSpPr>
            <p:cNvPr id="125" name="Rectangle 124"/>
            <p:cNvSpPr/>
            <p:nvPr/>
          </p:nvSpPr>
          <p:spPr>
            <a:xfrm>
              <a:off x="8676119" y="2479918"/>
              <a:ext cx="3378732" cy="680753"/>
            </a:xfrm>
            <a:prstGeom prst="rect">
              <a:avLst/>
            </a:prstGeom>
          </p:spPr>
          <p:txBody>
            <a:bodyPr wrap="square" lIns="0" tIns="0" rIns="0" bIns="0">
              <a:spAutoFit/>
            </a:bodyPr>
            <a:lstStyle/>
            <a:p>
              <a:pPr algn="just">
                <a:lnSpc>
                  <a:spcPct val="120000"/>
                </a:lnSpc>
              </a:pPr>
              <a:r>
                <a:rPr lang="zh-CN" altLang="en-US" sz="1065" dirty="0">
                  <a:cs typeface="+mn-ea"/>
                  <a:sym typeface="+mn-lt"/>
                </a:rPr>
                <a:t>用户可以在投影仪或者计算机上进行演示也可以将演示文稿打印出来制作成胶片以便应用到</a:t>
              </a:r>
              <a:endParaRPr lang="en-GB" altLang="zh-CN" sz="1065" dirty="0">
                <a:cs typeface="+mn-ea"/>
                <a:sym typeface="+mn-lt"/>
              </a:endParaRPr>
            </a:p>
          </p:txBody>
        </p:sp>
      </p:grpSp>
      <p:sp>
        <p:nvSpPr>
          <p:cNvPr id="64" name="文本框 63"/>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p:cTn id="111" dur="500" fill="hold"/>
                                        <p:tgtEl>
                                          <p:spTgt spid="87"/>
                                        </p:tgtEl>
                                        <p:attrNameLst>
                                          <p:attrName>ppt_w</p:attrName>
                                        </p:attrNameLst>
                                      </p:cBhvr>
                                      <p:tavLst>
                                        <p:tav tm="0">
                                          <p:val>
                                            <p:fltVal val="0"/>
                                          </p:val>
                                        </p:tav>
                                        <p:tav tm="100000">
                                          <p:val>
                                            <p:strVal val="#ppt_w"/>
                                          </p:val>
                                        </p:tav>
                                      </p:tavLst>
                                    </p:anim>
                                    <p:anim calcmode="lin" valueType="num">
                                      <p:cBhvr>
                                        <p:cTn id="112" dur="500" fill="hold"/>
                                        <p:tgtEl>
                                          <p:spTgt spid="87"/>
                                        </p:tgtEl>
                                        <p:attrNameLst>
                                          <p:attrName>ppt_h</p:attrName>
                                        </p:attrNameLst>
                                      </p:cBhvr>
                                      <p:tavLst>
                                        <p:tav tm="0">
                                          <p:val>
                                            <p:fltVal val="0"/>
                                          </p:val>
                                        </p:tav>
                                        <p:tav tm="100000">
                                          <p:val>
                                            <p:strVal val="#ppt_h"/>
                                          </p:val>
                                        </p:tav>
                                      </p:tavLst>
                                    </p:anim>
                                    <p:animEffect transition="in" filter="fade">
                                      <p:cBhvr>
                                        <p:cTn id="113" dur="500"/>
                                        <p:tgtEl>
                                          <p:spTgt spid="87"/>
                                        </p:tgtEl>
                                      </p:cBhvr>
                                    </p:animEffect>
                                  </p:childTnLst>
                                </p:cTn>
                              </p:par>
                            </p:childTnLst>
                          </p:cTn>
                        </p:par>
                        <p:par>
                          <p:cTn id="114" fill="hold">
                            <p:stCondLst>
                              <p:cond delay="3000"/>
                            </p:stCondLst>
                            <p:childTnLst>
                              <p:par>
                                <p:cTn id="115" presetID="53" presetClass="entr" presetSubtype="16" fill="hold" nodeType="after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childTnLst>
                                </p:cTn>
                              </p:par>
                            </p:childTnLst>
                          </p:cTn>
                        </p:par>
                        <p:par>
                          <p:cTn id="120" fill="hold">
                            <p:stCondLst>
                              <p:cond delay="35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4000"/>
                            </p:stCondLst>
                            <p:childTnLst>
                              <p:par>
                                <p:cTn id="127" presetID="53" presetClass="entr" presetSubtype="16" fill="hold" nodeType="afterEffect">
                                  <p:stCondLst>
                                    <p:cond delay="0"/>
                                  </p:stCondLst>
                                  <p:childTnLst>
                                    <p:set>
                                      <p:cBhvr>
                                        <p:cTn id="128" dur="1" fill="hold">
                                          <p:stCondLst>
                                            <p:cond delay="0"/>
                                          </p:stCondLst>
                                        </p:cTn>
                                        <p:tgtEl>
                                          <p:spTgt spid="70"/>
                                        </p:tgtEl>
                                        <p:attrNameLst>
                                          <p:attrName>style.visibility</p:attrName>
                                        </p:attrNameLst>
                                      </p:cBhvr>
                                      <p:to>
                                        <p:strVal val="visible"/>
                                      </p:to>
                                    </p:set>
                                    <p:anim calcmode="lin" valueType="num">
                                      <p:cBhvr>
                                        <p:cTn id="129" dur="500" fill="hold"/>
                                        <p:tgtEl>
                                          <p:spTgt spid="70"/>
                                        </p:tgtEl>
                                        <p:attrNameLst>
                                          <p:attrName>ppt_w</p:attrName>
                                        </p:attrNameLst>
                                      </p:cBhvr>
                                      <p:tavLst>
                                        <p:tav tm="0">
                                          <p:val>
                                            <p:fltVal val="0"/>
                                          </p:val>
                                        </p:tav>
                                        <p:tav tm="100000">
                                          <p:val>
                                            <p:strVal val="#ppt_w"/>
                                          </p:val>
                                        </p:tav>
                                      </p:tavLst>
                                    </p:anim>
                                    <p:anim calcmode="lin" valueType="num">
                                      <p:cBhvr>
                                        <p:cTn id="130" dur="500" fill="hold"/>
                                        <p:tgtEl>
                                          <p:spTgt spid="70"/>
                                        </p:tgtEl>
                                        <p:attrNameLst>
                                          <p:attrName>ppt_h</p:attrName>
                                        </p:attrNameLst>
                                      </p:cBhvr>
                                      <p:tavLst>
                                        <p:tav tm="0">
                                          <p:val>
                                            <p:fltVal val="0"/>
                                          </p:val>
                                        </p:tav>
                                        <p:tav tm="100000">
                                          <p:val>
                                            <p:strVal val="#ppt_h"/>
                                          </p:val>
                                        </p:tav>
                                      </p:tavLst>
                                    </p:anim>
                                    <p:animEffect transition="in" filter="fade">
                                      <p:cBhvr>
                                        <p:cTn id="131" dur="500"/>
                                        <p:tgtEl>
                                          <p:spTgt spid="70"/>
                                        </p:tgtEl>
                                      </p:cBhvr>
                                    </p:animEffect>
                                  </p:childTnLst>
                                </p:cTn>
                              </p:par>
                            </p:childTnLst>
                          </p:cTn>
                        </p:par>
                        <p:par>
                          <p:cTn id="132" fill="hold">
                            <p:stCondLst>
                              <p:cond delay="4500"/>
                            </p:stCondLst>
                            <p:childTnLst>
                              <p:par>
                                <p:cTn id="133" presetID="12" presetClass="entr" presetSubtype="8" fill="hold" nodeType="afterEffect">
                                  <p:stCondLst>
                                    <p:cond delay="0"/>
                                  </p:stCondLst>
                                  <p:childTnLst>
                                    <p:set>
                                      <p:cBhvr>
                                        <p:cTn id="134" dur="1" fill="hold">
                                          <p:stCondLst>
                                            <p:cond delay="0"/>
                                          </p:stCondLst>
                                        </p:cTn>
                                        <p:tgtEl>
                                          <p:spTgt spid="114"/>
                                        </p:tgtEl>
                                        <p:attrNameLst>
                                          <p:attrName>style.visibility</p:attrName>
                                        </p:attrNameLst>
                                      </p:cBhvr>
                                      <p:to>
                                        <p:strVal val="visible"/>
                                      </p:to>
                                    </p:set>
                                    <p:anim calcmode="lin" valueType="num">
                                      <p:cBhvr additive="base">
                                        <p:cTn id="135" dur="500"/>
                                        <p:tgtEl>
                                          <p:spTgt spid="114"/>
                                        </p:tgtEl>
                                        <p:attrNameLst>
                                          <p:attrName>ppt_x</p:attrName>
                                        </p:attrNameLst>
                                      </p:cBhvr>
                                      <p:tavLst>
                                        <p:tav tm="0">
                                          <p:val>
                                            <p:strVal val="#ppt_x-#ppt_w*1.125000"/>
                                          </p:val>
                                        </p:tav>
                                        <p:tav tm="100000">
                                          <p:val>
                                            <p:strVal val="#ppt_x"/>
                                          </p:val>
                                        </p:tav>
                                      </p:tavLst>
                                    </p:anim>
                                    <p:animEffect transition="in" filter="wipe(right)">
                                      <p:cBhvr>
                                        <p:cTn id="136" dur="500"/>
                                        <p:tgtEl>
                                          <p:spTgt spid="114"/>
                                        </p:tgtEl>
                                      </p:cBhvr>
                                    </p:animEffect>
                                  </p:childTnLst>
                                </p:cTn>
                              </p:par>
                            </p:childTnLst>
                          </p:cTn>
                        </p:par>
                        <p:par>
                          <p:cTn id="137" fill="hold">
                            <p:stCondLst>
                              <p:cond delay="5000"/>
                            </p:stCondLst>
                            <p:childTnLst>
                              <p:par>
                                <p:cTn id="138" presetID="12" presetClass="entr" presetSubtype="8" fill="hold" nodeType="afterEffect">
                                  <p:stCondLst>
                                    <p:cond delay="0"/>
                                  </p:stCondLst>
                                  <p:childTnLst>
                                    <p:set>
                                      <p:cBhvr>
                                        <p:cTn id="139" dur="1" fill="hold">
                                          <p:stCondLst>
                                            <p:cond delay="0"/>
                                          </p:stCondLst>
                                        </p:cTn>
                                        <p:tgtEl>
                                          <p:spTgt spid="117"/>
                                        </p:tgtEl>
                                        <p:attrNameLst>
                                          <p:attrName>style.visibility</p:attrName>
                                        </p:attrNameLst>
                                      </p:cBhvr>
                                      <p:to>
                                        <p:strVal val="visible"/>
                                      </p:to>
                                    </p:set>
                                    <p:anim calcmode="lin" valueType="num">
                                      <p:cBhvr additive="base">
                                        <p:cTn id="140" dur="500"/>
                                        <p:tgtEl>
                                          <p:spTgt spid="117"/>
                                        </p:tgtEl>
                                        <p:attrNameLst>
                                          <p:attrName>ppt_x</p:attrName>
                                        </p:attrNameLst>
                                      </p:cBhvr>
                                      <p:tavLst>
                                        <p:tav tm="0">
                                          <p:val>
                                            <p:strVal val="#ppt_x-#ppt_w*1.125000"/>
                                          </p:val>
                                        </p:tav>
                                        <p:tav tm="100000">
                                          <p:val>
                                            <p:strVal val="#ppt_x"/>
                                          </p:val>
                                        </p:tav>
                                      </p:tavLst>
                                    </p:anim>
                                    <p:animEffect transition="in" filter="wipe(right)">
                                      <p:cBhvr>
                                        <p:cTn id="141" dur="500"/>
                                        <p:tgtEl>
                                          <p:spTgt spid="117"/>
                                        </p:tgtEl>
                                      </p:cBhvr>
                                    </p:animEffect>
                                  </p:childTnLst>
                                </p:cTn>
                              </p:par>
                            </p:childTnLst>
                          </p:cTn>
                        </p:par>
                        <p:par>
                          <p:cTn id="142" fill="hold">
                            <p:stCondLst>
                              <p:cond delay="5500"/>
                            </p:stCondLst>
                            <p:childTnLst>
                              <p:par>
                                <p:cTn id="143" presetID="12" presetClass="entr" presetSubtype="8" fill="hold" nodeType="afterEffect">
                                  <p:stCondLst>
                                    <p:cond delay="0"/>
                                  </p:stCondLst>
                                  <p:childTnLst>
                                    <p:set>
                                      <p:cBhvr>
                                        <p:cTn id="144" dur="1" fill="hold">
                                          <p:stCondLst>
                                            <p:cond delay="0"/>
                                          </p:stCondLst>
                                        </p:cTn>
                                        <p:tgtEl>
                                          <p:spTgt spid="120"/>
                                        </p:tgtEl>
                                        <p:attrNameLst>
                                          <p:attrName>style.visibility</p:attrName>
                                        </p:attrNameLst>
                                      </p:cBhvr>
                                      <p:to>
                                        <p:strVal val="visible"/>
                                      </p:to>
                                    </p:set>
                                    <p:anim calcmode="lin" valueType="num">
                                      <p:cBhvr additive="base">
                                        <p:cTn id="145" dur="500"/>
                                        <p:tgtEl>
                                          <p:spTgt spid="120"/>
                                        </p:tgtEl>
                                        <p:attrNameLst>
                                          <p:attrName>ppt_x</p:attrName>
                                        </p:attrNameLst>
                                      </p:cBhvr>
                                      <p:tavLst>
                                        <p:tav tm="0">
                                          <p:val>
                                            <p:strVal val="#ppt_x-#ppt_w*1.125000"/>
                                          </p:val>
                                        </p:tav>
                                        <p:tav tm="100000">
                                          <p:val>
                                            <p:strVal val="#ppt_x"/>
                                          </p:val>
                                        </p:tav>
                                      </p:tavLst>
                                    </p:anim>
                                    <p:animEffect transition="in" filter="wipe(right)">
                                      <p:cBhvr>
                                        <p:cTn id="146" dur="500"/>
                                        <p:tgtEl>
                                          <p:spTgt spid="120"/>
                                        </p:tgtEl>
                                      </p:cBhvr>
                                    </p:animEffect>
                                  </p:childTnLst>
                                </p:cTn>
                              </p:par>
                            </p:childTnLst>
                          </p:cTn>
                        </p:par>
                        <p:par>
                          <p:cTn id="147" fill="hold">
                            <p:stCondLst>
                              <p:cond delay="6000"/>
                            </p:stCondLst>
                            <p:childTnLst>
                              <p:par>
                                <p:cTn id="148" presetID="12" presetClass="entr" presetSubtype="8" fill="hold" nodeType="afterEffect">
                                  <p:stCondLst>
                                    <p:cond delay="0"/>
                                  </p:stCondLst>
                                  <p:childTnLst>
                                    <p:set>
                                      <p:cBhvr>
                                        <p:cTn id="149" dur="1" fill="hold">
                                          <p:stCondLst>
                                            <p:cond delay="0"/>
                                          </p:stCondLst>
                                        </p:cTn>
                                        <p:tgtEl>
                                          <p:spTgt spid="123"/>
                                        </p:tgtEl>
                                        <p:attrNameLst>
                                          <p:attrName>style.visibility</p:attrName>
                                        </p:attrNameLst>
                                      </p:cBhvr>
                                      <p:to>
                                        <p:strVal val="visible"/>
                                      </p:to>
                                    </p:set>
                                    <p:anim calcmode="lin" valueType="num">
                                      <p:cBhvr additive="base">
                                        <p:cTn id="150" dur="500"/>
                                        <p:tgtEl>
                                          <p:spTgt spid="123"/>
                                        </p:tgtEl>
                                        <p:attrNameLst>
                                          <p:attrName>ppt_x</p:attrName>
                                        </p:attrNameLst>
                                      </p:cBhvr>
                                      <p:tavLst>
                                        <p:tav tm="0">
                                          <p:val>
                                            <p:strVal val="#ppt_x-#ppt_w*1.125000"/>
                                          </p:val>
                                        </p:tav>
                                        <p:tav tm="100000">
                                          <p:val>
                                            <p:strVal val="#ppt_x"/>
                                          </p:val>
                                        </p:tav>
                                      </p:tavLst>
                                    </p:anim>
                                    <p:animEffect transition="in" filter="wipe(right)">
                                      <p:cBhvr>
                                        <p:cTn id="15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t="-279" r="-42"/>
          <a:stretch>
            <a:fillRect/>
          </a:stretch>
        </p:blipFill>
        <p:spPr>
          <a:xfrm>
            <a:off x="0" y="-1"/>
            <a:ext cx="12211050" cy="6858001"/>
          </a:xfrm>
          <a:prstGeom prst="rect">
            <a:avLst/>
          </a:prstGeom>
        </p:spPr>
      </p:pic>
      <p:pic>
        <p:nvPicPr>
          <p:cNvPr id="7" name="图片 6" descr="资源 5@4x"/>
          <p:cNvPicPr>
            <a:picLocks noChangeAspect="1"/>
          </p:cNvPicPr>
          <p:nvPr/>
        </p:nvPicPr>
        <p:blipFill>
          <a:blip r:embed="rId4" cstate="screen"/>
          <a:srcRect b="39292"/>
          <a:stretch>
            <a:fillRect/>
          </a:stretch>
        </p:blipFill>
        <p:spPr>
          <a:xfrm>
            <a:off x="299085" y="128270"/>
            <a:ext cx="11593830" cy="6858000"/>
          </a:xfrm>
          <a:prstGeom prst="rect">
            <a:avLst/>
          </a:prstGeom>
        </p:spPr>
      </p:pic>
      <p:pic>
        <p:nvPicPr>
          <p:cNvPr id="12" name="图片 11" descr="资源 534302"/>
          <p:cNvPicPr>
            <a:picLocks noChangeAspect="1"/>
          </p:cNvPicPr>
          <p:nvPr/>
        </p:nvPicPr>
        <p:blipFill>
          <a:blip r:embed="rId5"/>
          <a:stretch>
            <a:fillRect/>
          </a:stretch>
        </p:blipFill>
        <p:spPr>
          <a:xfrm>
            <a:off x="9605645" y="408305"/>
            <a:ext cx="923925" cy="961390"/>
          </a:xfrm>
          <a:prstGeom prst="rect">
            <a:avLst/>
          </a:prstGeom>
        </p:spPr>
      </p:pic>
      <p:pic>
        <p:nvPicPr>
          <p:cNvPr id="13" name="图片 12" descr="资源 534302"/>
          <p:cNvPicPr>
            <a:picLocks noChangeAspect="1"/>
          </p:cNvPicPr>
          <p:nvPr/>
        </p:nvPicPr>
        <p:blipFill>
          <a:blip r:embed="rId5"/>
          <a:stretch>
            <a:fillRect/>
          </a:stretch>
        </p:blipFill>
        <p:spPr>
          <a:xfrm>
            <a:off x="10968990" y="3621405"/>
            <a:ext cx="923925" cy="961390"/>
          </a:xfrm>
          <a:prstGeom prst="rect">
            <a:avLst/>
          </a:prstGeom>
        </p:spPr>
      </p:pic>
      <p:pic>
        <p:nvPicPr>
          <p:cNvPr id="15" name="图片 14"/>
          <p:cNvPicPr>
            <a:picLocks noChangeAspect="1"/>
          </p:cNvPicPr>
          <p:nvPr/>
        </p:nvPicPr>
        <p:blipFill>
          <a:blip r:embed="rId6" cstate="screen"/>
          <a:stretch>
            <a:fillRect/>
          </a:stretch>
        </p:blipFill>
        <p:spPr>
          <a:xfrm>
            <a:off x="-461974" y="890258"/>
            <a:ext cx="6096012" cy="6096012"/>
          </a:xfrm>
          <a:prstGeom prst="rect">
            <a:avLst/>
          </a:prstGeom>
        </p:spPr>
      </p:pic>
      <p:sp>
        <p:nvSpPr>
          <p:cNvPr id="20" name="文本框 19"/>
          <p:cNvSpPr txBox="1"/>
          <p:nvPr/>
        </p:nvSpPr>
        <p:spPr>
          <a:xfrm>
            <a:off x="6386323" y="1831324"/>
            <a:ext cx="553951" cy="1015638"/>
          </a:xfrm>
          <a:prstGeom prst="rect">
            <a:avLst/>
          </a:prstGeom>
          <a:noFill/>
          <a:ln>
            <a:noFill/>
          </a:ln>
        </p:spPr>
        <p:txBody>
          <a:bodyPr vert="eaVert" wrap="none" lIns="91417" tIns="45708" rIns="91417" bIns="45708" rtlCol="0">
            <a:spAutoFit/>
          </a:bodyPr>
          <a:lstStyle/>
          <a:p>
            <a:r>
              <a:rPr lang="zh-CN" altLang="en-US" sz="2400" dirty="0">
                <a:cs typeface="+mn-ea"/>
                <a:sym typeface="+mn-lt"/>
              </a:rPr>
              <a:t>第三章</a:t>
            </a:r>
          </a:p>
        </p:txBody>
      </p:sp>
      <p:cxnSp>
        <p:nvCxnSpPr>
          <p:cNvPr id="21" name="直接连接符 20"/>
          <p:cNvCxnSpPr/>
          <p:nvPr/>
        </p:nvCxnSpPr>
        <p:spPr>
          <a:xfrm>
            <a:off x="6663343" y="3404110"/>
            <a:ext cx="1" cy="2512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567898" y="4093100"/>
            <a:ext cx="1537297" cy="1217617"/>
          </a:xfrm>
          <a:prstGeom prst="rect">
            <a:avLst/>
          </a:prstGeom>
          <a:noFill/>
        </p:spPr>
        <p:txBody>
          <a:bodyPr vert="eaVert" wrap="none" lIns="91417" tIns="45708" rIns="91417" bIns="45708" rtlCol="0">
            <a:spAutoFit/>
          </a:bodyPr>
          <a:lstStyle/>
          <a:p>
            <a:pPr>
              <a:lnSpc>
                <a:spcPct val="150000"/>
              </a:lnSpc>
            </a:pPr>
            <a:r>
              <a:rPr lang="zh-CN" altLang="en-US" sz="1465" dirty="0">
                <a:solidFill>
                  <a:schemeClr val="tx1">
                    <a:lumMod val="50000"/>
                    <a:lumOff val="50000"/>
                  </a:schemeClr>
                </a:solidFill>
                <a:cs typeface="+mn-ea"/>
                <a:sym typeface="+mn-lt"/>
              </a:rPr>
              <a:t>请在这里，</a:t>
            </a:r>
            <a:endParaRPr lang="en-US" altLang="zh-CN" sz="1465" dirty="0">
              <a:solidFill>
                <a:schemeClr val="tx1">
                  <a:lumMod val="50000"/>
                  <a:lumOff val="50000"/>
                </a:schemeClr>
              </a:solidFill>
              <a:cs typeface="+mn-ea"/>
              <a:sym typeface="+mn-lt"/>
            </a:endParaRPr>
          </a:p>
          <a:p>
            <a:pPr>
              <a:lnSpc>
                <a:spcPct val="150000"/>
              </a:lnSpc>
            </a:pPr>
            <a:r>
              <a:rPr lang="zh-CN" altLang="en-US" sz="1465" dirty="0">
                <a:solidFill>
                  <a:schemeClr val="tx1">
                    <a:lumMod val="50000"/>
                    <a:lumOff val="50000"/>
                  </a:schemeClr>
                </a:solidFill>
                <a:cs typeface="+mn-ea"/>
                <a:sym typeface="+mn-lt"/>
              </a:rPr>
              <a:t>输入副标</a:t>
            </a:r>
            <a:endParaRPr lang="en-US" altLang="zh-CN" sz="1465" dirty="0">
              <a:solidFill>
                <a:schemeClr val="tx1">
                  <a:lumMod val="50000"/>
                  <a:lumOff val="50000"/>
                </a:schemeClr>
              </a:solidFill>
              <a:cs typeface="+mn-ea"/>
              <a:sym typeface="+mn-lt"/>
            </a:endParaRPr>
          </a:p>
          <a:p>
            <a:pPr>
              <a:lnSpc>
                <a:spcPct val="150000"/>
              </a:lnSpc>
            </a:pPr>
            <a:r>
              <a:rPr lang="zh-CN" altLang="en-US" sz="1465" dirty="0">
                <a:solidFill>
                  <a:schemeClr val="tx1">
                    <a:lumMod val="50000"/>
                    <a:lumOff val="50000"/>
                  </a:schemeClr>
                </a:solidFill>
                <a:cs typeface="+mn-ea"/>
                <a:sym typeface="+mn-lt"/>
              </a:rPr>
              <a:t>题输入副标题</a:t>
            </a:r>
          </a:p>
          <a:p>
            <a:pPr>
              <a:lnSpc>
                <a:spcPct val="150000"/>
              </a:lnSpc>
            </a:pPr>
            <a:endParaRPr lang="zh-CN" altLang="en-US" sz="1465" dirty="0">
              <a:solidFill>
                <a:schemeClr val="tx1">
                  <a:lumMod val="50000"/>
                  <a:lumOff val="50000"/>
                </a:schemeClr>
              </a:solidFill>
              <a:cs typeface="+mn-ea"/>
              <a:sym typeface="+mn-lt"/>
            </a:endParaRPr>
          </a:p>
        </p:txBody>
      </p:sp>
      <p:sp>
        <p:nvSpPr>
          <p:cNvPr id="23" name="矩形 22"/>
          <p:cNvSpPr/>
          <p:nvPr/>
        </p:nvSpPr>
        <p:spPr>
          <a:xfrm>
            <a:off x="4701314" y="4093100"/>
            <a:ext cx="1962029" cy="1186103"/>
          </a:xfrm>
          <a:prstGeom prst="rect">
            <a:avLst/>
          </a:prstGeom>
        </p:spPr>
        <p:txBody>
          <a:bodyPr vert="eaVert" wrap="square" lIns="91417" tIns="45708" rIns="91417" bIns="45708">
            <a:spAutoFit/>
          </a:bodyPr>
          <a:lstStyle/>
          <a:p>
            <a:pPr>
              <a:lnSpc>
                <a:spcPct val="150000"/>
              </a:lnSpc>
            </a:pPr>
            <a:r>
              <a:rPr lang="en-US" altLang="zh-CN" sz="700" dirty="0">
                <a:cs typeface="+mn-ea"/>
                <a:sym typeface="+mn-lt"/>
              </a:rPr>
              <a:t>ICIBA English for the majority of users to provide online translation, online dictionary, spoken English, English learning materials, Chinese dictionary, Kingsoft downloading services, is committed to provide you with quality authoritative online English service is 50</a:t>
            </a:r>
          </a:p>
        </p:txBody>
      </p:sp>
      <p:grpSp>
        <p:nvGrpSpPr>
          <p:cNvPr id="24" name="组合 23"/>
          <p:cNvGrpSpPr/>
          <p:nvPr/>
        </p:nvGrpSpPr>
        <p:grpSpPr>
          <a:xfrm>
            <a:off x="5747969" y="1369695"/>
            <a:ext cx="1938672" cy="1967389"/>
            <a:chOff x="3524250" y="533400"/>
            <a:chExt cx="4219576" cy="4282082"/>
          </a:xfrm>
        </p:grpSpPr>
        <p:sp>
          <p:nvSpPr>
            <p:cNvPr id="25" name="弧形 24"/>
            <p:cNvSpPr/>
            <p:nvPr/>
          </p:nvSpPr>
          <p:spPr>
            <a:xfrm>
              <a:off x="3524250" y="533400"/>
              <a:ext cx="4219576" cy="4219576"/>
            </a:xfrm>
            <a:prstGeom prst="arc">
              <a:avLst>
                <a:gd name="adj1" fmla="val 6904399"/>
                <a:gd name="adj2" fmla="val 474974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cs typeface="+mn-ea"/>
                <a:sym typeface="+mn-lt"/>
              </a:endParaRPr>
            </a:p>
          </p:txBody>
        </p:sp>
        <p:sp>
          <p:nvSpPr>
            <p:cNvPr id="26" name="椭圆 25"/>
            <p:cNvSpPr/>
            <p:nvPr/>
          </p:nvSpPr>
          <p:spPr>
            <a:xfrm>
              <a:off x="5943799" y="4614270"/>
              <a:ext cx="201212" cy="2012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椭圆 26"/>
            <p:cNvSpPr/>
            <p:nvPr/>
          </p:nvSpPr>
          <p:spPr>
            <a:xfrm>
              <a:off x="4622999" y="4442821"/>
              <a:ext cx="201212" cy="2012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2)">
                                      <p:cBhvr>
                                        <p:cTn id="14" dur="2000"/>
                                        <p:tgtEl>
                                          <p:spTgt spid="2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250"/>
                                        <p:tgtEl>
                                          <p:spTgt spid="20"/>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250"/>
                                        <p:tgtEl>
                                          <p:spTgt spid="21"/>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250"/>
                                        <p:tgtEl>
                                          <p:spTgt spid="22"/>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bwMode="auto">
          <a:xfrm>
            <a:off x="8157655" y="3156148"/>
            <a:ext cx="2548896" cy="287357"/>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cs typeface="+mn-ea"/>
              <a:sym typeface="+mn-lt"/>
            </a:endParaRPr>
          </a:p>
        </p:txBody>
      </p:sp>
      <p:sp>
        <p:nvSpPr>
          <p:cNvPr id="7" name="任意多边形 6"/>
          <p:cNvSpPr/>
          <p:nvPr/>
        </p:nvSpPr>
        <p:spPr bwMode="auto">
          <a:xfrm flipH="1">
            <a:off x="1912387" y="3465731"/>
            <a:ext cx="2550484" cy="28576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cs typeface="+mn-ea"/>
              <a:sym typeface="+mn-lt"/>
            </a:endParaRPr>
          </a:p>
        </p:txBody>
      </p:sp>
      <p:sp>
        <p:nvSpPr>
          <p:cNvPr id="8" name="任意多边形 7"/>
          <p:cNvSpPr/>
          <p:nvPr/>
        </p:nvSpPr>
        <p:spPr>
          <a:xfrm>
            <a:off x="6270551" y="2456015"/>
            <a:ext cx="672933" cy="100177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cs typeface="+mn-ea"/>
              <a:sym typeface="+mn-lt"/>
            </a:endParaRPr>
          </a:p>
        </p:txBody>
      </p:sp>
      <p:sp>
        <p:nvSpPr>
          <p:cNvPr id="9" name="任意多边形 8"/>
          <p:cNvSpPr/>
          <p:nvPr/>
        </p:nvSpPr>
        <p:spPr>
          <a:xfrm flipH="1">
            <a:off x="4558062" y="2449664"/>
            <a:ext cx="672933" cy="100177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cs typeface="+mn-ea"/>
              <a:sym typeface="+mn-lt"/>
            </a:endParaRPr>
          </a:p>
        </p:txBody>
      </p:sp>
      <p:grpSp>
        <p:nvGrpSpPr>
          <p:cNvPr id="31" name="组合 35"/>
          <p:cNvGrpSpPr/>
          <p:nvPr/>
        </p:nvGrpSpPr>
        <p:grpSpPr>
          <a:xfrm>
            <a:off x="3888302" y="3238701"/>
            <a:ext cx="1028447" cy="1041464"/>
            <a:chOff x="3137297" y="2428875"/>
            <a:chExt cx="771525" cy="781050"/>
          </a:xfrm>
        </p:grpSpPr>
        <p:sp>
          <p:nvSpPr>
            <p:cNvPr id="5" name="Freeform 19"/>
            <p:cNvSpPr/>
            <p:nvPr/>
          </p:nvSpPr>
          <p:spPr bwMode="auto">
            <a:xfrm>
              <a:off x="3137297" y="2428875"/>
              <a:ext cx="771525" cy="78105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1"/>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cs typeface="+mn-ea"/>
                <a:sym typeface="+mn-lt"/>
              </a:endParaRPr>
            </a:p>
          </p:txBody>
        </p:sp>
        <p:sp>
          <p:nvSpPr>
            <p:cNvPr id="10" name="Freeform 6"/>
            <p:cNvSpPr>
              <a:spLocks noChangeAspect="1" noEditPoints="1"/>
            </p:cNvSpPr>
            <p:nvPr/>
          </p:nvSpPr>
          <p:spPr bwMode="auto">
            <a:xfrm>
              <a:off x="3469482" y="2717006"/>
              <a:ext cx="170260" cy="180975"/>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cs typeface="+mn-ea"/>
                <a:sym typeface="+mn-lt"/>
              </a:endParaRPr>
            </a:p>
          </p:txBody>
        </p:sp>
      </p:grpSp>
      <p:grpSp>
        <p:nvGrpSpPr>
          <p:cNvPr id="32" name="组合 39"/>
          <p:cNvGrpSpPr/>
          <p:nvPr/>
        </p:nvGrpSpPr>
        <p:grpSpPr>
          <a:xfrm>
            <a:off x="6527659" y="2754487"/>
            <a:ext cx="1937860" cy="1908293"/>
            <a:chOff x="5117306" y="2065735"/>
            <a:chExt cx="1453754" cy="1431131"/>
          </a:xfrm>
        </p:grpSpPr>
        <p:sp>
          <p:nvSpPr>
            <p:cNvPr id="2" name="Freeform 17"/>
            <p:cNvSpPr>
              <a:spLocks noChangeAspect="1"/>
            </p:cNvSpPr>
            <p:nvPr/>
          </p:nvSpPr>
          <p:spPr bwMode="auto">
            <a:xfrm>
              <a:off x="5117306" y="2065735"/>
              <a:ext cx="1453754" cy="1431131"/>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4"/>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cs typeface="+mn-ea"/>
                <a:sym typeface="+mn-lt"/>
              </a:endParaRPr>
            </a:p>
          </p:txBody>
        </p:sp>
        <p:sp>
          <p:nvSpPr>
            <p:cNvPr id="11" name="Freeform 26"/>
            <p:cNvSpPr>
              <a:spLocks noChangeAspect="1"/>
            </p:cNvSpPr>
            <p:nvPr/>
          </p:nvSpPr>
          <p:spPr bwMode="auto">
            <a:xfrm>
              <a:off x="5865019" y="2717007"/>
              <a:ext cx="182166" cy="18931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cs typeface="+mn-ea"/>
                <a:sym typeface="+mn-lt"/>
              </a:endParaRPr>
            </a:p>
          </p:txBody>
        </p:sp>
      </p:grpSp>
      <p:grpSp>
        <p:nvGrpSpPr>
          <p:cNvPr id="33" name="组合 37"/>
          <p:cNvGrpSpPr/>
          <p:nvPr/>
        </p:nvGrpSpPr>
        <p:grpSpPr>
          <a:xfrm>
            <a:off x="4610432" y="3113283"/>
            <a:ext cx="1295080" cy="1265316"/>
            <a:chOff x="3679031" y="2334816"/>
            <a:chExt cx="971550" cy="948928"/>
          </a:xfrm>
        </p:grpSpPr>
        <p:sp>
          <p:nvSpPr>
            <p:cNvPr id="4" name="Freeform 18"/>
            <p:cNvSpPr/>
            <p:nvPr/>
          </p:nvSpPr>
          <p:spPr bwMode="auto">
            <a:xfrm>
              <a:off x="3679031" y="2334816"/>
              <a:ext cx="971550" cy="94892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2"/>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cs typeface="+mn-ea"/>
                <a:sym typeface="+mn-lt"/>
              </a:endParaRPr>
            </a:p>
          </p:txBody>
        </p:sp>
        <p:sp>
          <p:nvSpPr>
            <p:cNvPr id="12" name="Freeform 442"/>
            <p:cNvSpPr>
              <a:spLocks noEditPoints="1"/>
            </p:cNvSpPr>
            <p:nvPr/>
          </p:nvSpPr>
          <p:spPr bwMode="auto">
            <a:xfrm>
              <a:off x="4106466" y="2730103"/>
              <a:ext cx="194072" cy="166688"/>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cs typeface="+mn-ea"/>
                <a:sym typeface="+mn-lt"/>
              </a:endParaRPr>
            </a:p>
          </p:txBody>
        </p:sp>
        <p:sp>
          <p:nvSpPr>
            <p:cNvPr id="13" name="Rectangle 443"/>
            <p:cNvSpPr>
              <a:spLocks noChangeArrowheads="1"/>
            </p:cNvSpPr>
            <p:nvPr/>
          </p:nvSpPr>
          <p:spPr bwMode="auto">
            <a:xfrm>
              <a:off x="4161235" y="2757488"/>
              <a:ext cx="51197" cy="5119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cs typeface="+mn-ea"/>
                <a:sym typeface="+mn-lt"/>
              </a:endParaRPr>
            </a:p>
          </p:txBody>
        </p:sp>
        <p:sp>
          <p:nvSpPr>
            <p:cNvPr id="14" name="Rectangle 444"/>
            <p:cNvSpPr>
              <a:spLocks noChangeArrowheads="1"/>
            </p:cNvSpPr>
            <p:nvPr/>
          </p:nvSpPr>
          <p:spPr bwMode="auto">
            <a:xfrm>
              <a:off x="4229100" y="2764632"/>
              <a:ext cx="42863"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cs typeface="+mn-ea"/>
                <a:sym typeface="+mn-lt"/>
              </a:endParaRPr>
            </a:p>
          </p:txBody>
        </p:sp>
        <p:sp>
          <p:nvSpPr>
            <p:cNvPr id="15" name="Rectangle 445"/>
            <p:cNvSpPr>
              <a:spLocks noChangeArrowheads="1"/>
            </p:cNvSpPr>
            <p:nvPr/>
          </p:nvSpPr>
          <p:spPr bwMode="auto">
            <a:xfrm>
              <a:off x="4229100" y="2790825"/>
              <a:ext cx="42863" cy="833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cs typeface="+mn-ea"/>
                <a:sym typeface="+mn-lt"/>
              </a:endParaRPr>
            </a:p>
          </p:txBody>
        </p:sp>
        <p:sp>
          <p:nvSpPr>
            <p:cNvPr id="16" name="Rectangle 446"/>
            <p:cNvSpPr>
              <a:spLocks noChangeArrowheads="1"/>
            </p:cNvSpPr>
            <p:nvPr/>
          </p:nvSpPr>
          <p:spPr bwMode="auto">
            <a:xfrm>
              <a:off x="4161235" y="2826544"/>
              <a:ext cx="110728"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cs typeface="+mn-ea"/>
                <a:sym typeface="+mn-lt"/>
              </a:endParaRPr>
            </a:p>
          </p:txBody>
        </p:sp>
        <p:sp>
          <p:nvSpPr>
            <p:cNvPr id="17" name="Rectangle 447"/>
            <p:cNvSpPr>
              <a:spLocks noChangeArrowheads="1"/>
            </p:cNvSpPr>
            <p:nvPr/>
          </p:nvSpPr>
          <p:spPr bwMode="auto">
            <a:xfrm>
              <a:off x="4161235" y="2853928"/>
              <a:ext cx="110728" cy="833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cs typeface="+mn-ea"/>
                <a:sym typeface="+mn-lt"/>
              </a:endParaRPr>
            </a:p>
          </p:txBody>
        </p:sp>
      </p:grpSp>
      <p:grpSp>
        <p:nvGrpSpPr>
          <p:cNvPr id="34" name="组合 38"/>
          <p:cNvGrpSpPr/>
          <p:nvPr/>
        </p:nvGrpSpPr>
        <p:grpSpPr>
          <a:xfrm>
            <a:off x="5529373" y="2994215"/>
            <a:ext cx="1480772" cy="1457415"/>
            <a:chOff x="4368404" y="2245519"/>
            <a:chExt cx="1110853" cy="1092994"/>
          </a:xfrm>
        </p:grpSpPr>
        <p:sp>
          <p:nvSpPr>
            <p:cNvPr id="3" name="Freeform 17"/>
            <p:cNvSpPr/>
            <p:nvPr/>
          </p:nvSpPr>
          <p:spPr bwMode="auto">
            <a:xfrm>
              <a:off x="4368404" y="2245519"/>
              <a:ext cx="1110853" cy="1092994"/>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cap="flat" cmpd="sng" algn="ctr">
              <a:noFill/>
              <a:prstDash val="solid"/>
            </a:ln>
            <a:effectLst/>
          </p:spPr>
          <p:txBody>
            <a:bodyPr lIns="91417" tIns="45708" rIns="91417" bIns="457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cs typeface="+mn-ea"/>
                <a:sym typeface="+mn-lt"/>
              </a:endParaRPr>
            </a:p>
          </p:txBody>
        </p:sp>
        <p:sp>
          <p:nvSpPr>
            <p:cNvPr id="18" name="Oval 56"/>
            <p:cNvSpPr>
              <a:spLocks noChangeArrowheads="1"/>
            </p:cNvSpPr>
            <p:nvPr/>
          </p:nvSpPr>
          <p:spPr bwMode="auto">
            <a:xfrm>
              <a:off x="4924425" y="2700338"/>
              <a:ext cx="226219" cy="226219"/>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cs typeface="+mn-ea"/>
                <a:sym typeface="+mn-lt"/>
              </a:endParaRPr>
            </a:p>
          </p:txBody>
        </p:sp>
        <p:sp>
          <p:nvSpPr>
            <p:cNvPr id="19" name="Freeform 57"/>
            <p:cNvSpPr/>
            <p:nvPr/>
          </p:nvSpPr>
          <p:spPr bwMode="auto">
            <a:xfrm>
              <a:off x="4958954" y="2730104"/>
              <a:ext cx="116681" cy="105965"/>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cs typeface="+mn-ea"/>
                <a:sym typeface="+mn-lt"/>
              </a:endParaRPr>
            </a:p>
          </p:txBody>
        </p:sp>
        <p:sp>
          <p:nvSpPr>
            <p:cNvPr id="20" name="Freeform 58"/>
            <p:cNvSpPr/>
            <p:nvPr/>
          </p:nvSpPr>
          <p:spPr bwMode="auto">
            <a:xfrm>
              <a:off x="5020866" y="2812257"/>
              <a:ext cx="89297" cy="103585"/>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cs typeface="+mn-ea"/>
                <a:sym typeface="+mn-lt"/>
              </a:endParaRPr>
            </a:p>
          </p:txBody>
        </p:sp>
        <p:sp>
          <p:nvSpPr>
            <p:cNvPr id="21" name="Freeform 59"/>
            <p:cNvSpPr/>
            <p:nvPr/>
          </p:nvSpPr>
          <p:spPr bwMode="auto">
            <a:xfrm>
              <a:off x="5068492" y="2706292"/>
              <a:ext cx="78581" cy="145256"/>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6" tIns="40137" rIns="80276" bIns="4013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cs typeface="+mn-ea"/>
                <a:sym typeface="+mn-lt"/>
              </a:endParaRPr>
            </a:p>
          </p:txBody>
        </p:sp>
      </p:grpSp>
      <p:sp>
        <p:nvSpPr>
          <p:cNvPr id="22" name="TextBox 13"/>
          <p:cNvSpPr txBox="1"/>
          <p:nvPr/>
        </p:nvSpPr>
        <p:spPr>
          <a:xfrm>
            <a:off x="4045460" y="1776525"/>
            <a:ext cx="2174337"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1865" b="1" dirty="0">
                <a:cs typeface="+mn-ea"/>
                <a:sym typeface="+mn-lt"/>
              </a:rPr>
              <a:t>标题</a:t>
            </a:r>
            <a:endParaRPr lang="en-US" sz="1865" b="1" dirty="0">
              <a:cs typeface="+mn-ea"/>
              <a:sym typeface="+mn-lt"/>
            </a:endParaRPr>
          </a:p>
        </p:txBody>
      </p:sp>
      <p:sp>
        <p:nvSpPr>
          <p:cNvPr id="23" name="TextBox 13"/>
          <p:cNvSpPr txBox="1"/>
          <p:nvPr/>
        </p:nvSpPr>
        <p:spPr>
          <a:xfrm>
            <a:off x="4050222" y="2149609"/>
            <a:ext cx="2071175"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1335" dirty="0">
                <a:cs typeface="+mn-ea"/>
                <a:sym typeface="+mn-lt"/>
              </a:rPr>
              <a:t>单击此处可编辑内容</a:t>
            </a:r>
            <a:endParaRPr lang="en-US" altLang="zh-CN" sz="1335" dirty="0">
              <a:cs typeface="+mn-ea"/>
              <a:sym typeface="+mn-lt"/>
            </a:endParaRPr>
          </a:p>
        </p:txBody>
      </p:sp>
      <p:sp>
        <p:nvSpPr>
          <p:cNvPr id="24" name="TextBox 13"/>
          <p:cNvSpPr txBox="1"/>
          <p:nvPr/>
        </p:nvSpPr>
        <p:spPr>
          <a:xfrm>
            <a:off x="6684821" y="1776525"/>
            <a:ext cx="2174337"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1865" b="1" dirty="0">
                <a:cs typeface="+mn-ea"/>
                <a:sym typeface="+mn-lt"/>
              </a:rPr>
              <a:t>标题</a:t>
            </a:r>
            <a:endParaRPr lang="en-US" sz="1865" b="1" dirty="0">
              <a:cs typeface="+mn-ea"/>
              <a:sym typeface="+mn-lt"/>
            </a:endParaRPr>
          </a:p>
        </p:txBody>
      </p:sp>
      <p:sp>
        <p:nvSpPr>
          <p:cNvPr id="25" name="TextBox 13"/>
          <p:cNvSpPr txBox="1"/>
          <p:nvPr/>
        </p:nvSpPr>
        <p:spPr>
          <a:xfrm>
            <a:off x="6689579" y="2149609"/>
            <a:ext cx="2071176"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1335" dirty="0">
                <a:cs typeface="+mn-ea"/>
                <a:sym typeface="+mn-lt"/>
              </a:rPr>
              <a:t>单击此处可编辑内容</a:t>
            </a:r>
            <a:endParaRPr lang="en-US" altLang="zh-CN" sz="1335" dirty="0">
              <a:cs typeface="+mn-ea"/>
              <a:sym typeface="+mn-lt"/>
            </a:endParaRPr>
          </a:p>
        </p:txBody>
      </p:sp>
      <p:sp>
        <p:nvSpPr>
          <p:cNvPr id="26" name="TextBox 13"/>
          <p:cNvSpPr txBox="1"/>
          <p:nvPr/>
        </p:nvSpPr>
        <p:spPr>
          <a:xfrm>
            <a:off x="9167584" y="3395876"/>
            <a:ext cx="2174337"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1865" b="1" dirty="0">
                <a:cs typeface="+mn-ea"/>
                <a:sym typeface="+mn-lt"/>
              </a:rPr>
              <a:t>标题</a:t>
            </a:r>
            <a:endParaRPr lang="en-US" sz="1865" b="1" dirty="0">
              <a:cs typeface="+mn-ea"/>
              <a:sym typeface="+mn-lt"/>
            </a:endParaRPr>
          </a:p>
        </p:txBody>
      </p:sp>
      <p:sp>
        <p:nvSpPr>
          <p:cNvPr id="27" name="TextBox 13"/>
          <p:cNvSpPr txBox="1"/>
          <p:nvPr/>
        </p:nvSpPr>
        <p:spPr>
          <a:xfrm>
            <a:off x="9172347" y="3768959"/>
            <a:ext cx="2071175"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1335" dirty="0">
                <a:cs typeface="+mn-ea"/>
                <a:sym typeface="+mn-lt"/>
              </a:rPr>
              <a:t>单击此处可编辑内容</a:t>
            </a:r>
            <a:endParaRPr lang="en-US" altLang="zh-CN" sz="1335" dirty="0">
              <a:cs typeface="+mn-ea"/>
              <a:sym typeface="+mn-lt"/>
            </a:endParaRPr>
          </a:p>
        </p:txBody>
      </p:sp>
      <p:sp>
        <p:nvSpPr>
          <p:cNvPr id="28" name="TextBox 13"/>
          <p:cNvSpPr txBox="1"/>
          <p:nvPr/>
        </p:nvSpPr>
        <p:spPr>
          <a:xfrm>
            <a:off x="1330016" y="3599089"/>
            <a:ext cx="2174337"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1865" b="1" dirty="0">
                <a:cs typeface="+mn-ea"/>
                <a:sym typeface="+mn-lt"/>
              </a:rPr>
              <a:t>标题</a:t>
            </a:r>
            <a:endParaRPr lang="en-US" sz="1865" b="1" dirty="0">
              <a:cs typeface="+mn-ea"/>
              <a:sym typeface="+mn-lt"/>
            </a:endParaRPr>
          </a:p>
        </p:txBody>
      </p:sp>
      <p:sp>
        <p:nvSpPr>
          <p:cNvPr id="29" name="TextBox 13"/>
          <p:cNvSpPr txBox="1"/>
          <p:nvPr/>
        </p:nvSpPr>
        <p:spPr>
          <a:xfrm>
            <a:off x="1334775" y="3972171"/>
            <a:ext cx="2071176"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spcBef>
                <a:spcPct val="20000"/>
              </a:spcBef>
              <a:defRPr/>
            </a:pPr>
            <a:r>
              <a:rPr lang="zh-CN" altLang="en-US" sz="1335" dirty="0">
                <a:cs typeface="+mn-ea"/>
                <a:sym typeface="+mn-lt"/>
              </a:rPr>
              <a:t>单击此处可编辑内容</a:t>
            </a:r>
            <a:endParaRPr lang="en-US" altLang="zh-CN" sz="1335" dirty="0">
              <a:cs typeface="+mn-ea"/>
              <a:sym typeface="+mn-lt"/>
            </a:endParaRPr>
          </a:p>
        </p:txBody>
      </p:sp>
      <p:sp>
        <p:nvSpPr>
          <p:cNvPr id="30" name="矩形 29"/>
          <p:cNvSpPr/>
          <p:nvPr/>
        </p:nvSpPr>
        <p:spPr>
          <a:xfrm>
            <a:off x="1610835" y="5115244"/>
            <a:ext cx="9527411" cy="471155"/>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335" spc="100" dirty="0">
                <a:cs typeface="+mn-ea"/>
                <a:sym typeface="+mn-lt"/>
              </a:rPr>
              <a:t>作品内所有图片和文字仅供参考使用，所有带网格的形状是为了给图片占位的，具体替换的方法请参考文档底部的教程，文档不能解决您的所有问题，遇到不明白的问题，不要忘记有百度搜索哦，相信你一定能找到解决方法的。</a:t>
            </a:r>
            <a:endParaRPr lang="en-US" altLang="zh-CN" sz="1335" spc="1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Right)">
                                      <p:cBhvr>
                                        <p:cTn id="27" dur="500"/>
                                        <p:tgtEl>
                                          <p:spTgt spid="7"/>
                                        </p:tgtEl>
                                      </p:cBhvr>
                                    </p:animEffect>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lide(fromBottom)">
                                      <p:cBhvr>
                                        <p:cTn id="57" dur="500"/>
                                        <p:tgtEl>
                                          <p:spTgt spid="8"/>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500"/>
                            </p:stCondLst>
                            <p:childTnLst>
                              <p:par>
                                <p:cTn id="70" presetID="12" presetClass="entr" presetSubtype="8"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lide(fromLeft)">
                                      <p:cBhvr>
                                        <p:cTn id="72" dur="500"/>
                                        <p:tgtEl>
                                          <p:spTgt spid="6"/>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 presetClass="entr" presetSubtype="4"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ppt_x"/>
                                          </p:val>
                                        </p:tav>
                                        <p:tav tm="100000">
                                          <p:val>
                                            <p:strVal val="#ppt_x"/>
                                          </p:val>
                                        </p:tav>
                                      </p:tavLst>
                                    </p:anim>
                                    <p:anim calcmode="lin" valueType="num">
                                      <p:cBhvr additive="base">
                                        <p:cTn id="8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22" grpId="0"/>
      <p:bldP spid="23" grpId="0"/>
      <p:bldP spid="24" grpId="0"/>
      <p:bldP spid="25" grpId="0"/>
      <p:bldP spid="26" grpId="0"/>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10"/>
          <p:cNvGrpSpPr/>
          <p:nvPr/>
        </p:nvGrpSpPr>
        <p:grpSpPr>
          <a:xfrm>
            <a:off x="377487" y="1773902"/>
            <a:ext cx="1737187" cy="4133988"/>
            <a:chOff x="-487554" y="-15"/>
            <a:chExt cx="3475418" cy="8267464"/>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cs typeface="+mn-ea"/>
                <a:sym typeface="+mn-lt"/>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07" name="Shape 2007"/>
            <p:cNvSpPr/>
            <p:nvPr/>
          </p:nvSpPr>
          <p:spPr>
            <a:xfrm>
              <a:off x="-180108" y="6620961"/>
              <a:ext cx="2873445" cy="535499"/>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600" dirty="0">
                  <a:solidFill>
                    <a:schemeClr val="tx1"/>
                  </a:solidFill>
                  <a:latin typeface="+mn-lt"/>
                  <a:ea typeface="+mn-ea"/>
                  <a:cs typeface="+mn-ea"/>
                  <a:sym typeface="+mn-lt"/>
                </a:rPr>
                <a:t>请替换文字内容</a:t>
              </a:r>
              <a:endParaRPr sz="1600" dirty="0">
                <a:solidFill>
                  <a:schemeClr val="tx1"/>
                </a:solidFill>
                <a:latin typeface="+mn-lt"/>
                <a:ea typeface="+mn-ea"/>
                <a:cs typeface="+mn-ea"/>
                <a:sym typeface="+mn-lt"/>
              </a:endParaRPr>
            </a:p>
          </p:txBody>
        </p:sp>
        <p:sp>
          <p:nvSpPr>
            <p:cNvPr id="2008" name="Shape 2008"/>
            <p:cNvSpPr/>
            <p:nvPr/>
          </p:nvSpPr>
          <p:spPr>
            <a:xfrm>
              <a:off x="-487554" y="7085274"/>
              <a:ext cx="3475418" cy="118217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4400">
                <a:lnSpc>
                  <a:spcPct val="120000"/>
                </a:lnSpc>
                <a:defRPr/>
              </a:pPr>
              <a:r>
                <a:rPr lang="zh-CN" altLang="en-US" sz="1065" dirty="0">
                  <a:solidFill>
                    <a:schemeClr val="tx1"/>
                  </a:solidFill>
                  <a:latin typeface="+mn-lt"/>
                  <a:ea typeface="+mn-ea"/>
                  <a:cs typeface="+mn-ea"/>
                  <a:sym typeface="+mn-lt"/>
                </a:rPr>
                <a:t>添加适当的文字，一页的文字最好不要超过</a:t>
              </a:r>
              <a:r>
                <a:rPr lang="en-US" altLang="zh-CN" sz="1065" dirty="0">
                  <a:solidFill>
                    <a:schemeClr val="tx1"/>
                  </a:solidFill>
                  <a:latin typeface="+mn-lt"/>
                  <a:ea typeface="+mn-ea"/>
                  <a:cs typeface="+mn-ea"/>
                  <a:sym typeface="+mn-lt"/>
                </a:rPr>
                <a:t>200,</a:t>
              </a:r>
              <a:r>
                <a:rPr lang="zh-CN" altLang="en-US" sz="1065" dirty="0">
                  <a:solidFill>
                    <a:schemeClr val="tx1"/>
                  </a:solidFill>
                  <a:latin typeface="+mn-lt"/>
                  <a:ea typeface="+mn-ea"/>
                  <a:cs typeface="+mn-ea"/>
                  <a:sym typeface="+mn-lt"/>
                </a:rPr>
                <a:t>添加适当的文字添</a:t>
              </a:r>
              <a:endParaRPr sz="935" kern="0" dirty="0">
                <a:solidFill>
                  <a:schemeClr val="tx1"/>
                </a:solidFill>
                <a:latin typeface="+mn-lt"/>
                <a:ea typeface="+mn-ea"/>
                <a:cs typeface="+mn-ea"/>
                <a:sym typeface="+mn-lt"/>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grpSp>
      <p:grpSp>
        <p:nvGrpSpPr>
          <p:cNvPr id="3" name="Group 2018"/>
          <p:cNvGrpSpPr/>
          <p:nvPr/>
        </p:nvGrpSpPr>
        <p:grpSpPr>
          <a:xfrm>
            <a:off x="2162659" y="2479130"/>
            <a:ext cx="1734164" cy="3456271"/>
            <a:chOff x="0" y="0"/>
            <a:chExt cx="3469372" cy="6912115"/>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cs typeface="+mn-ea"/>
                <a:sym typeface="+mn-lt"/>
              </a:endParaRPr>
            </a:p>
          </p:txBody>
        </p:sp>
        <p:sp>
          <p:nvSpPr>
            <p:cNvPr id="2015" name="Shape 2015"/>
            <p:cNvSpPr/>
            <p:nvPr/>
          </p:nvSpPr>
          <p:spPr>
            <a:xfrm>
              <a:off x="263981" y="5210608"/>
              <a:ext cx="2873447" cy="535499"/>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defTabSz="433705">
                <a:lnSpc>
                  <a:spcPct val="120000"/>
                </a:lnSpc>
                <a:defRPr sz="1800">
                  <a:solidFill>
                    <a:srgbClr val="000000"/>
                  </a:solidFill>
                </a:defRPr>
              </a:pPr>
              <a:r>
                <a:rPr lang="zh-CN" altLang="en-US" sz="1600" dirty="0">
                  <a:solidFill>
                    <a:schemeClr val="tx1"/>
                  </a:solidFill>
                  <a:latin typeface="+mn-lt"/>
                  <a:ea typeface="+mn-ea"/>
                  <a:cs typeface="+mn-ea"/>
                  <a:sym typeface="+mn-lt"/>
                </a:rPr>
                <a:t>请替换文字内容</a:t>
              </a:r>
            </a:p>
          </p:txBody>
        </p:sp>
        <p:sp>
          <p:nvSpPr>
            <p:cNvPr id="2016" name="Shape 2016"/>
            <p:cNvSpPr/>
            <p:nvPr/>
          </p:nvSpPr>
          <p:spPr>
            <a:xfrm>
              <a:off x="0" y="5729940"/>
              <a:ext cx="3469372" cy="118217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4400">
                <a:lnSpc>
                  <a:spcPct val="120000"/>
                </a:lnSpc>
                <a:defRPr/>
              </a:pPr>
              <a:r>
                <a:rPr lang="zh-CN" altLang="en-US" sz="1065" dirty="0">
                  <a:solidFill>
                    <a:schemeClr val="tx1"/>
                  </a:solidFill>
                  <a:latin typeface="+mn-lt"/>
                  <a:ea typeface="+mn-ea"/>
                  <a:cs typeface="+mn-ea"/>
                  <a:sym typeface="+mn-lt"/>
                </a:rPr>
                <a:t>添加适当的文字，一页的文字最好不要超过</a:t>
              </a:r>
              <a:r>
                <a:rPr lang="en-US" altLang="zh-CN" sz="1065" dirty="0">
                  <a:solidFill>
                    <a:schemeClr val="tx1"/>
                  </a:solidFill>
                  <a:latin typeface="+mn-lt"/>
                  <a:ea typeface="+mn-ea"/>
                  <a:cs typeface="+mn-ea"/>
                  <a:sym typeface="+mn-lt"/>
                </a:rPr>
                <a:t>200,</a:t>
              </a:r>
              <a:r>
                <a:rPr lang="zh-CN" altLang="en-US" sz="1065" dirty="0">
                  <a:solidFill>
                    <a:schemeClr val="tx1"/>
                  </a:solidFill>
                  <a:latin typeface="+mn-lt"/>
                  <a:ea typeface="+mn-ea"/>
                  <a:cs typeface="+mn-ea"/>
                  <a:sym typeface="+mn-lt"/>
                </a:rPr>
                <a:t>添加适当的文字添</a:t>
              </a:r>
              <a:r>
                <a:rPr lang="en-US" altLang="zh-CN" sz="935" kern="0" dirty="0">
                  <a:solidFill>
                    <a:schemeClr val="tx1"/>
                  </a:solidFill>
                  <a:latin typeface="+mn-lt"/>
                  <a:ea typeface="+mn-ea"/>
                  <a:cs typeface="+mn-ea"/>
                  <a:sym typeface="+mn-lt"/>
                </a:rPr>
                <a:t>.</a:t>
              </a:r>
              <a:endParaRPr sz="935" kern="0" dirty="0">
                <a:solidFill>
                  <a:schemeClr val="tx1"/>
                </a:solidFill>
                <a:latin typeface="+mn-lt"/>
                <a:ea typeface="+mn-ea"/>
                <a:cs typeface="+mn-ea"/>
                <a:sym typeface="+mn-lt"/>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grpSp>
      <p:grpSp>
        <p:nvGrpSpPr>
          <p:cNvPr id="4" name="Group 2026"/>
          <p:cNvGrpSpPr/>
          <p:nvPr/>
        </p:nvGrpSpPr>
        <p:grpSpPr>
          <a:xfrm>
            <a:off x="3986094" y="1773903"/>
            <a:ext cx="1734919" cy="4161498"/>
            <a:chOff x="0" y="0"/>
            <a:chExt cx="3470881" cy="8322481"/>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cs typeface="+mn-ea"/>
                <a:sym typeface="+mn-lt"/>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23" name="Shape 2023"/>
            <p:cNvSpPr/>
            <p:nvPr/>
          </p:nvSpPr>
          <p:spPr>
            <a:xfrm>
              <a:off x="18936" y="6620978"/>
              <a:ext cx="2873445" cy="535499"/>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dirty="0">
                  <a:solidFill>
                    <a:schemeClr val="tx1"/>
                  </a:solidFill>
                  <a:latin typeface="+mn-lt"/>
                  <a:ea typeface="+mn-ea"/>
                  <a:cs typeface="+mn-ea"/>
                  <a:sym typeface="+mn-lt"/>
                </a:rPr>
                <a:t>请替换文字内容</a:t>
              </a:r>
            </a:p>
          </p:txBody>
        </p:sp>
        <p:sp>
          <p:nvSpPr>
            <p:cNvPr id="2024" name="Shape 2024"/>
            <p:cNvSpPr/>
            <p:nvPr/>
          </p:nvSpPr>
          <p:spPr>
            <a:xfrm>
              <a:off x="0" y="7140306"/>
              <a:ext cx="3470881" cy="118217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4400">
                <a:lnSpc>
                  <a:spcPct val="120000"/>
                </a:lnSpc>
                <a:defRPr/>
              </a:pPr>
              <a:r>
                <a:rPr lang="zh-CN" altLang="en-US" sz="1065" dirty="0">
                  <a:solidFill>
                    <a:schemeClr val="tx1"/>
                  </a:solidFill>
                  <a:latin typeface="+mn-lt"/>
                  <a:ea typeface="+mn-ea"/>
                  <a:cs typeface="+mn-ea"/>
                  <a:sym typeface="+mn-lt"/>
                </a:rPr>
                <a:t>添加适当的文字，一页的文字最好不要超过</a:t>
              </a:r>
              <a:r>
                <a:rPr lang="en-US" altLang="zh-CN" sz="1065" dirty="0">
                  <a:solidFill>
                    <a:schemeClr val="tx1"/>
                  </a:solidFill>
                  <a:latin typeface="+mn-lt"/>
                  <a:ea typeface="+mn-ea"/>
                  <a:cs typeface="+mn-ea"/>
                  <a:sym typeface="+mn-lt"/>
                </a:rPr>
                <a:t>200,</a:t>
              </a:r>
              <a:r>
                <a:rPr lang="zh-CN" altLang="en-US" sz="1065" dirty="0">
                  <a:solidFill>
                    <a:schemeClr val="tx1"/>
                  </a:solidFill>
                  <a:latin typeface="+mn-lt"/>
                  <a:ea typeface="+mn-ea"/>
                  <a:cs typeface="+mn-ea"/>
                  <a:sym typeface="+mn-lt"/>
                </a:rPr>
                <a:t>添加适当的文字添</a:t>
              </a:r>
              <a:endParaRPr sz="935" kern="0" dirty="0">
                <a:solidFill>
                  <a:schemeClr val="tx1"/>
                </a:solidFill>
                <a:latin typeface="+mn-lt"/>
                <a:ea typeface="+mn-ea"/>
                <a:cs typeface="+mn-ea"/>
                <a:sym typeface="+mn-lt"/>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grpSp>
      <p:grpSp>
        <p:nvGrpSpPr>
          <p:cNvPr id="5" name="Group 2034"/>
          <p:cNvGrpSpPr/>
          <p:nvPr/>
        </p:nvGrpSpPr>
        <p:grpSpPr>
          <a:xfrm>
            <a:off x="5809532" y="2479132"/>
            <a:ext cx="1831644" cy="3442435"/>
            <a:chOff x="-3" y="0"/>
            <a:chExt cx="3664391" cy="6884446"/>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30" name="Shape 2030"/>
            <p:cNvSpPr/>
            <p:nvPr/>
          </p:nvSpPr>
          <p:spPr>
            <a:xfrm>
              <a:off x="6261" y="5210613"/>
              <a:ext cx="2873447" cy="535499"/>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600" dirty="0">
                  <a:solidFill>
                    <a:schemeClr val="tx1"/>
                  </a:solidFill>
                  <a:latin typeface="+mn-lt"/>
                  <a:ea typeface="+mn-ea"/>
                  <a:cs typeface="+mn-ea"/>
                  <a:sym typeface="+mn-lt"/>
                </a:rPr>
                <a:t>请替换文字内容</a:t>
              </a:r>
              <a:endParaRPr sz="1600" dirty="0">
                <a:solidFill>
                  <a:schemeClr val="tx1"/>
                </a:solidFill>
                <a:latin typeface="+mn-lt"/>
                <a:ea typeface="+mn-ea"/>
                <a:cs typeface="+mn-ea"/>
                <a:sym typeface="+mn-lt"/>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cs typeface="+mn-ea"/>
                <a:sym typeface="+mn-lt"/>
              </a:endParaRPr>
            </a:p>
          </p:txBody>
        </p:sp>
        <p:sp>
          <p:nvSpPr>
            <p:cNvPr id="2032" name="Shape 2032"/>
            <p:cNvSpPr/>
            <p:nvPr/>
          </p:nvSpPr>
          <p:spPr>
            <a:xfrm>
              <a:off x="-3" y="5702271"/>
              <a:ext cx="3664391" cy="118217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4400">
                <a:lnSpc>
                  <a:spcPct val="120000"/>
                </a:lnSpc>
                <a:defRPr/>
              </a:pPr>
              <a:r>
                <a:rPr lang="zh-CN" altLang="en-US" sz="1065" dirty="0">
                  <a:solidFill>
                    <a:schemeClr val="tx1"/>
                  </a:solidFill>
                  <a:latin typeface="+mn-lt"/>
                  <a:ea typeface="+mn-ea"/>
                  <a:cs typeface="+mn-ea"/>
                  <a:sym typeface="+mn-lt"/>
                </a:rPr>
                <a:t>添加适当的文字，一页的文字最好不要超过</a:t>
              </a:r>
              <a:r>
                <a:rPr lang="en-US" altLang="zh-CN" sz="1065" dirty="0">
                  <a:solidFill>
                    <a:schemeClr val="tx1"/>
                  </a:solidFill>
                  <a:latin typeface="+mn-lt"/>
                  <a:ea typeface="+mn-ea"/>
                  <a:cs typeface="+mn-ea"/>
                  <a:sym typeface="+mn-lt"/>
                </a:rPr>
                <a:t>200,</a:t>
              </a:r>
              <a:r>
                <a:rPr lang="zh-CN" altLang="en-US" sz="1065" dirty="0">
                  <a:solidFill>
                    <a:schemeClr val="tx1"/>
                  </a:solidFill>
                  <a:latin typeface="+mn-lt"/>
                  <a:ea typeface="+mn-ea"/>
                  <a:cs typeface="+mn-ea"/>
                  <a:sym typeface="+mn-lt"/>
                </a:rPr>
                <a:t>添加适当的文字添</a:t>
              </a:r>
              <a:endParaRPr sz="935" kern="0" dirty="0">
                <a:solidFill>
                  <a:schemeClr val="tx1"/>
                </a:solidFill>
                <a:latin typeface="+mn-lt"/>
                <a:ea typeface="+mn-ea"/>
                <a:cs typeface="+mn-ea"/>
                <a:sym typeface="+mn-lt"/>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grpSp>
      <p:grpSp>
        <p:nvGrpSpPr>
          <p:cNvPr id="6" name="Group 2042"/>
          <p:cNvGrpSpPr/>
          <p:nvPr/>
        </p:nvGrpSpPr>
        <p:grpSpPr>
          <a:xfrm>
            <a:off x="7776920" y="1773903"/>
            <a:ext cx="1784415" cy="4161498"/>
            <a:chOff x="-3" y="0"/>
            <a:chExt cx="3569901" cy="8322481"/>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cs typeface="+mn-ea"/>
                <a:sym typeface="+mn-lt"/>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39" name="Shape 2039"/>
            <p:cNvSpPr/>
            <p:nvPr/>
          </p:nvSpPr>
          <p:spPr>
            <a:xfrm>
              <a:off x="18935" y="6620978"/>
              <a:ext cx="2873444" cy="535499"/>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dirty="0">
                  <a:solidFill>
                    <a:schemeClr val="tx1"/>
                  </a:solidFill>
                  <a:latin typeface="+mn-lt"/>
                  <a:ea typeface="+mn-ea"/>
                  <a:cs typeface="+mn-ea"/>
                  <a:sym typeface="+mn-lt"/>
                </a:rPr>
                <a:t>请替换文字内容</a:t>
              </a:r>
            </a:p>
          </p:txBody>
        </p:sp>
        <p:sp>
          <p:nvSpPr>
            <p:cNvPr id="2040" name="Shape 2040"/>
            <p:cNvSpPr/>
            <p:nvPr/>
          </p:nvSpPr>
          <p:spPr>
            <a:xfrm>
              <a:off x="-3" y="7140306"/>
              <a:ext cx="3569901" cy="118217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4400">
                <a:lnSpc>
                  <a:spcPct val="120000"/>
                </a:lnSpc>
                <a:defRPr/>
              </a:pPr>
              <a:r>
                <a:rPr lang="zh-CN" altLang="en-US" sz="1065" dirty="0">
                  <a:solidFill>
                    <a:schemeClr val="tx1"/>
                  </a:solidFill>
                  <a:latin typeface="+mn-lt"/>
                  <a:ea typeface="+mn-ea"/>
                  <a:cs typeface="+mn-ea"/>
                  <a:sym typeface="+mn-lt"/>
                </a:rPr>
                <a:t>添加适当的文字，一页的文字最好不要超过</a:t>
              </a:r>
              <a:r>
                <a:rPr lang="en-US" altLang="zh-CN" sz="1065" dirty="0">
                  <a:solidFill>
                    <a:schemeClr val="tx1"/>
                  </a:solidFill>
                  <a:latin typeface="+mn-lt"/>
                  <a:ea typeface="+mn-ea"/>
                  <a:cs typeface="+mn-ea"/>
                  <a:sym typeface="+mn-lt"/>
                </a:rPr>
                <a:t>200,</a:t>
              </a:r>
              <a:r>
                <a:rPr lang="zh-CN" altLang="en-US" sz="1065" dirty="0">
                  <a:solidFill>
                    <a:schemeClr val="tx1"/>
                  </a:solidFill>
                  <a:latin typeface="+mn-lt"/>
                  <a:ea typeface="+mn-ea"/>
                  <a:cs typeface="+mn-ea"/>
                  <a:sym typeface="+mn-lt"/>
                </a:rPr>
                <a:t>添加适当的文字添</a:t>
              </a:r>
              <a:endParaRPr sz="935" kern="0" dirty="0">
                <a:solidFill>
                  <a:schemeClr val="tx1"/>
                </a:solidFill>
                <a:latin typeface="+mn-lt"/>
                <a:ea typeface="+mn-ea"/>
                <a:cs typeface="+mn-ea"/>
                <a:sym typeface="+mn-lt"/>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grpSp>
      <p:grpSp>
        <p:nvGrpSpPr>
          <p:cNvPr id="7" name="Group 2050"/>
          <p:cNvGrpSpPr/>
          <p:nvPr/>
        </p:nvGrpSpPr>
        <p:grpSpPr>
          <a:xfrm>
            <a:off x="9734594" y="2479131"/>
            <a:ext cx="1833156" cy="3428760"/>
            <a:chOff x="-3" y="0"/>
            <a:chExt cx="3667415" cy="6857095"/>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cs typeface="+mn-ea"/>
                <a:sym typeface="+mn-lt"/>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sp>
          <p:nvSpPr>
            <p:cNvPr id="2047" name="Shape 2047"/>
            <p:cNvSpPr/>
            <p:nvPr/>
          </p:nvSpPr>
          <p:spPr>
            <a:xfrm>
              <a:off x="122574" y="5210609"/>
              <a:ext cx="2873446" cy="535499"/>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600" dirty="0">
                  <a:solidFill>
                    <a:schemeClr val="tx1"/>
                  </a:solidFill>
                  <a:latin typeface="+mn-lt"/>
                  <a:ea typeface="+mn-ea"/>
                  <a:cs typeface="+mn-ea"/>
                  <a:sym typeface="+mn-lt"/>
                </a:rPr>
                <a:t>请替换文字内容</a:t>
              </a:r>
              <a:endParaRPr sz="1600" dirty="0">
                <a:solidFill>
                  <a:schemeClr val="tx1"/>
                </a:solidFill>
                <a:latin typeface="+mn-lt"/>
                <a:ea typeface="+mn-ea"/>
                <a:cs typeface="+mn-ea"/>
                <a:sym typeface="+mn-lt"/>
              </a:endParaRPr>
            </a:p>
          </p:txBody>
        </p:sp>
        <p:sp>
          <p:nvSpPr>
            <p:cNvPr id="2048" name="Shape 2048"/>
            <p:cNvSpPr/>
            <p:nvPr/>
          </p:nvSpPr>
          <p:spPr>
            <a:xfrm>
              <a:off x="-3" y="5674920"/>
              <a:ext cx="3667415" cy="118217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algn="ctr" defTabSz="914400">
                <a:lnSpc>
                  <a:spcPct val="120000"/>
                </a:lnSpc>
                <a:defRPr/>
              </a:pPr>
              <a:r>
                <a:rPr lang="zh-CN" altLang="en-US" sz="1065" dirty="0">
                  <a:solidFill>
                    <a:schemeClr val="tx1"/>
                  </a:solidFill>
                  <a:latin typeface="+mn-lt"/>
                  <a:ea typeface="+mn-ea"/>
                  <a:cs typeface="+mn-ea"/>
                  <a:sym typeface="+mn-lt"/>
                </a:rPr>
                <a:t>添加适当的文字，一页的文字最好不要超过</a:t>
              </a:r>
              <a:r>
                <a:rPr lang="en-US" altLang="zh-CN" sz="1065" dirty="0">
                  <a:solidFill>
                    <a:schemeClr val="tx1"/>
                  </a:solidFill>
                  <a:latin typeface="+mn-lt"/>
                  <a:ea typeface="+mn-ea"/>
                  <a:cs typeface="+mn-ea"/>
                  <a:sym typeface="+mn-lt"/>
                </a:rPr>
                <a:t>200,</a:t>
              </a:r>
              <a:r>
                <a:rPr lang="zh-CN" altLang="en-US" sz="1065" dirty="0">
                  <a:solidFill>
                    <a:schemeClr val="tx1"/>
                  </a:solidFill>
                  <a:latin typeface="+mn-lt"/>
                  <a:ea typeface="+mn-ea"/>
                  <a:cs typeface="+mn-ea"/>
                  <a:sym typeface="+mn-lt"/>
                </a:rPr>
                <a:t>添加适当的文字添</a:t>
              </a:r>
              <a:endParaRPr sz="935" kern="0" dirty="0">
                <a:solidFill>
                  <a:schemeClr val="tx1"/>
                </a:solidFill>
                <a:latin typeface="+mn-lt"/>
                <a:ea typeface="+mn-ea"/>
                <a:cs typeface="+mn-ea"/>
                <a:sym typeface="+mn-lt"/>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3200" dirty="0">
                <a:cs typeface="+mn-ea"/>
                <a:sym typeface="+mn-lt"/>
              </a:endParaRPr>
            </a:p>
          </p:txBody>
        </p:sp>
      </p:grpSp>
      <p:sp>
        <p:nvSpPr>
          <p:cNvPr id="50" name="文本框 49"/>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
                                        </p:tgtEl>
                                        <p:attrNameLst>
                                          <p:attrName>style.visibility</p:attrName>
                                        </p:attrNameLst>
                                      </p:cBhvr>
                                      <p:to>
                                        <p:strVal val="visible"/>
                                      </p:to>
                                    </p:set>
                                    <p:anim calcmode="lin" valueType="num">
                                      <p:cBhvr>
                                        <p:cTn id="7" dur="900" fill="hold"/>
                                        <p:tgtEl>
                                          <p:spTgt spid="2"/>
                                        </p:tgtEl>
                                        <p:attrNameLst>
                                          <p:attrName>ppt_x</p:attrName>
                                        </p:attrNameLst>
                                      </p:cBhvr>
                                      <p:tavLst>
                                        <p:tav tm="0">
                                          <p:val>
                                            <p:strVal val="#ppt_x"/>
                                          </p:val>
                                        </p:tav>
                                        <p:tav tm="100000">
                                          <p:val>
                                            <p:strVal val="#ppt_x"/>
                                          </p:val>
                                        </p:tav>
                                      </p:tavLst>
                                    </p:anim>
                                    <p:anim calcmode="lin" valueType="num">
                                      <p:cBhvr>
                                        <p:cTn id="8" dur="9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3"/>
                                        </p:tgtEl>
                                        <p:attrNameLst>
                                          <p:attrName>style.visibility</p:attrName>
                                        </p:attrNameLst>
                                      </p:cBhvr>
                                      <p:to>
                                        <p:strVal val="visible"/>
                                      </p:to>
                                    </p:set>
                                    <p:anim calcmode="lin" valueType="num">
                                      <p:cBhvr>
                                        <p:cTn id="13" dur="900" fill="hold"/>
                                        <p:tgtEl>
                                          <p:spTgt spid="3"/>
                                        </p:tgtEl>
                                        <p:attrNameLst>
                                          <p:attrName>ppt_x</p:attrName>
                                        </p:attrNameLst>
                                      </p:cBhvr>
                                      <p:tavLst>
                                        <p:tav tm="0">
                                          <p:val>
                                            <p:strVal val="#ppt_x"/>
                                          </p:val>
                                        </p:tav>
                                        <p:tav tm="100000">
                                          <p:val>
                                            <p:strVal val="#ppt_x"/>
                                          </p:val>
                                        </p:tav>
                                      </p:tavLst>
                                    </p:anim>
                                    <p:anim calcmode="lin" valueType="num">
                                      <p:cBhvr>
                                        <p:cTn id="14" dur="9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4"/>
                                        </p:tgtEl>
                                        <p:attrNameLst>
                                          <p:attrName>style.visibility</p:attrName>
                                        </p:attrNameLst>
                                      </p:cBhvr>
                                      <p:to>
                                        <p:strVal val="visible"/>
                                      </p:to>
                                    </p:set>
                                    <p:anim calcmode="lin" valueType="num">
                                      <p:cBhvr>
                                        <p:cTn id="19" dur="900" fill="hold"/>
                                        <p:tgtEl>
                                          <p:spTgt spid="4"/>
                                        </p:tgtEl>
                                        <p:attrNameLst>
                                          <p:attrName>ppt_x</p:attrName>
                                        </p:attrNameLst>
                                      </p:cBhvr>
                                      <p:tavLst>
                                        <p:tav tm="0">
                                          <p:val>
                                            <p:strVal val="#ppt_x"/>
                                          </p:val>
                                        </p:tav>
                                        <p:tav tm="100000">
                                          <p:val>
                                            <p:strVal val="#ppt_x"/>
                                          </p:val>
                                        </p:tav>
                                      </p:tavLst>
                                    </p:anim>
                                    <p:anim calcmode="lin" valueType="num">
                                      <p:cBhvr>
                                        <p:cTn id="20" dur="9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5"/>
                                        </p:tgtEl>
                                        <p:attrNameLst>
                                          <p:attrName>style.visibility</p:attrName>
                                        </p:attrNameLst>
                                      </p:cBhvr>
                                      <p:to>
                                        <p:strVal val="visible"/>
                                      </p:to>
                                    </p:set>
                                    <p:anim calcmode="lin" valueType="num">
                                      <p:cBhvr>
                                        <p:cTn id="25" dur="900" fill="hold"/>
                                        <p:tgtEl>
                                          <p:spTgt spid="5"/>
                                        </p:tgtEl>
                                        <p:attrNameLst>
                                          <p:attrName>ppt_x</p:attrName>
                                        </p:attrNameLst>
                                      </p:cBhvr>
                                      <p:tavLst>
                                        <p:tav tm="0">
                                          <p:val>
                                            <p:strVal val="#ppt_x"/>
                                          </p:val>
                                        </p:tav>
                                        <p:tav tm="100000">
                                          <p:val>
                                            <p:strVal val="#ppt_x"/>
                                          </p:val>
                                        </p:tav>
                                      </p:tavLst>
                                    </p:anim>
                                    <p:anim calcmode="lin" valueType="num">
                                      <p:cBhvr>
                                        <p:cTn id="26" dur="9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6"/>
                                        </p:tgtEl>
                                        <p:attrNameLst>
                                          <p:attrName>style.visibility</p:attrName>
                                        </p:attrNameLst>
                                      </p:cBhvr>
                                      <p:to>
                                        <p:strVal val="visible"/>
                                      </p:to>
                                    </p:set>
                                    <p:anim calcmode="lin" valueType="num">
                                      <p:cBhvr>
                                        <p:cTn id="31" dur="900" fill="hold"/>
                                        <p:tgtEl>
                                          <p:spTgt spid="6"/>
                                        </p:tgtEl>
                                        <p:attrNameLst>
                                          <p:attrName>ppt_x</p:attrName>
                                        </p:attrNameLst>
                                      </p:cBhvr>
                                      <p:tavLst>
                                        <p:tav tm="0">
                                          <p:val>
                                            <p:strVal val="#ppt_x"/>
                                          </p:val>
                                        </p:tav>
                                        <p:tav tm="100000">
                                          <p:val>
                                            <p:strVal val="#ppt_x"/>
                                          </p:val>
                                        </p:tav>
                                      </p:tavLst>
                                    </p:anim>
                                    <p:anim calcmode="lin" valueType="num">
                                      <p:cBhvr>
                                        <p:cTn id="32" dur="9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7"/>
                                        </p:tgtEl>
                                        <p:attrNameLst>
                                          <p:attrName>style.visibility</p:attrName>
                                        </p:attrNameLst>
                                      </p:cBhvr>
                                      <p:to>
                                        <p:strVal val="visible"/>
                                      </p:to>
                                    </p:set>
                                    <p:anim calcmode="lin" valueType="num">
                                      <p:cBhvr>
                                        <p:cTn id="37" dur="900" fill="hold"/>
                                        <p:tgtEl>
                                          <p:spTgt spid="7"/>
                                        </p:tgtEl>
                                        <p:attrNameLst>
                                          <p:attrName>ppt_x</p:attrName>
                                        </p:attrNameLst>
                                      </p:cBhvr>
                                      <p:tavLst>
                                        <p:tav tm="0">
                                          <p:val>
                                            <p:strVal val="#ppt_x"/>
                                          </p:val>
                                        </p:tav>
                                        <p:tav tm="100000">
                                          <p:val>
                                            <p:strVal val="#ppt_x"/>
                                          </p:val>
                                        </p:tav>
                                      </p:tavLst>
                                    </p:anim>
                                    <p:anim calcmode="lin" valueType="num">
                                      <p:cBhvr>
                                        <p:cTn id="38" dur="9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dvAuto="0"/>
      <p:bldP spid="3" grpId="0" bldLvl="0" advAuto="0"/>
      <p:bldP spid="4" grpId="0" bldLvl="0" advAuto="0"/>
      <p:bldP spid="5" grpId="0" bldLvl="0" advAuto="0"/>
      <p:bldP spid="6" grpId="0" bldLvl="0" advAuto="0"/>
      <p:bldP spid="7" grpId="0" bldLvl="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2"/>
          <p:cNvGrpSpPr/>
          <p:nvPr/>
        </p:nvGrpSpPr>
        <p:grpSpPr>
          <a:xfrm>
            <a:off x="974944" y="1210474"/>
            <a:ext cx="10045704" cy="2170047"/>
            <a:chOff x="1073149" y="496536"/>
            <a:chExt cx="10045704" cy="2170046"/>
          </a:xfrm>
        </p:grpSpPr>
        <p:sp>
          <p:nvSpPr>
            <p:cNvPr id="15" name="Freeform: Shape 2"/>
            <p:cNvSpPr/>
            <p:nvPr/>
          </p:nvSpPr>
          <p:spPr>
            <a:xfrm>
              <a:off x="1073149" y="1799083"/>
              <a:ext cx="1004571" cy="862097"/>
            </a:xfrm>
            <a:custGeom>
              <a:avLst/>
              <a:gdLst/>
              <a:ahLst/>
              <a:cxnLst>
                <a:cxn ang="0">
                  <a:pos x="wd2" y="hd2"/>
                </a:cxn>
                <a:cxn ang="5400000">
                  <a:pos x="wd2" y="hd2"/>
                </a:cxn>
                <a:cxn ang="10800000">
                  <a:pos x="wd2" y="hd2"/>
                </a:cxn>
                <a:cxn ang="16200000">
                  <a:pos x="wd2" y="hd2"/>
                </a:cxn>
              </a:cxnLst>
              <a:rect l="0" t="0" r="r" b="b"/>
              <a:pathLst>
                <a:path w="21600" h="21600" extrusionOk="0">
                  <a:moveTo>
                    <a:pt x="8605" y="5478"/>
                  </a:moveTo>
                  <a:lnTo>
                    <a:pt x="6126" y="8350"/>
                  </a:lnTo>
                  <a:cubicBezTo>
                    <a:pt x="1357" y="10288"/>
                    <a:pt x="0" y="12899"/>
                    <a:pt x="0" y="14094"/>
                  </a:cubicBezTo>
                  <a:cubicBezTo>
                    <a:pt x="0" y="20043"/>
                    <a:pt x="15755" y="21399"/>
                    <a:pt x="21600" y="21600"/>
                  </a:cubicBezTo>
                  <a:lnTo>
                    <a:pt x="21600" y="0"/>
                  </a:lnTo>
                  <a:cubicBezTo>
                    <a:pt x="16641" y="723"/>
                    <a:pt x="11387" y="2259"/>
                    <a:pt x="8605" y="5478"/>
                  </a:cubicBezTo>
                  <a:close/>
                </a:path>
              </a:pathLst>
            </a:custGeom>
            <a:solidFill>
              <a:schemeClr val="accent1">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16" name="Freeform: Shape 3"/>
            <p:cNvSpPr/>
            <p:nvPr/>
          </p:nvSpPr>
          <p:spPr>
            <a:xfrm>
              <a:off x="207771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9081" y="0"/>
                  </a:moveTo>
                  <a:cubicBezTo>
                    <a:pt x="6847" y="0"/>
                    <a:pt x="3495" y="98"/>
                    <a:pt x="0" y="590"/>
                  </a:cubicBezTo>
                  <a:lnTo>
                    <a:pt x="0" y="21571"/>
                  </a:lnTo>
                  <a:cubicBezTo>
                    <a:pt x="609" y="21590"/>
                    <a:pt x="1110" y="21600"/>
                    <a:pt x="1477" y="21600"/>
                  </a:cubicBezTo>
                  <a:lnTo>
                    <a:pt x="21600" y="21600"/>
                  </a:lnTo>
                  <a:lnTo>
                    <a:pt x="21600" y="0"/>
                  </a:lnTo>
                  <a:cubicBezTo>
                    <a:pt x="21600" y="0"/>
                    <a:pt x="9081" y="0"/>
                    <a:pt x="9081" y="0"/>
                  </a:cubicBezTo>
                  <a:close/>
                </a:path>
              </a:pathLst>
            </a:custGeom>
            <a:solidFill>
              <a:schemeClr val="accent2">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17" name="Freeform: Shape 4"/>
            <p:cNvSpPr/>
            <p:nvPr/>
          </p:nvSpPr>
          <p:spPr>
            <a:xfrm>
              <a:off x="3082288" y="1779044"/>
              <a:ext cx="1004572"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3">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18" name="Freeform: Shape 5"/>
            <p:cNvSpPr/>
            <p:nvPr/>
          </p:nvSpPr>
          <p:spPr>
            <a:xfrm>
              <a:off x="4086859" y="1779044"/>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331"/>
                  </a:lnTo>
                  <a:lnTo>
                    <a:pt x="21600" y="0"/>
                  </a:lnTo>
                  <a:lnTo>
                    <a:pt x="0" y="0"/>
                  </a:lnTo>
                  <a:close/>
                </a:path>
              </a:pathLst>
            </a:custGeom>
            <a:solidFill>
              <a:schemeClr val="accent4">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19" name="Freeform: Shape 6"/>
            <p:cNvSpPr/>
            <p:nvPr/>
          </p:nvSpPr>
          <p:spPr>
            <a:xfrm>
              <a:off x="5091430" y="1779044"/>
              <a:ext cx="1004571" cy="88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331"/>
                  </a:lnTo>
                  <a:lnTo>
                    <a:pt x="21600" y="21600"/>
                  </a:lnTo>
                  <a:lnTo>
                    <a:pt x="21600" y="0"/>
                  </a:lnTo>
                  <a:lnTo>
                    <a:pt x="0" y="0"/>
                  </a:lnTo>
                  <a:close/>
                </a:path>
              </a:pathLst>
            </a:custGeom>
            <a:solidFill>
              <a:schemeClr val="accent5">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20" name="Freeform: Shape 7"/>
            <p:cNvSpPr/>
            <p:nvPr/>
          </p:nvSpPr>
          <p:spPr>
            <a:xfrm>
              <a:off x="6096000"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6">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21" name="Freeform: Shape 8"/>
            <p:cNvSpPr/>
            <p:nvPr/>
          </p:nvSpPr>
          <p:spPr>
            <a:xfrm>
              <a:off x="710056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1">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22" name="Freeform: Shape 9"/>
            <p:cNvSpPr/>
            <p:nvPr/>
          </p:nvSpPr>
          <p:spPr>
            <a:xfrm>
              <a:off x="8105139" y="1779044"/>
              <a:ext cx="1004571" cy="887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629" y="21600"/>
                  </a:lnTo>
                  <a:cubicBezTo>
                    <a:pt x="7543" y="21600"/>
                    <a:pt x="13854" y="20683"/>
                    <a:pt x="21600" y="19020"/>
                  </a:cubicBezTo>
                  <a:lnTo>
                    <a:pt x="21600" y="0"/>
                  </a:lnTo>
                  <a:lnTo>
                    <a:pt x="0" y="0"/>
                  </a:lnTo>
                  <a:close/>
                </a:path>
              </a:pathLst>
            </a:custGeom>
            <a:solidFill>
              <a:schemeClr val="accent2">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grpSp>
          <p:nvGrpSpPr>
            <p:cNvPr id="23" name="Group 10"/>
            <p:cNvGrpSpPr/>
            <p:nvPr/>
          </p:nvGrpSpPr>
          <p:grpSpPr>
            <a:xfrm>
              <a:off x="1374519" y="1999476"/>
              <a:ext cx="7283331" cy="109199"/>
              <a:chOff x="0" y="0"/>
              <a:chExt cx="7283331" cy="109198"/>
            </a:xfrm>
          </p:grpSpPr>
          <p:sp>
            <p:nvSpPr>
              <p:cNvPr id="26" name="Freeform: Shape 13"/>
              <p:cNvSpPr/>
              <p:nvPr/>
            </p:nvSpPr>
            <p:spPr>
              <a:xfrm>
                <a:off x="0" y="0"/>
                <a:ext cx="170984" cy="108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036" y="0"/>
                    </a:lnTo>
                    <a:lnTo>
                      <a:pt x="21600" y="0"/>
                    </a:lnTo>
                    <a:lnTo>
                      <a:pt x="12641" y="21600"/>
                    </a:lnTo>
                    <a:cubicBezTo>
                      <a:pt x="12641" y="21600"/>
                      <a:pt x="0" y="21600"/>
                      <a:pt x="0" y="216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27" name="Freeform: Shape 14"/>
              <p:cNvSpPr/>
              <p:nvPr/>
            </p:nvSpPr>
            <p:spPr>
              <a:xfrm>
                <a:off x="140639" y="0"/>
                <a:ext cx="133804" cy="1086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78" y="0"/>
                    </a:lnTo>
                    <a:lnTo>
                      <a:pt x="21600" y="0"/>
                    </a:lnTo>
                    <a:cubicBezTo>
                      <a:pt x="21600" y="0"/>
                      <a:pt x="21600" y="21600"/>
                      <a:pt x="21600" y="216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28" name="Freeform: Shape 15"/>
              <p:cNvSpPr/>
              <p:nvPr/>
            </p:nvSpPr>
            <p:spPr>
              <a:xfrm>
                <a:off x="301370" y="0"/>
                <a:ext cx="118539" cy="1091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441"/>
                    </a:lnTo>
                    <a:lnTo>
                      <a:pt x="0" y="0"/>
                    </a:lnTo>
                    <a:lnTo>
                      <a:pt x="15779" y="0"/>
                    </a:lnTo>
                    <a:lnTo>
                      <a:pt x="21600" y="6619"/>
                    </a:lnTo>
                    <a:cubicBezTo>
                      <a:pt x="21600" y="6619"/>
                      <a:pt x="21600" y="21600"/>
                      <a:pt x="21600" y="216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29" name="Freeform: Shape 16"/>
              <p:cNvSpPr/>
              <p:nvPr/>
            </p:nvSpPr>
            <p:spPr>
              <a:xfrm>
                <a:off x="1024661"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0" name="Freeform: Shape 17"/>
              <p:cNvSpPr/>
              <p:nvPr/>
            </p:nvSpPr>
            <p:spPr>
              <a:xfrm>
                <a:off x="1125118"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98" y="21600"/>
                      <a:pt x="13424" y="21600"/>
                    </a:cubicBezTo>
                    <a:lnTo>
                      <a:pt x="8176" y="21600"/>
                    </a:lnTo>
                    <a:cubicBezTo>
                      <a:pt x="3613" y="21600"/>
                      <a:pt x="0" y="18963"/>
                      <a:pt x="0" y="15700"/>
                    </a:cubicBezTo>
                    <a:lnTo>
                      <a:pt x="0" y="5961"/>
                    </a:lnTo>
                    <a:cubicBezTo>
                      <a:pt x="0" y="2698"/>
                      <a:pt x="3613" y="0"/>
                      <a:pt x="8176" y="0"/>
                    </a:cubicBezTo>
                    <a:lnTo>
                      <a:pt x="13424" y="0"/>
                    </a:lnTo>
                    <a:cubicBezTo>
                      <a:pt x="1789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1" name="Freeform: Shape 18"/>
              <p:cNvSpPr/>
              <p:nvPr/>
            </p:nvSpPr>
            <p:spPr>
              <a:xfrm>
                <a:off x="1245666"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599" y="21600"/>
                      <a:pt x="0" y="18963"/>
                      <a:pt x="0" y="15700"/>
                    </a:cubicBezTo>
                    <a:lnTo>
                      <a:pt x="0" y="5961"/>
                    </a:lnTo>
                    <a:cubicBezTo>
                      <a:pt x="0" y="2698"/>
                      <a:pt x="3599"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2" name="Freeform: Shape 19"/>
              <p:cNvSpPr/>
              <p:nvPr/>
            </p:nvSpPr>
            <p:spPr>
              <a:xfrm>
                <a:off x="1366215"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0" y="21600"/>
                    </a:lnTo>
                    <a:cubicBezTo>
                      <a:pt x="3599" y="21600"/>
                      <a:pt x="0" y="18963"/>
                      <a:pt x="0" y="15700"/>
                    </a:cubicBezTo>
                    <a:lnTo>
                      <a:pt x="0" y="5961"/>
                    </a:lnTo>
                    <a:cubicBezTo>
                      <a:pt x="0" y="2698"/>
                      <a:pt x="3599" y="0"/>
                      <a:pt x="8140"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3" name="Freeform: Shape 20"/>
              <p:cNvSpPr/>
              <p:nvPr/>
            </p:nvSpPr>
            <p:spPr>
              <a:xfrm>
                <a:off x="1486763"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683" y="21600"/>
                      <a:pt x="0" y="18963"/>
                      <a:pt x="0" y="15700"/>
                    </a:cubicBezTo>
                    <a:lnTo>
                      <a:pt x="0" y="5961"/>
                    </a:lnTo>
                    <a:cubicBezTo>
                      <a:pt x="0" y="2698"/>
                      <a:pt x="3683" y="0"/>
                      <a:pt x="8140"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4" name="Freeform: Shape 21"/>
              <p:cNvSpPr/>
              <p:nvPr/>
            </p:nvSpPr>
            <p:spPr>
              <a:xfrm>
                <a:off x="1607312"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5" name="Freeform: Shape 22"/>
              <p:cNvSpPr/>
              <p:nvPr/>
            </p:nvSpPr>
            <p:spPr>
              <a:xfrm>
                <a:off x="1727860"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4" y="21600"/>
                      <a:pt x="13405" y="21600"/>
                    </a:cubicBezTo>
                    <a:lnTo>
                      <a:pt x="8111" y="21600"/>
                    </a:lnTo>
                    <a:cubicBezTo>
                      <a:pt x="3672" y="21600"/>
                      <a:pt x="0" y="18963"/>
                      <a:pt x="0" y="15700"/>
                    </a:cubicBezTo>
                    <a:lnTo>
                      <a:pt x="0" y="5961"/>
                    </a:lnTo>
                    <a:cubicBezTo>
                      <a:pt x="0" y="2698"/>
                      <a:pt x="3672" y="0"/>
                      <a:pt x="8111" y="0"/>
                    </a:cubicBezTo>
                    <a:lnTo>
                      <a:pt x="13405" y="0"/>
                    </a:lnTo>
                    <a:cubicBezTo>
                      <a:pt x="1784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6" name="Freeform: Shape 23"/>
              <p:cNvSpPr/>
              <p:nvPr/>
            </p:nvSpPr>
            <p:spPr>
              <a:xfrm>
                <a:off x="182831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174" y="21600"/>
                    </a:lnTo>
                    <a:cubicBezTo>
                      <a:pt x="3614" y="21600"/>
                      <a:pt x="0" y="18963"/>
                      <a:pt x="0" y="15700"/>
                    </a:cubicBezTo>
                    <a:lnTo>
                      <a:pt x="0" y="5961"/>
                    </a:lnTo>
                    <a:cubicBezTo>
                      <a:pt x="0" y="2698"/>
                      <a:pt x="3614" y="0"/>
                      <a:pt x="8174"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7" name="Freeform: Shape 24"/>
              <p:cNvSpPr/>
              <p:nvPr/>
            </p:nvSpPr>
            <p:spPr>
              <a:xfrm>
                <a:off x="1948866"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60" y="21600"/>
                    </a:cubicBezTo>
                    <a:lnTo>
                      <a:pt x="8144" y="21600"/>
                    </a:lnTo>
                    <a:cubicBezTo>
                      <a:pt x="3603" y="21600"/>
                      <a:pt x="0" y="18963"/>
                      <a:pt x="0" y="15700"/>
                    </a:cubicBezTo>
                    <a:lnTo>
                      <a:pt x="0" y="5961"/>
                    </a:lnTo>
                    <a:cubicBezTo>
                      <a:pt x="0" y="2698"/>
                      <a:pt x="3603" y="0"/>
                      <a:pt x="8144" y="0"/>
                    </a:cubicBezTo>
                    <a:lnTo>
                      <a:pt x="13460"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8" name="Freeform: Shape 25"/>
              <p:cNvSpPr/>
              <p:nvPr/>
            </p:nvSpPr>
            <p:spPr>
              <a:xfrm>
                <a:off x="206941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7" y="21600"/>
                      <a:pt x="13460" y="21600"/>
                    </a:cubicBezTo>
                    <a:lnTo>
                      <a:pt x="8144" y="21600"/>
                    </a:lnTo>
                    <a:cubicBezTo>
                      <a:pt x="3687" y="21600"/>
                      <a:pt x="0" y="18963"/>
                      <a:pt x="0" y="15700"/>
                    </a:cubicBezTo>
                    <a:lnTo>
                      <a:pt x="0" y="5961"/>
                    </a:lnTo>
                    <a:cubicBezTo>
                      <a:pt x="0" y="2698"/>
                      <a:pt x="3687" y="0"/>
                      <a:pt x="8144" y="0"/>
                    </a:cubicBezTo>
                    <a:lnTo>
                      <a:pt x="13460" y="0"/>
                    </a:lnTo>
                    <a:cubicBezTo>
                      <a:pt x="1791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39" name="Freeform: Shape 26"/>
              <p:cNvSpPr/>
              <p:nvPr/>
            </p:nvSpPr>
            <p:spPr>
              <a:xfrm>
                <a:off x="218996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0" name="Freeform: Shape 27"/>
              <p:cNvSpPr/>
              <p:nvPr/>
            </p:nvSpPr>
            <p:spPr>
              <a:xfrm>
                <a:off x="2310511"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228" y="21600"/>
                    </a:lnTo>
                    <a:cubicBezTo>
                      <a:pt x="3687" y="21600"/>
                      <a:pt x="0" y="18963"/>
                      <a:pt x="0" y="15700"/>
                    </a:cubicBezTo>
                    <a:lnTo>
                      <a:pt x="0" y="5961"/>
                    </a:lnTo>
                    <a:cubicBezTo>
                      <a:pt x="0" y="2698"/>
                      <a:pt x="3687" y="0"/>
                      <a:pt x="8228"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1" name="Freeform: Shape 28"/>
              <p:cNvSpPr/>
              <p:nvPr/>
            </p:nvSpPr>
            <p:spPr>
              <a:xfrm>
                <a:off x="2431059"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2" name="Freeform: Shape 29"/>
              <p:cNvSpPr/>
              <p:nvPr/>
            </p:nvSpPr>
            <p:spPr>
              <a:xfrm>
                <a:off x="289316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4" y="21600"/>
                    </a:lnTo>
                    <a:cubicBezTo>
                      <a:pt x="3687" y="21600"/>
                      <a:pt x="0" y="18963"/>
                      <a:pt x="0" y="15700"/>
                    </a:cubicBezTo>
                    <a:lnTo>
                      <a:pt x="0" y="5961"/>
                    </a:lnTo>
                    <a:cubicBezTo>
                      <a:pt x="0" y="2698"/>
                      <a:pt x="3687" y="0"/>
                      <a:pt x="8144" y="0"/>
                    </a:cubicBezTo>
                    <a:lnTo>
                      <a:pt x="13456"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3" name="Freeform: Shape 30"/>
              <p:cNvSpPr/>
              <p:nvPr/>
            </p:nvSpPr>
            <p:spPr>
              <a:xfrm>
                <a:off x="301371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4" name="Freeform: Shape 31"/>
              <p:cNvSpPr/>
              <p:nvPr/>
            </p:nvSpPr>
            <p:spPr>
              <a:xfrm>
                <a:off x="3134258"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04" y="21600"/>
                    </a:cubicBezTo>
                    <a:lnTo>
                      <a:pt x="8196" y="21600"/>
                    </a:lnTo>
                    <a:cubicBezTo>
                      <a:pt x="3669" y="21600"/>
                      <a:pt x="0" y="18963"/>
                      <a:pt x="0" y="15700"/>
                    </a:cubicBezTo>
                    <a:lnTo>
                      <a:pt x="0" y="5961"/>
                    </a:lnTo>
                    <a:cubicBezTo>
                      <a:pt x="0" y="2698"/>
                      <a:pt x="3669" y="0"/>
                      <a:pt x="8196" y="0"/>
                    </a:cubicBezTo>
                    <a:lnTo>
                      <a:pt x="13404"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5" name="Freeform: Shape 32"/>
              <p:cNvSpPr/>
              <p:nvPr/>
            </p:nvSpPr>
            <p:spPr>
              <a:xfrm>
                <a:off x="3234715"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6" name="Freeform: Shape 33"/>
              <p:cNvSpPr/>
              <p:nvPr/>
            </p:nvSpPr>
            <p:spPr>
              <a:xfrm>
                <a:off x="3355264" y="20039"/>
                <a:ext cx="5063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4" y="21600"/>
                    </a:lnTo>
                    <a:cubicBezTo>
                      <a:pt x="3687" y="21600"/>
                      <a:pt x="0" y="18963"/>
                      <a:pt x="0" y="15700"/>
                    </a:cubicBezTo>
                    <a:lnTo>
                      <a:pt x="0" y="5961"/>
                    </a:lnTo>
                    <a:cubicBezTo>
                      <a:pt x="0" y="2698"/>
                      <a:pt x="3687" y="0"/>
                      <a:pt x="8144" y="0"/>
                    </a:cubicBezTo>
                    <a:lnTo>
                      <a:pt x="13456"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7" name="Freeform: Shape 34"/>
              <p:cNvSpPr/>
              <p:nvPr/>
            </p:nvSpPr>
            <p:spPr>
              <a:xfrm>
                <a:off x="3475812"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8" name="Freeform: Shape 35"/>
              <p:cNvSpPr/>
              <p:nvPr/>
            </p:nvSpPr>
            <p:spPr>
              <a:xfrm>
                <a:off x="3596360"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49" name="Freeform: Shape 36"/>
              <p:cNvSpPr/>
              <p:nvPr/>
            </p:nvSpPr>
            <p:spPr>
              <a:xfrm>
                <a:off x="3958005"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0" name="Freeform: Shape 37"/>
              <p:cNvSpPr/>
              <p:nvPr/>
            </p:nvSpPr>
            <p:spPr>
              <a:xfrm>
                <a:off x="4078554"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368" y="21600"/>
                    </a:cubicBezTo>
                    <a:lnTo>
                      <a:pt x="8140" y="21600"/>
                    </a:lnTo>
                    <a:cubicBezTo>
                      <a:pt x="3683" y="21600"/>
                      <a:pt x="0" y="18963"/>
                      <a:pt x="0" y="15700"/>
                    </a:cubicBezTo>
                    <a:lnTo>
                      <a:pt x="0" y="5961"/>
                    </a:lnTo>
                    <a:cubicBezTo>
                      <a:pt x="0" y="2698"/>
                      <a:pt x="3683" y="0"/>
                      <a:pt x="8140" y="0"/>
                    </a:cubicBezTo>
                    <a:lnTo>
                      <a:pt x="13368" y="0"/>
                    </a:lnTo>
                    <a:cubicBezTo>
                      <a:pt x="1791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1" name="Freeform: Shape 38"/>
              <p:cNvSpPr/>
              <p:nvPr/>
            </p:nvSpPr>
            <p:spPr>
              <a:xfrm>
                <a:off x="4199102" y="20039"/>
                <a:ext cx="5043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176" y="21600"/>
                    </a:lnTo>
                    <a:cubicBezTo>
                      <a:pt x="3618" y="21600"/>
                      <a:pt x="0" y="18963"/>
                      <a:pt x="0" y="15700"/>
                    </a:cubicBezTo>
                    <a:lnTo>
                      <a:pt x="0" y="5961"/>
                    </a:lnTo>
                    <a:cubicBezTo>
                      <a:pt x="0" y="2698"/>
                      <a:pt x="3618" y="0"/>
                      <a:pt x="8176"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2" name="Freeform: Shape 39"/>
              <p:cNvSpPr/>
              <p:nvPr/>
            </p:nvSpPr>
            <p:spPr>
              <a:xfrm>
                <a:off x="4319651" y="20039"/>
                <a:ext cx="5063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543" y="21600"/>
                    </a:cubicBezTo>
                    <a:lnTo>
                      <a:pt x="8144" y="21600"/>
                    </a:lnTo>
                    <a:cubicBezTo>
                      <a:pt x="3687" y="21600"/>
                      <a:pt x="0" y="18963"/>
                      <a:pt x="0" y="15700"/>
                    </a:cubicBezTo>
                    <a:lnTo>
                      <a:pt x="0" y="5961"/>
                    </a:lnTo>
                    <a:cubicBezTo>
                      <a:pt x="0" y="2698"/>
                      <a:pt x="3687" y="0"/>
                      <a:pt x="8144" y="0"/>
                    </a:cubicBezTo>
                    <a:lnTo>
                      <a:pt x="13543" y="0"/>
                    </a:lnTo>
                    <a:cubicBezTo>
                      <a:pt x="1800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3" name="Freeform: Shape 40"/>
              <p:cNvSpPr/>
              <p:nvPr/>
            </p:nvSpPr>
            <p:spPr>
              <a:xfrm>
                <a:off x="4440199"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28" y="21600"/>
                      <a:pt x="13401" y="21600"/>
                    </a:cubicBezTo>
                    <a:lnTo>
                      <a:pt x="8195" y="21600"/>
                    </a:lnTo>
                    <a:cubicBezTo>
                      <a:pt x="3672" y="21600"/>
                      <a:pt x="0" y="18963"/>
                      <a:pt x="0" y="15700"/>
                    </a:cubicBezTo>
                    <a:lnTo>
                      <a:pt x="0" y="5961"/>
                    </a:lnTo>
                    <a:cubicBezTo>
                      <a:pt x="0" y="2698"/>
                      <a:pt x="3672" y="0"/>
                      <a:pt x="8195" y="0"/>
                    </a:cubicBezTo>
                    <a:lnTo>
                      <a:pt x="13401" y="0"/>
                    </a:lnTo>
                    <a:cubicBezTo>
                      <a:pt x="1792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4" name="Freeform: Shape 41"/>
              <p:cNvSpPr/>
              <p:nvPr/>
            </p:nvSpPr>
            <p:spPr>
              <a:xfrm>
                <a:off x="4560747" y="20039"/>
                <a:ext cx="5043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5" name="Freeform: Shape 42"/>
              <p:cNvSpPr/>
              <p:nvPr/>
            </p:nvSpPr>
            <p:spPr>
              <a:xfrm>
                <a:off x="4661205" y="20039"/>
                <a:ext cx="5082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91" y="21600"/>
                    </a:cubicBezTo>
                    <a:lnTo>
                      <a:pt x="8196" y="21600"/>
                    </a:lnTo>
                    <a:cubicBezTo>
                      <a:pt x="3756" y="21600"/>
                      <a:pt x="0" y="18963"/>
                      <a:pt x="0" y="15700"/>
                    </a:cubicBezTo>
                    <a:lnTo>
                      <a:pt x="0" y="5961"/>
                    </a:lnTo>
                    <a:cubicBezTo>
                      <a:pt x="0" y="2698"/>
                      <a:pt x="3756" y="0"/>
                      <a:pt x="8196" y="0"/>
                    </a:cubicBezTo>
                    <a:lnTo>
                      <a:pt x="13491" y="0"/>
                    </a:lnTo>
                    <a:cubicBezTo>
                      <a:pt x="17931"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6" name="Freeform: Shape 43"/>
              <p:cNvSpPr/>
              <p:nvPr/>
            </p:nvSpPr>
            <p:spPr>
              <a:xfrm>
                <a:off x="4781753"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69" y="21600"/>
                    </a:lnTo>
                    <a:cubicBezTo>
                      <a:pt x="3614" y="21600"/>
                      <a:pt x="0" y="18963"/>
                      <a:pt x="0" y="15700"/>
                    </a:cubicBezTo>
                    <a:lnTo>
                      <a:pt x="0" y="5961"/>
                    </a:lnTo>
                    <a:cubicBezTo>
                      <a:pt x="0" y="2698"/>
                      <a:pt x="3614" y="0"/>
                      <a:pt x="8169"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7" name="Freeform: Shape 44"/>
              <p:cNvSpPr/>
              <p:nvPr/>
            </p:nvSpPr>
            <p:spPr>
              <a:xfrm>
                <a:off x="4902302"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8" name="Freeform: Shape 45"/>
              <p:cNvSpPr/>
              <p:nvPr/>
            </p:nvSpPr>
            <p:spPr>
              <a:xfrm>
                <a:off x="5344313" y="20039"/>
                <a:ext cx="5081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4" y="21600"/>
                      <a:pt x="13402" y="21600"/>
                    </a:cubicBezTo>
                    <a:lnTo>
                      <a:pt x="8198" y="21600"/>
                    </a:lnTo>
                    <a:cubicBezTo>
                      <a:pt x="3669" y="21600"/>
                      <a:pt x="0" y="18963"/>
                      <a:pt x="0" y="15700"/>
                    </a:cubicBezTo>
                    <a:lnTo>
                      <a:pt x="0" y="5961"/>
                    </a:lnTo>
                    <a:cubicBezTo>
                      <a:pt x="0" y="2698"/>
                      <a:pt x="3669" y="0"/>
                      <a:pt x="8198" y="0"/>
                    </a:cubicBezTo>
                    <a:lnTo>
                      <a:pt x="13402" y="0"/>
                    </a:lnTo>
                    <a:cubicBezTo>
                      <a:pt x="18014"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59" name="Freeform: Shape 46"/>
              <p:cNvSpPr/>
              <p:nvPr/>
            </p:nvSpPr>
            <p:spPr>
              <a:xfrm>
                <a:off x="5464861"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78" y="21600"/>
                    </a:lnTo>
                    <a:cubicBezTo>
                      <a:pt x="3698" y="21600"/>
                      <a:pt x="0" y="18963"/>
                      <a:pt x="0" y="15700"/>
                    </a:cubicBezTo>
                    <a:lnTo>
                      <a:pt x="0" y="5961"/>
                    </a:lnTo>
                    <a:cubicBezTo>
                      <a:pt x="0" y="2698"/>
                      <a:pt x="3698" y="0"/>
                      <a:pt x="8178"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0" name="Freeform: Shape 47"/>
              <p:cNvSpPr/>
              <p:nvPr/>
            </p:nvSpPr>
            <p:spPr>
              <a:xfrm>
                <a:off x="5585409"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85" y="21600"/>
                    </a:lnTo>
                    <a:cubicBezTo>
                      <a:pt x="3614" y="21600"/>
                      <a:pt x="0" y="18963"/>
                      <a:pt x="0" y="15700"/>
                    </a:cubicBezTo>
                    <a:lnTo>
                      <a:pt x="0" y="5961"/>
                    </a:lnTo>
                    <a:cubicBezTo>
                      <a:pt x="0" y="2698"/>
                      <a:pt x="3614" y="0"/>
                      <a:pt x="8085"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1" name="Freeform: Shape 48"/>
              <p:cNvSpPr/>
              <p:nvPr/>
            </p:nvSpPr>
            <p:spPr>
              <a:xfrm>
                <a:off x="5826506"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2" name="Freeform: Shape 49"/>
              <p:cNvSpPr/>
              <p:nvPr/>
            </p:nvSpPr>
            <p:spPr>
              <a:xfrm>
                <a:off x="5947055"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33" y="21600"/>
                      <a:pt x="13370" y="21600"/>
                    </a:cubicBezTo>
                    <a:lnTo>
                      <a:pt x="8138" y="21600"/>
                    </a:lnTo>
                    <a:cubicBezTo>
                      <a:pt x="3600" y="21600"/>
                      <a:pt x="0" y="18963"/>
                      <a:pt x="0" y="15700"/>
                    </a:cubicBezTo>
                    <a:lnTo>
                      <a:pt x="0" y="5961"/>
                    </a:lnTo>
                    <a:cubicBezTo>
                      <a:pt x="0" y="2698"/>
                      <a:pt x="3600" y="0"/>
                      <a:pt x="8138" y="0"/>
                    </a:cubicBezTo>
                    <a:lnTo>
                      <a:pt x="13370" y="0"/>
                    </a:lnTo>
                    <a:cubicBezTo>
                      <a:pt x="17833"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3" name="Freeform: Shape 50"/>
              <p:cNvSpPr/>
              <p:nvPr/>
            </p:nvSpPr>
            <p:spPr>
              <a:xfrm>
                <a:off x="6047512" y="20039"/>
                <a:ext cx="5062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6" y="21600"/>
                      <a:pt x="13454" y="21600"/>
                    </a:cubicBezTo>
                    <a:lnTo>
                      <a:pt x="8054" y="21600"/>
                    </a:lnTo>
                    <a:cubicBezTo>
                      <a:pt x="3600" y="21600"/>
                      <a:pt x="0" y="18963"/>
                      <a:pt x="0" y="15700"/>
                    </a:cubicBezTo>
                    <a:lnTo>
                      <a:pt x="0" y="5961"/>
                    </a:lnTo>
                    <a:cubicBezTo>
                      <a:pt x="0" y="2698"/>
                      <a:pt x="3600" y="0"/>
                      <a:pt x="8054" y="0"/>
                    </a:cubicBezTo>
                    <a:lnTo>
                      <a:pt x="13454" y="0"/>
                    </a:lnTo>
                    <a:cubicBezTo>
                      <a:pt x="1791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4" name="Freeform: Shape 51"/>
              <p:cNvSpPr/>
              <p:nvPr/>
            </p:nvSpPr>
            <p:spPr>
              <a:xfrm>
                <a:off x="6168060"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422" y="21600"/>
                    </a:cubicBezTo>
                    <a:lnTo>
                      <a:pt x="8085" y="21600"/>
                    </a:lnTo>
                    <a:cubicBezTo>
                      <a:pt x="3614" y="21600"/>
                      <a:pt x="0" y="18963"/>
                      <a:pt x="0" y="15700"/>
                    </a:cubicBezTo>
                    <a:lnTo>
                      <a:pt x="0" y="5961"/>
                    </a:lnTo>
                    <a:cubicBezTo>
                      <a:pt x="0" y="2698"/>
                      <a:pt x="3614" y="0"/>
                      <a:pt x="8085" y="0"/>
                    </a:cubicBezTo>
                    <a:lnTo>
                      <a:pt x="13422"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5" name="Freeform: Shape 52"/>
              <p:cNvSpPr/>
              <p:nvPr/>
            </p:nvSpPr>
            <p:spPr>
              <a:xfrm>
                <a:off x="6288608"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6" name="Freeform: Shape 53"/>
              <p:cNvSpPr/>
              <p:nvPr/>
            </p:nvSpPr>
            <p:spPr>
              <a:xfrm>
                <a:off x="6409157" y="20039"/>
                <a:ext cx="50427"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7" name="Freeform: Shape 54"/>
              <p:cNvSpPr/>
              <p:nvPr/>
            </p:nvSpPr>
            <p:spPr>
              <a:xfrm>
                <a:off x="6529705"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0" y="21600"/>
                      <a:pt x="13405" y="21600"/>
                    </a:cubicBezTo>
                    <a:lnTo>
                      <a:pt x="8195" y="21600"/>
                    </a:lnTo>
                    <a:cubicBezTo>
                      <a:pt x="3676" y="21600"/>
                      <a:pt x="0" y="18963"/>
                      <a:pt x="0" y="15700"/>
                    </a:cubicBezTo>
                    <a:lnTo>
                      <a:pt x="0" y="5961"/>
                    </a:lnTo>
                    <a:cubicBezTo>
                      <a:pt x="0" y="2698"/>
                      <a:pt x="3676" y="0"/>
                      <a:pt x="8195" y="0"/>
                    </a:cubicBezTo>
                    <a:lnTo>
                      <a:pt x="13405" y="0"/>
                    </a:lnTo>
                    <a:cubicBezTo>
                      <a:pt x="17840"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8" name="Freeform: Shape 55"/>
              <p:cNvSpPr/>
              <p:nvPr/>
            </p:nvSpPr>
            <p:spPr>
              <a:xfrm>
                <a:off x="6650253" y="20039"/>
                <a:ext cx="50445"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69" name="Freeform: Shape 56"/>
              <p:cNvSpPr/>
              <p:nvPr/>
            </p:nvSpPr>
            <p:spPr>
              <a:xfrm>
                <a:off x="6750711" y="20039"/>
                <a:ext cx="50838"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5" y="21600"/>
                      <a:pt x="13489" y="21600"/>
                    </a:cubicBezTo>
                    <a:lnTo>
                      <a:pt x="8195" y="21600"/>
                    </a:lnTo>
                    <a:cubicBezTo>
                      <a:pt x="3760" y="21600"/>
                      <a:pt x="0" y="18963"/>
                      <a:pt x="0" y="15700"/>
                    </a:cubicBezTo>
                    <a:lnTo>
                      <a:pt x="0" y="5961"/>
                    </a:lnTo>
                    <a:cubicBezTo>
                      <a:pt x="0" y="2698"/>
                      <a:pt x="3760" y="0"/>
                      <a:pt x="8195" y="0"/>
                    </a:cubicBezTo>
                    <a:lnTo>
                      <a:pt x="13489" y="0"/>
                    </a:lnTo>
                    <a:cubicBezTo>
                      <a:pt x="18015"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70" name="Freeform: Shape 57"/>
              <p:cNvSpPr/>
              <p:nvPr/>
            </p:nvSpPr>
            <p:spPr>
              <a:xfrm>
                <a:off x="6871258" y="20039"/>
                <a:ext cx="50642"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059" y="21600"/>
                    </a:lnTo>
                    <a:cubicBezTo>
                      <a:pt x="3599" y="21600"/>
                      <a:pt x="0" y="18963"/>
                      <a:pt x="0" y="15700"/>
                    </a:cubicBezTo>
                    <a:lnTo>
                      <a:pt x="0" y="5961"/>
                    </a:lnTo>
                    <a:cubicBezTo>
                      <a:pt x="0" y="2698"/>
                      <a:pt x="3599" y="0"/>
                      <a:pt x="8059"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71" name="Freeform: Shape 58"/>
              <p:cNvSpPr/>
              <p:nvPr/>
            </p:nvSpPr>
            <p:spPr>
              <a:xfrm>
                <a:off x="6991807" y="20039"/>
                <a:ext cx="50444"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72" name="Freeform: Shape 59"/>
              <p:cNvSpPr/>
              <p:nvPr/>
            </p:nvSpPr>
            <p:spPr>
              <a:xfrm>
                <a:off x="7112357" y="20039"/>
                <a:ext cx="50641"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143" y="21600"/>
                    </a:lnTo>
                    <a:cubicBezTo>
                      <a:pt x="3599" y="21600"/>
                      <a:pt x="0" y="18963"/>
                      <a:pt x="0" y="15700"/>
                    </a:cubicBezTo>
                    <a:lnTo>
                      <a:pt x="0" y="5961"/>
                    </a:lnTo>
                    <a:cubicBezTo>
                      <a:pt x="0" y="2698"/>
                      <a:pt x="3599" y="0"/>
                      <a:pt x="8143" y="0"/>
                    </a:cubicBezTo>
                    <a:lnTo>
                      <a:pt x="13457" y="0"/>
                    </a:lnTo>
                    <a:cubicBezTo>
                      <a:pt x="17909"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73" name="Freeform: Shape 60"/>
              <p:cNvSpPr/>
              <p:nvPr/>
            </p:nvSpPr>
            <p:spPr>
              <a:xfrm>
                <a:off x="7232905" y="20039"/>
                <a:ext cx="50426" cy="68925"/>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94" y="21600"/>
                    </a:lnTo>
                    <a:cubicBezTo>
                      <a:pt x="3614" y="21600"/>
                      <a:pt x="0" y="18963"/>
                      <a:pt x="0" y="15700"/>
                    </a:cubicBezTo>
                    <a:lnTo>
                      <a:pt x="0" y="5961"/>
                    </a:lnTo>
                    <a:cubicBezTo>
                      <a:pt x="0" y="2698"/>
                      <a:pt x="3614" y="0"/>
                      <a:pt x="8094" y="0"/>
                    </a:cubicBezTo>
                    <a:lnTo>
                      <a:pt x="13515" y="0"/>
                    </a:lnTo>
                    <a:cubicBezTo>
                      <a:pt x="17986" y="0"/>
                      <a:pt x="21600" y="2698"/>
                      <a:pt x="21600" y="5961"/>
                    </a:cubicBezTo>
                    <a:cubicBezTo>
                      <a:pt x="21600" y="5961"/>
                      <a:pt x="21600" y="15700"/>
                      <a:pt x="21600" y="15700"/>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grpSp>
        <p:sp>
          <p:nvSpPr>
            <p:cNvPr id="24" name="Freeform: Shape 11"/>
            <p:cNvSpPr/>
            <p:nvPr/>
          </p:nvSpPr>
          <p:spPr>
            <a:xfrm>
              <a:off x="9109711" y="977477"/>
              <a:ext cx="1004571" cy="15830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8420"/>
                  </a:lnTo>
                  <a:cubicBezTo>
                    <a:pt x="17483" y="19076"/>
                    <a:pt x="12748" y="19774"/>
                    <a:pt x="7366" y="20490"/>
                  </a:cubicBezTo>
                  <a:cubicBezTo>
                    <a:pt x="4800" y="20856"/>
                    <a:pt x="2333" y="21321"/>
                    <a:pt x="0" y="21600"/>
                  </a:cubicBezTo>
                  <a:lnTo>
                    <a:pt x="0" y="10937"/>
                  </a:lnTo>
                  <a:lnTo>
                    <a:pt x="1996" y="10740"/>
                  </a:lnTo>
                  <a:cubicBezTo>
                    <a:pt x="4765" y="10568"/>
                    <a:pt x="9422" y="9310"/>
                    <a:pt x="12649" y="6901"/>
                  </a:cubicBezTo>
                  <a:lnTo>
                    <a:pt x="21600" y="0"/>
                  </a:lnTo>
                  <a:close/>
                </a:path>
              </a:pathLst>
            </a:custGeom>
            <a:solidFill>
              <a:schemeClr val="accent3">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sp>
          <p:nvSpPr>
            <p:cNvPr id="25" name="Freeform: Shape 12"/>
            <p:cNvSpPr/>
            <p:nvPr/>
          </p:nvSpPr>
          <p:spPr>
            <a:xfrm>
              <a:off x="10114282" y="496536"/>
              <a:ext cx="1004571" cy="1823568"/>
            </a:xfrm>
            <a:custGeom>
              <a:avLst/>
              <a:gdLst/>
              <a:ahLst/>
              <a:cxnLst>
                <a:cxn ang="0">
                  <a:pos x="wd2" y="hd2"/>
                </a:cxn>
                <a:cxn ang="5400000">
                  <a:pos x="wd2" y="hd2"/>
                </a:cxn>
                <a:cxn ang="10800000">
                  <a:pos x="wd2" y="hd2"/>
                </a:cxn>
                <a:cxn ang="16200000">
                  <a:pos x="wd2" y="hd2"/>
                </a:cxn>
              </a:cxnLst>
              <a:rect l="0" t="0" r="r" b="b"/>
              <a:pathLst>
                <a:path w="21600" h="21600" extrusionOk="0">
                  <a:moveTo>
                    <a:pt x="21600" y="18146"/>
                  </a:moveTo>
                  <a:cubicBezTo>
                    <a:pt x="21600" y="18146"/>
                    <a:pt x="14813" y="19556"/>
                    <a:pt x="0" y="21600"/>
                  </a:cubicBezTo>
                  <a:lnTo>
                    <a:pt x="0" y="5756"/>
                  </a:lnTo>
                  <a:lnTo>
                    <a:pt x="7547" y="705"/>
                  </a:lnTo>
                  <a:cubicBezTo>
                    <a:pt x="8450" y="107"/>
                    <a:pt x="9802" y="0"/>
                    <a:pt x="10580" y="0"/>
                  </a:cubicBezTo>
                  <a:lnTo>
                    <a:pt x="17798" y="0"/>
                  </a:lnTo>
                  <a:lnTo>
                    <a:pt x="10813" y="15801"/>
                  </a:lnTo>
                  <a:cubicBezTo>
                    <a:pt x="15889" y="16055"/>
                    <a:pt x="19902" y="16390"/>
                    <a:pt x="21280" y="16808"/>
                  </a:cubicBezTo>
                  <a:lnTo>
                    <a:pt x="21600" y="18146"/>
                  </a:lnTo>
                  <a:close/>
                </a:path>
              </a:pathLst>
            </a:custGeom>
            <a:solidFill>
              <a:schemeClr val="accent4">
                <a:lumMod val="100000"/>
              </a:schemeClr>
            </a:solidFill>
            <a:ln w="6350" cap="flat">
              <a:solidFill>
                <a:srgbClr val="FFFFFF"/>
              </a:solidFill>
              <a:prstDash val="solid"/>
              <a:miter lim="400000"/>
            </a:ln>
            <a:effectLst/>
          </p:spPr>
          <p:txBody>
            <a:bodyPr anchor="ctr"/>
            <a:lstStyle/>
            <a:p>
              <a:pPr algn="ctr"/>
              <a:endParaRPr sz="2400">
                <a:cs typeface="+mn-ea"/>
                <a:sym typeface="+mn-lt"/>
              </a:endParaRPr>
            </a:p>
          </p:txBody>
        </p:sp>
      </p:grpSp>
      <p:sp>
        <p:nvSpPr>
          <p:cNvPr id="5" name="Rectangle 61"/>
          <p:cNvSpPr/>
          <p:nvPr/>
        </p:nvSpPr>
        <p:spPr>
          <a:xfrm>
            <a:off x="4694566" y="3162192"/>
            <a:ext cx="2921001" cy="1270001"/>
          </a:xfrm>
          <a:prstGeom prst="rect">
            <a:avLst/>
          </a:prstGeom>
          <a:noFill/>
          <a:ln w="12700" cap="flat">
            <a:noFill/>
            <a:miter lim="400000"/>
          </a:ln>
          <a:effectLst/>
        </p:spPr>
        <p:txBody>
          <a:bodyPr wrap="none" lIns="0" tIns="0" rIns="0" bIns="0" anchor="b">
            <a:normAutofit/>
          </a:bodyPr>
          <a:lstStyle/>
          <a:p>
            <a:pPr algn="ctr"/>
            <a:r>
              <a:rPr lang="en-US" altLang="zh-CN" sz="4800" b="1">
                <a:cs typeface="+mn-ea"/>
                <a:sym typeface="+mn-lt"/>
              </a:rPr>
              <a:t>50%</a:t>
            </a:r>
          </a:p>
        </p:txBody>
      </p:sp>
      <p:sp>
        <p:nvSpPr>
          <p:cNvPr id="6" name="Rectangle 64"/>
          <p:cNvSpPr/>
          <p:nvPr/>
        </p:nvSpPr>
        <p:spPr>
          <a:xfrm>
            <a:off x="691141" y="3162192"/>
            <a:ext cx="2921001" cy="1270001"/>
          </a:xfrm>
          <a:prstGeom prst="rect">
            <a:avLst/>
          </a:prstGeom>
          <a:noFill/>
          <a:ln w="12700" cap="flat">
            <a:noFill/>
            <a:miter lim="400000"/>
          </a:ln>
          <a:effectLst/>
        </p:spPr>
        <p:txBody>
          <a:bodyPr wrap="none" lIns="0" tIns="0" rIns="0" bIns="0" anchor="b">
            <a:normAutofit/>
          </a:bodyPr>
          <a:lstStyle/>
          <a:p>
            <a:pPr algn="ctr"/>
            <a:r>
              <a:rPr lang="en-US" altLang="zh-CN" sz="4800" b="1">
                <a:cs typeface="+mn-ea"/>
                <a:sym typeface="+mn-lt"/>
              </a:rPr>
              <a:t>30%</a:t>
            </a:r>
          </a:p>
        </p:txBody>
      </p:sp>
      <p:sp>
        <p:nvSpPr>
          <p:cNvPr id="7" name="Rectangle 66"/>
          <p:cNvSpPr/>
          <p:nvPr/>
        </p:nvSpPr>
        <p:spPr>
          <a:xfrm>
            <a:off x="8579860" y="3162192"/>
            <a:ext cx="2921001" cy="1270001"/>
          </a:xfrm>
          <a:prstGeom prst="rect">
            <a:avLst/>
          </a:prstGeom>
          <a:noFill/>
          <a:ln w="12700" cap="flat">
            <a:noFill/>
            <a:miter lim="400000"/>
          </a:ln>
          <a:effectLst/>
        </p:spPr>
        <p:txBody>
          <a:bodyPr wrap="none" lIns="0" tIns="0" rIns="0" bIns="0" anchor="b">
            <a:normAutofit/>
          </a:bodyPr>
          <a:lstStyle/>
          <a:p>
            <a:pPr algn="ctr"/>
            <a:r>
              <a:rPr lang="en-US" altLang="zh-CN" sz="4800" b="1">
                <a:cs typeface="+mn-ea"/>
                <a:sym typeface="+mn-lt"/>
              </a:rPr>
              <a:t>20%</a:t>
            </a:r>
          </a:p>
        </p:txBody>
      </p:sp>
      <p:grpSp>
        <p:nvGrpSpPr>
          <p:cNvPr id="8" name="Group 80"/>
          <p:cNvGrpSpPr/>
          <p:nvPr/>
        </p:nvGrpSpPr>
        <p:grpSpPr>
          <a:xfrm>
            <a:off x="804711" y="4666076"/>
            <a:ext cx="10584173" cy="981451"/>
            <a:chOff x="902916" y="4447035"/>
            <a:chExt cx="10584173" cy="981450"/>
          </a:xfrm>
        </p:grpSpPr>
        <p:sp>
          <p:nvSpPr>
            <p:cNvPr id="9" name="TextBox 81"/>
            <p:cNvSpPr txBox="1"/>
            <p:nvPr/>
          </p:nvSpPr>
          <p:spPr>
            <a:xfrm>
              <a:off x="1608294" y="4447035"/>
              <a:ext cx="1286292" cy="340519"/>
            </a:xfrm>
            <a:prstGeom prst="roundRect">
              <a:avLst/>
            </a:prstGeom>
            <a:solidFill>
              <a:schemeClr val="accent1"/>
            </a:solidFill>
          </p:spPr>
          <p:txBody>
            <a:bodyPr wrap="none">
              <a:normAutofit fontScale="85000" lnSpcReduction="20000"/>
            </a:bodyPr>
            <a:lstStyle/>
            <a:p>
              <a:pPr algn="ctr"/>
              <a:r>
                <a:rPr lang="zh-CN" altLang="en-US" sz="1865">
                  <a:cs typeface="+mn-ea"/>
                  <a:sym typeface="+mn-lt"/>
                </a:rPr>
                <a:t>标题文本预设</a:t>
              </a:r>
            </a:p>
          </p:txBody>
        </p:sp>
        <p:sp>
          <p:nvSpPr>
            <p:cNvPr id="10" name="TextBox 82"/>
            <p:cNvSpPr txBox="1"/>
            <p:nvPr/>
          </p:nvSpPr>
          <p:spPr>
            <a:xfrm>
              <a:off x="5569588" y="4447035"/>
              <a:ext cx="1286292" cy="340519"/>
            </a:xfrm>
            <a:prstGeom prst="roundRect">
              <a:avLst/>
            </a:prstGeom>
            <a:solidFill>
              <a:schemeClr val="accent2"/>
            </a:solidFill>
          </p:spPr>
          <p:txBody>
            <a:bodyPr wrap="none">
              <a:normAutofit fontScale="85000" lnSpcReduction="20000"/>
            </a:bodyPr>
            <a:lstStyle/>
            <a:p>
              <a:pPr algn="ctr"/>
              <a:r>
                <a:rPr lang="zh-CN" altLang="en-US" sz="1865">
                  <a:cs typeface="+mn-ea"/>
                  <a:sym typeface="+mn-lt"/>
                </a:rPr>
                <a:t>标题文本预设</a:t>
              </a:r>
            </a:p>
          </p:txBody>
        </p:sp>
        <p:sp>
          <p:nvSpPr>
            <p:cNvPr id="11" name="TextBox 83"/>
            <p:cNvSpPr txBox="1"/>
            <p:nvPr/>
          </p:nvSpPr>
          <p:spPr>
            <a:xfrm>
              <a:off x="9495419" y="4447035"/>
              <a:ext cx="1286292" cy="340519"/>
            </a:xfrm>
            <a:prstGeom prst="roundRect">
              <a:avLst/>
            </a:prstGeom>
            <a:solidFill>
              <a:schemeClr val="accent3"/>
            </a:solidFill>
          </p:spPr>
          <p:txBody>
            <a:bodyPr wrap="none">
              <a:normAutofit fontScale="85000" lnSpcReduction="20000"/>
            </a:bodyPr>
            <a:lstStyle/>
            <a:p>
              <a:pPr algn="ctr"/>
              <a:r>
                <a:rPr lang="zh-CN" altLang="en-US" sz="1865">
                  <a:cs typeface="+mn-ea"/>
                  <a:sym typeface="+mn-lt"/>
                </a:rPr>
                <a:t>标题文本预设</a:t>
              </a:r>
            </a:p>
          </p:txBody>
        </p:sp>
        <p:sp>
          <p:nvSpPr>
            <p:cNvPr id="12" name="TextBox 84"/>
            <p:cNvSpPr txBox="1"/>
            <p:nvPr/>
          </p:nvSpPr>
          <p:spPr bwMode="auto">
            <a:xfrm>
              <a:off x="902916" y="4854255"/>
              <a:ext cx="269704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335">
                  <a:cs typeface="+mn-ea"/>
                  <a:sym typeface="+mn-lt"/>
                </a:rPr>
                <a:t>此部分内容作为文字排版占位显示 </a:t>
              </a:r>
              <a:br>
                <a:rPr lang="zh-CN" altLang="en-US" sz="1335">
                  <a:cs typeface="+mn-ea"/>
                  <a:sym typeface="+mn-lt"/>
                </a:rPr>
              </a:br>
              <a:r>
                <a:rPr lang="zh-CN" altLang="en-US" sz="1335">
                  <a:cs typeface="+mn-ea"/>
                  <a:sym typeface="+mn-lt"/>
                </a:rPr>
                <a:t>（建议使用主题字体）</a:t>
              </a:r>
            </a:p>
          </p:txBody>
        </p:sp>
        <p:sp>
          <p:nvSpPr>
            <p:cNvPr id="13" name="TextBox 85"/>
            <p:cNvSpPr txBox="1"/>
            <p:nvPr/>
          </p:nvSpPr>
          <p:spPr bwMode="auto">
            <a:xfrm>
              <a:off x="4864210" y="4854255"/>
              <a:ext cx="269704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335">
                  <a:cs typeface="+mn-ea"/>
                  <a:sym typeface="+mn-lt"/>
                </a:rPr>
                <a:t>此部分内容作为文字排版占位显示 </a:t>
              </a:r>
              <a:br>
                <a:rPr lang="zh-CN" altLang="en-US" sz="1335">
                  <a:cs typeface="+mn-ea"/>
                  <a:sym typeface="+mn-lt"/>
                </a:rPr>
              </a:br>
              <a:r>
                <a:rPr lang="zh-CN" altLang="en-US" sz="1335">
                  <a:cs typeface="+mn-ea"/>
                  <a:sym typeface="+mn-lt"/>
                </a:rPr>
                <a:t>（建议使用主题字体）</a:t>
              </a:r>
            </a:p>
          </p:txBody>
        </p:sp>
        <p:sp>
          <p:nvSpPr>
            <p:cNvPr id="14" name="TextBox 86"/>
            <p:cNvSpPr txBox="1"/>
            <p:nvPr/>
          </p:nvSpPr>
          <p:spPr bwMode="auto">
            <a:xfrm>
              <a:off x="8790041" y="4854255"/>
              <a:ext cx="269704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335">
                  <a:cs typeface="+mn-ea"/>
                  <a:sym typeface="+mn-lt"/>
                </a:rPr>
                <a:t>此部分内容作为文字排版占位显示 </a:t>
              </a:r>
              <a:br>
                <a:rPr lang="zh-CN" altLang="en-US" sz="1335">
                  <a:cs typeface="+mn-ea"/>
                  <a:sym typeface="+mn-lt"/>
                </a:rPr>
              </a:br>
              <a:r>
                <a:rPr lang="zh-CN" altLang="en-US" sz="1335">
                  <a:cs typeface="+mn-ea"/>
                  <a:sym typeface="+mn-lt"/>
                </a:rPr>
                <a:t>（建议使用主题字体）</a:t>
              </a:r>
            </a:p>
          </p:txBody>
        </p:sp>
      </p:grpSp>
      <p:sp>
        <p:nvSpPr>
          <p:cNvPr id="74" name="文本框 73"/>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6" grpId="0" bldLvl="0"/>
      <p:bldP spid="7"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0" y="-1"/>
            <a:ext cx="12211050" cy="6858001"/>
          </a:xfrm>
          <a:prstGeom prst="rect">
            <a:avLst/>
          </a:prstGeom>
        </p:spPr>
      </p:pic>
      <p:pic>
        <p:nvPicPr>
          <p:cNvPr id="7" name="图片 6" descr="资源 5@4x"/>
          <p:cNvPicPr>
            <a:picLocks noChangeAspect="1"/>
          </p:cNvPicPr>
          <p:nvPr/>
        </p:nvPicPr>
        <p:blipFill>
          <a:blip r:embed="rId4" cstate="screen"/>
          <a:srcRect b="39292"/>
          <a:stretch>
            <a:fillRect/>
          </a:stretch>
        </p:blipFill>
        <p:spPr>
          <a:xfrm>
            <a:off x="299085" y="128270"/>
            <a:ext cx="11593830" cy="6858000"/>
          </a:xfrm>
          <a:prstGeom prst="rect">
            <a:avLst/>
          </a:prstGeom>
        </p:spPr>
      </p:pic>
      <p:pic>
        <p:nvPicPr>
          <p:cNvPr id="13" name="图片 12" descr="资源 534302"/>
          <p:cNvPicPr>
            <a:picLocks noChangeAspect="1"/>
          </p:cNvPicPr>
          <p:nvPr/>
        </p:nvPicPr>
        <p:blipFill>
          <a:blip r:embed="rId5"/>
          <a:stretch>
            <a:fillRect/>
          </a:stretch>
        </p:blipFill>
        <p:spPr>
          <a:xfrm>
            <a:off x="10968990" y="3621405"/>
            <a:ext cx="923925" cy="961390"/>
          </a:xfrm>
          <a:prstGeom prst="rect">
            <a:avLst/>
          </a:prstGeom>
        </p:spPr>
      </p:pic>
      <p:sp>
        <p:nvSpPr>
          <p:cNvPr id="22" name="文本框 21"/>
          <p:cNvSpPr txBox="1"/>
          <p:nvPr/>
        </p:nvSpPr>
        <p:spPr>
          <a:xfrm>
            <a:off x="3332753" y="2433935"/>
            <a:ext cx="1200329" cy="2020746"/>
          </a:xfrm>
          <a:prstGeom prst="rect">
            <a:avLst/>
          </a:prstGeom>
          <a:noFill/>
        </p:spPr>
        <p:txBody>
          <a:bodyPr vert="eaVert" wrap="none" rtlCol="0">
            <a:spAutoFit/>
          </a:bodyPr>
          <a:lstStyle/>
          <a:p>
            <a:r>
              <a:rPr lang="zh-CN" altLang="en-US" sz="6600" dirty="0">
                <a:cs typeface="+mn-ea"/>
                <a:sym typeface="+mn-lt"/>
              </a:rPr>
              <a:t>目 录</a:t>
            </a:r>
          </a:p>
        </p:txBody>
      </p:sp>
      <p:sp>
        <p:nvSpPr>
          <p:cNvPr id="24" name="矩形 23"/>
          <p:cNvSpPr/>
          <p:nvPr/>
        </p:nvSpPr>
        <p:spPr>
          <a:xfrm>
            <a:off x="6150099" y="1909153"/>
            <a:ext cx="3495779" cy="788035"/>
          </a:xfrm>
          <a:prstGeom prst="rect">
            <a:avLst/>
          </a:prstGeom>
        </p:spPr>
        <p:txBody>
          <a:bodyPr wrap="square" lIns="0">
            <a:spAutoFit/>
          </a:bodyPr>
          <a:lstStyle/>
          <a:p>
            <a:r>
              <a:rPr lang="zh-CN" altLang="en-US" sz="3200" dirty="0">
                <a:cs typeface="+mn-ea"/>
                <a:sym typeface="+mn-lt"/>
              </a:rPr>
              <a:t>输入您的标题</a:t>
            </a:r>
          </a:p>
          <a:p>
            <a:r>
              <a:rPr lang="en-US" altLang="zh-CN" sz="1325" dirty="0">
                <a:cs typeface="+mn-ea"/>
                <a:sym typeface="+mn-lt"/>
              </a:rPr>
              <a:t>ADD YOUR TITLE HERE</a:t>
            </a:r>
          </a:p>
        </p:txBody>
      </p:sp>
      <p:sp>
        <p:nvSpPr>
          <p:cNvPr id="25" name="椭圆 24"/>
          <p:cNvSpPr/>
          <p:nvPr/>
        </p:nvSpPr>
        <p:spPr>
          <a:xfrm>
            <a:off x="5155179" y="2988553"/>
            <a:ext cx="754021" cy="754021"/>
          </a:xfrm>
          <a:prstGeom prst="ellipse">
            <a:avLst/>
          </a:prstGeom>
          <a:solidFill>
            <a:srgbClr val="035D1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solidFill>
                  <a:schemeClr val="bg1"/>
                </a:solidFill>
                <a:cs typeface="+mn-ea"/>
                <a:sym typeface="+mn-lt"/>
              </a:rPr>
              <a:t>02</a:t>
            </a:r>
          </a:p>
        </p:txBody>
      </p:sp>
      <p:sp>
        <p:nvSpPr>
          <p:cNvPr id="26" name="矩形 25"/>
          <p:cNvSpPr/>
          <p:nvPr/>
        </p:nvSpPr>
        <p:spPr>
          <a:xfrm>
            <a:off x="6150099" y="2956539"/>
            <a:ext cx="3495779" cy="788035"/>
          </a:xfrm>
          <a:prstGeom prst="rect">
            <a:avLst/>
          </a:prstGeom>
        </p:spPr>
        <p:txBody>
          <a:bodyPr wrap="square" lIns="0">
            <a:spAutoFit/>
          </a:bodyPr>
          <a:lstStyle/>
          <a:p>
            <a:r>
              <a:rPr lang="zh-CN" altLang="en-US" sz="3200" dirty="0">
                <a:cs typeface="+mn-ea"/>
                <a:sym typeface="+mn-lt"/>
              </a:rPr>
              <a:t>输入您的标题</a:t>
            </a:r>
          </a:p>
          <a:p>
            <a:r>
              <a:rPr lang="en-US" altLang="zh-CN" sz="1325" dirty="0">
                <a:cs typeface="+mn-ea"/>
                <a:sym typeface="+mn-lt"/>
              </a:rPr>
              <a:t>ADD YOUR TITLE HERE</a:t>
            </a:r>
          </a:p>
        </p:txBody>
      </p:sp>
      <p:sp>
        <p:nvSpPr>
          <p:cNvPr id="27" name="椭圆 26"/>
          <p:cNvSpPr/>
          <p:nvPr/>
        </p:nvSpPr>
        <p:spPr>
          <a:xfrm>
            <a:off x="5155179" y="4035939"/>
            <a:ext cx="754021" cy="754021"/>
          </a:xfrm>
          <a:prstGeom prst="ellipse">
            <a:avLst/>
          </a:prstGeom>
          <a:solidFill>
            <a:srgbClr val="035D1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solidFill>
                  <a:schemeClr val="bg1"/>
                </a:solidFill>
                <a:cs typeface="+mn-ea"/>
                <a:sym typeface="+mn-lt"/>
              </a:rPr>
              <a:t>03</a:t>
            </a:r>
          </a:p>
        </p:txBody>
      </p:sp>
      <p:sp>
        <p:nvSpPr>
          <p:cNvPr id="28" name="矩形 27"/>
          <p:cNvSpPr/>
          <p:nvPr/>
        </p:nvSpPr>
        <p:spPr>
          <a:xfrm>
            <a:off x="6150099" y="4003925"/>
            <a:ext cx="3495779" cy="788035"/>
          </a:xfrm>
          <a:prstGeom prst="rect">
            <a:avLst/>
          </a:prstGeom>
        </p:spPr>
        <p:txBody>
          <a:bodyPr wrap="square" lIns="0">
            <a:spAutoFit/>
          </a:bodyPr>
          <a:lstStyle/>
          <a:p>
            <a:r>
              <a:rPr lang="zh-CN" altLang="en-US" sz="3200" dirty="0">
                <a:cs typeface="+mn-ea"/>
                <a:sym typeface="+mn-lt"/>
              </a:rPr>
              <a:t>输入您的标题</a:t>
            </a:r>
          </a:p>
          <a:p>
            <a:r>
              <a:rPr lang="en-US" altLang="zh-CN" sz="1325" dirty="0">
                <a:cs typeface="+mn-ea"/>
                <a:sym typeface="+mn-lt"/>
              </a:rPr>
              <a:t>ADD YOUR TITLE HERE</a:t>
            </a:r>
          </a:p>
        </p:txBody>
      </p:sp>
      <p:sp>
        <p:nvSpPr>
          <p:cNvPr id="29" name="椭圆 28"/>
          <p:cNvSpPr/>
          <p:nvPr/>
        </p:nvSpPr>
        <p:spPr>
          <a:xfrm>
            <a:off x="5155179" y="5083325"/>
            <a:ext cx="754021" cy="754021"/>
          </a:xfrm>
          <a:prstGeom prst="ellipse">
            <a:avLst/>
          </a:prstGeom>
          <a:solidFill>
            <a:srgbClr val="035D1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solidFill>
                  <a:schemeClr val="bg1"/>
                </a:solidFill>
                <a:cs typeface="+mn-ea"/>
                <a:sym typeface="+mn-lt"/>
              </a:rPr>
              <a:t>04</a:t>
            </a:r>
          </a:p>
        </p:txBody>
      </p:sp>
      <p:sp>
        <p:nvSpPr>
          <p:cNvPr id="30" name="矩形 29"/>
          <p:cNvSpPr/>
          <p:nvPr/>
        </p:nvSpPr>
        <p:spPr>
          <a:xfrm>
            <a:off x="6150099" y="5051311"/>
            <a:ext cx="3495779" cy="788035"/>
          </a:xfrm>
          <a:prstGeom prst="rect">
            <a:avLst/>
          </a:prstGeom>
        </p:spPr>
        <p:txBody>
          <a:bodyPr wrap="square" lIns="0">
            <a:spAutoFit/>
          </a:bodyPr>
          <a:lstStyle/>
          <a:p>
            <a:r>
              <a:rPr lang="zh-CN" altLang="en-US" sz="3200" dirty="0">
                <a:cs typeface="+mn-ea"/>
                <a:sym typeface="+mn-lt"/>
              </a:rPr>
              <a:t>输入您的标题</a:t>
            </a:r>
          </a:p>
          <a:p>
            <a:r>
              <a:rPr lang="en-US" altLang="zh-CN" sz="1325" dirty="0">
                <a:cs typeface="+mn-ea"/>
                <a:sym typeface="+mn-lt"/>
              </a:rPr>
              <a:t>ADD YOUR TITLE HERE</a:t>
            </a:r>
          </a:p>
        </p:txBody>
      </p:sp>
      <p:sp>
        <p:nvSpPr>
          <p:cNvPr id="2" name="椭圆 1"/>
          <p:cNvSpPr/>
          <p:nvPr/>
        </p:nvSpPr>
        <p:spPr>
          <a:xfrm>
            <a:off x="5155179" y="1926833"/>
            <a:ext cx="754021" cy="754021"/>
          </a:xfrm>
          <a:prstGeom prst="ellipse">
            <a:avLst/>
          </a:prstGeom>
          <a:solidFill>
            <a:srgbClr val="035D1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solidFill>
                  <a:schemeClr val="bg1"/>
                </a:solidFill>
                <a:cs typeface="+mn-ea"/>
                <a:sym typeface="+mn-lt"/>
              </a:rPr>
              <a:t>01</a:t>
            </a:r>
          </a:p>
        </p:txBody>
      </p:sp>
      <p:pic>
        <p:nvPicPr>
          <p:cNvPr id="4" name="图片 3"/>
          <p:cNvPicPr>
            <a:picLocks noChangeAspect="1"/>
          </p:cNvPicPr>
          <p:nvPr/>
        </p:nvPicPr>
        <p:blipFill>
          <a:blip r:embed="rId6" cstate="screen"/>
          <a:stretch>
            <a:fillRect/>
          </a:stretch>
        </p:blipFill>
        <p:spPr>
          <a:xfrm>
            <a:off x="9159701" y="2577333"/>
            <a:ext cx="3407411" cy="4280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animBg="1"/>
      <p:bldP spid="26" grpId="0"/>
      <p:bldP spid="27" grpId="0" animBg="1"/>
      <p:bldP spid="28" grpId="0"/>
      <p:bldP spid="29" grpId="0" animBg="1"/>
      <p:bldP spid="30"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t="-279" r="-42"/>
          <a:stretch>
            <a:fillRect/>
          </a:stretch>
        </p:blipFill>
        <p:spPr>
          <a:xfrm>
            <a:off x="0" y="-1"/>
            <a:ext cx="12211050" cy="6858001"/>
          </a:xfrm>
          <a:prstGeom prst="rect">
            <a:avLst/>
          </a:prstGeom>
        </p:spPr>
      </p:pic>
      <p:pic>
        <p:nvPicPr>
          <p:cNvPr id="7" name="图片 6" descr="资源 5@4x"/>
          <p:cNvPicPr>
            <a:picLocks noChangeAspect="1"/>
          </p:cNvPicPr>
          <p:nvPr/>
        </p:nvPicPr>
        <p:blipFill>
          <a:blip r:embed="rId4" cstate="screen"/>
          <a:srcRect b="39292"/>
          <a:stretch>
            <a:fillRect/>
          </a:stretch>
        </p:blipFill>
        <p:spPr>
          <a:xfrm>
            <a:off x="299085" y="128270"/>
            <a:ext cx="11593830" cy="6858000"/>
          </a:xfrm>
          <a:prstGeom prst="rect">
            <a:avLst/>
          </a:prstGeom>
        </p:spPr>
      </p:pic>
      <p:pic>
        <p:nvPicPr>
          <p:cNvPr id="12" name="图片 11" descr="资源 534302"/>
          <p:cNvPicPr>
            <a:picLocks noChangeAspect="1"/>
          </p:cNvPicPr>
          <p:nvPr/>
        </p:nvPicPr>
        <p:blipFill>
          <a:blip r:embed="rId5"/>
          <a:stretch>
            <a:fillRect/>
          </a:stretch>
        </p:blipFill>
        <p:spPr>
          <a:xfrm>
            <a:off x="9605645" y="408305"/>
            <a:ext cx="923925" cy="961390"/>
          </a:xfrm>
          <a:prstGeom prst="rect">
            <a:avLst/>
          </a:prstGeom>
        </p:spPr>
      </p:pic>
      <p:pic>
        <p:nvPicPr>
          <p:cNvPr id="13" name="图片 12" descr="资源 534302"/>
          <p:cNvPicPr>
            <a:picLocks noChangeAspect="1"/>
          </p:cNvPicPr>
          <p:nvPr/>
        </p:nvPicPr>
        <p:blipFill>
          <a:blip r:embed="rId5"/>
          <a:stretch>
            <a:fillRect/>
          </a:stretch>
        </p:blipFill>
        <p:spPr>
          <a:xfrm>
            <a:off x="10968990" y="3621405"/>
            <a:ext cx="923925" cy="961390"/>
          </a:xfrm>
          <a:prstGeom prst="rect">
            <a:avLst/>
          </a:prstGeom>
        </p:spPr>
      </p:pic>
      <p:pic>
        <p:nvPicPr>
          <p:cNvPr id="15" name="图片 14"/>
          <p:cNvPicPr>
            <a:picLocks noChangeAspect="1"/>
          </p:cNvPicPr>
          <p:nvPr/>
        </p:nvPicPr>
        <p:blipFill>
          <a:blip r:embed="rId6" cstate="screen"/>
          <a:stretch>
            <a:fillRect/>
          </a:stretch>
        </p:blipFill>
        <p:spPr>
          <a:xfrm>
            <a:off x="-461974" y="890258"/>
            <a:ext cx="6096012" cy="6096012"/>
          </a:xfrm>
          <a:prstGeom prst="rect">
            <a:avLst/>
          </a:prstGeom>
        </p:spPr>
      </p:pic>
      <p:sp>
        <p:nvSpPr>
          <p:cNvPr id="20" name="文本框 19"/>
          <p:cNvSpPr txBox="1"/>
          <p:nvPr/>
        </p:nvSpPr>
        <p:spPr>
          <a:xfrm>
            <a:off x="6386323" y="1831324"/>
            <a:ext cx="553951" cy="1015638"/>
          </a:xfrm>
          <a:prstGeom prst="rect">
            <a:avLst/>
          </a:prstGeom>
          <a:noFill/>
          <a:ln>
            <a:noFill/>
          </a:ln>
        </p:spPr>
        <p:txBody>
          <a:bodyPr vert="eaVert" wrap="none" lIns="91417" tIns="45708" rIns="91417" bIns="45708" rtlCol="0">
            <a:spAutoFit/>
          </a:bodyPr>
          <a:lstStyle/>
          <a:p>
            <a:r>
              <a:rPr lang="zh-CN" altLang="en-US" sz="2400" dirty="0">
                <a:cs typeface="+mn-ea"/>
                <a:sym typeface="+mn-lt"/>
              </a:rPr>
              <a:t>第四章</a:t>
            </a:r>
          </a:p>
        </p:txBody>
      </p:sp>
      <p:cxnSp>
        <p:nvCxnSpPr>
          <p:cNvPr id="21" name="直接连接符 20"/>
          <p:cNvCxnSpPr/>
          <p:nvPr/>
        </p:nvCxnSpPr>
        <p:spPr>
          <a:xfrm>
            <a:off x="6663343" y="3404110"/>
            <a:ext cx="1" cy="2512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567898" y="4093100"/>
            <a:ext cx="1537297" cy="1217617"/>
          </a:xfrm>
          <a:prstGeom prst="rect">
            <a:avLst/>
          </a:prstGeom>
          <a:noFill/>
        </p:spPr>
        <p:txBody>
          <a:bodyPr vert="eaVert" wrap="none" lIns="91417" tIns="45708" rIns="91417" bIns="45708" rtlCol="0">
            <a:spAutoFit/>
          </a:bodyPr>
          <a:lstStyle/>
          <a:p>
            <a:pPr>
              <a:lnSpc>
                <a:spcPct val="150000"/>
              </a:lnSpc>
            </a:pPr>
            <a:r>
              <a:rPr lang="zh-CN" altLang="en-US" sz="1465" dirty="0">
                <a:solidFill>
                  <a:schemeClr val="tx1">
                    <a:lumMod val="50000"/>
                    <a:lumOff val="50000"/>
                  </a:schemeClr>
                </a:solidFill>
                <a:cs typeface="+mn-ea"/>
                <a:sym typeface="+mn-lt"/>
              </a:rPr>
              <a:t>请在这里，</a:t>
            </a:r>
            <a:endParaRPr lang="en-US" altLang="zh-CN" sz="1465" dirty="0">
              <a:solidFill>
                <a:schemeClr val="tx1">
                  <a:lumMod val="50000"/>
                  <a:lumOff val="50000"/>
                </a:schemeClr>
              </a:solidFill>
              <a:cs typeface="+mn-ea"/>
              <a:sym typeface="+mn-lt"/>
            </a:endParaRPr>
          </a:p>
          <a:p>
            <a:pPr>
              <a:lnSpc>
                <a:spcPct val="150000"/>
              </a:lnSpc>
            </a:pPr>
            <a:r>
              <a:rPr lang="zh-CN" altLang="en-US" sz="1465" dirty="0">
                <a:solidFill>
                  <a:schemeClr val="tx1">
                    <a:lumMod val="50000"/>
                    <a:lumOff val="50000"/>
                  </a:schemeClr>
                </a:solidFill>
                <a:cs typeface="+mn-ea"/>
                <a:sym typeface="+mn-lt"/>
              </a:rPr>
              <a:t>输入副标</a:t>
            </a:r>
            <a:endParaRPr lang="en-US" altLang="zh-CN" sz="1465" dirty="0">
              <a:solidFill>
                <a:schemeClr val="tx1">
                  <a:lumMod val="50000"/>
                  <a:lumOff val="50000"/>
                </a:schemeClr>
              </a:solidFill>
              <a:cs typeface="+mn-ea"/>
              <a:sym typeface="+mn-lt"/>
            </a:endParaRPr>
          </a:p>
          <a:p>
            <a:pPr>
              <a:lnSpc>
                <a:spcPct val="150000"/>
              </a:lnSpc>
            </a:pPr>
            <a:r>
              <a:rPr lang="zh-CN" altLang="en-US" sz="1465" dirty="0">
                <a:solidFill>
                  <a:schemeClr val="tx1">
                    <a:lumMod val="50000"/>
                    <a:lumOff val="50000"/>
                  </a:schemeClr>
                </a:solidFill>
                <a:cs typeface="+mn-ea"/>
                <a:sym typeface="+mn-lt"/>
              </a:rPr>
              <a:t>题输入副标题</a:t>
            </a:r>
          </a:p>
          <a:p>
            <a:pPr>
              <a:lnSpc>
                <a:spcPct val="150000"/>
              </a:lnSpc>
            </a:pPr>
            <a:endParaRPr lang="zh-CN" altLang="en-US" sz="1465" dirty="0">
              <a:solidFill>
                <a:schemeClr val="tx1">
                  <a:lumMod val="50000"/>
                  <a:lumOff val="50000"/>
                </a:schemeClr>
              </a:solidFill>
              <a:cs typeface="+mn-ea"/>
              <a:sym typeface="+mn-lt"/>
            </a:endParaRPr>
          </a:p>
        </p:txBody>
      </p:sp>
      <p:sp>
        <p:nvSpPr>
          <p:cNvPr id="23" name="矩形 22"/>
          <p:cNvSpPr/>
          <p:nvPr/>
        </p:nvSpPr>
        <p:spPr>
          <a:xfrm>
            <a:off x="4701314" y="4093100"/>
            <a:ext cx="1962029" cy="1186103"/>
          </a:xfrm>
          <a:prstGeom prst="rect">
            <a:avLst/>
          </a:prstGeom>
        </p:spPr>
        <p:txBody>
          <a:bodyPr vert="eaVert" wrap="square" lIns="91417" tIns="45708" rIns="91417" bIns="45708">
            <a:spAutoFit/>
          </a:bodyPr>
          <a:lstStyle/>
          <a:p>
            <a:pPr>
              <a:lnSpc>
                <a:spcPct val="150000"/>
              </a:lnSpc>
            </a:pPr>
            <a:r>
              <a:rPr lang="en-US" altLang="zh-CN" sz="700" dirty="0">
                <a:cs typeface="+mn-ea"/>
                <a:sym typeface="+mn-lt"/>
              </a:rPr>
              <a:t>ICIBA English for the majority of users to provide online translation, online dictionary, spoken English, English learning materials, Chinese dictionary, Kingsoft downloading services, is committed to provide you with quality authoritative online English service is 50</a:t>
            </a:r>
          </a:p>
        </p:txBody>
      </p:sp>
      <p:grpSp>
        <p:nvGrpSpPr>
          <p:cNvPr id="24" name="组合 23"/>
          <p:cNvGrpSpPr/>
          <p:nvPr/>
        </p:nvGrpSpPr>
        <p:grpSpPr>
          <a:xfrm>
            <a:off x="5747969" y="1369695"/>
            <a:ext cx="1938672" cy="1967389"/>
            <a:chOff x="3524250" y="533400"/>
            <a:chExt cx="4219576" cy="4282082"/>
          </a:xfrm>
        </p:grpSpPr>
        <p:sp>
          <p:nvSpPr>
            <p:cNvPr id="25" name="弧形 24"/>
            <p:cNvSpPr/>
            <p:nvPr/>
          </p:nvSpPr>
          <p:spPr>
            <a:xfrm>
              <a:off x="3524250" y="533400"/>
              <a:ext cx="4219576" cy="4219576"/>
            </a:xfrm>
            <a:prstGeom prst="arc">
              <a:avLst>
                <a:gd name="adj1" fmla="val 6904399"/>
                <a:gd name="adj2" fmla="val 474974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cs typeface="+mn-ea"/>
                <a:sym typeface="+mn-lt"/>
              </a:endParaRPr>
            </a:p>
          </p:txBody>
        </p:sp>
        <p:sp>
          <p:nvSpPr>
            <p:cNvPr id="26" name="椭圆 25"/>
            <p:cNvSpPr/>
            <p:nvPr/>
          </p:nvSpPr>
          <p:spPr>
            <a:xfrm>
              <a:off x="5943799" y="4614270"/>
              <a:ext cx="201212" cy="2012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椭圆 26"/>
            <p:cNvSpPr/>
            <p:nvPr/>
          </p:nvSpPr>
          <p:spPr>
            <a:xfrm>
              <a:off x="4622999" y="4442821"/>
              <a:ext cx="201212" cy="2012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2)">
                                      <p:cBhvr>
                                        <p:cTn id="14" dur="2000"/>
                                        <p:tgtEl>
                                          <p:spTgt spid="2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250"/>
                                        <p:tgtEl>
                                          <p:spTgt spid="20"/>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250"/>
                                        <p:tgtEl>
                                          <p:spTgt spid="21"/>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250"/>
                                        <p:tgtEl>
                                          <p:spTgt spid="22"/>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93266" y="2964962"/>
            <a:ext cx="426719" cy="537325"/>
            <a:chOff x="782705" y="2176759"/>
            <a:chExt cx="368545"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6" name="TextBox 5"/>
            <p:cNvSpPr txBox="1"/>
            <p:nvPr/>
          </p:nvSpPr>
          <p:spPr>
            <a:xfrm>
              <a:off x="782705" y="2216099"/>
              <a:ext cx="368545" cy="216920"/>
            </a:xfrm>
            <a:prstGeom prst="rect">
              <a:avLst/>
            </a:prstGeom>
            <a:noFill/>
          </p:spPr>
          <p:txBody>
            <a:bodyPr wrap="none" rtlCol="0">
              <a:spAutoFit/>
            </a:bodyPr>
            <a:lstStyle/>
            <a:p>
              <a:pPr algn="ctr">
                <a:lnSpc>
                  <a:spcPct val="120000"/>
                </a:lnSpc>
              </a:pPr>
              <a:r>
                <a:rPr lang="en-US" sz="945" dirty="0">
                  <a:cs typeface="+mn-ea"/>
                  <a:sym typeface="+mn-lt"/>
                </a:rPr>
                <a:t>26%</a:t>
              </a:r>
            </a:p>
          </p:txBody>
        </p:sp>
      </p:grpSp>
      <p:grpSp>
        <p:nvGrpSpPr>
          <p:cNvPr id="7" name="Group 6"/>
          <p:cNvGrpSpPr/>
          <p:nvPr/>
        </p:nvGrpSpPr>
        <p:grpSpPr>
          <a:xfrm>
            <a:off x="3120723" y="2261826"/>
            <a:ext cx="426719" cy="537325"/>
            <a:chOff x="782709" y="2176759"/>
            <a:chExt cx="368541"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9" name="TextBox 8"/>
            <p:cNvSpPr txBox="1"/>
            <p:nvPr/>
          </p:nvSpPr>
          <p:spPr>
            <a:xfrm>
              <a:off x="782709" y="2216099"/>
              <a:ext cx="368541" cy="216920"/>
            </a:xfrm>
            <a:prstGeom prst="rect">
              <a:avLst/>
            </a:prstGeom>
            <a:noFill/>
          </p:spPr>
          <p:txBody>
            <a:bodyPr wrap="none" rtlCol="0">
              <a:spAutoFit/>
            </a:bodyPr>
            <a:lstStyle/>
            <a:p>
              <a:pPr algn="ctr">
                <a:lnSpc>
                  <a:spcPct val="120000"/>
                </a:lnSpc>
              </a:pPr>
              <a:r>
                <a:rPr lang="en-US" sz="945" dirty="0">
                  <a:cs typeface="+mn-ea"/>
                  <a:sym typeface="+mn-lt"/>
                </a:rPr>
                <a:t>56%</a:t>
              </a:r>
            </a:p>
          </p:txBody>
        </p:sp>
      </p:grpSp>
      <p:grpSp>
        <p:nvGrpSpPr>
          <p:cNvPr id="10" name="Group 9"/>
          <p:cNvGrpSpPr/>
          <p:nvPr/>
        </p:nvGrpSpPr>
        <p:grpSpPr>
          <a:xfrm>
            <a:off x="4102678" y="2634827"/>
            <a:ext cx="426719" cy="537325"/>
            <a:chOff x="782709" y="2176759"/>
            <a:chExt cx="368541"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12" name="TextBox 11"/>
            <p:cNvSpPr txBox="1"/>
            <p:nvPr/>
          </p:nvSpPr>
          <p:spPr>
            <a:xfrm>
              <a:off x="782709" y="2216099"/>
              <a:ext cx="368541" cy="216920"/>
            </a:xfrm>
            <a:prstGeom prst="rect">
              <a:avLst/>
            </a:prstGeom>
            <a:noFill/>
          </p:spPr>
          <p:txBody>
            <a:bodyPr wrap="none" rtlCol="0">
              <a:spAutoFit/>
            </a:bodyPr>
            <a:lstStyle/>
            <a:p>
              <a:pPr algn="ctr">
                <a:lnSpc>
                  <a:spcPct val="120000"/>
                </a:lnSpc>
              </a:pPr>
              <a:r>
                <a:rPr lang="en-US" sz="945" dirty="0">
                  <a:cs typeface="+mn-ea"/>
                  <a:sym typeface="+mn-lt"/>
                </a:rPr>
                <a:t>45%</a:t>
              </a:r>
            </a:p>
          </p:txBody>
        </p:sp>
      </p:grpSp>
      <p:grpSp>
        <p:nvGrpSpPr>
          <p:cNvPr id="13" name="Group 12"/>
          <p:cNvGrpSpPr/>
          <p:nvPr/>
        </p:nvGrpSpPr>
        <p:grpSpPr>
          <a:xfrm>
            <a:off x="2305397" y="2792927"/>
            <a:ext cx="426719" cy="537325"/>
            <a:chOff x="782709" y="2176759"/>
            <a:chExt cx="368541"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15" name="TextBox 14"/>
            <p:cNvSpPr txBox="1"/>
            <p:nvPr/>
          </p:nvSpPr>
          <p:spPr>
            <a:xfrm>
              <a:off x="782709" y="2216099"/>
              <a:ext cx="368541" cy="216920"/>
            </a:xfrm>
            <a:prstGeom prst="rect">
              <a:avLst/>
            </a:prstGeom>
            <a:noFill/>
          </p:spPr>
          <p:txBody>
            <a:bodyPr wrap="none" rtlCol="0">
              <a:spAutoFit/>
            </a:bodyPr>
            <a:lstStyle/>
            <a:p>
              <a:pPr algn="ctr">
                <a:lnSpc>
                  <a:spcPct val="120000"/>
                </a:lnSpc>
              </a:pPr>
              <a:r>
                <a:rPr lang="en-US" sz="945" dirty="0">
                  <a:cs typeface="+mn-ea"/>
                  <a:sym typeface="+mn-lt"/>
                </a:rPr>
                <a:t>39%</a:t>
              </a:r>
            </a:p>
          </p:txBody>
        </p:sp>
      </p:grpSp>
      <p:grpSp>
        <p:nvGrpSpPr>
          <p:cNvPr id="16" name="Group 15"/>
          <p:cNvGrpSpPr/>
          <p:nvPr/>
        </p:nvGrpSpPr>
        <p:grpSpPr>
          <a:xfrm>
            <a:off x="9574494" y="2603440"/>
            <a:ext cx="426719" cy="537325"/>
            <a:chOff x="782709" y="2176759"/>
            <a:chExt cx="368541"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18" name="TextBox 17"/>
            <p:cNvSpPr txBox="1"/>
            <p:nvPr/>
          </p:nvSpPr>
          <p:spPr>
            <a:xfrm>
              <a:off x="782709" y="2216099"/>
              <a:ext cx="368541" cy="216920"/>
            </a:xfrm>
            <a:prstGeom prst="rect">
              <a:avLst/>
            </a:prstGeom>
            <a:noFill/>
          </p:spPr>
          <p:txBody>
            <a:bodyPr wrap="none" rtlCol="0">
              <a:spAutoFit/>
            </a:bodyPr>
            <a:lstStyle/>
            <a:p>
              <a:pPr algn="ctr">
                <a:lnSpc>
                  <a:spcPct val="120000"/>
                </a:lnSpc>
              </a:pPr>
              <a:r>
                <a:rPr lang="en-US" sz="945" dirty="0">
                  <a:cs typeface="+mn-ea"/>
                  <a:sym typeface="+mn-lt"/>
                </a:rPr>
                <a:t>26%</a:t>
              </a:r>
            </a:p>
          </p:txBody>
        </p:sp>
      </p:grpSp>
      <p:grpSp>
        <p:nvGrpSpPr>
          <p:cNvPr id="19" name="Group 18"/>
          <p:cNvGrpSpPr/>
          <p:nvPr/>
        </p:nvGrpSpPr>
        <p:grpSpPr>
          <a:xfrm>
            <a:off x="8177619" y="2959967"/>
            <a:ext cx="426719" cy="537325"/>
            <a:chOff x="782709" y="2176759"/>
            <a:chExt cx="368541"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21" name="TextBox 20"/>
            <p:cNvSpPr txBox="1"/>
            <p:nvPr/>
          </p:nvSpPr>
          <p:spPr>
            <a:xfrm>
              <a:off x="782709" y="2216099"/>
              <a:ext cx="368541" cy="216920"/>
            </a:xfrm>
            <a:prstGeom prst="rect">
              <a:avLst/>
            </a:prstGeom>
            <a:noFill/>
          </p:spPr>
          <p:txBody>
            <a:bodyPr wrap="none" rtlCol="0">
              <a:spAutoFit/>
            </a:bodyPr>
            <a:lstStyle/>
            <a:p>
              <a:pPr algn="ctr">
                <a:lnSpc>
                  <a:spcPct val="120000"/>
                </a:lnSpc>
              </a:pPr>
              <a:r>
                <a:rPr lang="en-US" sz="945" dirty="0">
                  <a:cs typeface="+mn-ea"/>
                  <a:sym typeface="+mn-lt"/>
                </a:rPr>
                <a:t>56%</a:t>
              </a:r>
            </a:p>
          </p:txBody>
        </p:sp>
      </p:grpSp>
      <p:grpSp>
        <p:nvGrpSpPr>
          <p:cNvPr id="22" name="Group 21"/>
          <p:cNvGrpSpPr/>
          <p:nvPr/>
        </p:nvGrpSpPr>
        <p:grpSpPr>
          <a:xfrm>
            <a:off x="8906781" y="2788342"/>
            <a:ext cx="426719" cy="537325"/>
            <a:chOff x="782709" y="2176759"/>
            <a:chExt cx="368541"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24" name="TextBox 23"/>
            <p:cNvSpPr txBox="1"/>
            <p:nvPr/>
          </p:nvSpPr>
          <p:spPr>
            <a:xfrm>
              <a:off x="782709" y="2216099"/>
              <a:ext cx="368541" cy="216920"/>
            </a:xfrm>
            <a:prstGeom prst="rect">
              <a:avLst/>
            </a:prstGeom>
            <a:noFill/>
          </p:spPr>
          <p:txBody>
            <a:bodyPr wrap="none" rtlCol="0">
              <a:spAutoFit/>
            </a:bodyPr>
            <a:lstStyle/>
            <a:p>
              <a:pPr algn="ctr">
                <a:lnSpc>
                  <a:spcPct val="120000"/>
                </a:lnSpc>
              </a:pPr>
              <a:r>
                <a:rPr lang="en-US" sz="945" dirty="0">
                  <a:cs typeface="+mn-ea"/>
                  <a:sym typeface="+mn-lt"/>
                </a:rPr>
                <a:t>45%</a:t>
              </a:r>
            </a:p>
          </p:txBody>
        </p:sp>
      </p:grpSp>
      <p:grpSp>
        <p:nvGrpSpPr>
          <p:cNvPr id="25" name="Group 24"/>
          <p:cNvGrpSpPr/>
          <p:nvPr/>
        </p:nvGrpSpPr>
        <p:grpSpPr>
          <a:xfrm>
            <a:off x="7429418" y="2078978"/>
            <a:ext cx="426719" cy="537325"/>
            <a:chOff x="782706" y="2176759"/>
            <a:chExt cx="368545"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27" name="TextBox 26"/>
            <p:cNvSpPr txBox="1"/>
            <p:nvPr/>
          </p:nvSpPr>
          <p:spPr>
            <a:xfrm>
              <a:off x="782706" y="2216099"/>
              <a:ext cx="368545" cy="216920"/>
            </a:xfrm>
            <a:prstGeom prst="rect">
              <a:avLst/>
            </a:prstGeom>
            <a:noFill/>
          </p:spPr>
          <p:txBody>
            <a:bodyPr wrap="none" rtlCol="0">
              <a:spAutoFit/>
            </a:bodyPr>
            <a:lstStyle/>
            <a:p>
              <a:pPr algn="ctr">
                <a:lnSpc>
                  <a:spcPct val="120000"/>
                </a:lnSpc>
              </a:pPr>
              <a:r>
                <a:rPr lang="en-US" sz="945" dirty="0">
                  <a:cs typeface="+mn-ea"/>
                  <a:sym typeface="+mn-lt"/>
                </a:rPr>
                <a:t>39%</a:t>
              </a:r>
            </a:p>
          </p:txBody>
        </p:sp>
      </p:grpSp>
      <p:grpSp>
        <p:nvGrpSpPr>
          <p:cNvPr id="28" name="Group 27"/>
          <p:cNvGrpSpPr/>
          <p:nvPr/>
        </p:nvGrpSpPr>
        <p:grpSpPr>
          <a:xfrm>
            <a:off x="5869506" y="2777758"/>
            <a:ext cx="426719" cy="537325"/>
            <a:chOff x="782709" y="2176759"/>
            <a:chExt cx="368541"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30" name="TextBox 29"/>
            <p:cNvSpPr txBox="1"/>
            <p:nvPr/>
          </p:nvSpPr>
          <p:spPr>
            <a:xfrm>
              <a:off x="782709" y="2216099"/>
              <a:ext cx="368541" cy="216920"/>
            </a:xfrm>
            <a:prstGeom prst="rect">
              <a:avLst/>
            </a:prstGeom>
            <a:noFill/>
          </p:spPr>
          <p:txBody>
            <a:bodyPr wrap="none" rtlCol="0">
              <a:spAutoFit/>
            </a:bodyPr>
            <a:lstStyle/>
            <a:p>
              <a:pPr algn="ctr">
                <a:lnSpc>
                  <a:spcPct val="120000"/>
                </a:lnSpc>
              </a:pPr>
              <a:r>
                <a:rPr lang="en-US" sz="945" dirty="0">
                  <a:cs typeface="+mn-ea"/>
                  <a:sym typeface="+mn-lt"/>
                </a:rPr>
                <a:t>26%</a:t>
              </a:r>
            </a:p>
          </p:txBody>
        </p:sp>
      </p:grpSp>
      <p:grpSp>
        <p:nvGrpSpPr>
          <p:cNvPr id="31" name="Group 30"/>
          <p:cNvGrpSpPr/>
          <p:nvPr/>
        </p:nvGrpSpPr>
        <p:grpSpPr>
          <a:xfrm>
            <a:off x="6684831" y="3178942"/>
            <a:ext cx="426719" cy="537325"/>
            <a:chOff x="782709" y="2176759"/>
            <a:chExt cx="368541"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05875" tIns="52937" rIns="105875" bIns="52937" numCol="1" anchor="t" anchorCtr="0" compatLnSpc="1"/>
            <a:lstStyle/>
            <a:p>
              <a:pPr algn="ctr">
                <a:lnSpc>
                  <a:spcPct val="120000"/>
                </a:lnSpc>
              </a:pPr>
              <a:endParaRPr lang="en-US" sz="945" dirty="0">
                <a:cs typeface="+mn-ea"/>
                <a:sym typeface="+mn-lt"/>
              </a:endParaRPr>
            </a:p>
          </p:txBody>
        </p:sp>
        <p:sp>
          <p:nvSpPr>
            <p:cNvPr id="33" name="TextBox 32"/>
            <p:cNvSpPr txBox="1"/>
            <p:nvPr/>
          </p:nvSpPr>
          <p:spPr>
            <a:xfrm>
              <a:off x="782709" y="2216099"/>
              <a:ext cx="368541" cy="216920"/>
            </a:xfrm>
            <a:prstGeom prst="rect">
              <a:avLst/>
            </a:prstGeom>
            <a:noFill/>
          </p:spPr>
          <p:txBody>
            <a:bodyPr wrap="none" rtlCol="0">
              <a:spAutoFit/>
            </a:bodyPr>
            <a:lstStyle/>
            <a:p>
              <a:pPr algn="ctr">
                <a:lnSpc>
                  <a:spcPct val="120000"/>
                </a:lnSpc>
              </a:pPr>
              <a:r>
                <a:rPr lang="en-US" sz="945" dirty="0">
                  <a:cs typeface="+mn-ea"/>
                  <a:sym typeface="+mn-lt"/>
                </a:rPr>
                <a:t>26%</a:t>
              </a:r>
            </a:p>
          </p:txBody>
        </p:sp>
      </p:grpSp>
      <p:sp>
        <p:nvSpPr>
          <p:cNvPr id="34" name="Content Placeholder 2"/>
          <p:cNvSpPr txBox="1"/>
          <p:nvPr/>
        </p:nvSpPr>
        <p:spPr>
          <a:xfrm>
            <a:off x="1679054" y="5158804"/>
            <a:ext cx="8882585" cy="591124"/>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sz="1065" dirty="0">
                <a:solidFill>
                  <a:schemeClr val="tx1"/>
                </a:solidFill>
                <a:cs typeface="+mn-ea"/>
                <a:sym typeface="+mn-lt"/>
              </a:rPr>
              <a:t>用户可以在投影仪或者计算机上进行演示也可以将演示文稿打印出来制作成胶片以便应用到</a:t>
            </a:r>
            <a:r>
              <a:rPr lang="en-US" altLang="zh-CN" sz="1065" dirty="0">
                <a:solidFill>
                  <a:schemeClr val="tx1"/>
                </a:solidFill>
                <a:cs typeface="+mn-ea"/>
                <a:sym typeface="+mn-lt"/>
              </a:rPr>
              <a:t> </a:t>
            </a:r>
            <a:r>
              <a:rPr lang="zh-CN" altLang="en-US" sz="1065" dirty="0">
                <a:solidFill>
                  <a:schemeClr val="tx1"/>
                </a:solidFill>
                <a:cs typeface="+mn-ea"/>
                <a:sym typeface="+mn-lt"/>
              </a:rPr>
              <a:t>用户可以在投影仪或者计算机上进行演示也可以将演示文稿打印出来制作成胶片以便应用到</a:t>
            </a:r>
            <a:r>
              <a:rPr lang="en-US" altLang="zh-CN" sz="1065" dirty="0">
                <a:solidFill>
                  <a:schemeClr val="tx1"/>
                </a:solidFill>
                <a:cs typeface="+mn-ea"/>
                <a:sym typeface="+mn-lt"/>
              </a:rPr>
              <a:t> </a:t>
            </a:r>
            <a:r>
              <a:rPr lang="zh-CN" altLang="en-US" sz="1065" dirty="0">
                <a:solidFill>
                  <a:schemeClr val="tx1"/>
                </a:solidFill>
                <a:cs typeface="+mn-ea"/>
                <a:sym typeface="+mn-lt"/>
              </a:rPr>
              <a:t>用户可以在投影仪或者计算机上进行演示也可以将演示文稿打印出来制作成胶片以便应用到</a:t>
            </a:r>
            <a:r>
              <a:rPr lang="en-US" altLang="zh-CN" sz="1065" dirty="0">
                <a:solidFill>
                  <a:schemeClr val="tx1"/>
                </a:solidFill>
                <a:cs typeface="+mn-ea"/>
                <a:sym typeface="+mn-lt"/>
              </a:rPr>
              <a:t> </a:t>
            </a:r>
            <a:r>
              <a:rPr lang="zh-CN" altLang="en-US" sz="1065" dirty="0">
                <a:solidFill>
                  <a:schemeClr val="tx1"/>
                </a:solidFill>
                <a:cs typeface="+mn-ea"/>
                <a:sym typeface="+mn-lt"/>
              </a:rPr>
              <a:t>用户可以在投影仪或者计算机上进行演示也可以将演示文稿打印出来制作成胶片以便应用到</a:t>
            </a:r>
            <a:endParaRPr lang="en-GB" altLang="zh-CN" sz="1065" dirty="0">
              <a:solidFill>
                <a:schemeClr val="tx1"/>
              </a:solidFill>
              <a:cs typeface="+mn-ea"/>
              <a:sym typeface="+mn-lt"/>
            </a:endParaRPr>
          </a:p>
        </p:txBody>
      </p:sp>
      <p:sp>
        <p:nvSpPr>
          <p:cNvPr id="35" name="Title 13"/>
          <p:cNvSpPr txBox="1"/>
          <p:nvPr/>
        </p:nvSpPr>
        <p:spPr>
          <a:xfrm>
            <a:off x="1679055" y="4896597"/>
            <a:ext cx="1242501" cy="22397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325" b="1" dirty="0">
                <a:solidFill>
                  <a:schemeClr val="tx1"/>
                </a:solidFill>
                <a:latin typeface="+mn-lt"/>
                <a:ea typeface="+mn-ea"/>
                <a:cs typeface="+mn-ea"/>
                <a:sym typeface="+mn-lt"/>
              </a:rPr>
              <a:t>请输入您的标题</a:t>
            </a:r>
            <a:endParaRPr lang="en-US" sz="1325" b="1" dirty="0">
              <a:solidFill>
                <a:schemeClr val="tx1"/>
              </a:solidFill>
              <a:latin typeface="+mn-lt"/>
              <a:ea typeface="+mn-ea"/>
              <a:cs typeface="+mn-ea"/>
              <a:sym typeface="+mn-lt"/>
            </a:endParaRPr>
          </a:p>
        </p:txBody>
      </p:sp>
      <p:grpSp>
        <p:nvGrpSpPr>
          <p:cNvPr id="36" name="Group 35"/>
          <p:cNvGrpSpPr/>
          <p:nvPr/>
        </p:nvGrpSpPr>
        <p:grpSpPr>
          <a:xfrm>
            <a:off x="1845802" y="3391858"/>
            <a:ext cx="1345889" cy="1207290"/>
            <a:chOff x="755576" y="2395604"/>
            <a:chExt cx="1162406" cy="1042704"/>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38" name="Content Placeholder 2"/>
            <p:cNvSpPr txBox="1"/>
            <p:nvPr/>
          </p:nvSpPr>
          <p:spPr>
            <a:xfrm>
              <a:off x="988884" y="3235161"/>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sz="760" dirty="0">
                <a:solidFill>
                  <a:schemeClr val="tx1"/>
                </a:solidFill>
                <a:cs typeface="+mn-ea"/>
                <a:sym typeface="+mn-lt"/>
              </a:endParaRPr>
            </a:p>
          </p:txBody>
        </p:sp>
      </p:grpSp>
      <p:grpSp>
        <p:nvGrpSpPr>
          <p:cNvPr id="39" name="Group 38"/>
          <p:cNvGrpSpPr/>
          <p:nvPr/>
        </p:nvGrpSpPr>
        <p:grpSpPr>
          <a:xfrm>
            <a:off x="2661128" y="2884947"/>
            <a:ext cx="1345889" cy="1714200"/>
            <a:chOff x="1459750" y="1957798"/>
            <a:chExt cx="1162406" cy="1480507"/>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41" name="Content Placeholder 2"/>
            <p:cNvSpPr txBox="1"/>
            <p:nvPr/>
          </p:nvSpPr>
          <p:spPr>
            <a:xfrm>
              <a:off x="1691223" y="3235158"/>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grpSp>
        <p:nvGrpSpPr>
          <p:cNvPr id="42" name="Group 41"/>
          <p:cNvGrpSpPr/>
          <p:nvPr/>
        </p:nvGrpSpPr>
        <p:grpSpPr>
          <a:xfrm>
            <a:off x="3697083" y="3233620"/>
            <a:ext cx="1237887" cy="1365526"/>
            <a:chOff x="2354476" y="2258939"/>
            <a:chExt cx="1069128" cy="1179367"/>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44" name="Content Placeholder 2"/>
            <p:cNvSpPr txBox="1"/>
            <p:nvPr/>
          </p:nvSpPr>
          <p:spPr>
            <a:xfrm>
              <a:off x="2539310" y="3235159"/>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grpSp>
        <p:nvGrpSpPr>
          <p:cNvPr id="45" name="Group 44"/>
          <p:cNvGrpSpPr/>
          <p:nvPr/>
        </p:nvGrpSpPr>
        <p:grpSpPr>
          <a:xfrm>
            <a:off x="4629465" y="3579786"/>
            <a:ext cx="1154320" cy="1019364"/>
            <a:chOff x="3159748" y="2557908"/>
            <a:chExt cx="996954" cy="880397"/>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47" name="Content Placeholder 2"/>
            <p:cNvSpPr txBox="1"/>
            <p:nvPr/>
          </p:nvSpPr>
          <p:spPr>
            <a:xfrm>
              <a:off x="3308495" y="3235158"/>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grpSp>
        <p:nvGrpSpPr>
          <p:cNvPr id="48" name="Group 47"/>
          <p:cNvGrpSpPr/>
          <p:nvPr/>
        </p:nvGrpSpPr>
        <p:grpSpPr>
          <a:xfrm>
            <a:off x="5409910" y="3391858"/>
            <a:ext cx="1345889" cy="1207290"/>
            <a:chOff x="3833796" y="2395604"/>
            <a:chExt cx="1162406" cy="1042704"/>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50" name="Content Placeholder 2"/>
            <p:cNvSpPr txBox="1"/>
            <p:nvPr/>
          </p:nvSpPr>
          <p:spPr>
            <a:xfrm>
              <a:off x="4065269" y="3235161"/>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grpSp>
        <p:nvGrpSpPr>
          <p:cNvPr id="51" name="Group 50"/>
          <p:cNvGrpSpPr/>
          <p:nvPr/>
        </p:nvGrpSpPr>
        <p:grpSpPr>
          <a:xfrm>
            <a:off x="6225238" y="3792187"/>
            <a:ext cx="1345889" cy="806963"/>
            <a:chOff x="4537970" y="2741353"/>
            <a:chExt cx="1162406" cy="696951"/>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53" name="Content Placeholder 2"/>
            <p:cNvSpPr txBox="1"/>
            <p:nvPr/>
          </p:nvSpPr>
          <p:spPr>
            <a:xfrm>
              <a:off x="4771278" y="3235157"/>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grpSp>
        <p:nvGrpSpPr>
          <p:cNvPr id="54" name="Group 53"/>
          <p:cNvGrpSpPr/>
          <p:nvPr/>
        </p:nvGrpSpPr>
        <p:grpSpPr>
          <a:xfrm>
            <a:off x="6931631" y="2680376"/>
            <a:ext cx="1432108" cy="1918775"/>
            <a:chOff x="5148063" y="1781113"/>
            <a:chExt cx="1236871" cy="1657193"/>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56" name="Content Placeholder 2"/>
            <p:cNvSpPr txBox="1"/>
            <p:nvPr/>
          </p:nvSpPr>
          <p:spPr>
            <a:xfrm>
              <a:off x="5414366" y="3235159"/>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grpSp>
        <p:nvGrpSpPr>
          <p:cNvPr id="57" name="Group 56"/>
          <p:cNvGrpSpPr/>
          <p:nvPr/>
        </p:nvGrpSpPr>
        <p:grpSpPr>
          <a:xfrm>
            <a:off x="7685938" y="3579785"/>
            <a:ext cx="1335429" cy="1019364"/>
            <a:chOff x="5799535" y="2557908"/>
            <a:chExt cx="1153373" cy="880397"/>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59" name="Content Placeholder 2"/>
            <p:cNvSpPr txBox="1"/>
            <p:nvPr/>
          </p:nvSpPr>
          <p:spPr>
            <a:xfrm>
              <a:off x="6060556" y="3235158"/>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grpSp>
        <p:nvGrpSpPr>
          <p:cNvPr id="60" name="Group 59"/>
          <p:cNvGrpSpPr/>
          <p:nvPr/>
        </p:nvGrpSpPr>
        <p:grpSpPr>
          <a:xfrm>
            <a:off x="8341603" y="3391858"/>
            <a:ext cx="1557053" cy="1207290"/>
            <a:chOff x="6365816" y="2395604"/>
            <a:chExt cx="1344784" cy="1042704"/>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62" name="Content Placeholder 2"/>
            <p:cNvSpPr txBox="1"/>
            <p:nvPr/>
          </p:nvSpPr>
          <p:spPr>
            <a:xfrm>
              <a:off x="6690313" y="3235161"/>
              <a:ext cx="695789"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grpSp>
        <p:nvGrpSpPr>
          <p:cNvPr id="63" name="Group 62"/>
          <p:cNvGrpSpPr/>
          <p:nvPr/>
        </p:nvGrpSpPr>
        <p:grpSpPr>
          <a:xfrm>
            <a:off x="9120132" y="3242142"/>
            <a:ext cx="1335429" cy="1357004"/>
            <a:chOff x="7038208" y="2266298"/>
            <a:chExt cx="1153373" cy="1172007"/>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1"/>
                </a:solidFill>
                <a:cs typeface="+mn-ea"/>
                <a:sym typeface="+mn-lt"/>
              </a:endParaRPr>
            </a:p>
          </p:txBody>
        </p:sp>
        <p:sp>
          <p:nvSpPr>
            <p:cNvPr id="65" name="Content Placeholder 2"/>
            <p:cNvSpPr txBox="1"/>
            <p:nvPr/>
          </p:nvSpPr>
          <p:spPr>
            <a:xfrm>
              <a:off x="7266999" y="3235158"/>
              <a:ext cx="695790" cy="203147"/>
            </a:xfrm>
            <a:prstGeom prst="rect">
              <a:avLst/>
            </a:prstGeom>
          </p:spPr>
          <p:txBody>
            <a:bodyPr vert="horz" wrap="square" lIns="105875" tIns="52937" rIns="105875" bIns="52937"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760" dirty="0">
                  <a:solidFill>
                    <a:schemeClr val="tx1"/>
                  </a:solidFill>
                  <a:cs typeface="+mn-ea"/>
                  <a:sym typeface="+mn-lt"/>
                </a:rPr>
                <a:t>文字内容</a:t>
              </a:r>
              <a:endParaRPr lang="en-US" altLang="zh-CN" sz="760" dirty="0">
                <a:solidFill>
                  <a:schemeClr val="tx1"/>
                </a:solidFill>
                <a:cs typeface="+mn-ea"/>
                <a:sym typeface="+mn-lt"/>
              </a:endParaRPr>
            </a:p>
          </p:txBody>
        </p:sp>
      </p:grpSp>
      <p:sp>
        <p:nvSpPr>
          <p:cNvPr id="66" name="文本框 65"/>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289739" y="3950024"/>
            <a:ext cx="1564773" cy="1523771"/>
          </a:xfrm>
          <a:prstGeom prst="roundRect">
            <a:avLst>
              <a:gd name="adj" fmla="val 6712"/>
            </a:avLst>
          </a:prstGeom>
          <a:solidFill>
            <a:schemeClr val="accent1"/>
          </a:solidFill>
          <a:ln w="9525" cap="flat" cmpd="sng" algn="ctr">
            <a:no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b="1" dirty="0">
              <a:solidFill>
                <a:schemeClr val="bg1">
                  <a:lumMod val="85000"/>
                </a:schemeClr>
              </a:solidFill>
              <a:cs typeface="+mn-ea"/>
              <a:sym typeface="+mn-lt"/>
            </a:endParaRPr>
          </a:p>
        </p:txBody>
      </p:sp>
      <p:sp>
        <p:nvSpPr>
          <p:cNvPr id="5" name="圆角矩形 4"/>
          <p:cNvSpPr/>
          <p:nvPr/>
        </p:nvSpPr>
        <p:spPr bwMode="auto">
          <a:xfrm>
            <a:off x="4274694" y="2284622"/>
            <a:ext cx="1548727" cy="1548727"/>
          </a:xfrm>
          <a:prstGeom prst="roundRect">
            <a:avLst>
              <a:gd name="adj" fmla="val 6712"/>
            </a:avLst>
          </a:prstGeom>
          <a:solidFill>
            <a:schemeClr val="accent5"/>
          </a:solidFill>
          <a:ln w="9525" cap="flat" cmpd="sng" algn="ctr">
            <a:no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b="1" dirty="0">
              <a:solidFill>
                <a:schemeClr val="bg1">
                  <a:lumMod val="85000"/>
                </a:schemeClr>
              </a:solidFill>
              <a:cs typeface="+mn-ea"/>
              <a:sym typeface="+mn-lt"/>
            </a:endParaRPr>
          </a:p>
        </p:txBody>
      </p:sp>
      <p:sp>
        <p:nvSpPr>
          <p:cNvPr id="6" name="圆角矩形 5"/>
          <p:cNvSpPr/>
          <p:nvPr/>
        </p:nvSpPr>
        <p:spPr bwMode="auto">
          <a:xfrm>
            <a:off x="6339430" y="3488497"/>
            <a:ext cx="1597967" cy="1597967"/>
          </a:xfrm>
          <a:prstGeom prst="roundRect">
            <a:avLst>
              <a:gd name="adj" fmla="val 6712"/>
            </a:avLst>
          </a:prstGeom>
          <a:solidFill>
            <a:schemeClr val="accent1"/>
          </a:solidFill>
          <a:ln w="9525" cap="flat" cmpd="sng" algn="ctr">
            <a:no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b="1" dirty="0">
              <a:solidFill>
                <a:schemeClr val="bg1">
                  <a:lumMod val="85000"/>
                </a:schemeClr>
              </a:solidFill>
              <a:cs typeface="+mn-ea"/>
              <a:sym typeface="+mn-lt"/>
            </a:endParaRPr>
          </a:p>
        </p:txBody>
      </p:sp>
      <p:sp>
        <p:nvSpPr>
          <p:cNvPr id="7" name="圆角矩形 6"/>
          <p:cNvSpPr/>
          <p:nvPr/>
        </p:nvSpPr>
        <p:spPr bwMode="auto">
          <a:xfrm>
            <a:off x="8354883" y="2676061"/>
            <a:ext cx="1535512" cy="1535512"/>
          </a:xfrm>
          <a:prstGeom prst="roundRect">
            <a:avLst>
              <a:gd name="adj" fmla="val 6712"/>
            </a:avLst>
          </a:prstGeom>
          <a:solidFill>
            <a:schemeClr val="accent5"/>
          </a:solidFill>
          <a:ln w="9525" cap="flat" cmpd="sng" algn="ctr">
            <a:no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b="1" dirty="0">
              <a:solidFill>
                <a:schemeClr val="bg1">
                  <a:lumMod val="85000"/>
                </a:schemeClr>
              </a:solidFill>
              <a:cs typeface="+mn-ea"/>
              <a:sym typeface="+mn-lt"/>
            </a:endParaRPr>
          </a:p>
        </p:txBody>
      </p:sp>
      <p:sp>
        <p:nvSpPr>
          <p:cNvPr id="8" name="文本框 27"/>
          <p:cNvSpPr txBox="1"/>
          <p:nvPr/>
        </p:nvSpPr>
        <p:spPr>
          <a:xfrm>
            <a:off x="2584307" y="4211574"/>
            <a:ext cx="1041071" cy="953851"/>
          </a:xfrm>
          <a:prstGeom prst="rect">
            <a:avLst/>
          </a:prstGeom>
          <a:noFill/>
        </p:spPr>
        <p:txBody>
          <a:bodyPr wrap="square" rtlCol="0">
            <a:spAutoFit/>
          </a:bodyPr>
          <a:lstStyle/>
          <a:p>
            <a:r>
              <a:rPr lang="zh-CN" altLang="en-US" sz="2800" b="1" dirty="0">
                <a:solidFill>
                  <a:schemeClr val="bg1">
                    <a:lumMod val="85000"/>
                  </a:schemeClr>
                </a:solidFill>
                <a:cs typeface="+mn-ea"/>
                <a:sym typeface="+mn-lt"/>
              </a:rPr>
              <a:t>添加标题</a:t>
            </a:r>
          </a:p>
        </p:txBody>
      </p:sp>
      <p:sp>
        <p:nvSpPr>
          <p:cNvPr id="9" name="TextBox 17"/>
          <p:cNvSpPr txBox="1"/>
          <p:nvPr/>
        </p:nvSpPr>
        <p:spPr>
          <a:xfrm>
            <a:off x="1953416" y="2226237"/>
            <a:ext cx="2018304" cy="1015471"/>
          </a:xfrm>
          <a:prstGeom prst="rect">
            <a:avLst/>
          </a:prstGeom>
          <a:noFill/>
        </p:spPr>
        <p:txBody>
          <a:bodyPr wrap="square" rtlCol="0">
            <a:spAutoFit/>
          </a:bodyPr>
          <a:lstStyle/>
          <a:p>
            <a:pPr>
              <a:lnSpc>
                <a:spcPct val="150000"/>
              </a:lnSpc>
            </a:pPr>
            <a:r>
              <a:rPr lang="zh-CN" altLang="en-US" sz="1335" dirty="0">
                <a:cs typeface="+mn-ea"/>
                <a:sym typeface="+mn-lt"/>
              </a:rPr>
              <a:t>点击输入简要文字内容，概括精炼言简意赅的说明分项内容。</a:t>
            </a:r>
          </a:p>
        </p:txBody>
      </p:sp>
      <p:sp>
        <p:nvSpPr>
          <p:cNvPr id="10" name="TextBox 18"/>
          <p:cNvSpPr txBox="1"/>
          <p:nvPr/>
        </p:nvSpPr>
        <p:spPr>
          <a:xfrm>
            <a:off x="4152123" y="4175078"/>
            <a:ext cx="2018304" cy="1015471"/>
          </a:xfrm>
          <a:prstGeom prst="rect">
            <a:avLst/>
          </a:prstGeom>
          <a:noFill/>
        </p:spPr>
        <p:txBody>
          <a:bodyPr wrap="square" rtlCol="0">
            <a:spAutoFit/>
          </a:bodyPr>
          <a:lstStyle/>
          <a:p>
            <a:pPr>
              <a:lnSpc>
                <a:spcPct val="150000"/>
              </a:lnSpc>
            </a:pPr>
            <a:r>
              <a:rPr lang="zh-CN" altLang="en-US" sz="1335" dirty="0">
                <a:cs typeface="+mn-ea"/>
                <a:sym typeface="+mn-lt"/>
              </a:rPr>
              <a:t>点击输入简要文字内容，概括精炼言简意赅的说明分项内容。</a:t>
            </a:r>
          </a:p>
        </p:txBody>
      </p:sp>
      <p:sp>
        <p:nvSpPr>
          <p:cNvPr id="11" name="TextBox 19"/>
          <p:cNvSpPr txBox="1"/>
          <p:nvPr/>
        </p:nvSpPr>
        <p:spPr>
          <a:xfrm>
            <a:off x="6252979" y="1816641"/>
            <a:ext cx="2018304" cy="1015471"/>
          </a:xfrm>
          <a:prstGeom prst="rect">
            <a:avLst/>
          </a:prstGeom>
          <a:noFill/>
        </p:spPr>
        <p:txBody>
          <a:bodyPr wrap="square" rtlCol="0">
            <a:spAutoFit/>
          </a:bodyPr>
          <a:lstStyle/>
          <a:p>
            <a:pPr>
              <a:lnSpc>
                <a:spcPct val="150000"/>
              </a:lnSpc>
            </a:pPr>
            <a:r>
              <a:rPr lang="zh-CN" altLang="en-US" sz="1335" dirty="0">
                <a:cs typeface="+mn-ea"/>
                <a:sym typeface="+mn-lt"/>
              </a:rPr>
              <a:t>点击输入简要文字内容，概括精炼言简意赅的说明分项内容。</a:t>
            </a:r>
          </a:p>
        </p:txBody>
      </p:sp>
      <p:sp>
        <p:nvSpPr>
          <p:cNvPr id="12" name="TextBox 20"/>
          <p:cNvSpPr txBox="1"/>
          <p:nvPr/>
        </p:nvSpPr>
        <p:spPr>
          <a:xfrm>
            <a:off x="8379233" y="4671343"/>
            <a:ext cx="2018304" cy="1015471"/>
          </a:xfrm>
          <a:prstGeom prst="rect">
            <a:avLst/>
          </a:prstGeom>
          <a:noFill/>
        </p:spPr>
        <p:txBody>
          <a:bodyPr wrap="square" rtlCol="0">
            <a:spAutoFit/>
          </a:bodyPr>
          <a:lstStyle/>
          <a:p>
            <a:pPr>
              <a:lnSpc>
                <a:spcPct val="150000"/>
              </a:lnSpc>
            </a:pPr>
            <a:r>
              <a:rPr lang="zh-CN" altLang="en-US" sz="1335" dirty="0">
                <a:cs typeface="+mn-ea"/>
                <a:sym typeface="+mn-lt"/>
              </a:rPr>
              <a:t>点击输入简要文字内容，概括精炼言简意赅的说明分项内容。</a:t>
            </a:r>
          </a:p>
        </p:txBody>
      </p:sp>
      <p:sp>
        <p:nvSpPr>
          <p:cNvPr id="13" name="文本框 27"/>
          <p:cNvSpPr txBox="1"/>
          <p:nvPr/>
        </p:nvSpPr>
        <p:spPr>
          <a:xfrm>
            <a:off x="4597755" y="2616675"/>
            <a:ext cx="1041071" cy="953851"/>
          </a:xfrm>
          <a:prstGeom prst="rect">
            <a:avLst/>
          </a:prstGeom>
          <a:noFill/>
        </p:spPr>
        <p:txBody>
          <a:bodyPr wrap="square" rtlCol="0">
            <a:spAutoFit/>
          </a:bodyPr>
          <a:lstStyle/>
          <a:p>
            <a:r>
              <a:rPr lang="zh-CN" altLang="en-US" sz="2800" b="1" dirty="0">
                <a:solidFill>
                  <a:schemeClr val="bg1">
                    <a:lumMod val="85000"/>
                  </a:schemeClr>
                </a:solidFill>
                <a:cs typeface="+mn-ea"/>
                <a:sym typeface="+mn-lt"/>
              </a:rPr>
              <a:t>添加标题</a:t>
            </a:r>
          </a:p>
        </p:txBody>
      </p:sp>
      <p:sp>
        <p:nvSpPr>
          <p:cNvPr id="14" name="文本框 27"/>
          <p:cNvSpPr txBox="1"/>
          <p:nvPr/>
        </p:nvSpPr>
        <p:spPr>
          <a:xfrm>
            <a:off x="6687111" y="3813995"/>
            <a:ext cx="1041071" cy="953851"/>
          </a:xfrm>
          <a:prstGeom prst="rect">
            <a:avLst/>
          </a:prstGeom>
          <a:noFill/>
        </p:spPr>
        <p:txBody>
          <a:bodyPr wrap="square" rtlCol="0">
            <a:spAutoFit/>
          </a:bodyPr>
          <a:lstStyle/>
          <a:p>
            <a:r>
              <a:rPr lang="zh-CN" altLang="en-US" sz="2800" b="1" dirty="0">
                <a:solidFill>
                  <a:schemeClr val="bg1">
                    <a:lumMod val="85000"/>
                  </a:schemeClr>
                </a:solidFill>
                <a:cs typeface="+mn-ea"/>
                <a:sym typeface="+mn-lt"/>
              </a:rPr>
              <a:t>添加标题</a:t>
            </a:r>
          </a:p>
        </p:txBody>
      </p:sp>
      <p:sp>
        <p:nvSpPr>
          <p:cNvPr id="15" name="文本框 27"/>
          <p:cNvSpPr txBox="1"/>
          <p:nvPr/>
        </p:nvSpPr>
        <p:spPr>
          <a:xfrm>
            <a:off x="8671337" y="2977857"/>
            <a:ext cx="1041071" cy="953851"/>
          </a:xfrm>
          <a:prstGeom prst="rect">
            <a:avLst/>
          </a:prstGeom>
          <a:noFill/>
        </p:spPr>
        <p:txBody>
          <a:bodyPr wrap="square" rtlCol="0">
            <a:spAutoFit/>
          </a:bodyPr>
          <a:lstStyle/>
          <a:p>
            <a:r>
              <a:rPr lang="zh-CN" altLang="en-US" sz="2800" b="1" dirty="0">
                <a:solidFill>
                  <a:schemeClr val="bg1">
                    <a:lumMod val="85000"/>
                  </a:schemeClr>
                </a:solidFill>
                <a:cs typeface="+mn-ea"/>
                <a:sym typeface="+mn-lt"/>
              </a:rPr>
              <a:t>添加标题</a:t>
            </a:r>
          </a:p>
        </p:txBody>
      </p:sp>
      <p:sp>
        <p:nvSpPr>
          <p:cNvPr id="16" name="矩形 1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85000"/>
                </a:schemeClr>
              </a:solidFill>
              <a:cs typeface="+mn-ea"/>
              <a:sym typeface="+mn-lt"/>
            </a:endParaRPr>
          </a:p>
        </p:txBody>
      </p:sp>
      <p:sp>
        <p:nvSpPr>
          <p:cNvPr id="17" name="文本框 16"/>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8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par>
                                <p:cTn id="20" presetID="41" presetClass="entr" presetSubtype="0" fill="hold" grpId="0" nodeType="withEffect">
                                  <p:stCondLst>
                                    <p:cond delay="0"/>
                                  </p:stCondLst>
                                  <p:iterate type="lt">
                                    <p:tmPct val="2811"/>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gtEl>
                                      </p:cBhvr>
                                    </p:animEffect>
                                  </p:childTnLst>
                                </p:cTn>
                              </p:par>
                            </p:childTnLst>
                          </p:cTn>
                        </p:par>
                        <p:par>
                          <p:cTn id="27" fill="hold">
                            <p:stCondLst>
                              <p:cond delay="1765"/>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400" fill="hold"/>
                                        <p:tgtEl>
                                          <p:spTgt spid="5"/>
                                        </p:tgtEl>
                                        <p:attrNameLst>
                                          <p:attrName>ppt_w</p:attrName>
                                        </p:attrNameLst>
                                      </p:cBhvr>
                                      <p:tavLst>
                                        <p:tav tm="0">
                                          <p:val>
                                            <p:fltVal val="0"/>
                                          </p:val>
                                        </p:tav>
                                        <p:tav tm="100000">
                                          <p:val>
                                            <p:strVal val="#ppt_w"/>
                                          </p:val>
                                        </p:tav>
                                      </p:tavLst>
                                    </p:anim>
                                    <p:anim calcmode="lin" valueType="num">
                                      <p:cBhvr>
                                        <p:cTn id="31" dur="400" fill="hold"/>
                                        <p:tgtEl>
                                          <p:spTgt spid="5"/>
                                        </p:tgtEl>
                                        <p:attrNameLst>
                                          <p:attrName>ppt_h</p:attrName>
                                        </p:attrNameLst>
                                      </p:cBhvr>
                                      <p:tavLst>
                                        <p:tav tm="0">
                                          <p:val>
                                            <p:fltVal val="0"/>
                                          </p:val>
                                        </p:tav>
                                        <p:tav tm="100000">
                                          <p:val>
                                            <p:strVal val="#ppt_h"/>
                                          </p:val>
                                        </p:tav>
                                      </p:tavLst>
                                    </p:anim>
                                    <p:animEffect transition="in" filter="fade">
                                      <p:cBhvr>
                                        <p:cTn id="32" dur="400"/>
                                        <p:tgtEl>
                                          <p:spTgt spid="5"/>
                                        </p:tgtEl>
                                      </p:cBhvr>
                                    </p:animEffect>
                                  </p:childTnLst>
                                </p:cTn>
                              </p:par>
                            </p:childTnLst>
                          </p:cTn>
                        </p:par>
                        <p:par>
                          <p:cTn id="33" fill="hold">
                            <p:stCondLst>
                              <p:cond delay="2265"/>
                            </p:stCondLst>
                            <p:childTnLst>
                              <p:par>
                                <p:cTn id="34" presetID="53" presetClass="entr" presetSubtype="16" fill="hold" grpId="0" nodeType="afterEffect">
                                  <p:stCondLst>
                                    <p:cond delay="0"/>
                                  </p:stCondLst>
                                  <p:iterate type="lt">
                                    <p:tmPct val="0"/>
                                  </p:iterate>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2665"/>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3"/>
                                        </p:tgtEl>
                                      </p:cBhvr>
                                    </p:animEffect>
                                    <p:animScale>
                                      <p:cBhvr>
                                        <p:cTn id="42" dur="250" autoRev="1" fill="hold"/>
                                        <p:tgtEl>
                                          <p:spTgt spid="13"/>
                                        </p:tgtEl>
                                      </p:cBhvr>
                                      <p:by x="105000" y="105000"/>
                                    </p:animScale>
                                  </p:childTnLst>
                                </p:cTn>
                              </p:par>
                            </p:childTnLst>
                          </p:cTn>
                        </p:par>
                        <p:par>
                          <p:cTn id="43" fill="hold">
                            <p:stCondLst>
                              <p:cond delay="3165"/>
                            </p:stCondLst>
                            <p:childTnLst>
                              <p:par>
                                <p:cTn id="44" presetID="53"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400" fill="hold"/>
                                        <p:tgtEl>
                                          <p:spTgt spid="6"/>
                                        </p:tgtEl>
                                        <p:attrNameLst>
                                          <p:attrName>ppt_w</p:attrName>
                                        </p:attrNameLst>
                                      </p:cBhvr>
                                      <p:tavLst>
                                        <p:tav tm="0">
                                          <p:val>
                                            <p:fltVal val="0"/>
                                          </p:val>
                                        </p:tav>
                                        <p:tav tm="100000">
                                          <p:val>
                                            <p:strVal val="#ppt_w"/>
                                          </p:val>
                                        </p:tav>
                                      </p:tavLst>
                                    </p:anim>
                                    <p:anim calcmode="lin" valueType="num">
                                      <p:cBhvr>
                                        <p:cTn id="47" dur="400" fill="hold"/>
                                        <p:tgtEl>
                                          <p:spTgt spid="6"/>
                                        </p:tgtEl>
                                        <p:attrNameLst>
                                          <p:attrName>ppt_h</p:attrName>
                                        </p:attrNameLst>
                                      </p:cBhvr>
                                      <p:tavLst>
                                        <p:tav tm="0">
                                          <p:val>
                                            <p:fltVal val="0"/>
                                          </p:val>
                                        </p:tav>
                                        <p:tav tm="100000">
                                          <p:val>
                                            <p:strVal val="#ppt_h"/>
                                          </p:val>
                                        </p:tav>
                                      </p:tavLst>
                                    </p:anim>
                                    <p:animEffect transition="in" filter="fade">
                                      <p:cBhvr>
                                        <p:cTn id="48" dur="400"/>
                                        <p:tgtEl>
                                          <p:spTgt spid="6"/>
                                        </p:tgtEl>
                                      </p:cBhvr>
                                    </p:animEffect>
                                  </p:childTnLst>
                                </p:cTn>
                              </p:par>
                              <p:par>
                                <p:cTn id="49" presetID="41" presetClass="entr" presetSubtype="0" fill="hold" grpId="0" nodeType="withEffect">
                                  <p:stCondLst>
                                    <p:cond delay="0"/>
                                  </p:stCondLst>
                                  <p:iterate type="lt">
                                    <p:tmPct val="2811"/>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4030"/>
                            </p:stCondLst>
                            <p:childTnLst>
                              <p:par>
                                <p:cTn id="57" presetID="53" presetClass="entr" presetSubtype="16" fill="hold" grpId="0" nodeType="afterEffect">
                                  <p:stCondLst>
                                    <p:cond delay="0"/>
                                  </p:stCondLst>
                                  <p:iterate type="lt">
                                    <p:tmPct val="0"/>
                                  </p:iterate>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4530"/>
                            </p:stCondLst>
                            <p:childTnLst>
                              <p:par>
                                <p:cTn id="63" presetID="26" presetClass="emph" presetSubtype="0" fill="hold" grpId="1" nodeType="afterEffect">
                                  <p:stCondLst>
                                    <p:cond delay="0"/>
                                  </p:stCondLst>
                                  <p:iterate type="lt">
                                    <p:tmPct val="0"/>
                                  </p:iterate>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par>
                                <p:cTn id="66" presetID="41" presetClass="entr" presetSubtype="0" fill="hold" grpId="0" nodeType="withEffect">
                                  <p:stCondLst>
                                    <p:cond delay="0"/>
                                  </p:stCondLst>
                                  <p:iterate type="lt">
                                    <p:tmPct val="2811"/>
                                  </p:iterate>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1"/>
                                        </p:tgtEl>
                                        <p:attrNameLst>
                                          <p:attrName>ppt_y</p:attrName>
                                        </p:attrNameLst>
                                      </p:cBhvr>
                                      <p:tavLst>
                                        <p:tav tm="0">
                                          <p:val>
                                            <p:strVal val="#ppt_y"/>
                                          </p:val>
                                        </p:tav>
                                        <p:tav tm="100000">
                                          <p:val>
                                            <p:strVal val="#ppt_y"/>
                                          </p:val>
                                        </p:tav>
                                      </p:tavLst>
                                    </p:anim>
                                    <p:anim calcmode="lin" valueType="num">
                                      <p:cBhvr>
                                        <p:cTn id="7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1"/>
                                        </p:tgtEl>
                                      </p:cBhvr>
                                    </p:animEffect>
                                  </p:childTnLst>
                                </p:cTn>
                              </p:par>
                            </p:childTnLst>
                          </p:cTn>
                        </p:par>
                        <p:par>
                          <p:cTn id="73" fill="hold">
                            <p:stCondLst>
                              <p:cond delay="5396"/>
                            </p:stCondLst>
                            <p:childTnLst>
                              <p:par>
                                <p:cTn id="74" presetID="53" presetClass="entr" presetSubtype="16"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400" fill="hold"/>
                                        <p:tgtEl>
                                          <p:spTgt spid="7"/>
                                        </p:tgtEl>
                                        <p:attrNameLst>
                                          <p:attrName>ppt_w</p:attrName>
                                        </p:attrNameLst>
                                      </p:cBhvr>
                                      <p:tavLst>
                                        <p:tav tm="0">
                                          <p:val>
                                            <p:fltVal val="0"/>
                                          </p:val>
                                        </p:tav>
                                        <p:tav tm="100000">
                                          <p:val>
                                            <p:strVal val="#ppt_w"/>
                                          </p:val>
                                        </p:tav>
                                      </p:tavLst>
                                    </p:anim>
                                    <p:anim calcmode="lin" valueType="num">
                                      <p:cBhvr>
                                        <p:cTn id="77" dur="400" fill="hold"/>
                                        <p:tgtEl>
                                          <p:spTgt spid="7"/>
                                        </p:tgtEl>
                                        <p:attrNameLst>
                                          <p:attrName>ppt_h</p:attrName>
                                        </p:attrNameLst>
                                      </p:cBhvr>
                                      <p:tavLst>
                                        <p:tav tm="0">
                                          <p:val>
                                            <p:fltVal val="0"/>
                                          </p:val>
                                        </p:tav>
                                        <p:tav tm="100000">
                                          <p:val>
                                            <p:strVal val="#ppt_h"/>
                                          </p:val>
                                        </p:tav>
                                      </p:tavLst>
                                    </p:anim>
                                    <p:animEffect transition="in" filter="fade">
                                      <p:cBhvr>
                                        <p:cTn id="78" dur="400"/>
                                        <p:tgtEl>
                                          <p:spTgt spid="7"/>
                                        </p:tgtEl>
                                      </p:cBhvr>
                                    </p:animEffect>
                                  </p:childTnLst>
                                </p:cTn>
                              </p:par>
                            </p:childTnLst>
                          </p:cTn>
                        </p:par>
                        <p:par>
                          <p:cTn id="79" fill="hold">
                            <p:stCondLst>
                              <p:cond delay="5896"/>
                            </p:stCondLst>
                            <p:childTnLst>
                              <p:par>
                                <p:cTn id="80" presetID="53" presetClass="entr" presetSubtype="16" fill="hold" grpId="0" nodeType="afterEffect">
                                  <p:stCondLst>
                                    <p:cond delay="0"/>
                                  </p:stCondLst>
                                  <p:iterate type="lt">
                                    <p:tmPct val="0"/>
                                  </p:iterate>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Effect transition="in" filter="fade">
                                      <p:cBhvr>
                                        <p:cTn id="84" dur="500"/>
                                        <p:tgtEl>
                                          <p:spTgt spid="15"/>
                                        </p:tgtEl>
                                      </p:cBhvr>
                                    </p:animEffect>
                                  </p:childTnLst>
                                </p:cTn>
                              </p:par>
                            </p:childTnLst>
                          </p:cTn>
                        </p:par>
                        <p:par>
                          <p:cTn id="85" fill="hold">
                            <p:stCondLst>
                              <p:cond delay="6296"/>
                            </p:stCondLst>
                            <p:childTnLst>
                              <p:par>
                                <p:cTn id="86" presetID="26" presetClass="emph" presetSubtype="0" fill="hold" grpId="1" nodeType="afterEffect">
                                  <p:stCondLst>
                                    <p:cond delay="0"/>
                                  </p:stCondLst>
                                  <p:iterate type="lt">
                                    <p:tmPct val="0"/>
                                  </p:iterate>
                                  <p:childTnLst>
                                    <p:animEffect transition="out" filter="fade">
                                      <p:cBhvr>
                                        <p:cTn id="87" dur="500" tmFilter="0, 0; .2, .5; .8, .5; 1, 0"/>
                                        <p:tgtEl>
                                          <p:spTgt spid="15"/>
                                        </p:tgtEl>
                                      </p:cBhvr>
                                    </p:animEffect>
                                    <p:animScale>
                                      <p:cBhvr>
                                        <p:cTn id="88" dur="250" autoRev="1" fill="hold"/>
                                        <p:tgtEl>
                                          <p:spTgt spid="15"/>
                                        </p:tgtEl>
                                      </p:cBhvr>
                                      <p:by x="105000" y="105000"/>
                                    </p:animScale>
                                  </p:childTnLst>
                                </p:cTn>
                              </p:par>
                              <p:par>
                                <p:cTn id="89" presetID="41" presetClass="entr" presetSubtype="0" fill="hold" grpId="0" nodeType="withEffect">
                                  <p:stCondLst>
                                    <p:cond delay="0"/>
                                  </p:stCondLst>
                                  <p:iterate type="lt">
                                    <p:tmPct val="2811"/>
                                  </p:iterate>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2"/>
                                        </p:tgtEl>
                                        <p:attrNameLst>
                                          <p:attrName>ppt_y</p:attrName>
                                        </p:attrNameLst>
                                      </p:cBhvr>
                                      <p:tavLst>
                                        <p:tav tm="0">
                                          <p:val>
                                            <p:strVal val="#ppt_y"/>
                                          </p:val>
                                        </p:tav>
                                        <p:tav tm="100000">
                                          <p:val>
                                            <p:strVal val="#ppt_y"/>
                                          </p:val>
                                        </p:tav>
                                      </p:tavLst>
                                    </p:anim>
                                    <p:anim calcmode="lin" valueType="num">
                                      <p:cBhvr>
                                        <p:cTn id="9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8" grpId="1"/>
      <p:bldP spid="9" grpId="0"/>
      <p:bldP spid="10" grpId="0"/>
      <p:bldP spid="11" grpId="0"/>
      <p:bldP spid="12" grpId="0"/>
      <p:bldP spid="13" grpId="0"/>
      <p:bldP spid="13" grpId="1"/>
      <p:bldP spid="14" grpId="0"/>
      <p:bldP spid="14" grpId="1"/>
      <p:bldP spid="15" grpId="0"/>
      <p:bldP spid="1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049008"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11" name="Freeform 6"/>
          <p:cNvSpPr/>
          <p:nvPr/>
        </p:nvSpPr>
        <p:spPr bwMode="auto">
          <a:xfrm>
            <a:off x="3713847"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17" name="Freeform 6"/>
          <p:cNvSpPr/>
          <p:nvPr/>
        </p:nvSpPr>
        <p:spPr bwMode="auto">
          <a:xfrm>
            <a:off x="1514117" y="2773888"/>
            <a:ext cx="1316652" cy="15166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22" name="Freeform 6"/>
          <p:cNvSpPr/>
          <p:nvPr/>
        </p:nvSpPr>
        <p:spPr bwMode="auto">
          <a:xfrm>
            <a:off x="2830769" y="1560565"/>
            <a:ext cx="1944120" cy="272997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27" name="Freeform 6"/>
          <p:cNvSpPr/>
          <p:nvPr/>
        </p:nvSpPr>
        <p:spPr bwMode="auto">
          <a:xfrm>
            <a:off x="4596127" y="2285346"/>
            <a:ext cx="1728107" cy="200519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28" name="Freeform 6"/>
          <p:cNvSpPr/>
          <p:nvPr/>
        </p:nvSpPr>
        <p:spPr bwMode="auto">
          <a:xfrm>
            <a:off x="5413193"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29" name="Freeform 6"/>
          <p:cNvSpPr/>
          <p:nvPr/>
        </p:nvSpPr>
        <p:spPr bwMode="auto">
          <a:xfrm>
            <a:off x="6482534" y="2773888"/>
            <a:ext cx="1316652" cy="15166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31" name="Freeform 6"/>
          <p:cNvSpPr/>
          <p:nvPr/>
        </p:nvSpPr>
        <p:spPr bwMode="auto">
          <a:xfrm>
            <a:off x="7157659"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32" name="Freeform 6"/>
          <p:cNvSpPr/>
          <p:nvPr/>
        </p:nvSpPr>
        <p:spPr bwMode="auto">
          <a:xfrm>
            <a:off x="8938419"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34" name="Freeform 6"/>
          <p:cNvSpPr/>
          <p:nvPr/>
        </p:nvSpPr>
        <p:spPr bwMode="auto">
          <a:xfrm>
            <a:off x="7973944" y="1560565"/>
            <a:ext cx="1944120" cy="272997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grpSp>
        <p:nvGrpSpPr>
          <p:cNvPr id="5" name="Group 136"/>
          <p:cNvGrpSpPr/>
          <p:nvPr/>
        </p:nvGrpSpPr>
        <p:grpSpPr>
          <a:xfrm>
            <a:off x="1770986" y="4447306"/>
            <a:ext cx="730969" cy="791426"/>
            <a:chOff x="922366" y="3281022"/>
            <a:chExt cx="631320" cy="683531"/>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9" name="Group 120"/>
            <p:cNvGrpSpPr/>
            <p:nvPr/>
          </p:nvGrpSpPr>
          <p:grpSpPr>
            <a:xfrm>
              <a:off x="922366" y="3475474"/>
              <a:ext cx="631320" cy="489079"/>
              <a:chOff x="979973" y="3705902"/>
              <a:chExt cx="631320" cy="489079"/>
            </a:xfrm>
          </p:grpSpPr>
          <p:sp>
            <p:nvSpPr>
              <p:cNvPr id="59" name="TextBox 58"/>
              <p:cNvSpPr txBox="1"/>
              <p:nvPr/>
            </p:nvSpPr>
            <p:spPr>
              <a:xfrm>
                <a:off x="979973" y="4056922"/>
                <a:ext cx="631320" cy="138059"/>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626411" y="4447297"/>
            <a:ext cx="730969" cy="1167862"/>
            <a:chOff x="1579707" y="3281022"/>
            <a:chExt cx="631320" cy="1008650"/>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12" name="Group 107"/>
            <p:cNvGrpSpPr/>
            <p:nvPr/>
          </p:nvGrpSpPr>
          <p:grpSpPr>
            <a:xfrm>
              <a:off x="1579707" y="3475474"/>
              <a:ext cx="631320" cy="814198"/>
              <a:chOff x="1628503" y="3705902"/>
              <a:chExt cx="631320" cy="814198"/>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8503" y="4382040"/>
                <a:ext cx="631320" cy="138060"/>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grpSp>
      </p:grpSp>
      <p:grpSp>
        <p:nvGrpSpPr>
          <p:cNvPr id="13" name="Group 136"/>
          <p:cNvGrpSpPr/>
          <p:nvPr/>
        </p:nvGrpSpPr>
        <p:grpSpPr>
          <a:xfrm>
            <a:off x="3481842" y="4447306"/>
            <a:ext cx="730969" cy="791426"/>
            <a:chOff x="922366" y="3281022"/>
            <a:chExt cx="631320" cy="683531"/>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14" name="Group 120"/>
            <p:cNvGrpSpPr/>
            <p:nvPr/>
          </p:nvGrpSpPr>
          <p:grpSpPr>
            <a:xfrm>
              <a:off x="922366" y="3475474"/>
              <a:ext cx="631320" cy="489079"/>
              <a:chOff x="979973" y="3705902"/>
              <a:chExt cx="631320" cy="489079"/>
            </a:xfrm>
          </p:grpSpPr>
          <p:sp>
            <p:nvSpPr>
              <p:cNvPr id="104" name="TextBox 103"/>
              <p:cNvSpPr txBox="1"/>
              <p:nvPr/>
            </p:nvSpPr>
            <p:spPr>
              <a:xfrm>
                <a:off x="979973" y="4056922"/>
                <a:ext cx="631320" cy="138059"/>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337267" y="4447297"/>
            <a:ext cx="730969" cy="1167862"/>
            <a:chOff x="1579707" y="3281022"/>
            <a:chExt cx="631320" cy="1008650"/>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16" name="Group 107"/>
            <p:cNvGrpSpPr/>
            <p:nvPr/>
          </p:nvGrpSpPr>
          <p:grpSpPr>
            <a:xfrm>
              <a:off x="1579707" y="3475474"/>
              <a:ext cx="631320" cy="814198"/>
              <a:chOff x="1628503" y="3705902"/>
              <a:chExt cx="631320" cy="814198"/>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8503" y="4382040"/>
                <a:ext cx="631320" cy="138060"/>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grpSp>
      </p:grpSp>
      <p:grpSp>
        <p:nvGrpSpPr>
          <p:cNvPr id="18" name="Group 136"/>
          <p:cNvGrpSpPr/>
          <p:nvPr/>
        </p:nvGrpSpPr>
        <p:grpSpPr>
          <a:xfrm>
            <a:off x="5192698" y="4447306"/>
            <a:ext cx="730969" cy="791426"/>
            <a:chOff x="922366" y="3281022"/>
            <a:chExt cx="631320" cy="683531"/>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19" name="Group 120"/>
            <p:cNvGrpSpPr/>
            <p:nvPr/>
          </p:nvGrpSpPr>
          <p:grpSpPr>
            <a:xfrm>
              <a:off x="922366" y="3475474"/>
              <a:ext cx="631320" cy="489079"/>
              <a:chOff x="979973" y="3705902"/>
              <a:chExt cx="631320" cy="489079"/>
            </a:xfrm>
          </p:grpSpPr>
          <p:sp>
            <p:nvSpPr>
              <p:cNvPr id="114" name="TextBox 113"/>
              <p:cNvSpPr txBox="1"/>
              <p:nvPr/>
            </p:nvSpPr>
            <p:spPr>
              <a:xfrm>
                <a:off x="979973" y="4056922"/>
                <a:ext cx="631320" cy="138059"/>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048123" y="4447297"/>
            <a:ext cx="730969" cy="1167862"/>
            <a:chOff x="1579707" y="3281022"/>
            <a:chExt cx="631320" cy="1008650"/>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21" name="Group 107"/>
            <p:cNvGrpSpPr/>
            <p:nvPr/>
          </p:nvGrpSpPr>
          <p:grpSpPr>
            <a:xfrm>
              <a:off x="1579707" y="3475474"/>
              <a:ext cx="631320" cy="814198"/>
              <a:chOff x="1628503" y="3705902"/>
              <a:chExt cx="631320" cy="814198"/>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8503" y="4382040"/>
                <a:ext cx="631320" cy="138060"/>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grpSp>
      </p:grpSp>
      <p:grpSp>
        <p:nvGrpSpPr>
          <p:cNvPr id="23" name="Group 136"/>
          <p:cNvGrpSpPr/>
          <p:nvPr/>
        </p:nvGrpSpPr>
        <p:grpSpPr>
          <a:xfrm>
            <a:off x="6903554" y="4447306"/>
            <a:ext cx="730969" cy="791426"/>
            <a:chOff x="922366" y="3281022"/>
            <a:chExt cx="631320" cy="683531"/>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24" name="Group 120"/>
            <p:cNvGrpSpPr/>
            <p:nvPr/>
          </p:nvGrpSpPr>
          <p:grpSpPr>
            <a:xfrm>
              <a:off x="922366" y="3475474"/>
              <a:ext cx="631320" cy="489079"/>
              <a:chOff x="979973" y="3705902"/>
              <a:chExt cx="631320" cy="489079"/>
            </a:xfrm>
          </p:grpSpPr>
          <p:sp>
            <p:nvSpPr>
              <p:cNvPr id="124" name="TextBox 123"/>
              <p:cNvSpPr txBox="1"/>
              <p:nvPr/>
            </p:nvSpPr>
            <p:spPr>
              <a:xfrm>
                <a:off x="979973" y="4056922"/>
                <a:ext cx="631320" cy="138059"/>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7758977" y="4447297"/>
            <a:ext cx="730969" cy="1167862"/>
            <a:chOff x="1579707" y="3281022"/>
            <a:chExt cx="631320" cy="1008650"/>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26" name="Group 127"/>
            <p:cNvGrpSpPr/>
            <p:nvPr/>
          </p:nvGrpSpPr>
          <p:grpSpPr>
            <a:xfrm>
              <a:off x="1579707" y="3475474"/>
              <a:ext cx="631320" cy="814198"/>
              <a:chOff x="1628503" y="3705902"/>
              <a:chExt cx="631320" cy="814198"/>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8503" y="4382040"/>
                <a:ext cx="631320" cy="138060"/>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grpSp>
      </p:grpSp>
      <p:grpSp>
        <p:nvGrpSpPr>
          <p:cNvPr id="33" name="Group 136"/>
          <p:cNvGrpSpPr/>
          <p:nvPr/>
        </p:nvGrpSpPr>
        <p:grpSpPr>
          <a:xfrm>
            <a:off x="8614410" y="4447306"/>
            <a:ext cx="730969" cy="791426"/>
            <a:chOff x="922366" y="3281022"/>
            <a:chExt cx="631320" cy="683531"/>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35" name="Group 120"/>
            <p:cNvGrpSpPr/>
            <p:nvPr/>
          </p:nvGrpSpPr>
          <p:grpSpPr>
            <a:xfrm>
              <a:off x="922366" y="3475474"/>
              <a:ext cx="631320" cy="489079"/>
              <a:chOff x="979973" y="3705902"/>
              <a:chExt cx="631320" cy="489079"/>
            </a:xfrm>
          </p:grpSpPr>
          <p:sp>
            <p:nvSpPr>
              <p:cNvPr id="134" name="TextBox 133"/>
              <p:cNvSpPr txBox="1"/>
              <p:nvPr/>
            </p:nvSpPr>
            <p:spPr>
              <a:xfrm>
                <a:off x="979973" y="4056922"/>
                <a:ext cx="631320" cy="138059"/>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469831" y="4447297"/>
            <a:ext cx="730969" cy="1167862"/>
            <a:chOff x="1579707" y="3281022"/>
            <a:chExt cx="631320" cy="1008650"/>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tx1"/>
                </a:solidFill>
                <a:cs typeface="+mn-ea"/>
                <a:sym typeface="+mn-lt"/>
              </a:endParaRPr>
            </a:p>
          </p:txBody>
        </p:sp>
        <p:grpSp>
          <p:nvGrpSpPr>
            <p:cNvPr id="41" name="Group 137"/>
            <p:cNvGrpSpPr/>
            <p:nvPr/>
          </p:nvGrpSpPr>
          <p:grpSpPr>
            <a:xfrm>
              <a:off x="1579707" y="3475474"/>
              <a:ext cx="631320" cy="814198"/>
              <a:chOff x="1628503" y="3705902"/>
              <a:chExt cx="631320" cy="814198"/>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8503" y="4382040"/>
                <a:ext cx="631320" cy="138060"/>
              </a:xfrm>
              <a:prstGeom prst="rect">
                <a:avLst/>
              </a:prstGeom>
              <a:noFill/>
            </p:spPr>
            <p:txBody>
              <a:bodyPr wrap="none" lIns="0" tIns="0" rIns="0" bIns="0" rtlCol="0" anchor="t">
                <a:spAutoFit/>
              </a:bodyPr>
              <a:lstStyle/>
              <a:p>
                <a:pPr algn="ctr">
                  <a:lnSpc>
                    <a:spcPct val="120000"/>
                  </a:lnSpc>
                </a:pPr>
                <a:r>
                  <a:rPr lang="zh-CN" altLang="en-US" sz="945" b="1" dirty="0">
                    <a:cs typeface="+mn-ea"/>
                    <a:sym typeface="+mn-lt"/>
                  </a:rPr>
                  <a:t>替换文字内容</a:t>
                </a:r>
                <a:endParaRPr lang="en-US" sz="945" b="1" dirty="0">
                  <a:cs typeface="+mn-ea"/>
                  <a:sym typeface="+mn-lt"/>
                </a:endParaRPr>
              </a:p>
            </p:txBody>
          </p:sp>
        </p:grpSp>
      </p:grpSp>
      <p:sp>
        <p:nvSpPr>
          <p:cNvPr id="63" name="文本框 62"/>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271798" y="2372883"/>
            <a:ext cx="5352660" cy="2097540"/>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045">
                <a:defRPr/>
              </a:pPr>
              <a:endParaRPr lang="zh-CN" altLang="en-US" sz="1715" b="1" kern="0">
                <a:cs typeface="+mn-ea"/>
                <a:sym typeface="+mn-lt"/>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045">
                <a:defRPr/>
              </a:pPr>
              <a:endParaRPr lang="zh-CN" altLang="en-US" sz="1715" b="1" kern="0">
                <a:cs typeface="+mn-ea"/>
                <a:sym typeface="+mn-lt"/>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045">
                <a:defRPr/>
              </a:pPr>
              <a:endParaRPr lang="zh-CN" altLang="en-US" sz="1715" b="1" kern="0">
                <a:cs typeface="+mn-ea"/>
                <a:sym typeface="+mn-lt"/>
              </a:endParaRPr>
            </a:p>
          </p:txBody>
        </p:sp>
      </p:grpSp>
      <p:sp>
        <p:nvSpPr>
          <p:cNvPr id="27" name="Text Box 13"/>
          <p:cNvSpPr txBox="1">
            <a:spLocks noChangeArrowheads="1"/>
          </p:cNvSpPr>
          <p:nvPr/>
        </p:nvSpPr>
        <p:spPr bwMode="auto">
          <a:xfrm>
            <a:off x="6573277" y="2774399"/>
            <a:ext cx="3051183" cy="377155"/>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65" dirty="0">
                <a:cs typeface="+mn-ea"/>
                <a:sym typeface="+mn-lt"/>
              </a:rPr>
              <a:t>用户可以在投影仪或者计算机上进行演示也可以将演示文稿打印出来制作成胶片以便应用到。</a:t>
            </a:r>
            <a:endParaRPr kumimoji="1" lang="en-US" altLang="ko-KR" sz="1065" dirty="0">
              <a:cs typeface="+mn-ea"/>
              <a:sym typeface="+mn-lt"/>
            </a:endParaRPr>
          </a:p>
        </p:txBody>
      </p:sp>
      <p:sp>
        <p:nvSpPr>
          <p:cNvPr id="28" name="Text Box 11"/>
          <p:cNvSpPr txBox="1">
            <a:spLocks noChangeArrowheads="1"/>
          </p:cNvSpPr>
          <p:nvPr/>
        </p:nvSpPr>
        <p:spPr bwMode="auto">
          <a:xfrm>
            <a:off x="6573277" y="3811694"/>
            <a:ext cx="3100684" cy="377155"/>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65" dirty="0">
                <a:cs typeface="+mn-ea"/>
                <a:sym typeface="+mn-lt"/>
              </a:rPr>
              <a:t>用户可以在投影仪或者计算机上进行演示也可以将演示文稿打印出来制作成胶片以便应用到。</a:t>
            </a:r>
            <a:endParaRPr kumimoji="1" lang="en-US" altLang="ko-KR" sz="1065" dirty="0">
              <a:cs typeface="+mn-ea"/>
              <a:sym typeface="+mn-lt"/>
            </a:endParaRPr>
          </a:p>
        </p:txBody>
      </p:sp>
      <p:sp>
        <p:nvSpPr>
          <p:cNvPr id="29" name="Text Box 10"/>
          <p:cNvSpPr txBox="1">
            <a:spLocks noChangeArrowheads="1"/>
          </p:cNvSpPr>
          <p:nvPr/>
        </p:nvSpPr>
        <p:spPr bwMode="auto">
          <a:xfrm>
            <a:off x="6573277" y="4848988"/>
            <a:ext cx="3051183" cy="377155"/>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65" dirty="0">
                <a:cs typeface="+mn-ea"/>
                <a:sym typeface="+mn-lt"/>
              </a:rPr>
              <a:t>用户可以在投影仪或者计算机上进行演示也可以将演示文稿打印出来制作成胶片以便应用到。</a:t>
            </a:r>
            <a:endParaRPr kumimoji="1" lang="en-US" altLang="ko-KR" sz="1065" dirty="0">
              <a:cs typeface="+mn-ea"/>
              <a:sym typeface="+mn-lt"/>
            </a:endParaRPr>
          </a:p>
        </p:txBody>
      </p:sp>
      <p:sp>
        <p:nvSpPr>
          <p:cNvPr id="30" name="Text Box 35"/>
          <p:cNvSpPr txBox="1">
            <a:spLocks noChangeArrowheads="1"/>
          </p:cNvSpPr>
          <p:nvPr/>
        </p:nvSpPr>
        <p:spPr bwMode="auto">
          <a:xfrm>
            <a:off x="6573278" y="2511230"/>
            <a:ext cx="1817325" cy="22397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325" dirty="0">
                <a:cs typeface="+mn-ea"/>
                <a:sym typeface="+mn-lt"/>
              </a:rPr>
              <a:t>请输入您的标题</a:t>
            </a:r>
            <a:endParaRPr kumimoji="1" lang="en-US" altLang="ko-KR" sz="1325" dirty="0">
              <a:cs typeface="+mn-ea"/>
              <a:sym typeface="+mn-lt"/>
            </a:endParaRPr>
          </a:p>
        </p:txBody>
      </p:sp>
      <p:sp>
        <p:nvSpPr>
          <p:cNvPr id="31" name="Rectangle 36"/>
          <p:cNvSpPr>
            <a:spLocks noChangeArrowheads="1"/>
          </p:cNvSpPr>
          <p:nvPr/>
        </p:nvSpPr>
        <p:spPr bwMode="auto">
          <a:xfrm>
            <a:off x="6574357" y="4625012"/>
            <a:ext cx="1189428" cy="22397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325" dirty="0">
                <a:cs typeface="+mn-ea"/>
                <a:sym typeface="+mn-lt"/>
              </a:rPr>
              <a:t>请输入您的标题</a:t>
            </a:r>
            <a:endParaRPr kumimoji="1" lang="en-US" altLang="ko-KR" sz="1325" dirty="0">
              <a:cs typeface="+mn-ea"/>
              <a:sym typeface="+mn-lt"/>
            </a:endParaRPr>
          </a:p>
        </p:txBody>
      </p:sp>
      <p:sp>
        <p:nvSpPr>
          <p:cNvPr id="32" name="Rectangle 37"/>
          <p:cNvSpPr>
            <a:spLocks noChangeArrowheads="1"/>
          </p:cNvSpPr>
          <p:nvPr/>
        </p:nvSpPr>
        <p:spPr bwMode="auto">
          <a:xfrm>
            <a:off x="6574357" y="3573410"/>
            <a:ext cx="1189428" cy="22397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325" dirty="0">
                <a:cs typeface="+mn-ea"/>
                <a:sym typeface="+mn-lt"/>
              </a:rPr>
              <a:t>请输入您的标题</a:t>
            </a:r>
            <a:endParaRPr kumimoji="1" lang="en-US" altLang="ko-KR" sz="1325" dirty="0">
              <a:cs typeface="+mn-ea"/>
              <a:sym typeface="+mn-lt"/>
            </a:endParaRPr>
          </a:p>
        </p:txBody>
      </p:sp>
      <p:grpSp>
        <p:nvGrpSpPr>
          <p:cNvPr id="5" name="Group 4"/>
          <p:cNvGrpSpPr/>
          <p:nvPr/>
        </p:nvGrpSpPr>
        <p:grpSpPr>
          <a:xfrm>
            <a:off x="2527165" y="3515857"/>
            <a:ext cx="3489264" cy="1786855"/>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40" b="1">
                  <a:cs typeface="+mn-ea"/>
                  <a:sym typeface="+mn-lt"/>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40" b="1">
                  <a:cs typeface="+mn-ea"/>
                  <a:sym typeface="+mn-lt"/>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9pPr>
            </a:lstStyle>
            <a:p>
              <a:pPr algn="just" defTabSz="868045" eaLnBrk="1" fontAlgn="base" hangingPunct="1">
                <a:spcBef>
                  <a:spcPts val="0"/>
                </a:spcBef>
                <a:buClrTx/>
                <a:buSzTx/>
                <a:buNone/>
                <a:defRPr/>
              </a:pPr>
              <a:endParaRPr lang="zh-CN" altLang="en-US" sz="740" b="0" kern="0">
                <a:latin typeface="+mn-lt"/>
                <a:ea typeface="+mn-ea"/>
                <a:cs typeface="+mn-ea"/>
                <a:sym typeface="+mn-lt"/>
              </a:endParaRPr>
            </a:p>
          </p:txBody>
        </p:sp>
      </p:grpSp>
      <p:grpSp>
        <p:nvGrpSpPr>
          <p:cNvPr id="10" name="Group 9"/>
          <p:cNvGrpSpPr/>
          <p:nvPr/>
        </p:nvGrpSpPr>
        <p:grpSpPr>
          <a:xfrm>
            <a:off x="3107710" y="2544778"/>
            <a:ext cx="2359852" cy="146416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40" b="1">
                  <a:cs typeface="+mn-ea"/>
                  <a:sym typeface="+mn-lt"/>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40" b="1">
                  <a:cs typeface="+mn-ea"/>
                  <a:sym typeface="+mn-lt"/>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9pPr>
            </a:lstStyle>
            <a:p>
              <a:pPr algn="just" defTabSz="868045" eaLnBrk="1" fontAlgn="base" hangingPunct="1">
                <a:spcBef>
                  <a:spcPts val="0"/>
                </a:spcBef>
                <a:buClrTx/>
                <a:buSzTx/>
                <a:buNone/>
                <a:defRPr/>
              </a:pPr>
              <a:endParaRPr lang="zh-CN" altLang="en-US" sz="740" b="0" kern="0">
                <a:latin typeface="+mn-lt"/>
                <a:ea typeface="+mn-ea"/>
                <a:cs typeface="+mn-ea"/>
                <a:sym typeface="+mn-lt"/>
              </a:endParaRPr>
            </a:p>
          </p:txBody>
        </p:sp>
      </p:grpSp>
      <p:sp>
        <p:nvSpPr>
          <p:cNvPr id="15" name="Freeform 12"/>
          <p:cNvSpPr/>
          <p:nvPr/>
        </p:nvSpPr>
        <p:spPr bwMode="auto">
          <a:xfrm>
            <a:off x="3608323" y="1450041"/>
            <a:ext cx="1358612" cy="1393295"/>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868045">
              <a:lnSpc>
                <a:spcPct val="120000"/>
              </a:lnSpc>
              <a:defRPr/>
            </a:pPr>
            <a:endParaRPr lang="zh-CN" altLang="en-US" sz="740" b="1" kern="0">
              <a:cs typeface="+mn-ea"/>
              <a:sym typeface="+mn-lt"/>
            </a:endParaRPr>
          </a:p>
        </p:txBody>
      </p:sp>
      <p:sp>
        <p:nvSpPr>
          <p:cNvPr id="20" name="Freeform 19"/>
          <p:cNvSpPr>
            <a:spLocks noEditPoints="1"/>
          </p:cNvSpPr>
          <p:nvPr/>
        </p:nvSpPr>
        <p:spPr bwMode="auto">
          <a:xfrm>
            <a:off x="4111488" y="3339861"/>
            <a:ext cx="435641" cy="42066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86856" tIns="43427" rIns="86856" bIns="43427" numCol="1" anchor="t" anchorCtr="0" compatLnSpc="1"/>
          <a:lstStyle/>
          <a:p>
            <a:pPr algn="just">
              <a:lnSpc>
                <a:spcPct val="120000"/>
              </a:lnSpc>
            </a:pPr>
            <a:endParaRPr lang="id-ID" sz="740">
              <a:cs typeface="+mn-ea"/>
              <a:sym typeface="+mn-lt"/>
            </a:endParaRPr>
          </a:p>
        </p:txBody>
      </p:sp>
      <p:sp>
        <p:nvSpPr>
          <p:cNvPr id="21" name="Freeform 11"/>
          <p:cNvSpPr>
            <a:spLocks noChangeAspect="1" noEditPoints="1"/>
          </p:cNvSpPr>
          <p:nvPr/>
        </p:nvSpPr>
        <p:spPr bwMode="auto">
          <a:xfrm>
            <a:off x="4061593" y="2145370"/>
            <a:ext cx="455505" cy="455989"/>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86856" tIns="43427" rIns="86856" bIns="43427" numCol="1" anchor="t" anchorCtr="0" compatLnSpc="1"/>
          <a:lstStyle/>
          <a:p>
            <a:pPr algn="just">
              <a:lnSpc>
                <a:spcPct val="120000"/>
              </a:lnSpc>
            </a:pPr>
            <a:endParaRPr lang="en-US" sz="740" dirty="0">
              <a:cs typeface="+mn-ea"/>
              <a:sym typeface="+mn-lt"/>
            </a:endParaRPr>
          </a:p>
        </p:txBody>
      </p:sp>
      <p:grpSp>
        <p:nvGrpSpPr>
          <p:cNvPr id="22" name="Group 21"/>
          <p:cNvGrpSpPr/>
          <p:nvPr/>
        </p:nvGrpSpPr>
        <p:grpSpPr>
          <a:xfrm>
            <a:off x="4083447" y="4629740"/>
            <a:ext cx="428836" cy="42066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56" tIns="43427" rIns="86856" bIns="43427" numCol="1" anchor="t" anchorCtr="0" compatLnSpc="1"/>
            <a:lstStyle/>
            <a:p>
              <a:pPr algn="just">
                <a:lnSpc>
                  <a:spcPct val="120000"/>
                </a:lnSpc>
              </a:pPr>
              <a:endParaRPr lang="id-ID" sz="740">
                <a:cs typeface="+mn-ea"/>
                <a:sym typeface="+mn-lt"/>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56" tIns="43427" rIns="86856" bIns="43427" numCol="1" anchor="t" anchorCtr="0" compatLnSpc="1"/>
            <a:lstStyle/>
            <a:p>
              <a:pPr algn="just">
                <a:lnSpc>
                  <a:spcPct val="120000"/>
                </a:lnSpc>
              </a:pPr>
              <a:endParaRPr lang="id-ID" sz="740">
                <a:cs typeface="+mn-ea"/>
                <a:sym typeface="+mn-lt"/>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56" tIns="43427" rIns="86856" bIns="43427" numCol="1" anchor="t" anchorCtr="0" compatLnSpc="1"/>
            <a:lstStyle/>
            <a:p>
              <a:pPr algn="just">
                <a:lnSpc>
                  <a:spcPct val="120000"/>
                </a:lnSpc>
              </a:pPr>
              <a:endParaRPr lang="id-ID" sz="740">
                <a:cs typeface="+mn-ea"/>
                <a:sym typeface="+mn-lt"/>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56" tIns="43427" rIns="86856" bIns="43427" numCol="1" anchor="t" anchorCtr="0" compatLnSpc="1"/>
            <a:lstStyle/>
            <a:p>
              <a:pPr algn="just">
                <a:lnSpc>
                  <a:spcPct val="120000"/>
                </a:lnSpc>
              </a:pPr>
              <a:endParaRPr lang="id-ID" sz="740">
                <a:cs typeface="+mn-ea"/>
                <a:sym typeface="+mn-lt"/>
              </a:endParaRPr>
            </a:p>
          </p:txBody>
        </p:sp>
      </p:grpSp>
      <p:sp>
        <p:nvSpPr>
          <p:cNvPr id="33" name="文本框 32"/>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b="-1374"/>
          <a:stretch>
            <a:fillRect/>
          </a:stretch>
        </p:blipFill>
        <p:spPr>
          <a:xfrm>
            <a:off x="4972049" y="1"/>
            <a:ext cx="7219951" cy="6858000"/>
          </a:xfrm>
          <a:prstGeom prst="rect">
            <a:avLst/>
          </a:prstGeom>
        </p:spPr>
      </p:pic>
      <p:pic>
        <p:nvPicPr>
          <p:cNvPr id="13" name="图片 12"/>
          <p:cNvPicPr>
            <a:picLocks noChangeAspect="1"/>
          </p:cNvPicPr>
          <p:nvPr/>
        </p:nvPicPr>
        <p:blipFill rotWithShape="1">
          <a:blip r:embed="rId4" cstate="screen"/>
          <a:srcRect/>
          <a:stretch>
            <a:fillRect/>
          </a:stretch>
        </p:blipFill>
        <p:spPr>
          <a:xfrm>
            <a:off x="0" y="-1"/>
            <a:ext cx="7219951" cy="6858001"/>
          </a:xfrm>
          <a:prstGeom prst="rect">
            <a:avLst/>
          </a:prstGeom>
        </p:spPr>
      </p:pic>
      <p:sp>
        <p:nvSpPr>
          <p:cNvPr id="10" name="圆角矩形 9"/>
          <p:cNvSpPr/>
          <p:nvPr/>
        </p:nvSpPr>
        <p:spPr>
          <a:xfrm>
            <a:off x="7807644" y="3262630"/>
            <a:ext cx="440055" cy="157543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7786034" y="3419475"/>
            <a:ext cx="461665" cy="1659890"/>
          </a:xfrm>
          <a:prstGeom prst="rect">
            <a:avLst/>
          </a:prstGeom>
          <a:noFill/>
        </p:spPr>
        <p:txBody>
          <a:bodyPr vert="eaVert" wrap="square" rtlCol="0">
            <a:spAutoFit/>
          </a:bodyPr>
          <a:lstStyle/>
          <a:p>
            <a:r>
              <a:rPr lang="zh-CN" altLang="en-US" dirty="0">
                <a:solidFill>
                  <a:schemeClr val="bg1"/>
                </a:solidFill>
                <a:cs typeface="+mn-ea"/>
                <a:sym typeface="+mn-lt"/>
              </a:rPr>
              <a:t>二十四节气</a:t>
            </a:r>
          </a:p>
        </p:txBody>
      </p:sp>
      <p:pic>
        <p:nvPicPr>
          <p:cNvPr id="16" name="图片 15"/>
          <p:cNvPicPr>
            <a:picLocks noChangeAspect="1"/>
          </p:cNvPicPr>
          <p:nvPr/>
        </p:nvPicPr>
        <p:blipFill>
          <a:blip r:embed="rId5"/>
          <a:stretch>
            <a:fillRect/>
          </a:stretch>
        </p:blipFill>
        <p:spPr>
          <a:xfrm>
            <a:off x="7334250" y="2353310"/>
            <a:ext cx="4857750" cy="4905375"/>
          </a:xfrm>
          <a:prstGeom prst="rect">
            <a:avLst/>
          </a:prstGeom>
        </p:spPr>
      </p:pic>
      <p:sp>
        <p:nvSpPr>
          <p:cNvPr id="9" name="文本框 8"/>
          <p:cNvSpPr txBox="1"/>
          <p:nvPr/>
        </p:nvSpPr>
        <p:spPr>
          <a:xfrm>
            <a:off x="3352085" y="1640839"/>
            <a:ext cx="5214313" cy="2800767"/>
          </a:xfrm>
          <a:prstGeom prst="rect">
            <a:avLst/>
          </a:prstGeom>
          <a:noFill/>
        </p:spPr>
        <p:txBody>
          <a:bodyPr wrap="square" rtlCol="0">
            <a:spAutoFit/>
          </a:bodyPr>
          <a:lstStyle/>
          <a:p>
            <a:pPr algn="ctr"/>
            <a:r>
              <a:rPr lang="zh-CN" altLang="en-US" sz="8800" dirty="0">
                <a:solidFill>
                  <a:schemeClr val="accent4">
                    <a:lumMod val="75000"/>
                  </a:schemeClr>
                </a:solidFill>
                <a:cs typeface="+mn-ea"/>
                <a:sym typeface="+mn-lt"/>
              </a:rPr>
              <a:t>谢谢</a:t>
            </a:r>
            <a:endParaRPr lang="en-US" altLang="zh-CN" sz="8800" dirty="0">
              <a:solidFill>
                <a:schemeClr val="accent4">
                  <a:lumMod val="75000"/>
                </a:schemeClr>
              </a:solidFill>
              <a:cs typeface="+mn-ea"/>
              <a:sym typeface="+mn-lt"/>
            </a:endParaRPr>
          </a:p>
          <a:p>
            <a:pPr algn="ctr"/>
            <a:r>
              <a:rPr lang="zh-CN" altLang="en-US" sz="8800" dirty="0">
                <a:solidFill>
                  <a:schemeClr val="accent4">
                    <a:lumMod val="75000"/>
                  </a:schemeClr>
                </a:solidFill>
                <a:cs typeface="+mn-ea"/>
                <a:sym typeface="+mn-lt"/>
              </a:rPr>
              <a:t>观看</a:t>
            </a:r>
          </a:p>
        </p:txBody>
      </p:sp>
      <p:sp>
        <p:nvSpPr>
          <p:cNvPr id="11" name="椭圆 10"/>
          <p:cNvSpPr/>
          <p:nvPr/>
        </p:nvSpPr>
        <p:spPr>
          <a:xfrm>
            <a:off x="3841733" y="997611"/>
            <a:ext cx="4101987" cy="41019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连接符 13"/>
          <p:cNvCxnSpPr/>
          <p:nvPr/>
        </p:nvCxnSpPr>
        <p:spPr>
          <a:xfrm flipH="1">
            <a:off x="6752196" y="653675"/>
            <a:ext cx="1093471" cy="81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383362" y="3790919"/>
            <a:ext cx="1093471" cy="81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225429" y="1135600"/>
            <a:ext cx="509751" cy="392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352085" y="3621772"/>
            <a:ext cx="509751" cy="3928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par>
                                <p:cTn id="17" presetID="21" presetClass="entr" presetSubtype="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par>
                                <p:cTn id="20" presetID="21" presetClass="entr" presetSubtype="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400" fill="hold"/>
                                        <p:tgtEl>
                                          <p:spTgt spid="16"/>
                                        </p:tgtEl>
                                        <p:attrNameLst>
                                          <p:attrName>ppt_w</p:attrName>
                                        </p:attrNameLst>
                                      </p:cBhvr>
                                      <p:tavLst>
                                        <p:tav tm="0">
                                          <p:val>
                                            <p:fltVal val="0"/>
                                          </p:val>
                                        </p:tav>
                                        <p:tav tm="100000">
                                          <p:val>
                                            <p:strVal val="#ppt_w"/>
                                          </p:val>
                                        </p:tav>
                                      </p:tavLst>
                                    </p:anim>
                                    <p:anim calcmode="lin" valueType="num">
                                      <p:cBhvr>
                                        <p:cTn id="28" dur="1400" fill="hold"/>
                                        <p:tgtEl>
                                          <p:spTgt spid="16"/>
                                        </p:tgtEl>
                                        <p:attrNameLst>
                                          <p:attrName>ppt_h</p:attrName>
                                        </p:attrNameLst>
                                      </p:cBhvr>
                                      <p:tavLst>
                                        <p:tav tm="0">
                                          <p:val>
                                            <p:fltVal val="0"/>
                                          </p:val>
                                        </p:tav>
                                        <p:tav tm="100000">
                                          <p:val>
                                            <p:strVal val="#ppt_h"/>
                                          </p:val>
                                        </p:tav>
                                      </p:tavLst>
                                    </p:anim>
                                    <p:animEffect transition="in" filter="fade">
                                      <p:cBhvr>
                                        <p:cTn id="29" dur="14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9"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t="-279" r="-42"/>
          <a:stretch>
            <a:fillRect/>
          </a:stretch>
        </p:blipFill>
        <p:spPr>
          <a:xfrm>
            <a:off x="0" y="-1"/>
            <a:ext cx="12211050" cy="6858001"/>
          </a:xfrm>
          <a:prstGeom prst="rect">
            <a:avLst/>
          </a:prstGeom>
        </p:spPr>
      </p:pic>
      <p:pic>
        <p:nvPicPr>
          <p:cNvPr id="7" name="图片 6" descr="资源 5@4x"/>
          <p:cNvPicPr>
            <a:picLocks noChangeAspect="1"/>
          </p:cNvPicPr>
          <p:nvPr/>
        </p:nvPicPr>
        <p:blipFill>
          <a:blip r:embed="rId4" cstate="screen"/>
          <a:srcRect b="39292"/>
          <a:stretch>
            <a:fillRect/>
          </a:stretch>
        </p:blipFill>
        <p:spPr>
          <a:xfrm>
            <a:off x="299085" y="128270"/>
            <a:ext cx="11593830" cy="6858000"/>
          </a:xfrm>
          <a:prstGeom prst="rect">
            <a:avLst/>
          </a:prstGeom>
        </p:spPr>
      </p:pic>
      <p:pic>
        <p:nvPicPr>
          <p:cNvPr id="12" name="图片 11" descr="资源 534302"/>
          <p:cNvPicPr>
            <a:picLocks noChangeAspect="1"/>
          </p:cNvPicPr>
          <p:nvPr/>
        </p:nvPicPr>
        <p:blipFill>
          <a:blip r:embed="rId5"/>
          <a:stretch>
            <a:fillRect/>
          </a:stretch>
        </p:blipFill>
        <p:spPr>
          <a:xfrm>
            <a:off x="9605645" y="408305"/>
            <a:ext cx="923925" cy="961390"/>
          </a:xfrm>
          <a:prstGeom prst="rect">
            <a:avLst/>
          </a:prstGeom>
        </p:spPr>
      </p:pic>
      <p:pic>
        <p:nvPicPr>
          <p:cNvPr id="13" name="图片 12" descr="资源 534302"/>
          <p:cNvPicPr>
            <a:picLocks noChangeAspect="1"/>
          </p:cNvPicPr>
          <p:nvPr/>
        </p:nvPicPr>
        <p:blipFill>
          <a:blip r:embed="rId5"/>
          <a:stretch>
            <a:fillRect/>
          </a:stretch>
        </p:blipFill>
        <p:spPr>
          <a:xfrm>
            <a:off x="10968990" y="3621405"/>
            <a:ext cx="923925" cy="961390"/>
          </a:xfrm>
          <a:prstGeom prst="rect">
            <a:avLst/>
          </a:prstGeom>
        </p:spPr>
      </p:pic>
      <p:pic>
        <p:nvPicPr>
          <p:cNvPr id="15" name="图片 14"/>
          <p:cNvPicPr>
            <a:picLocks noChangeAspect="1"/>
          </p:cNvPicPr>
          <p:nvPr/>
        </p:nvPicPr>
        <p:blipFill>
          <a:blip r:embed="rId6" cstate="screen"/>
          <a:stretch>
            <a:fillRect/>
          </a:stretch>
        </p:blipFill>
        <p:spPr>
          <a:xfrm>
            <a:off x="-461974" y="890258"/>
            <a:ext cx="6096012" cy="6096012"/>
          </a:xfrm>
          <a:prstGeom prst="rect">
            <a:avLst/>
          </a:prstGeom>
        </p:spPr>
      </p:pic>
      <p:sp>
        <p:nvSpPr>
          <p:cNvPr id="20" name="文本框 19"/>
          <p:cNvSpPr txBox="1"/>
          <p:nvPr/>
        </p:nvSpPr>
        <p:spPr>
          <a:xfrm>
            <a:off x="6386323" y="1831324"/>
            <a:ext cx="553951" cy="1015638"/>
          </a:xfrm>
          <a:prstGeom prst="rect">
            <a:avLst/>
          </a:prstGeom>
          <a:noFill/>
          <a:ln>
            <a:noFill/>
          </a:ln>
        </p:spPr>
        <p:txBody>
          <a:bodyPr vert="eaVert" wrap="none" lIns="91417" tIns="45708" rIns="91417" bIns="45708" rtlCol="0">
            <a:spAutoFit/>
          </a:bodyPr>
          <a:lstStyle/>
          <a:p>
            <a:r>
              <a:rPr lang="zh-CN" altLang="en-US" sz="2400" dirty="0">
                <a:cs typeface="+mn-ea"/>
                <a:sym typeface="+mn-lt"/>
              </a:rPr>
              <a:t>第一章</a:t>
            </a:r>
          </a:p>
        </p:txBody>
      </p:sp>
      <p:cxnSp>
        <p:nvCxnSpPr>
          <p:cNvPr id="21" name="直接连接符 20"/>
          <p:cNvCxnSpPr/>
          <p:nvPr/>
        </p:nvCxnSpPr>
        <p:spPr>
          <a:xfrm>
            <a:off x="6663343" y="3404110"/>
            <a:ext cx="1" cy="2512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567898" y="4093100"/>
            <a:ext cx="1537297" cy="1217617"/>
          </a:xfrm>
          <a:prstGeom prst="rect">
            <a:avLst/>
          </a:prstGeom>
          <a:noFill/>
        </p:spPr>
        <p:txBody>
          <a:bodyPr vert="eaVert" wrap="none" lIns="91417" tIns="45708" rIns="91417" bIns="45708" rtlCol="0">
            <a:spAutoFit/>
          </a:bodyPr>
          <a:lstStyle/>
          <a:p>
            <a:pPr>
              <a:lnSpc>
                <a:spcPct val="150000"/>
              </a:lnSpc>
            </a:pPr>
            <a:r>
              <a:rPr lang="zh-CN" altLang="en-US" sz="1465" dirty="0">
                <a:solidFill>
                  <a:schemeClr val="tx1">
                    <a:lumMod val="50000"/>
                    <a:lumOff val="50000"/>
                  </a:schemeClr>
                </a:solidFill>
                <a:cs typeface="+mn-ea"/>
                <a:sym typeface="+mn-lt"/>
              </a:rPr>
              <a:t>请在这里，</a:t>
            </a:r>
            <a:endParaRPr lang="en-US" altLang="zh-CN" sz="1465" dirty="0">
              <a:solidFill>
                <a:schemeClr val="tx1">
                  <a:lumMod val="50000"/>
                  <a:lumOff val="50000"/>
                </a:schemeClr>
              </a:solidFill>
              <a:cs typeface="+mn-ea"/>
              <a:sym typeface="+mn-lt"/>
            </a:endParaRPr>
          </a:p>
          <a:p>
            <a:pPr>
              <a:lnSpc>
                <a:spcPct val="150000"/>
              </a:lnSpc>
            </a:pPr>
            <a:r>
              <a:rPr lang="zh-CN" altLang="en-US" sz="1465" dirty="0">
                <a:solidFill>
                  <a:schemeClr val="tx1">
                    <a:lumMod val="50000"/>
                    <a:lumOff val="50000"/>
                  </a:schemeClr>
                </a:solidFill>
                <a:cs typeface="+mn-ea"/>
                <a:sym typeface="+mn-lt"/>
              </a:rPr>
              <a:t>输入副标</a:t>
            </a:r>
            <a:endParaRPr lang="en-US" altLang="zh-CN" sz="1465" dirty="0">
              <a:solidFill>
                <a:schemeClr val="tx1">
                  <a:lumMod val="50000"/>
                  <a:lumOff val="50000"/>
                </a:schemeClr>
              </a:solidFill>
              <a:cs typeface="+mn-ea"/>
              <a:sym typeface="+mn-lt"/>
            </a:endParaRPr>
          </a:p>
          <a:p>
            <a:pPr>
              <a:lnSpc>
                <a:spcPct val="150000"/>
              </a:lnSpc>
            </a:pPr>
            <a:r>
              <a:rPr lang="zh-CN" altLang="en-US" sz="1465" dirty="0">
                <a:solidFill>
                  <a:schemeClr val="tx1">
                    <a:lumMod val="50000"/>
                    <a:lumOff val="50000"/>
                  </a:schemeClr>
                </a:solidFill>
                <a:cs typeface="+mn-ea"/>
                <a:sym typeface="+mn-lt"/>
              </a:rPr>
              <a:t>题输入副标题</a:t>
            </a:r>
          </a:p>
          <a:p>
            <a:pPr>
              <a:lnSpc>
                <a:spcPct val="150000"/>
              </a:lnSpc>
            </a:pPr>
            <a:endParaRPr lang="zh-CN" altLang="en-US" sz="1465" dirty="0">
              <a:solidFill>
                <a:schemeClr val="tx1">
                  <a:lumMod val="50000"/>
                  <a:lumOff val="50000"/>
                </a:schemeClr>
              </a:solidFill>
              <a:cs typeface="+mn-ea"/>
              <a:sym typeface="+mn-lt"/>
            </a:endParaRPr>
          </a:p>
        </p:txBody>
      </p:sp>
      <p:sp>
        <p:nvSpPr>
          <p:cNvPr id="23" name="矩形 22"/>
          <p:cNvSpPr/>
          <p:nvPr/>
        </p:nvSpPr>
        <p:spPr>
          <a:xfrm>
            <a:off x="4701314" y="4093100"/>
            <a:ext cx="1962029" cy="1186103"/>
          </a:xfrm>
          <a:prstGeom prst="rect">
            <a:avLst/>
          </a:prstGeom>
        </p:spPr>
        <p:txBody>
          <a:bodyPr vert="eaVert" wrap="square" lIns="91417" tIns="45708" rIns="91417" bIns="45708">
            <a:spAutoFit/>
          </a:bodyPr>
          <a:lstStyle/>
          <a:p>
            <a:pPr>
              <a:lnSpc>
                <a:spcPct val="150000"/>
              </a:lnSpc>
            </a:pPr>
            <a:r>
              <a:rPr lang="en-US" altLang="zh-CN" sz="700" dirty="0">
                <a:cs typeface="+mn-ea"/>
                <a:sym typeface="+mn-lt"/>
              </a:rPr>
              <a:t>ICIBA English for the majority of users to provide online translation, online dictionary, spoken English, English learning materials, Chinese dictionary, Kingsoft downloading services, is committed to provide you with quality authoritative online English service is 50</a:t>
            </a:r>
          </a:p>
        </p:txBody>
      </p:sp>
      <p:grpSp>
        <p:nvGrpSpPr>
          <p:cNvPr id="24" name="组合 23"/>
          <p:cNvGrpSpPr/>
          <p:nvPr/>
        </p:nvGrpSpPr>
        <p:grpSpPr>
          <a:xfrm>
            <a:off x="5747969" y="1369695"/>
            <a:ext cx="1938672" cy="1967389"/>
            <a:chOff x="3524250" y="533400"/>
            <a:chExt cx="4219576" cy="4282082"/>
          </a:xfrm>
        </p:grpSpPr>
        <p:sp>
          <p:nvSpPr>
            <p:cNvPr id="25" name="弧形 24"/>
            <p:cNvSpPr/>
            <p:nvPr/>
          </p:nvSpPr>
          <p:spPr>
            <a:xfrm>
              <a:off x="3524250" y="533400"/>
              <a:ext cx="4219576" cy="4219576"/>
            </a:xfrm>
            <a:prstGeom prst="arc">
              <a:avLst>
                <a:gd name="adj1" fmla="val 6904399"/>
                <a:gd name="adj2" fmla="val 474974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cs typeface="+mn-ea"/>
                <a:sym typeface="+mn-lt"/>
              </a:endParaRPr>
            </a:p>
          </p:txBody>
        </p:sp>
        <p:sp>
          <p:nvSpPr>
            <p:cNvPr id="26" name="椭圆 25"/>
            <p:cNvSpPr/>
            <p:nvPr/>
          </p:nvSpPr>
          <p:spPr>
            <a:xfrm>
              <a:off x="5943799" y="4614270"/>
              <a:ext cx="201212" cy="2012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椭圆 26"/>
            <p:cNvSpPr/>
            <p:nvPr/>
          </p:nvSpPr>
          <p:spPr>
            <a:xfrm>
              <a:off x="4622999" y="4442821"/>
              <a:ext cx="201212" cy="2012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2)">
                                      <p:cBhvr>
                                        <p:cTn id="14" dur="2000"/>
                                        <p:tgtEl>
                                          <p:spTgt spid="2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250"/>
                                        <p:tgtEl>
                                          <p:spTgt spid="20"/>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250"/>
                                        <p:tgtEl>
                                          <p:spTgt spid="21"/>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250"/>
                                        <p:tgtEl>
                                          <p:spTgt spid="22"/>
                                        </p:tgtEl>
                                      </p:cBhvr>
                                    </p:animEffect>
                                  </p:childTnLst>
                                </p:cTn>
                              </p:par>
                            </p:childTnLst>
                          </p:cTn>
                        </p:par>
                        <p:par>
                          <p:cTn id="27" fill="hold">
                            <p:stCondLst>
                              <p:cond delay="6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47017" y="3633823"/>
            <a:ext cx="4012884" cy="2247685"/>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60">
                <a:solidFill>
                  <a:schemeClr val="tx1"/>
                </a:solidFill>
                <a:cs typeface="+mn-ea"/>
                <a:sym typeface="+mn-lt"/>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60">
                <a:solidFill>
                  <a:schemeClr val="tx1"/>
                </a:solidFill>
                <a:cs typeface="+mn-ea"/>
                <a:sym typeface="+mn-lt"/>
              </a:endParaRPr>
            </a:p>
          </p:txBody>
        </p:sp>
      </p:grpSp>
      <p:grpSp>
        <p:nvGrpSpPr>
          <p:cNvPr id="6" name="Group 5"/>
          <p:cNvGrpSpPr/>
          <p:nvPr/>
        </p:nvGrpSpPr>
        <p:grpSpPr>
          <a:xfrm>
            <a:off x="7349959" y="3216340"/>
            <a:ext cx="3006999" cy="1755533"/>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60">
                <a:solidFill>
                  <a:schemeClr val="tx1"/>
                </a:solidFill>
                <a:cs typeface="+mn-ea"/>
                <a:sym typeface="+mn-lt"/>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60">
                <a:solidFill>
                  <a:schemeClr val="tx1"/>
                </a:solidFill>
                <a:cs typeface="+mn-ea"/>
                <a:sym typeface="+mn-lt"/>
              </a:endParaRPr>
            </a:p>
          </p:txBody>
        </p:sp>
      </p:grpSp>
      <p:grpSp>
        <p:nvGrpSpPr>
          <p:cNvPr id="9" name="Group 8"/>
          <p:cNvGrpSpPr/>
          <p:nvPr/>
        </p:nvGrpSpPr>
        <p:grpSpPr>
          <a:xfrm>
            <a:off x="7762546" y="2778158"/>
            <a:ext cx="2181829" cy="1324452"/>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60">
                <a:solidFill>
                  <a:schemeClr val="tx1"/>
                </a:solidFill>
                <a:cs typeface="+mn-ea"/>
                <a:sym typeface="+mn-lt"/>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60">
                <a:solidFill>
                  <a:schemeClr val="tx1"/>
                </a:solidFill>
                <a:cs typeface="+mn-ea"/>
                <a:sym typeface="+mn-lt"/>
              </a:endParaRPr>
            </a:p>
          </p:txBody>
        </p:sp>
      </p:grpSp>
      <p:grpSp>
        <p:nvGrpSpPr>
          <p:cNvPr id="12" name="Group 11"/>
          <p:cNvGrpSpPr/>
          <p:nvPr/>
        </p:nvGrpSpPr>
        <p:grpSpPr>
          <a:xfrm>
            <a:off x="8197468" y="2422641"/>
            <a:ext cx="1311976" cy="821375"/>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60">
                <a:solidFill>
                  <a:schemeClr val="tx1"/>
                </a:solidFill>
                <a:cs typeface="+mn-ea"/>
                <a:sym typeface="+mn-lt"/>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60">
                <a:solidFill>
                  <a:schemeClr val="tx1"/>
                </a:solidFill>
                <a:cs typeface="+mn-ea"/>
                <a:sym typeface="+mn-lt"/>
              </a:endParaRPr>
            </a:p>
          </p:txBody>
        </p:sp>
      </p:grpSp>
      <p:grpSp>
        <p:nvGrpSpPr>
          <p:cNvPr id="15" name="Group 14"/>
          <p:cNvGrpSpPr/>
          <p:nvPr/>
        </p:nvGrpSpPr>
        <p:grpSpPr>
          <a:xfrm flipH="1">
            <a:off x="1369589" y="2236152"/>
            <a:ext cx="6922540" cy="471357"/>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03755" y="2525813"/>
            <a:ext cx="3817887" cy="486415"/>
          </a:xfrm>
          <a:prstGeom prst="rect">
            <a:avLst/>
          </a:prstGeom>
          <a:noFill/>
        </p:spPr>
        <p:txBody>
          <a:bodyPr wrap="square" rtlCol="0">
            <a:spAutoFit/>
          </a:bodyPr>
          <a:lstStyle/>
          <a:p>
            <a:pPr algn="just">
              <a:lnSpc>
                <a:spcPct val="120000"/>
              </a:lnSpc>
            </a:pPr>
            <a:r>
              <a:rPr lang="zh-CN" altLang="en-US" sz="1065" dirty="0">
                <a:cs typeface="+mn-ea"/>
                <a:sym typeface="+mn-lt"/>
              </a:rPr>
              <a:t>用户可以在投影仪或者计算机上进行演示也可以将演示文稿打印出来制作成胶片以便应用到。</a:t>
            </a:r>
            <a:endParaRPr lang="id-ID" altLang="zh-CN" sz="1065" dirty="0">
              <a:cs typeface="+mn-ea"/>
              <a:sym typeface="+mn-lt"/>
            </a:endParaRPr>
          </a:p>
        </p:txBody>
      </p:sp>
      <p:sp>
        <p:nvSpPr>
          <p:cNvPr id="19" name="TextBox 18"/>
          <p:cNvSpPr txBox="1"/>
          <p:nvPr/>
        </p:nvSpPr>
        <p:spPr>
          <a:xfrm>
            <a:off x="1503755" y="2253753"/>
            <a:ext cx="1498052" cy="316305"/>
          </a:xfrm>
          <a:prstGeom prst="rect">
            <a:avLst/>
          </a:prstGeom>
          <a:noFill/>
        </p:spPr>
        <p:txBody>
          <a:bodyPr wrap="square" rtlCol="0">
            <a:spAutoFit/>
          </a:bodyPr>
          <a:lstStyle/>
          <a:p>
            <a:pPr>
              <a:lnSpc>
                <a:spcPct val="120000"/>
              </a:lnSpc>
            </a:pPr>
            <a:r>
              <a:rPr lang="zh-CN" altLang="en-US" sz="1325" dirty="0">
                <a:cs typeface="+mn-ea"/>
                <a:sym typeface="+mn-lt"/>
              </a:rPr>
              <a:t>请输入您的标题</a:t>
            </a:r>
            <a:endParaRPr lang="id-ID" sz="1325" dirty="0">
              <a:cs typeface="+mn-ea"/>
              <a:sym typeface="+mn-lt"/>
            </a:endParaRPr>
          </a:p>
        </p:txBody>
      </p:sp>
      <p:sp>
        <p:nvSpPr>
          <p:cNvPr id="20" name="TextBox 19"/>
          <p:cNvSpPr txBox="1"/>
          <p:nvPr/>
        </p:nvSpPr>
        <p:spPr>
          <a:xfrm>
            <a:off x="1855642" y="3434355"/>
            <a:ext cx="3817887" cy="486415"/>
          </a:xfrm>
          <a:prstGeom prst="rect">
            <a:avLst/>
          </a:prstGeom>
          <a:noFill/>
        </p:spPr>
        <p:txBody>
          <a:bodyPr wrap="square" rtlCol="0">
            <a:spAutoFit/>
          </a:bodyPr>
          <a:lstStyle/>
          <a:p>
            <a:pPr algn="just">
              <a:lnSpc>
                <a:spcPct val="120000"/>
              </a:lnSpc>
            </a:pPr>
            <a:r>
              <a:rPr lang="zh-CN" altLang="en-US" sz="1065" dirty="0">
                <a:cs typeface="+mn-ea"/>
                <a:sym typeface="+mn-lt"/>
              </a:rPr>
              <a:t>用户可以在投影仪或者计算机上进行演示也可以将演示文稿打印出来制作成胶片以便应用到。</a:t>
            </a:r>
            <a:endParaRPr lang="id-ID" altLang="zh-CN" sz="1065" dirty="0">
              <a:cs typeface="+mn-ea"/>
              <a:sym typeface="+mn-lt"/>
            </a:endParaRPr>
          </a:p>
        </p:txBody>
      </p:sp>
      <p:sp>
        <p:nvSpPr>
          <p:cNvPr id="21" name="TextBox 20"/>
          <p:cNvSpPr txBox="1"/>
          <p:nvPr/>
        </p:nvSpPr>
        <p:spPr>
          <a:xfrm>
            <a:off x="1855643" y="3215343"/>
            <a:ext cx="1498052" cy="316305"/>
          </a:xfrm>
          <a:prstGeom prst="rect">
            <a:avLst/>
          </a:prstGeom>
          <a:noFill/>
        </p:spPr>
        <p:txBody>
          <a:bodyPr wrap="square" rtlCol="0">
            <a:spAutoFit/>
          </a:bodyPr>
          <a:lstStyle/>
          <a:p>
            <a:pPr>
              <a:lnSpc>
                <a:spcPct val="120000"/>
              </a:lnSpc>
            </a:pPr>
            <a:r>
              <a:rPr lang="zh-CN" altLang="en-US" sz="1325" dirty="0">
                <a:cs typeface="+mn-ea"/>
                <a:sym typeface="+mn-lt"/>
              </a:rPr>
              <a:t>请输入您的标题</a:t>
            </a:r>
            <a:endParaRPr lang="id-ID" sz="1325" dirty="0">
              <a:cs typeface="+mn-ea"/>
              <a:sym typeface="+mn-lt"/>
            </a:endParaRPr>
          </a:p>
        </p:txBody>
      </p:sp>
      <p:grpSp>
        <p:nvGrpSpPr>
          <p:cNvPr id="22" name="Group 21"/>
          <p:cNvGrpSpPr/>
          <p:nvPr/>
        </p:nvGrpSpPr>
        <p:grpSpPr>
          <a:xfrm flipH="1">
            <a:off x="1775483" y="3173320"/>
            <a:ext cx="6050501" cy="278053"/>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199717" y="4301253"/>
            <a:ext cx="3817887" cy="486415"/>
          </a:xfrm>
          <a:prstGeom prst="rect">
            <a:avLst/>
          </a:prstGeom>
          <a:noFill/>
        </p:spPr>
        <p:txBody>
          <a:bodyPr wrap="square" rtlCol="0">
            <a:spAutoFit/>
          </a:bodyPr>
          <a:lstStyle/>
          <a:p>
            <a:pPr algn="just">
              <a:lnSpc>
                <a:spcPct val="120000"/>
              </a:lnSpc>
            </a:pPr>
            <a:r>
              <a:rPr lang="zh-CN" altLang="en-US" sz="1065" dirty="0">
                <a:cs typeface="+mn-ea"/>
                <a:sym typeface="+mn-lt"/>
              </a:rPr>
              <a:t>用户可以在投影仪或者计算机上进行演示也可以将演示文稿打印出来制作成胶片以便应用到。</a:t>
            </a:r>
            <a:endParaRPr lang="id-ID" altLang="zh-CN" sz="1065" dirty="0">
              <a:cs typeface="+mn-ea"/>
              <a:sym typeface="+mn-lt"/>
            </a:endParaRPr>
          </a:p>
        </p:txBody>
      </p:sp>
      <p:sp>
        <p:nvSpPr>
          <p:cNvPr id="26" name="TextBox 25"/>
          <p:cNvSpPr txBox="1"/>
          <p:nvPr/>
        </p:nvSpPr>
        <p:spPr>
          <a:xfrm>
            <a:off x="2199717" y="4029195"/>
            <a:ext cx="1498052" cy="316305"/>
          </a:xfrm>
          <a:prstGeom prst="rect">
            <a:avLst/>
          </a:prstGeom>
          <a:noFill/>
        </p:spPr>
        <p:txBody>
          <a:bodyPr wrap="square" rtlCol="0">
            <a:spAutoFit/>
          </a:bodyPr>
          <a:lstStyle/>
          <a:p>
            <a:pPr>
              <a:lnSpc>
                <a:spcPct val="120000"/>
              </a:lnSpc>
            </a:pPr>
            <a:r>
              <a:rPr lang="zh-CN" altLang="en-US" sz="1325" dirty="0">
                <a:cs typeface="+mn-ea"/>
                <a:sym typeface="+mn-lt"/>
              </a:rPr>
              <a:t>请输入您的标题</a:t>
            </a:r>
            <a:endParaRPr lang="id-ID" sz="1325" dirty="0">
              <a:cs typeface="+mn-ea"/>
              <a:sym typeface="+mn-lt"/>
            </a:endParaRPr>
          </a:p>
        </p:txBody>
      </p:sp>
      <p:sp>
        <p:nvSpPr>
          <p:cNvPr id="27" name="TextBox 26"/>
          <p:cNvSpPr txBox="1"/>
          <p:nvPr/>
        </p:nvSpPr>
        <p:spPr>
          <a:xfrm>
            <a:off x="2687761" y="5209795"/>
            <a:ext cx="3817887" cy="486415"/>
          </a:xfrm>
          <a:prstGeom prst="rect">
            <a:avLst/>
          </a:prstGeom>
          <a:noFill/>
        </p:spPr>
        <p:txBody>
          <a:bodyPr wrap="square" rtlCol="0">
            <a:spAutoFit/>
          </a:bodyPr>
          <a:lstStyle/>
          <a:p>
            <a:pPr algn="just">
              <a:lnSpc>
                <a:spcPct val="120000"/>
              </a:lnSpc>
            </a:pPr>
            <a:r>
              <a:rPr lang="zh-CN" altLang="en-US" sz="1065" dirty="0">
                <a:cs typeface="+mn-ea"/>
                <a:sym typeface="+mn-lt"/>
              </a:rPr>
              <a:t>用户可以在投影仪或者计算机上进行演示也可以将演示文稿打印出来制作成胶片以便应用到。</a:t>
            </a:r>
            <a:endParaRPr lang="id-ID" altLang="zh-CN" sz="1065" dirty="0">
              <a:cs typeface="+mn-ea"/>
              <a:sym typeface="+mn-lt"/>
            </a:endParaRPr>
          </a:p>
        </p:txBody>
      </p:sp>
      <p:sp>
        <p:nvSpPr>
          <p:cNvPr id="28" name="TextBox 27"/>
          <p:cNvSpPr txBox="1"/>
          <p:nvPr/>
        </p:nvSpPr>
        <p:spPr>
          <a:xfrm>
            <a:off x="2687761" y="4990783"/>
            <a:ext cx="1498052" cy="316305"/>
          </a:xfrm>
          <a:prstGeom prst="rect">
            <a:avLst/>
          </a:prstGeom>
          <a:noFill/>
        </p:spPr>
        <p:txBody>
          <a:bodyPr wrap="square" rtlCol="0">
            <a:spAutoFit/>
          </a:bodyPr>
          <a:lstStyle/>
          <a:p>
            <a:pPr>
              <a:lnSpc>
                <a:spcPct val="120000"/>
              </a:lnSpc>
            </a:pPr>
            <a:r>
              <a:rPr lang="zh-CN" altLang="en-US" sz="1325" dirty="0">
                <a:cs typeface="+mn-ea"/>
                <a:sym typeface="+mn-lt"/>
              </a:rPr>
              <a:t>请输入您的标题</a:t>
            </a:r>
            <a:endParaRPr lang="id-ID" sz="1325" dirty="0">
              <a:cs typeface="+mn-ea"/>
              <a:sym typeface="+mn-lt"/>
            </a:endParaRPr>
          </a:p>
        </p:txBody>
      </p:sp>
      <p:cxnSp>
        <p:nvCxnSpPr>
          <p:cNvPr id="29" name="Straight Connector 28"/>
          <p:cNvCxnSpPr/>
          <p:nvPr/>
        </p:nvCxnSpPr>
        <p:spPr>
          <a:xfrm flipH="1">
            <a:off x="2136001" y="4018791"/>
            <a:ext cx="5689985"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604380" y="4387871"/>
            <a:ext cx="4698627" cy="574875"/>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MH_PageTitle"/>
          <p:cNvSpPr>
            <a:spLocks noGrp="1"/>
          </p:cNvSpPr>
          <p:nvPr>
            <p:ph type="title"/>
            <p:custDataLst>
              <p:tags r:id="rId2"/>
            </p:custDataLst>
          </p:nvPr>
        </p:nvSpPr>
        <p:spPr/>
        <p:txBody>
          <a:bodyPr/>
          <a:lstStyle/>
          <a:p>
            <a:pPr eaLnBrk="1" hangingPunct="1"/>
            <a:r>
              <a:rPr lang="en-US" altLang="zh-CN" dirty="0">
                <a:latin typeface="+mn-lt"/>
                <a:ea typeface="+mn-ea"/>
                <a:cs typeface="+mn-ea"/>
                <a:sym typeface="+mn-lt"/>
              </a:rPr>
              <a:t> </a:t>
            </a:r>
            <a:endParaRPr lang="zh-CN" altLang="en-US" dirty="0">
              <a:latin typeface="+mn-lt"/>
              <a:ea typeface="+mn-ea"/>
              <a:cs typeface="+mn-ea"/>
              <a:sym typeface="+mn-lt"/>
            </a:endParaRPr>
          </a:p>
        </p:txBody>
      </p:sp>
      <p:sp>
        <p:nvSpPr>
          <p:cNvPr id="3" name="MH_Title_1"/>
          <p:cNvSpPr/>
          <p:nvPr>
            <p:custDataLst>
              <p:tags r:id="rId3"/>
            </p:custDataLst>
          </p:nvPr>
        </p:nvSpPr>
        <p:spPr>
          <a:xfrm>
            <a:off x="2495551" y="2816225"/>
            <a:ext cx="2235200" cy="2235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lnSpc>
                <a:spcPct val="120000"/>
              </a:lnSpc>
              <a:defRPr/>
            </a:pPr>
            <a:r>
              <a:rPr lang="zh-CN" altLang="en-US" sz="2800" dirty="0">
                <a:solidFill>
                  <a:schemeClr val="tx1"/>
                </a:solidFill>
                <a:cs typeface="+mn-ea"/>
                <a:sym typeface="+mn-lt"/>
              </a:rPr>
              <a:t>请输入标题内容</a:t>
            </a:r>
          </a:p>
        </p:txBody>
      </p:sp>
      <p:cxnSp>
        <p:nvCxnSpPr>
          <p:cNvPr id="4" name="MH_Other_1"/>
          <p:cNvCxnSpPr/>
          <p:nvPr>
            <p:custDataLst>
              <p:tags r:id="rId4"/>
            </p:custDataLst>
          </p:nvPr>
        </p:nvCxnSpPr>
        <p:spPr>
          <a:xfrm>
            <a:off x="5186364" y="3933825"/>
            <a:ext cx="4689475" cy="0"/>
          </a:xfrm>
          <a:prstGeom prst="lin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 name="MH_Other_2"/>
          <p:cNvSpPr/>
          <p:nvPr>
            <p:custDataLst>
              <p:tags r:id="rId5"/>
            </p:custDataLst>
          </p:nvPr>
        </p:nvSpPr>
        <p:spPr>
          <a:xfrm>
            <a:off x="4338640" y="3521075"/>
            <a:ext cx="871537" cy="869951"/>
          </a:xfrm>
          <a:prstGeom prst="ellipse">
            <a:avLst/>
          </a:prstGeom>
          <a:solidFill>
            <a:schemeClr val="accent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cxnSp>
        <p:nvCxnSpPr>
          <p:cNvPr id="8" name="MH_Other_3"/>
          <p:cNvCxnSpPr/>
          <p:nvPr>
            <p:custDataLst>
              <p:tags r:id="rId6"/>
            </p:custDataLst>
          </p:nvPr>
        </p:nvCxnSpPr>
        <p:spPr bwMode="auto">
          <a:xfrm flipV="1">
            <a:off x="5881688" y="2816225"/>
            <a:ext cx="0" cy="1117600"/>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MH_Other_4"/>
          <p:cNvCxnSpPr/>
          <p:nvPr>
            <p:custDataLst>
              <p:tags r:id="rId7"/>
            </p:custDataLst>
          </p:nvPr>
        </p:nvCxnSpPr>
        <p:spPr bwMode="auto">
          <a:xfrm>
            <a:off x="5754688" y="2816225"/>
            <a:ext cx="254000" cy="0"/>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 name="MH_Other_5"/>
          <p:cNvSpPr/>
          <p:nvPr>
            <p:custDataLst>
              <p:tags r:id="rId8"/>
            </p:custDataLst>
          </p:nvPr>
        </p:nvSpPr>
        <p:spPr>
          <a:xfrm>
            <a:off x="5670549" y="3743325"/>
            <a:ext cx="425451" cy="425451"/>
          </a:xfrm>
          <a:prstGeom prst="ellipse">
            <a:avLst/>
          </a:prstGeom>
          <a:solidFill>
            <a:schemeClr val="accent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cxnSp>
        <p:nvCxnSpPr>
          <p:cNvPr id="13" name="MH_Other_6"/>
          <p:cNvCxnSpPr/>
          <p:nvPr>
            <p:custDataLst>
              <p:tags r:id="rId9"/>
            </p:custDataLst>
          </p:nvPr>
        </p:nvCxnSpPr>
        <p:spPr>
          <a:xfrm flipH="1">
            <a:off x="6008688" y="3989388"/>
            <a:ext cx="944563" cy="1062037"/>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MH_Other_7"/>
          <p:cNvCxnSpPr/>
          <p:nvPr>
            <p:custDataLst>
              <p:tags r:id="rId10"/>
            </p:custDataLst>
          </p:nvPr>
        </p:nvCxnSpPr>
        <p:spPr>
          <a:xfrm flipH="1" flipV="1">
            <a:off x="5848351" y="5060951"/>
            <a:ext cx="295275" cy="3175"/>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MH_Other_8"/>
          <p:cNvSpPr/>
          <p:nvPr>
            <p:custDataLst>
              <p:tags r:id="rId11"/>
            </p:custDataLst>
          </p:nvPr>
        </p:nvSpPr>
        <p:spPr>
          <a:xfrm>
            <a:off x="6626225" y="3579813"/>
            <a:ext cx="750888" cy="752475"/>
          </a:xfrm>
          <a:prstGeom prst="ellipse">
            <a:avLst/>
          </a:prstGeom>
          <a:solidFill>
            <a:schemeClr val="accent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cxnSp>
        <p:nvCxnSpPr>
          <p:cNvPr id="18" name="MH_Other_9"/>
          <p:cNvCxnSpPr/>
          <p:nvPr>
            <p:custDataLst>
              <p:tags r:id="rId12"/>
            </p:custDataLst>
          </p:nvPr>
        </p:nvCxnSpPr>
        <p:spPr>
          <a:xfrm flipH="1">
            <a:off x="8113713" y="3989389"/>
            <a:ext cx="812800" cy="1114425"/>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MH_Other_10"/>
          <p:cNvCxnSpPr/>
          <p:nvPr>
            <p:custDataLst>
              <p:tags r:id="rId13"/>
            </p:custDataLst>
          </p:nvPr>
        </p:nvCxnSpPr>
        <p:spPr>
          <a:xfrm flipH="1" flipV="1">
            <a:off x="7956551" y="5060951"/>
            <a:ext cx="295275" cy="3175"/>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MH_Other_11"/>
          <p:cNvSpPr/>
          <p:nvPr>
            <p:custDataLst>
              <p:tags r:id="rId14"/>
            </p:custDataLst>
          </p:nvPr>
        </p:nvSpPr>
        <p:spPr>
          <a:xfrm>
            <a:off x="8782049" y="3743325"/>
            <a:ext cx="425451" cy="425451"/>
          </a:xfrm>
          <a:prstGeom prst="ellipse">
            <a:avLst/>
          </a:prstGeom>
          <a:solidFill>
            <a:schemeClr val="accent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cxnSp>
        <p:nvCxnSpPr>
          <p:cNvPr id="23" name="MH_Other_12"/>
          <p:cNvCxnSpPr/>
          <p:nvPr>
            <p:custDataLst>
              <p:tags r:id="rId15"/>
            </p:custDataLst>
          </p:nvPr>
        </p:nvCxnSpPr>
        <p:spPr bwMode="auto">
          <a:xfrm flipV="1">
            <a:off x="7986713" y="2816225"/>
            <a:ext cx="0" cy="1117600"/>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MH_Other_13"/>
          <p:cNvCxnSpPr/>
          <p:nvPr>
            <p:custDataLst>
              <p:tags r:id="rId16"/>
            </p:custDataLst>
          </p:nvPr>
        </p:nvCxnSpPr>
        <p:spPr bwMode="auto">
          <a:xfrm>
            <a:off x="7859713" y="2816225"/>
            <a:ext cx="254000" cy="0"/>
          </a:xfrm>
          <a:prstGeom prst="line">
            <a:avLst/>
          </a:prstGeom>
          <a:ln>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6" name="MH_Other_14"/>
          <p:cNvSpPr/>
          <p:nvPr>
            <p:custDataLst>
              <p:tags r:id="rId17"/>
            </p:custDataLst>
          </p:nvPr>
        </p:nvSpPr>
        <p:spPr>
          <a:xfrm>
            <a:off x="7773988" y="3743325"/>
            <a:ext cx="425451" cy="425451"/>
          </a:xfrm>
          <a:prstGeom prst="ellipse">
            <a:avLst/>
          </a:prstGeom>
          <a:solidFill>
            <a:schemeClr val="accent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22" name="MH_SubTitle_1"/>
          <p:cNvSpPr txBox="1"/>
          <p:nvPr>
            <p:custDataLst>
              <p:tags r:id="rId18"/>
            </p:custDataLst>
          </p:nvPr>
        </p:nvSpPr>
        <p:spPr>
          <a:xfrm>
            <a:off x="5210176" y="1687514"/>
            <a:ext cx="1336675" cy="1073151"/>
          </a:xfrm>
          <a:prstGeom prst="rect">
            <a:avLst/>
          </a:prstGeom>
          <a:noFill/>
        </p:spPr>
        <p:txBody>
          <a:bodyPr lIns="0" tIns="0" rIns="0" bIns="0" anchor="b">
            <a:normAutofit fontScale="92500" lnSpcReduction="20000"/>
          </a:bodyPr>
          <a:lstStyle/>
          <a:p>
            <a:pPr algn="ctr">
              <a:lnSpc>
                <a:spcPct val="130000"/>
              </a:lnSpc>
              <a:defRPr/>
            </a:pPr>
            <a:r>
              <a:rPr lang="zh-CN" altLang="en-US" sz="1600" kern="0" dirty="0">
                <a:cs typeface="+mn-ea"/>
                <a:sym typeface="+mn-lt"/>
              </a:rPr>
              <a:t>单击此处可编辑内容</a:t>
            </a:r>
            <a:endParaRPr lang="en-US" altLang="zh-CN" sz="1600" kern="0" dirty="0">
              <a:cs typeface="+mn-ea"/>
              <a:sym typeface="+mn-lt"/>
            </a:endParaRPr>
          </a:p>
          <a:p>
            <a:pPr algn="ctr">
              <a:lnSpc>
                <a:spcPct val="130000"/>
              </a:lnSpc>
              <a:defRPr/>
            </a:pPr>
            <a:r>
              <a:rPr lang="zh-CN" altLang="en-US" sz="1600" kern="0" dirty="0">
                <a:cs typeface="+mn-ea"/>
                <a:sym typeface="+mn-lt"/>
              </a:rPr>
              <a:t>单击此处可编辑内容</a:t>
            </a:r>
            <a:endParaRPr lang="en-US" altLang="zh-CN" sz="1600" kern="0" dirty="0">
              <a:cs typeface="+mn-ea"/>
              <a:sym typeface="+mn-lt"/>
            </a:endParaRPr>
          </a:p>
        </p:txBody>
      </p:sp>
      <p:sp>
        <p:nvSpPr>
          <p:cNvPr id="27" name="MH_SubTitle_3"/>
          <p:cNvSpPr txBox="1"/>
          <p:nvPr>
            <p:custDataLst>
              <p:tags r:id="rId19"/>
            </p:custDataLst>
          </p:nvPr>
        </p:nvSpPr>
        <p:spPr>
          <a:xfrm>
            <a:off x="7318376" y="1687514"/>
            <a:ext cx="1336675" cy="1073151"/>
          </a:xfrm>
          <a:prstGeom prst="rect">
            <a:avLst/>
          </a:prstGeom>
          <a:noFill/>
        </p:spPr>
        <p:txBody>
          <a:bodyPr lIns="0" tIns="0" rIns="0" bIns="0" anchor="b">
            <a:normAutofit fontScale="92500" lnSpcReduction="20000"/>
          </a:bodyPr>
          <a:lstStyle/>
          <a:p>
            <a:pPr algn="ctr">
              <a:lnSpc>
                <a:spcPct val="130000"/>
              </a:lnSpc>
              <a:defRPr/>
            </a:pPr>
            <a:r>
              <a:rPr lang="zh-CN" altLang="en-US" sz="1600" kern="0" dirty="0">
                <a:cs typeface="+mn-ea"/>
                <a:sym typeface="+mn-lt"/>
              </a:rPr>
              <a:t>单击此处可编辑内容</a:t>
            </a:r>
            <a:endParaRPr lang="en-US" altLang="zh-CN" sz="1600" kern="0" dirty="0">
              <a:cs typeface="+mn-ea"/>
              <a:sym typeface="+mn-lt"/>
            </a:endParaRPr>
          </a:p>
          <a:p>
            <a:pPr algn="ctr">
              <a:lnSpc>
                <a:spcPct val="130000"/>
              </a:lnSpc>
              <a:defRPr/>
            </a:pPr>
            <a:r>
              <a:rPr lang="zh-CN" altLang="en-US" sz="1600" kern="0" dirty="0">
                <a:cs typeface="+mn-ea"/>
                <a:sym typeface="+mn-lt"/>
              </a:rPr>
              <a:t>单击此处可编辑内容</a:t>
            </a:r>
            <a:endParaRPr lang="en-US" altLang="zh-CN" sz="1600" kern="0" dirty="0">
              <a:cs typeface="+mn-ea"/>
              <a:sym typeface="+mn-lt"/>
            </a:endParaRPr>
          </a:p>
        </p:txBody>
      </p:sp>
      <p:sp>
        <p:nvSpPr>
          <p:cNvPr id="29" name="MH_SubTitle_2"/>
          <p:cNvSpPr txBox="1"/>
          <p:nvPr>
            <p:custDataLst>
              <p:tags r:id="rId20"/>
            </p:custDataLst>
          </p:nvPr>
        </p:nvSpPr>
        <p:spPr>
          <a:xfrm>
            <a:off x="5327651" y="5132388"/>
            <a:ext cx="1336675" cy="1117600"/>
          </a:xfrm>
          <a:prstGeom prst="rect">
            <a:avLst/>
          </a:prstGeom>
          <a:noFill/>
        </p:spPr>
        <p:txBody>
          <a:bodyPr lIns="0" tIns="0" rIns="0" bIns="0">
            <a:normAutofit fontScale="92500" lnSpcReduction="10000"/>
          </a:bodyPr>
          <a:lstStyle/>
          <a:p>
            <a:pPr algn="ctr">
              <a:lnSpc>
                <a:spcPct val="130000"/>
              </a:lnSpc>
              <a:defRPr/>
            </a:pPr>
            <a:r>
              <a:rPr lang="zh-CN" altLang="en-US" sz="1600" kern="0" dirty="0">
                <a:cs typeface="+mn-ea"/>
                <a:sym typeface="+mn-lt"/>
              </a:rPr>
              <a:t>单击此处可编辑内容</a:t>
            </a:r>
            <a:endParaRPr lang="en-US" altLang="zh-CN" sz="1600" kern="0" dirty="0">
              <a:cs typeface="+mn-ea"/>
              <a:sym typeface="+mn-lt"/>
            </a:endParaRPr>
          </a:p>
          <a:p>
            <a:pPr algn="ctr">
              <a:lnSpc>
                <a:spcPct val="130000"/>
              </a:lnSpc>
              <a:defRPr/>
            </a:pPr>
            <a:r>
              <a:rPr lang="zh-CN" altLang="en-US" sz="1600" kern="0" dirty="0">
                <a:cs typeface="+mn-ea"/>
                <a:sym typeface="+mn-lt"/>
              </a:rPr>
              <a:t>单击此处可编辑内容</a:t>
            </a:r>
            <a:endParaRPr lang="en-US" altLang="zh-CN" sz="1600" kern="0" dirty="0">
              <a:cs typeface="+mn-ea"/>
              <a:sym typeface="+mn-lt"/>
            </a:endParaRPr>
          </a:p>
        </p:txBody>
      </p:sp>
      <p:sp>
        <p:nvSpPr>
          <p:cNvPr id="30" name="MH_SubTitle_4"/>
          <p:cNvSpPr txBox="1"/>
          <p:nvPr>
            <p:custDataLst>
              <p:tags r:id="rId21"/>
            </p:custDataLst>
          </p:nvPr>
        </p:nvSpPr>
        <p:spPr>
          <a:xfrm>
            <a:off x="7445376" y="5132388"/>
            <a:ext cx="1336675" cy="1117600"/>
          </a:xfrm>
          <a:prstGeom prst="rect">
            <a:avLst/>
          </a:prstGeom>
          <a:noFill/>
        </p:spPr>
        <p:txBody>
          <a:bodyPr lIns="0" tIns="0" rIns="0" bIns="0">
            <a:normAutofit fontScale="92500" lnSpcReduction="10000"/>
          </a:bodyPr>
          <a:lstStyle/>
          <a:p>
            <a:pPr algn="ctr">
              <a:lnSpc>
                <a:spcPct val="130000"/>
              </a:lnSpc>
              <a:defRPr/>
            </a:pPr>
            <a:r>
              <a:rPr lang="zh-CN" altLang="en-US" sz="1600" kern="0" dirty="0">
                <a:cs typeface="+mn-ea"/>
                <a:sym typeface="+mn-lt"/>
              </a:rPr>
              <a:t>单击此处可编辑内容</a:t>
            </a:r>
            <a:endParaRPr lang="en-US" altLang="zh-CN" sz="1600" kern="0" dirty="0">
              <a:cs typeface="+mn-ea"/>
              <a:sym typeface="+mn-lt"/>
            </a:endParaRPr>
          </a:p>
          <a:p>
            <a:pPr algn="ctr">
              <a:lnSpc>
                <a:spcPct val="130000"/>
              </a:lnSpc>
              <a:defRPr/>
            </a:pPr>
            <a:r>
              <a:rPr lang="zh-CN" altLang="en-US" sz="1600" kern="0" dirty="0">
                <a:cs typeface="+mn-ea"/>
                <a:sym typeface="+mn-lt"/>
              </a:rPr>
              <a:t>单击此处可编辑内容</a:t>
            </a:r>
            <a:endParaRPr lang="en-US" altLang="zh-CN" sz="1600" kern="0" dirty="0">
              <a:cs typeface="+mn-ea"/>
              <a:sym typeface="+mn-lt"/>
            </a:endParaRPr>
          </a:p>
        </p:txBody>
      </p:sp>
      <p:sp>
        <p:nvSpPr>
          <p:cNvPr id="25" name="文本框 24"/>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2"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22" presetClass="entr" presetSubtype="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500"/>
                                        <p:tgtEl>
                                          <p:spTgt spid="18"/>
                                        </p:tgtEl>
                                      </p:cBhvr>
                                    </p:animEffect>
                                  </p:childTnLst>
                                </p:cTn>
                              </p:par>
                              <p:par>
                                <p:cTn id="35" presetID="22" presetClass="entr" presetSubtype="2"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500"/>
                                        <p:tgtEl>
                                          <p:spTgt spid="1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500"/>
                                        <p:tgtEl>
                                          <p:spTgt spid="20"/>
                                        </p:tgtEl>
                                      </p:cBhvr>
                                    </p:animEffect>
                                  </p:childTnLst>
                                </p:cTn>
                              </p:par>
                              <p:par>
                                <p:cTn id="41" presetID="22" presetClass="entr" presetSubtype="2"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par>
                                <p:cTn id="44" presetID="22" presetClass="entr" presetSubtype="2"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500"/>
                                        <p:tgtEl>
                                          <p:spTgt spid="2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right)">
                                      <p:cBhvr>
                                        <p:cTn id="58" dur="500"/>
                                        <p:tgtEl>
                                          <p:spTgt spid="2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right)">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5" grpId="0" animBg="1"/>
      <p:bldP spid="20" grpId="0" animBg="1"/>
      <p:bldP spid="26" grpId="0" animBg="1"/>
      <p:bldP spid="22" grpId="0"/>
      <p:bldP spid="27"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1807933" y="1474533"/>
            <a:ext cx="8576140" cy="2694943"/>
            <a:chOff x="1899338" y="1586482"/>
            <a:chExt cx="8579243" cy="2695307"/>
          </a:xfrm>
        </p:grpSpPr>
        <p:grpSp>
          <p:nvGrpSpPr>
            <p:cNvPr id="18" name="Group 26"/>
            <p:cNvGrpSpPr/>
            <p:nvPr/>
          </p:nvGrpSpPr>
          <p:grpSpPr>
            <a:xfrm>
              <a:off x="1899338" y="1625407"/>
              <a:ext cx="3217863" cy="2656382"/>
              <a:chOff x="1899338" y="1625407"/>
              <a:chExt cx="3217863" cy="2656382"/>
            </a:xfrm>
          </p:grpSpPr>
          <p:sp>
            <p:nvSpPr>
              <p:cNvPr id="31" name="Freeform: Shape 10"/>
              <p:cNvSpPr/>
              <p:nvPr/>
            </p:nvSpPr>
            <p:spPr bwMode="auto">
              <a:xfrm rot="21015878">
                <a:off x="4104890" y="1625407"/>
                <a:ext cx="593296" cy="2656382"/>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chemeClr val="accent1">
                      <a:lumMod val="60000"/>
                      <a:lumOff val="4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32" name="Freeform: Shape 11"/>
              <p:cNvSpPr/>
              <p:nvPr/>
            </p:nvSpPr>
            <p:spPr bwMode="auto">
              <a:xfrm rot="3830661">
                <a:off x="3048285" y="1136813"/>
                <a:ext cx="620713" cy="2710730"/>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chorCtr="1">
                <a:normAutofit fontScale="77500" lnSpcReduction="20000"/>
              </a:bodyPr>
              <a:lstStyle/>
              <a:p>
                <a:pPr algn="ctr"/>
                <a:r>
                  <a:rPr lang="en-US" altLang="zh-CN" sz="4300">
                    <a:solidFill>
                      <a:schemeClr val="tx1"/>
                    </a:solidFill>
                    <a:cs typeface="+mn-ea"/>
                    <a:sym typeface="+mn-lt"/>
                  </a:rPr>
                  <a:t>1</a:t>
                </a:r>
              </a:p>
            </p:txBody>
          </p:sp>
          <p:sp>
            <p:nvSpPr>
              <p:cNvPr id="33" name="Freeform: Shape 12"/>
              <p:cNvSpPr/>
              <p:nvPr/>
            </p:nvSpPr>
            <p:spPr bwMode="auto">
              <a:xfrm rot="6911544">
                <a:off x="3094519" y="1851074"/>
                <a:ext cx="827502" cy="3217863"/>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143992" bIns="0" anchor="b" anchorCtr="1">
                <a:normAutofit/>
              </a:bodyPr>
              <a:lstStyle/>
              <a:p>
                <a:pPr algn="ctr"/>
                <a:r>
                  <a:rPr lang="zh-CN" altLang="en-US">
                    <a:solidFill>
                      <a:schemeClr val="tx1"/>
                    </a:solidFill>
                    <a:cs typeface="+mn-ea"/>
                    <a:sym typeface="+mn-lt"/>
                  </a:rPr>
                  <a:t>标题文本预设</a:t>
                </a:r>
              </a:p>
            </p:txBody>
          </p:sp>
        </p:grpSp>
        <p:grpSp>
          <p:nvGrpSpPr>
            <p:cNvPr id="19" name="Group 27"/>
            <p:cNvGrpSpPr/>
            <p:nvPr/>
          </p:nvGrpSpPr>
          <p:grpSpPr>
            <a:xfrm>
              <a:off x="3688704" y="1601457"/>
              <a:ext cx="3217909" cy="2673562"/>
              <a:chOff x="3688704" y="1601457"/>
              <a:chExt cx="3217909" cy="2673562"/>
            </a:xfrm>
          </p:grpSpPr>
          <p:sp>
            <p:nvSpPr>
              <p:cNvPr id="28" name="Freeform: Shape 8"/>
              <p:cNvSpPr/>
              <p:nvPr/>
            </p:nvSpPr>
            <p:spPr bwMode="auto">
              <a:xfrm rot="21015878">
                <a:off x="5893042" y="1601457"/>
                <a:ext cx="586910" cy="2673562"/>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chemeClr val="accent2">
                      <a:lumMod val="60000"/>
                      <a:lumOff val="40000"/>
                    </a:schemeClr>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29" name="Freeform: Shape 9"/>
              <p:cNvSpPr/>
              <p:nvPr/>
            </p:nvSpPr>
            <p:spPr bwMode="auto">
              <a:xfrm rot="3830661">
                <a:off x="4840129" y="1081348"/>
                <a:ext cx="620713" cy="2740025"/>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chorCtr="1">
                <a:normAutofit fontScale="77500" lnSpcReduction="20000"/>
              </a:bodyPr>
              <a:lstStyle/>
              <a:p>
                <a:pPr algn="ctr"/>
                <a:r>
                  <a:rPr lang="en-US" altLang="zh-CN" sz="4300">
                    <a:solidFill>
                      <a:schemeClr val="tx1"/>
                    </a:solidFill>
                    <a:cs typeface="+mn-ea"/>
                    <a:sym typeface="+mn-lt"/>
                  </a:rPr>
                  <a:t>2</a:t>
                </a:r>
              </a:p>
            </p:txBody>
          </p:sp>
          <p:sp>
            <p:nvSpPr>
              <p:cNvPr id="30" name="Freeform: Shape 13"/>
              <p:cNvSpPr/>
              <p:nvPr/>
            </p:nvSpPr>
            <p:spPr bwMode="auto">
              <a:xfrm rot="6911544">
                <a:off x="4883791" y="1843457"/>
                <a:ext cx="827736" cy="3217909"/>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rIns="143992" bIns="143992" anchor="b" anchorCtr="1">
                <a:normAutofit/>
              </a:bodyPr>
              <a:lstStyle/>
              <a:p>
                <a:pPr algn="ctr"/>
                <a:r>
                  <a:rPr lang="zh-CN" altLang="en-US">
                    <a:solidFill>
                      <a:schemeClr val="tx1"/>
                    </a:solidFill>
                    <a:cs typeface="+mn-ea"/>
                    <a:sym typeface="+mn-lt"/>
                  </a:rPr>
                  <a:t>标题文本预设</a:t>
                </a:r>
              </a:p>
            </p:txBody>
          </p:sp>
        </p:grpSp>
        <p:grpSp>
          <p:nvGrpSpPr>
            <p:cNvPr id="20" name="Group 28"/>
            <p:cNvGrpSpPr/>
            <p:nvPr/>
          </p:nvGrpSpPr>
          <p:grpSpPr>
            <a:xfrm>
              <a:off x="5475724" y="1591098"/>
              <a:ext cx="3217909" cy="2673562"/>
              <a:chOff x="5475724" y="1591098"/>
              <a:chExt cx="3217909" cy="2673562"/>
            </a:xfrm>
          </p:grpSpPr>
          <p:sp>
            <p:nvSpPr>
              <p:cNvPr id="25" name="Freeform: Shape 6"/>
              <p:cNvSpPr/>
              <p:nvPr/>
            </p:nvSpPr>
            <p:spPr bwMode="auto">
              <a:xfrm rot="21015878">
                <a:off x="7680061" y="1591098"/>
                <a:ext cx="586910" cy="2673562"/>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chemeClr val="accent3">
                      <a:lumMod val="60000"/>
                      <a:lumOff val="40000"/>
                    </a:schemeClr>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26" name="Freeform: Shape 7"/>
              <p:cNvSpPr/>
              <p:nvPr/>
            </p:nvSpPr>
            <p:spPr bwMode="auto">
              <a:xfrm rot="3830661">
                <a:off x="6627654" y="1071823"/>
                <a:ext cx="620713" cy="2740025"/>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chorCtr="1">
                <a:normAutofit fontScale="77500" lnSpcReduction="20000"/>
              </a:bodyPr>
              <a:lstStyle/>
              <a:p>
                <a:pPr algn="ctr"/>
                <a:r>
                  <a:rPr lang="en-US" altLang="zh-CN" sz="4300">
                    <a:solidFill>
                      <a:schemeClr val="tx1"/>
                    </a:solidFill>
                    <a:cs typeface="+mn-ea"/>
                    <a:sym typeface="+mn-lt"/>
                  </a:rPr>
                  <a:t>3</a:t>
                </a:r>
              </a:p>
            </p:txBody>
          </p:sp>
          <p:sp>
            <p:nvSpPr>
              <p:cNvPr id="27" name="Freeform: Shape 14"/>
              <p:cNvSpPr/>
              <p:nvPr/>
            </p:nvSpPr>
            <p:spPr bwMode="auto">
              <a:xfrm rot="6911544">
                <a:off x="6670811" y="1833098"/>
                <a:ext cx="827736" cy="3217909"/>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rIns="143992" anchor="b" anchorCtr="1">
                <a:normAutofit/>
              </a:bodyPr>
              <a:lstStyle/>
              <a:p>
                <a:pPr algn="ctr"/>
                <a:r>
                  <a:rPr lang="zh-CN" altLang="en-US">
                    <a:solidFill>
                      <a:schemeClr val="tx1"/>
                    </a:solidFill>
                    <a:cs typeface="+mn-ea"/>
                    <a:sym typeface="+mn-lt"/>
                  </a:rPr>
                  <a:t>标题文本预设</a:t>
                </a:r>
              </a:p>
            </p:txBody>
          </p:sp>
        </p:grpSp>
        <p:grpSp>
          <p:nvGrpSpPr>
            <p:cNvPr id="21" name="Group 29"/>
            <p:cNvGrpSpPr/>
            <p:nvPr/>
          </p:nvGrpSpPr>
          <p:grpSpPr>
            <a:xfrm>
              <a:off x="7260672" y="1586482"/>
              <a:ext cx="3217909" cy="2673562"/>
              <a:chOff x="7260672" y="1586482"/>
              <a:chExt cx="3217909" cy="2673562"/>
            </a:xfrm>
          </p:grpSpPr>
          <p:sp>
            <p:nvSpPr>
              <p:cNvPr id="22" name="Freeform: Shape 4"/>
              <p:cNvSpPr/>
              <p:nvPr/>
            </p:nvSpPr>
            <p:spPr bwMode="auto">
              <a:xfrm rot="21015878">
                <a:off x="9465009" y="1586482"/>
                <a:ext cx="586910" cy="2673562"/>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chemeClr val="accent4">
                      <a:lumMod val="60000"/>
                      <a:lumOff val="40000"/>
                    </a:schemeClr>
                  </a:gs>
                  <a:gs pos="100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23" name="Freeform: Shape 5"/>
              <p:cNvSpPr/>
              <p:nvPr/>
            </p:nvSpPr>
            <p:spPr bwMode="auto">
              <a:xfrm rot="3830661">
                <a:off x="8412005" y="1067060"/>
                <a:ext cx="620712" cy="2740025"/>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chorCtr="1">
                <a:normAutofit fontScale="92500" lnSpcReduction="20000"/>
              </a:bodyPr>
              <a:lstStyle/>
              <a:p>
                <a:pPr algn="ctr"/>
                <a:r>
                  <a:rPr lang="en-US" altLang="zh-CN" sz="3700">
                    <a:solidFill>
                      <a:schemeClr val="tx1"/>
                    </a:solidFill>
                    <a:cs typeface="+mn-ea"/>
                    <a:sym typeface="+mn-lt"/>
                  </a:rPr>
                  <a:t>4</a:t>
                </a:r>
              </a:p>
            </p:txBody>
          </p:sp>
          <p:sp>
            <p:nvSpPr>
              <p:cNvPr id="24" name="Freeform: Shape 15"/>
              <p:cNvSpPr/>
              <p:nvPr/>
            </p:nvSpPr>
            <p:spPr bwMode="auto">
              <a:xfrm rot="6911544">
                <a:off x="8455759" y="1828481"/>
                <a:ext cx="827736" cy="3217909"/>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rIns="143992" anchor="b" anchorCtr="1">
                <a:normAutofit/>
              </a:bodyPr>
              <a:lstStyle/>
              <a:p>
                <a:pPr algn="ctr"/>
                <a:r>
                  <a:rPr lang="zh-CN" altLang="en-US">
                    <a:solidFill>
                      <a:schemeClr val="tx1"/>
                    </a:solidFill>
                    <a:cs typeface="+mn-ea"/>
                    <a:sym typeface="+mn-lt"/>
                  </a:rPr>
                  <a:t>标题文本预设</a:t>
                </a:r>
              </a:p>
            </p:txBody>
          </p:sp>
        </p:grpSp>
      </p:grpSp>
      <p:grpSp>
        <p:nvGrpSpPr>
          <p:cNvPr id="5" name="Group 18"/>
          <p:cNvGrpSpPr/>
          <p:nvPr/>
        </p:nvGrpSpPr>
        <p:grpSpPr>
          <a:xfrm>
            <a:off x="1448331" y="4526329"/>
            <a:ext cx="9295343" cy="1145908"/>
            <a:chOff x="1768931" y="3638220"/>
            <a:chExt cx="9298705" cy="1146063"/>
          </a:xfrm>
        </p:grpSpPr>
        <p:grpSp>
          <p:nvGrpSpPr>
            <p:cNvPr id="6" name="Group 19"/>
            <p:cNvGrpSpPr/>
            <p:nvPr/>
          </p:nvGrpSpPr>
          <p:grpSpPr>
            <a:xfrm>
              <a:off x="1768931" y="3638220"/>
              <a:ext cx="2244316" cy="1144375"/>
              <a:chOff x="1732858" y="5001250"/>
              <a:chExt cx="2244316" cy="1144375"/>
            </a:xfrm>
          </p:grpSpPr>
          <p:sp>
            <p:nvSpPr>
              <p:cNvPr id="16" name="TextBox 34"/>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cs typeface="+mn-ea"/>
                    <a:sym typeface="+mn-lt"/>
                  </a:rPr>
                  <a:t>标题文本预设</a:t>
                </a:r>
              </a:p>
            </p:txBody>
          </p:sp>
          <p:sp>
            <p:nvSpPr>
              <p:cNvPr id="17" name="TextBox 35"/>
              <p:cNvSpPr txBox="1"/>
              <p:nvPr/>
            </p:nvSpPr>
            <p:spPr bwMode="auto">
              <a:xfrm>
                <a:off x="1764031" y="5571395"/>
                <a:ext cx="221314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200" dirty="0">
                    <a:cs typeface="+mn-ea"/>
                    <a:sym typeface="+mn-lt"/>
                  </a:rPr>
                  <a:t>标题数字等都可以通过点击和重新输入进行更改，顶部“开始”面板中可以对字体 </a:t>
                </a:r>
                <a:br>
                  <a:rPr lang="zh-CN" altLang="en-US" sz="1200" dirty="0">
                    <a:cs typeface="+mn-ea"/>
                    <a:sym typeface="+mn-lt"/>
                  </a:rPr>
                </a:br>
                <a:r>
                  <a:rPr lang="zh-CN" altLang="en-US" sz="1200" dirty="0">
                    <a:cs typeface="+mn-ea"/>
                    <a:sym typeface="+mn-lt"/>
                  </a:rPr>
                  <a:t>（建议使用主题字体）</a:t>
                </a:r>
              </a:p>
            </p:txBody>
          </p:sp>
        </p:grpSp>
        <p:grpSp>
          <p:nvGrpSpPr>
            <p:cNvPr id="7" name="Group 20"/>
            <p:cNvGrpSpPr/>
            <p:nvPr/>
          </p:nvGrpSpPr>
          <p:grpSpPr>
            <a:xfrm>
              <a:off x="4113839" y="3638220"/>
              <a:ext cx="2230089" cy="1146063"/>
              <a:chOff x="1715912" y="5001250"/>
              <a:chExt cx="2230089" cy="1146063"/>
            </a:xfrm>
          </p:grpSpPr>
          <p:sp>
            <p:nvSpPr>
              <p:cNvPr id="14" name="TextBox 32"/>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cs typeface="+mn-ea"/>
                    <a:sym typeface="+mn-lt"/>
                  </a:rPr>
                  <a:t>标题文本预设</a:t>
                </a:r>
              </a:p>
            </p:txBody>
          </p:sp>
          <p:sp>
            <p:nvSpPr>
              <p:cNvPr id="15" name="TextBox 33"/>
              <p:cNvSpPr txBox="1"/>
              <p:nvPr/>
            </p:nvSpPr>
            <p:spPr bwMode="auto">
              <a:xfrm>
                <a:off x="1715912" y="5573083"/>
                <a:ext cx="221314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200" dirty="0">
                    <a:cs typeface="+mn-ea"/>
                    <a:sym typeface="+mn-lt"/>
                  </a:rPr>
                  <a:t>标题数字等都可以通过点击和重新输入进行更改，顶部“开始”面板中可以对字体 </a:t>
                </a:r>
                <a:br>
                  <a:rPr lang="zh-CN" altLang="en-US" sz="1200" dirty="0">
                    <a:cs typeface="+mn-ea"/>
                    <a:sym typeface="+mn-lt"/>
                  </a:rPr>
                </a:br>
                <a:r>
                  <a:rPr lang="zh-CN" altLang="en-US" sz="1200" dirty="0">
                    <a:cs typeface="+mn-ea"/>
                    <a:sym typeface="+mn-lt"/>
                  </a:rPr>
                  <a:t>（建议使用主题字体）</a:t>
                </a:r>
              </a:p>
            </p:txBody>
          </p:sp>
        </p:grpSp>
        <p:grpSp>
          <p:nvGrpSpPr>
            <p:cNvPr id="8" name="Group 21"/>
            <p:cNvGrpSpPr/>
            <p:nvPr/>
          </p:nvGrpSpPr>
          <p:grpSpPr>
            <a:xfrm>
              <a:off x="6492639" y="3638220"/>
              <a:ext cx="2248080" cy="1144375"/>
              <a:chOff x="1732858" y="5001250"/>
              <a:chExt cx="2248080" cy="1144375"/>
            </a:xfrm>
          </p:grpSpPr>
          <p:sp>
            <p:nvSpPr>
              <p:cNvPr id="12" name="TextBox 30"/>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cs typeface="+mn-ea"/>
                    <a:sym typeface="+mn-lt"/>
                  </a:rPr>
                  <a:t>标题文本预设</a:t>
                </a:r>
              </a:p>
            </p:txBody>
          </p:sp>
          <p:sp>
            <p:nvSpPr>
              <p:cNvPr id="13" name="TextBox 31"/>
              <p:cNvSpPr txBox="1"/>
              <p:nvPr/>
            </p:nvSpPr>
            <p:spPr bwMode="auto">
              <a:xfrm>
                <a:off x="1767795" y="5571395"/>
                <a:ext cx="221314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200" dirty="0">
                    <a:cs typeface="+mn-ea"/>
                    <a:sym typeface="+mn-lt"/>
                  </a:rPr>
                  <a:t>标题数字等都可以通过点击和重新输入进行更改，顶部“开始”面板中可以对字体 </a:t>
                </a:r>
                <a:br>
                  <a:rPr lang="zh-CN" altLang="en-US" sz="1200" dirty="0">
                    <a:cs typeface="+mn-ea"/>
                    <a:sym typeface="+mn-lt"/>
                  </a:rPr>
                </a:br>
                <a:r>
                  <a:rPr lang="zh-CN" altLang="en-US" sz="1200" dirty="0">
                    <a:cs typeface="+mn-ea"/>
                    <a:sym typeface="+mn-lt"/>
                  </a:rPr>
                  <a:t>（建议使用主题字体）</a:t>
                </a:r>
              </a:p>
            </p:txBody>
          </p:sp>
        </p:grpSp>
        <p:grpSp>
          <p:nvGrpSpPr>
            <p:cNvPr id="9" name="Group 22"/>
            <p:cNvGrpSpPr/>
            <p:nvPr/>
          </p:nvGrpSpPr>
          <p:grpSpPr>
            <a:xfrm>
              <a:off x="8854493" y="3638220"/>
              <a:ext cx="2213143" cy="1144375"/>
              <a:chOff x="1732858" y="5001250"/>
              <a:chExt cx="2213143" cy="1144375"/>
            </a:xfrm>
          </p:grpSpPr>
          <p:sp>
            <p:nvSpPr>
              <p:cNvPr id="10" name="TextBox 2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cs typeface="+mn-ea"/>
                    <a:sym typeface="+mn-lt"/>
                  </a:rPr>
                  <a:t>标题文本预设</a:t>
                </a:r>
              </a:p>
            </p:txBody>
          </p:sp>
          <p:sp>
            <p:nvSpPr>
              <p:cNvPr id="11" name="TextBox 25"/>
              <p:cNvSpPr txBox="1"/>
              <p:nvPr/>
            </p:nvSpPr>
            <p:spPr bwMode="auto">
              <a:xfrm>
                <a:off x="1732858" y="5571395"/>
                <a:ext cx="221314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200" dirty="0">
                    <a:cs typeface="+mn-ea"/>
                    <a:sym typeface="+mn-lt"/>
                  </a:rPr>
                  <a:t>标题数字等都可以通过点击和重新输入进行更改，顶部“开始”面板中可以对字体 </a:t>
                </a:r>
                <a:br>
                  <a:rPr lang="zh-CN" altLang="en-US" sz="1200" dirty="0">
                    <a:cs typeface="+mn-ea"/>
                    <a:sym typeface="+mn-lt"/>
                  </a:rPr>
                </a:br>
                <a:r>
                  <a:rPr lang="zh-CN" altLang="en-US" sz="1200" dirty="0">
                    <a:cs typeface="+mn-ea"/>
                    <a:sym typeface="+mn-lt"/>
                  </a:rPr>
                  <a:t>（建议使用主题字体）</a:t>
                </a:r>
              </a:p>
            </p:txBody>
          </p:sp>
        </p:grpSp>
      </p:grpSp>
      <p:sp>
        <p:nvSpPr>
          <p:cNvPr id="2" name="文本框 1"/>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5220122" y="3516261"/>
            <a:ext cx="1824737"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600" dirty="0">
                <a:latin typeface="+mn-lt"/>
                <a:ea typeface="+mn-ea"/>
                <a:cs typeface="+mn-ea"/>
                <a:sym typeface="+mn-lt"/>
              </a:rPr>
              <a:t>单击编辑标题</a:t>
            </a:r>
          </a:p>
        </p:txBody>
      </p:sp>
      <p:grpSp>
        <p:nvGrpSpPr>
          <p:cNvPr id="2" name="组合 4"/>
          <p:cNvGrpSpPr/>
          <p:nvPr/>
        </p:nvGrpSpPr>
        <p:grpSpPr>
          <a:xfrm>
            <a:off x="4008365" y="2069229"/>
            <a:ext cx="4267591" cy="3686736"/>
            <a:chOff x="2926910" y="1304925"/>
            <a:chExt cx="3202283" cy="2765425"/>
          </a:xfrm>
        </p:grpSpPr>
        <p:grpSp>
          <p:nvGrpSpPr>
            <p:cNvPr id="5" name="组合 5"/>
            <p:cNvGrpSpPr/>
            <p:nvPr/>
          </p:nvGrpSpPr>
          <p:grpSpPr>
            <a:xfrm>
              <a:off x="3498850" y="1304925"/>
              <a:ext cx="876300" cy="876300"/>
              <a:chOff x="3327400" y="1304925"/>
              <a:chExt cx="876300" cy="876300"/>
            </a:xfrm>
          </p:grpSpPr>
          <p:grpSp>
            <p:nvGrpSpPr>
              <p:cNvPr id="6" name="组合 31"/>
              <p:cNvGrpSpPr/>
              <p:nvPr/>
            </p:nvGrpSpPr>
            <p:grpSpPr>
              <a:xfrm>
                <a:off x="3327400" y="1304925"/>
                <a:ext cx="876300" cy="876300"/>
                <a:chOff x="2613025" y="1343025"/>
                <a:chExt cx="876300" cy="876300"/>
              </a:xfrm>
            </p:grpSpPr>
            <p:sp>
              <p:nvSpPr>
                <p:cNvPr id="34" name="任意多边形 3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sp>
              <p:nvSpPr>
                <p:cNvPr id="35" name="任意多边形 3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sp>
            <p:nvSpPr>
              <p:cNvPr id="33" name="Freeform 5"/>
              <p:cNvSpPr>
                <a:spLocks noEditPoints="1"/>
              </p:cNvSpPr>
              <p:nvPr/>
            </p:nvSpPr>
            <p:spPr bwMode="auto">
              <a:xfrm>
                <a:off x="3556220" y="1456391"/>
                <a:ext cx="149321" cy="200025"/>
              </a:xfrm>
              <a:custGeom>
                <a:avLst/>
                <a:gdLst>
                  <a:gd name="T0" fmla="*/ 180 w 269"/>
                  <a:gd name="T1" fmla="*/ 320 h 361"/>
                  <a:gd name="T2" fmla="*/ 180 w 269"/>
                  <a:gd name="T3" fmla="*/ 328 h 361"/>
                  <a:gd name="T4" fmla="*/ 163 w 269"/>
                  <a:gd name="T5" fmla="*/ 354 h 361"/>
                  <a:gd name="T6" fmla="*/ 134 w 269"/>
                  <a:gd name="T7" fmla="*/ 361 h 361"/>
                  <a:gd name="T8" fmla="*/ 106 w 269"/>
                  <a:gd name="T9" fmla="*/ 355 h 361"/>
                  <a:gd name="T10" fmla="*/ 93 w 269"/>
                  <a:gd name="T11" fmla="*/ 343 h 361"/>
                  <a:gd name="T12" fmla="*/ 91 w 269"/>
                  <a:gd name="T13" fmla="*/ 326 h 361"/>
                  <a:gd name="T14" fmla="*/ 180 w 269"/>
                  <a:gd name="T15" fmla="*/ 316 h 361"/>
                  <a:gd name="T16" fmla="*/ 268 w 269"/>
                  <a:gd name="T17" fmla="*/ 122 h 361"/>
                  <a:gd name="T18" fmla="*/ 256 w 269"/>
                  <a:gd name="T19" fmla="*/ 187 h 361"/>
                  <a:gd name="T20" fmla="*/ 228 w 269"/>
                  <a:gd name="T21" fmla="*/ 226 h 361"/>
                  <a:gd name="T22" fmla="*/ 212 w 269"/>
                  <a:gd name="T23" fmla="*/ 239 h 361"/>
                  <a:gd name="T24" fmla="*/ 202 w 269"/>
                  <a:gd name="T25" fmla="*/ 244 h 361"/>
                  <a:gd name="T26" fmla="*/ 191 w 269"/>
                  <a:gd name="T27" fmla="*/ 262 h 361"/>
                  <a:gd name="T28" fmla="*/ 183 w 269"/>
                  <a:gd name="T29" fmla="*/ 283 h 361"/>
                  <a:gd name="T30" fmla="*/ 172 w 269"/>
                  <a:gd name="T31" fmla="*/ 293 h 361"/>
                  <a:gd name="T32" fmla="*/ 88 w 269"/>
                  <a:gd name="T33" fmla="*/ 289 h 361"/>
                  <a:gd name="T34" fmla="*/ 79 w 269"/>
                  <a:gd name="T35" fmla="*/ 272 h 361"/>
                  <a:gd name="T36" fmla="*/ 57 w 269"/>
                  <a:gd name="T37" fmla="*/ 243 h 361"/>
                  <a:gd name="T38" fmla="*/ 29 w 269"/>
                  <a:gd name="T39" fmla="*/ 215 h 361"/>
                  <a:gd name="T40" fmla="*/ 5 w 269"/>
                  <a:gd name="T41" fmla="*/ 167 h 361"/>
                  <a:gd name="T42" fmla="*/ 3 w 269"/>
                  <a:gd name="T43" fmla="*/ 102 h 361"/>
                  <a:gd name="T44" fmla="*/ 58 w 269"/>
                  <a:gd name="T45" fmla="*/ 22 h 361"/>
                  <a:gd name="T46" fmla="*/ 133 w 269"/>
                  <a:gd name="T47" fmla="*/ 0 h 361"/>
                  <a:gd name="T48" fmla="*/ 203 w 269"/>
                  <a:gd name="T49" fmla="*/ 19 h 361"/>
                  <a:gd name="T50" fmla="*/ 258 w 269"/>
                  <a:gd name="T51" fmla="*/ 81 h 361"/>
                  <a:gd name="T52" fmla="*/ 181 w 269"/>
                  <a:gd name="T53" fmla="*/ 59 h 361"/>
                  <a:gd name="T54" fmla="*/ 134 w 269"/>
                  <a:gd name="T55" fmla="*/ 46 h 361"/>
                  <a:gd name="T56" fmla="*/ 86 w 269"/>
                  <a:gd name="T57" fmla="*/ 60 h 361"/>
                  <a:gd name="T58" fmla="*/ 45 w 269"/>
                  <a:gd name="T59" fmla="*/ 138 h 361"/>
                  <a:gd name="T60" fmla="*/ 58 w 269"/>
                  <a:gd name="T61" fmla="*/ 177 h 361"/>
                  <a:gd name="T62" fmla="*/ 79 w 269"/>
                  <a:gd name="T63" fmla="*/ 202 h 361"/>
                  <a:gd name="T64" fmla="*/ 105 w 269"/>
                  <a:gd name="T65" fmla="*/ 236 h 361"/>
                  <a:gd name="T66" fmla="*/ 133 w 269"/>
                  <a:gd name="T67" fmla="*/ 251 h 361"/>
                  <a:gd name="T68" fmla="*/ 163 w 269"/>
                  <a:gd name="T69" fmla="*/ 234 h 361"/>
                  <a:gd name="T70" fmla="*/ 187 w 269"/>
                  <a:gd name="T71" fmla="*/ 202 h 361"/>
                  <a:gd name="T72" fmla="*/ 208 w 269"/>
                  <a:gd name="T73" fmla="*/ 180 h 361"/>
                  <a:gd name="T74" fmla="*/ 221 w 269"/>
                  <a:gd name="T75" fmla="*/ 154 h 361"/>
                  <a:gd name="T76" fmla="*/ 221 w 269"/>
                  <a:gd name="T77" fmla="*/ 1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61">
                    <a:moveTo>
                      <a:pt x="180" y="316"/>
                    </a:moveTo>
                    <a:cubicBezTo>
                      <a:pt x="180" y="320"/>
                      <a:pt x="180" y="320"/>
                      <a:pt x="180" y="320"/>
                    </a:cubicBezTo>
                    <a:cubicBezTo>
                      <a:pt x="180" y="321"/>
                      <a:pt x="180" y="322"/>
                      <a:pt x="180" y="324"/>
                    </a:cubicBezTo>
                    <a:cubicBezTo>
                      <a:pt x="180" y="325"/>
                      <a:pt x="180" y="326"/>
                      <a:pt x="180" y="328"/>
                    </a:cubicBezTo>
                    <a:cubicBezTo>
                      <a:pt x="180" y="332"/>
                      <a:pt x="179" y="337"/>
                      <a:pt x="176" y="343"/>
                    </a:cubicBezTo>
                    <a:cubicBezTo>
                      <a:pt x="174" y="348"/>
                      <a:pt x="170" y="352"/>
                      <a:pt x="163" y="354"/>
                    </a:cubicBezTo>
                    <a:cubicBezTo>
                      <a:pt x="161" y="355"/>
                      <a:pt x="157" y="357"/>
                      <a:pt x="153" y="359"/>
                    </a:cubicBezTo>
                    <a:cubicBezTo>
                      <a:pt x="149" y="360"/>
                      <a:pt x="143" y="361"/>
                      <a:pt x="134" y="361"/>
                    </a:cubicBezTo>
                    <a:cubicBezTo>
                      <a:pt x="127" y="361"/>
                      <a:pt x="121" y="360"/>
                      <a:pt x="117" y="359"/>
                    </a:cubicBezTo>
                    <a:cubicBezTo>
                      <a:pt x="112" y="357"/>
                      <a:pt x="108" y="356"/>
                      <a:pt x="106" y="355"/>
                    </a:cubicBezTo>
                    <a:cubicBezTo>
                      <a:pt x="102" y="355"/>
                      <a:pt x="100" y="353"/>
                      <a:pt x="98" y="351"/>
                    </a:cubicBezTo>
                    <a:cubicBezTo>
                      <a:pt x="96" y="349"/>
                      <a:pt x="94" y="346"/>
                      <a:pt x="93" y="343"/>
                    </a:cubicBezTo>
                    <a:cubicBezTo>
                      <a:pt x="92" y="340"/>
                      <a:pt x="91" y="337"/>
                      <a:pt x="91" y="334"/>
                    </a:cubicBezTo>
                    <a:cubicBezTo>
                      <a:pt x="91" y="331"/>
                      <a:pt x="91" y="329"/>
                      <a:pt x="91" y="326"/>
                    </a:cubicBezTo>
                    <a:cubicBezTo>
                      <a:pt x="91" y="315"/>
                      <a:pt x="91" y="315"/>
                      <a:pt x="91" y="315"/>
                    </a:cubicBezTo>
                    <a:lnTo>
                      <a:pt x="180" y="316"/>
                    </a:lnTo>
                    <a:close/>
                    <a:moveTo>
                      <a:pt x="258" y="81"/>
                    </a:moveTo>
                    <a:cubicBezTo>
                      <a:pt x="264" y="96"/>
                      <a:pt x="267" y="110"/>
                      <a:pt x="268" y="122"/>
                    </a:cubicBezTo>
                    <a:cubicBezTo>
                      <a:pt x="269" y="135"/>
                      <a:pt x="269" y="147"/>
                      <a:pt x="266" y="158"/>
                    </a:cubicBezTo>
                    <a:cubicBezTo>
                      <a:pt x="264" y="169"/>
                      <a:pt x="260" y="179"/>
                      <a:pt x="256" y="187"/>
                    </a:cubicBezTo>
                    <a:cubicBezTo>
                      <a:pt x="251" y="196"/>
                      <a:pt x="247" y="203"/>
                      <a:pt x="242" y="210"/>
                    </a:cubicBezTo>
                    <a:cubicBezTo>
                      <a:pt x="237" y="216"/>
                      <a:pt x="232" y="222"/>
                      <a:pt x="228" y="226"/>
                    </a:cubicBezTo>
                    <a:cubicBezTo>
                      <a:pt x="224" y="230"/>
                      <a:pt x="221" y="233"/>
                      <a:pt x="219" y="234"/>
                    </a:cubicBezTo>
                    <a:cubicBezTo>
                      <a:pt x="217" y="236"/>
                      <a:pt x="214" y="238"/>
                      <a:pt x="212" y="239"/>
                    </a:cubicBezTo>
                    <a:cubicBezTo>
                      <a:pt x="210" y="240"/>
                      <a:pt x="208" y="241"/>
                      <a:pt x="207" y="242"/>
                    </a:cubicBezTo>
                    <a:cubicBezTo>
                      <a:pt x="205" y="243"/>
                      <a:pt x="204" y="243"/>
                      <a:pt x="202" y="244"/>
                    </a:cubicBezTo>
                    <a:cubicBezTo>
                      <a:pt x="201" y="245"/>
                      <a:pt x="200" y="247"/>
                      <a:pt x="198" y="249"/>
                    </a:cubicBezTo>
                    <a:cubicBezTo>
                      <a:pt x="195" y="254"/>
                      <a:pt x="193" y="258"/>
                      <a:pt x="191" y="262"/>
                    </a:cubicBezTo>
                    <a:cubicBezTo>
                      <a:pt x="189" y="267"/>
                      <a:pt x="188" y="271"/>
                      <a:pt x="187" y="275"/>
                    </a:cubicBezTo>
                    <a:cubicBezTo>
                      <a:pt x="185" y="278"/>
                      <a:pt x="184" y="281"/>
                      <a:pt x="183" y="283"/>
                    </a:cubicBezTo>
                    <a:cubicBezTo>
                      <a:pt x="181" y="285"/>
                      <a:pt x="180" y="287"/>
                      <a:pt x="178" y="289"/>
                    </a:cubicBezTo>
                    <a:cubicBezTo>
                      <a:pt x="176" y="291"/>
                      <a:pt x="174" y="292"/>
                      <a:pt x="172" y="293"/>
                    </a:cubicBezTo>
                    <a:cubicBezTo>
                      <a:pt x="93" y="293"/>
                      <a:pt x="93" y="293"/>
                      <a:pt x="93" y="293"/>
                    </a:cubicBezTo>
                    <a:cubicBezTo>
                      <a:pt x="92" y="292"/>
                      <a:pt x="90" y="291"/>
                      <a:pt x="88" y="289"/>
                    </a:cubicBezTo>
                    <a:cubicBezTo>
                      <a:pt x="86" y="287"/>
                      <a:pt x="85" y="285"/>
                      <a:pt x="83" y="282"/>
                    </a:cubicBezTo>
                    <a:cubicBezTo>
                      <a:pt x="81" y="280"/>
                      <a:pt x="80" y="276"/>
                      <a:pt x="79" y="272"/>
                    </a:cubicBezTo>
                    <a:cubicBezTo>
                      <a:pt x="76" y="265"/>
                      <a:pt x="73" y="260"/>
                      <a:pt x="70" y="256"/>
                    </a:cubicBezTo>
                    <a:cubicBezTo>
                      <a:pt x="66" y="251"/>
                      <a:pt x="62" y="247"/>
                      <a:pt x="57" y="243"/>
                    </a:cubicBezTo>
                    <a:cubicBezTo>
                      <a:pt x="53" y="240"/>
                      <a:pt x="48" y="237"/>
                      <a:pt x="43" y="232"/>
                    </a:cubicBezTo>
                    <a:cubicBezTo>
                      <a:pt x="39" y="227"/>
                      <a:pt x="34" y="221"/>
                      <a:pt x="29" y="215"/>
                    </a:cubicBezTo>
                    <a:cubicBezTo>
                      <a:pt x="24" y="208"/>
                      <a:pt x="20" y="201"/>
                      <a:pt x="15" y="193"/>
                    </a:cubicBezTo>
                    <a:cubicBezTo>
                      <a:pt x="11" y="185"/>
                      <a:pt x="8" y="176"/>
                      <a:pt x="5" y="167"/>
                    </a:cubicBezTo>
                    <a:cubicBezTo>
                      <a:pt x="2" y="157"/>
                      <a:pt x="1" y="147"/>
                      <a:pt x="0" y="136"/>
                    </a:cubicBezTo>
                    <a:cubicBezTo>
                      <a:pt x="0" y="125"/>
                      <a:pt x="1" y="114"/>
                      <a:pt x="3" y="102"/>
                    </a:cubicBezTo>
                    <a:cubicBezTo>
                      <a:pt x="8" y="83"/>
                      <a:pt x="15" y="67"/>
                      <a:pt x="25" y="54"/>
                    </a:cubicBezTo>
                    <a:cubicBezTo>
                      <a:pt x="35" y="41"/>
                      <a:pt x="46" y="30"/>
                      <a:pt x="58" y="22"/>
                    </a:cubicBezTo>
                    <a:cubicBezTo>
                      <a:pt x="71" y="15"/>
                      <a:pt x="84" y="9"/>
                      <a:pt x="97" y="5"/>
                    </a:cubicBezTo>
                    <a:cubicBezTo>
                      <a:pt x="110" y="2"/>
                      <a:pt x="122" y="0"/>
                      <a:pt x="133" y="0"/>
                    </a:cubicBezTo>
                    <a:cubicBezTo>
                      <a:pt x="144" y="0"/>
                      <a:pt x="156" y="2"/>
                      <a:pt x="168" y="5"/>
                    </a:cubicBezTo>
                    <a:cubicBezTo>
                      <a:pt x="180" y="8"/>
                      <a:pt x="192" y="13"/>
                      <a:pt x="203" y="19"/>
                    </a:cubicBezTo>
                    <a:cubicBezTo>
                      <a:pt x="215" y="26"/>
                      <a:pt x="225" y="34"/>
                      <a:pt x="234" y="45"/>
                    </a:cubicBezTo>
                    <a:cubicBezTo>
                      <a:pt x="244" y="55"/>
                      <a:pt x="252" y="67"/>
                      <a:pt x="258" y="81"/>
                    </a:cubicBezTo>
                    <a:close/>
                    <a:moveTo>
                      <a:pt x="221" y="154"/>
                    </a:moveTo>
                    <a:cubicBezTo>
                      <a:pt x="232" y="113"/>
                      <a:pt x="218" y="81"/>
                      <a:pt x="181" y="59"/>
                    </a:cubicBezTo>
                    <a:cubicBezTo>
                      <a:pt x="175" y="55"/>
                      <a:pt x="168" y="52"/>
                      <a:pt x="160" y="50"/>
                    </a:cubicBezTo>
                    <a:cubicBezTo>
                      <a:pt x="151" y="48"/>
                      <a:pt x="143" y="46"/>
                      <a:pt x="134" y="46"/>
                    </a:cubicBezTo>
                    <a:cubicBezTo>
                      <a:pt x="126" y="46"/>
                      <a:pt x="117" y="48"/>
                      <a:pt x="109" y="50"/>
                    </a:cubicBezTo>
                    <a:cubicBezTo>
                      <a:pt x="100" y="52"/>
                      <a:pt x="93" y="55"/>
                      <a:pt x="86" y="60"/>
                    </a:cubicBezTo>
                    <a:cubicBezTo>
                      <a:pt x="70" y="71"/>
                      <a:pt x="59" y="83"/>
                      <a:pt x="53" y="96"/>
                    </a:cubicBezTo>
                    <a:cubicBezTo>
                      <a:pt x="47" y="109"/>
                      <a:pt x="45" y="123"/>
                      <a:pt x="45" y="138"/>
                    </a:cubicBezTo>
                    <a:cubicBezTo>
                      <a:pt x="45" y="146"/>
                      <a:pt x="47" y="153"/>
                      <a:pt x="49" y="160"/>
                    </a:cubicBezTo>
                    <a:cubicBezTo>
                      <a:pt x="52" y="166"/>
                      <a:pt x="55" y="172"/>
                      <a:pt x="58" y="177"/>
                    </a:cubicBezTo>
                    <a:cubicBezTo>
                      <a:pt x="62" y="183"/>
                      <a:pt x="65" y="187"/>
                      <a:pt x="69" y="191"/>
                    </a:cubicBezTo>
                    <a:cubicBezTo>
                      <a:pt x="73" y="195"/>
                      <a:pt x="76" y="199"/>
                      <a:pt x="79" y="202"/>
                    </a:cubicBezTo>
                    <a:cubicBezTo>
                      <a:pt x="85" y="208"/>
                      <a:pt x="90" y="213"/>
                      <a:pt x="95" y="218"/>
                    </a:cubicBezTo>
                    <a:cubicBezTo>
                      <a:pt x="99" y="223"/>
                      <a:pt x="103" y="229"/>
                      <a:pt x="105" y="236"/>
                    </a:cubicBezTo>
                    <a:cubicBezTo>
                      <a:pt x="108" y="243"/>
                      <a:pt x="112" y="247"/>
                      <a:pt x="118" y="248"/>
                    </a:cubicBezTo>
                    <a:cubicBezTo>
                      <a:pt x="123" y="250"/>
                      <a:pt x="128" y="251"/>
                      <a:pt x="133" y="251"/>
                    </a:cubicBezTo>
                    <a:cubicBezTo>
                      <a:pt x="139" y="251"/>
                      <a:pt x="145" y="249"/>
                      <a:pt x="151" y="247"/>
                    </a:cubicBezTo>
                    <a:cubicBezTo>
                      <a:pt x="157" y="244"/>
                      <a:pt x="161" y="240"/>
                      <a:pt x="163" y="234"/>
                    </a:cubicBezTo>
                    <a:cubicBezTo>
                      <a:pt x="165" y="231"/>
                      <a:pt x="167" y="227"/>
                      <a:pt x="171" y="222"/>
                    </a:cubicBezTo>
                    <a:cubicBezTo>
                      <a:pt x="174" y="217"/>
                      <a:pt x="180" y="210"/>
                      <a:pt x="187" y="202"/>
                    </a:cubicBezTo>
                    <a:cubicBezTo>
                      <a:pt x="191" y="197"/>
                      <a:pt x="195" y="193"/>
                      <a:pt x="198" y="190"/>
                    </a:cubicBezTo>
                    <a:cubicBezTo>
                      <a:pt x="202" y="187"/>
                      <a:pt x="205" y="183"/>
                      <a:pt x="208" y="180"/>
                    </a:cubicBezTo>
                    <a:cubicBezTo>
                      <a:pt x="211" y="176"/>
                      <a:pt x="214" y="173"/>
                      <a:pt x="216" y="169"/>
                    </a:cubicBezTo>
                    <a:cubicBezTo>
                      <a:pt x="218" y="165"/>
                      <a:pt x="220" y="160"/>
                      <a:pt x="221" y="154"/>
                    </a:cubicBezTo>
                    <a:close/>
                    <a:moveTo>
                      <a:pt x="221" y="154"/>
                    </a:moveTo>
                    <a:cubicBezTo>
                      <a:pt x="221" y="154"/>
                      <a:pt x="221" y="154"/>
                      <a:pt x="221" y="15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grpSp>
          <p:nvGrpSpPr>
            <p:cNvPr id="7" name="组合 6"/>
            <p:cNvGrpSpPr/>
            <p:nvPr/>
          </p:nvGrpSpPr>
          <p:grpSpPr>
            <a:xfrm>
              <a:off x="4651375" y="1304925"/>
              <a:ext cx="876300" cy="876300"/>
              <a:chOff x="4479925" y="1304925"/>
              <a:chExt cx="876300" cy="876300"/>
            </a:xfrm>
          </p:grpSpPr>
          <p:grpSp>
            <p:nvGrpSpPr>
              <p:cNvPr id="8" name="组合 27"/>
              <p:cNvGrpSpPr/>
              <p:nvPr/>
            </p:nvGrpSpPr>
            <p:grpSpPr>
              <a:xfrm rot="3600000">
                <a:off x="4479925" y="1304925"/>
                <a:ext cx="876300" cy="876300"/>
                <a:chOff x="2613025" y="1343025"/>
                <a:chExt cx="876300" cy="876300"/>
              </a:xfrm>
            </p:grpSpPr>
            <p:sp>
              <p:nvSpPr>
                <p:cNvPr id="30" name="任意多边形 29"/>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4">
                    <a:alpha val="77000"/>
                  </a:schemeClr>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sp>
              <p:nvSpPr>
                <p:cNvPr id="31" name="任意多边形 30"/>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sp>
            <p:nvSpPr>
              <p:cNvPr id="29" name="Freeform 9"/>
              <p:cNvSpPr>
                <a:spLocks noEditPoints="1"/>
              </p:cNvSpPr>
              <p:nvPr/>
            </p:nvSpPr>
            <p:spPr bwMode="auto">
              <a:xfrm>
                <a:off x="4980524" y="1477491"/>
                <a:ext cx="160850" cy="153666"/>
              </a:xfrm>
              <a:custGeom>
                <a:avLst/>
                <a:gdLst>
                  <a:gd name="T0" fmla="*/ 257 w 345"/>
                  <a:gd name="T1" fmla="*/ 155 h 330"/>
                  <a:gd name="T2" fmla="*/ 173 w 345"/>
                  <a:gd name="T3" fmla="*/ 243 h 330"/>
                  <a:gd name="T4" fmla="*/ 89 w 345"/>
                  <a:gd name="T5" fmla="*/ 155 h 330"/>
                  <a:gd name="T6" fmla="*/ 76 w 345"/>
                  <a:gd name="T7" fmla="*/ 140 h 330"/>
                  <a:gd name="T8" fmla="*/ 76 w 345"/>
                  <a:gd name="T9" fmla="*/ 103 h 330"/>
                  <a:gd name="T10" fmla="*/ 89 w 345"/>
                  <a:gd name="T11" fmla="*/ 90 h 330"/>
                  <a:gd name="T12" fmla="*/ 89 w 345"/>
                  <a:gd name="T13" fmla="*/ 90 h 330"/>
                  <a:gd name="T14" fmla="*/ 89 w 345"/>
                  <a:gd name="T15" fmla="*/ 90 h 330"/>
                  <a:gd name="T16" fmla="*/ 87 w 345"/>
                  <a:gd name="T17" fmla="*/ 62 h 330"/>
                  <a:gd name="T18" fmla="*/ 103 w 345"/>
                  <a:gd name="T19" fmla="*/ 50 h 330"/>
                  <a:gd name="T20" fmla="*/ 115 w 345"/>
                  <a:gd name="T21" fmla="*/ 2 h 330"/>
                  <a:gd name="T22" fmla="*/ 170 w 345"/>
                  <a:gd name="T23" fmla="*/ 11 h 330"/>
                  <a:gd name="T24" fmla="*/ 228 w 345"/>
                  <a:gd name="T25" fmla="*/ 19 h 330"/>
                  <a:gd name="T26" fmla="*/ 244 w 345"/>
                  <a:gd name="T27" fmla="*/ 43 h 330"/>
                  <a:gd name="T28" fmla="*/ 262 w 345"/>
                  <a:gd name="T29" fmla="*/ 50 h 330"/>
                  <a:gd name="T30" fmla="*/ 257 w 345"/>
                  <a:gd name="T31" fmla="*/ 90 h 330"/>
                  <a:gd name="T32" fmla="*/ 256 w 345"/>
                  <a:gd name="T33" fmla="*/ 90 h 330"/>
                  <a:gd name="T34" fmla="*/ 257 w 345"/>
                  <a:gd name="T35" fmla="*/ 90 h 330"/>
                  <a:gd name="T36" fmla="*/ 270 w 345"/>
                  <a:gd name="T37" fmla="*/ 103 h 330"/>
                  <a:gd name="T38" fmla="*/ 270 w 345"/>
                  <a:gd name="T39" fmla="*/ 140 h 330"/>
                  <a:gd name="T40" fmla="*/ 257 w 345"/>
                  <a:gd name="T41" fmla="*/ 155 h 330"/>
                  <a:gd name="T42" fmla="*/ 195 w 345"/>
                  <a:gd name="T43" fmla="*/ 330 h 330"/>
                  <a:gd name="T44" fmla="*/ 195 w 345"/>
                  <a:gd name="T45" fmla="*/ 308 h 330"/>
                  <a:gd name="T46" fmla="*/ 173 w 345"/>
                  <a:gd name="T47" fmla="*/ 276 h 330"/>
                  <a:gd name="T48" fmla="*/ 151 w 345"/>
                  <a:gd name="T49" fmla="*/ 308 h 330"/>
                  <a:gd name="T50" fmla="*/ 151 w 345"/>
                  <a:gd name="T51" fmla="*/ 330 h 330"/>
                  <a:gd name="T52" fmla="*/ 0 w 345"/>
                  <a:gd name="T53" fmla="*/ 330 h 330"/>
                  <a:gd name="T54" fmla="*/ 65 w 345"/>
                  <a:gd name="T55" fmla="*/ 243 h 330"/>
                  <a:gd name="T56" fmla="*/ 151 w 345"/>
                  <a:gd name="T57" fmla="*/ 243 h 330"/>
                  <a:gd name="T58" fmla="*/ 162 w 345"/>
                  <a:gd name="T59" fmla="*/ 243 h 330"/>
                  <a:gd name="T60" fmla="*/ 151 w 345"/>
                  <a:gd name="T61" fmla="*/ 254 h 330"/>
                  <a:gd name="T62" fmla="*/ 162 w 345"/>
                  <a:gd name="T63" fmla="*/ 265 h 330"/>
                  <a:gd name="T64" fmla="*/ 184 w 345"/>
                  <a:gd name="T65" fmla="*/ 265 h 330"/>
                  <a:gd name="T66" fmla="*/ 195 w 345"/>
                  <a:gd name="T67" fmla="*/ 254 h 330"/>
                  <a:gd name="T68" fmla="*/ 184 w 345"/>
                  <a:gd name="T69" fmla="*/ 243 h 330"/>
                  <a:gd name="T70" fmla="*/ 195 w 345"/>
                  <a:gd name="T71" fmla="*/ 243 h 330"/>
                  <a:gd name="T72" fmla="*/ 281 w 345"/>
                  <a:gd name="T73" fmla="*/ 243 h 330"/>
                  <a:gd name="T74" fmla="*/ 345 w 345"/>
                  <a:gd name="T75" fmla="*/ 330 h 330"/>
                  <a:gd name="T76" fmla="*/ 195 w 345"/>
                  <a:gd name="T77" fmla="*/ 330 h 330"/>
                  <a:gd name="T78" fmla="*/ 195 w 345"/>
                  <a:gd name="T79" fmla="*/ 330 h 330"/>
                  <a:gd name="T80" fmla="*/ 195 w 345"/>
                  <a:gd name="T81"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30">
                    <a:moveTo>
                      <a:pt x="257" y="155"/>
                    </a:moveTo>
                    <a:cubicBezTo>
                      <a:pt x="247" y="198"/>
                      <a:pt x="210" y="243"/>
                      <a:pt x="173" y="243"/>
                    </a:cubicBezTo>
                    <a:cubicBezTo>
                      <a:pt x="136" y="243"/>
                      <a:pt x="99" y="198"/>
                      <a:pt x="89" y="155"/>
                    </a:cubicBezTo>
                    <a:cubicBezTo>
                      <a:pt x="81" y="153"/>
                      <a:pt x="76" y="150"/>
                      <a:pt x="76" y="140"/>
                    </a:cubicBezTo>
                    <a:cubicBezTo>
                      <a:pt x="76" y="103"/>
                      <a:pt x="76" y="103"/>
                      <a:pt x="76" y="103"/>
                    </a:cubicBezTo>
                    <a:cubicBezTo>
                      <a:pt x="76" y="94"/>
                      <a:pt x="81" y="91"/>
                      <a:pt x="89" y="90"/>
                    </a:cubicBezTo>
                    <a:cubicBezTo>
                      <a:pt x="89" y="90"/>
                      <a:pt x="89" y="90"/>
                      <a:pt x="89" y="90"/>
                    </a:cubicBezTo>
                    <a:cubicBezTo>
                      <a:pt x="89" y="90"/>
                      <a:pt x="89" y="90"/>
                      <a:pt x="89" y="90"/>
                    </a:cubicBezTo>
                    <a:cubicBezTo>
                      <a:pt x="89" y="90"/>
                      <a:pt x="83" y="67"/>
                      <a:pt x="87" y="62"/>
                    </a:cubicBezTo>
                    <a:cubicBezTo>
                      <a:pt x="91" y="57"/>
                      <a:pt x="101" y="56"/>
                      <a:pt x="103" y="50"/>
                    </a:cubicBezTo>
                    <a:cubicBezTo>
                      <a:pt x="105" y="45"/>
                      <a:pt x="108" y="3"/>
                      <a:pt x="115" y="2"/>
                    </a:cubicBezTo>
                    <a:cubicBezTo>
                      <a:pt x="123" y="0"/>
                      <a:pt x="159" y="10"/>
                      <a:pt x="170" y="11"/>
                    </a:cubicBezTo>
                    <a:cubicBezTo>
                      <a:pt x="181" y="13"/>
                      <a:pt x="222" y="15"/>
                      <a:pt x="228" y="19"/>
                    </a:cubicBezTo>
                    <a:cubicBezTo>
                      <a:pt x="234" y="23"/>
                      <a:pt x="239" y="38"/>
                      <a:pt x="244" y="43"/>
                    </a:cubicBezTo>
                    <a:cubicBezTo>
                      <a:pt x="249" y="49"/>
                      <a:pt x="259" y="44"/>
                      <a:pt x="262" y="50"/>
                    </a:cubicBezTo>
                    <a:cubicBezTo>
                      <a:pt x="265" y="56"/>
                      <a:pt x="257" y="90"/>
                      <a:pt x="257" y="90"/>
                    </a:cubicBezTo>
                    <a:cubicBezTo>
                      <a:pt x="256" y="90"/>
                      <a:pt x="256" y="90"/>
                      <a:pt x="256" y="90"/>
                    </a:cubicBezTo>
                    <a:cubicBezTo>
                      <a:pt x="257" y="90"/>
                      <a:pt x="257" y="90"/>
                      <a:pt x="257" y="90"/>
                    </a:cubicBezTo>
                    <a:cubicBezTo>
                      <a:pt x="264" y="91"/>
                      <a:pt x="270" y="94"/>
                      <a:pt x="270" y="103"/>
                    </a:cubicBezTo>
                    <a:cubicBezTo>
                      <a:pt x="270" y="140"/>
                      <a:pt x="270" y="140"/>
                      <a:pt x="270" y="140"/>
                    </a:cubicBezTo>
                    <a:cubicBezTo>
                      <a:pt x="270" y="149"/>
                      <a:pt x="264" y="153"/>
                      <a:pt x="257" y="155"/>
                    </a:cubicBezTo>
                    <a:close/>
                    <a:moveTo>
                      <a:pt x="195" y="330"/>
                    </a:moveTo>
                    <a:cubicBezTo>
                      <a:pt x="195" y="308"/>
                      <a:pt x="195" y="308"/>
                      <a:pt x="195" y="308"/>
                    </a:cubicBezTo>
                    <a:cubicBezTo>
                      <a:pt x="195" y="296"/>
                      <a:pt x="185" y="276"/>
                      <a:pt x="173" y="276"/>
                    </a:cubicBezTo>
                    <a:cubicBezTo>
                      <a:pt x="161" y="276"/>
                      <a:pt x="151" y="296"/>
                      <a:pt x="151" y="308"/>
                    </a:cubicBezTo>
                    <a:cubicBezTo>
                      <a:pt x="151" y="330"/>
                      <a:pt x="151" y="330"/>
                      <a:pt x="151" y="330"/>
                    </a:cubicBezTo>
                    <a:cubicBezTo>
                      <a:pt x="0" y="330"/>
                      <a:pt x="0" y="330"/>
                      <a:pt x="0" y="330"/>
                    </a:cubicBezTo>
                    <a:cubicBezTo>
                      <a:pt x="0" y="330"/>
                      <a:pt x="53" y="243"/>
                      <a:pt x="65" y="243"/>
                    </a:cubicBezTo>
                    <a:cubicBezTo>
                      <a:pt x="151" y="243"/>
                      <a:pt x="151" y="243"/>
                      <a:pt x="151" y="243"/>
                    </a:cubicBezTo>
                    <a:cubicBezTo>
                      <a:pt x="162" y="243"/>
                      <a:pt x="162" y="243"/>
                      <a:pt x="162" y="243"/>
                    </a:cubicBezTo>
                    <a:cubicBezTo>
                      <a:pt x="156" y="243"/>
                      <a:pt x="151" y="248"/>
                      <a:pt x="151" y="254"/>
                    </a:cubicBezTo>
                    <a:cubicBezTo>
                      <a:pt x="151" y="260"/>
                      <a:pt x="156" y="265"/>
                      <a:pt x="162" y="265"/>
                    </a:cubicBezTo>
                    <a:cubicBezTo>
                      <a:pt x="184" y="265"/>
                      <a:pt x="184" y="265"/>
                      <a:pt x="184" y="265"/>
                    </a:cubicBezTo>
                    <a:cubicBezTo>
                      <a:pt x="190" y="265"/>
                      <a:pt x="195" y="260"/>
                      <a:pt x="195" y="254"/>
                    </a:cubicBezTo>
                    <a:cubicBezTo>
                      <a:pt x="195" y="248"/>
                      <a:pt x="190" y="243"/>
                      <a:pt x="184" y="243"/>
                    </a:cubicBezTo>
                    <a:cubicBezTo>
                      <a:pt x="195" y="243"/>
                      <a:pt x="195" y="243"/>
                      <a:pt x="195" y="243"/>
                    </a:cubicBezTo>
                    <a:cubicBezTo>
                      <a:pt x="281" y="243"/>
                      <a:pt x="281" y="243"/>
                      <a:pt x="281" y="243"/>
                    </a:cubicBezTo>
                    <a:cubicBezTo>
                      <a:pt x="292" y="243"/>
                      <a:pt x="345" y="330"/>
                      <a:pt x="345" y="330"/>
                    </a:cubicBezTo>
                    <a:cubicBezTo>
                      <a:pt x="195" y="330"/>
                      <a:pt x="195" y="330"/>
                      <a:pt x="195" y="330"/>
                    </a:cubicBezTo>
                    <a:close/>
                    <a:moveTo>
                      <a:pt x="195" y="330"/>
                    </a:moveTo>
                    <a:cubicBezTo>
                      <a:pt x="195" y="330"/>
                      <a:pt x="195" y="330"/>
                      <a:pt x="195" y="3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grpSp>
          <p:nvGrpSpPr>
            <p:cNvPr id="9" name="组合 7"/>
            <p:cNvGrpSpPr/>
            <p:nvPr/>
          </p:nvGrpSpPr>
          <p:grpSpPr>
            <a:xfrm>
              <a:off x="5252893" y="2200276"/>
              <a:ext cx="876300" cy="876300"/>
              <a:chOff x="5081443" y="2200276"/>
              <a:chExt cx="876300" cy="876300"/>
            </a:xfrm>
          </p:grpSpPr>
          <p:grpSp>
            <p:nvGrpSpPr>
              <p:cNvPr id="10" name="组合 23"/>
              <p:cNvGrpSpPr/>
              <p:nvPr/>
            </p:nvGrpSpPr>
            <p:grpSpPr>
              <a:xfrm rot="7200000">
                <a:off x="5081443" y="2200276"/>
                <a:ext cx="876300" cy="876300"/>
                <a:chOff x="2613025" y="1343025"/>
                <a:chExt cx="876300" cy="876300"/>
              </a:xfrm>
            </p:grpSpPr>
            <p:sp>
              <p:nvSpPr>
                <p:cNvPr id="26" name="任意多边形 25"/>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6">
                    <a:alpha val="77000"/>
                  </a:schemeClr>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sp>
              <p:nvSpPr>
                <p:cNvPr id="27" name="任意多边形 26"/>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sp>
            <p:nvSpPr>
              <p:cNvPr id="25" name="Freeform 13"/>
              <p:cNvSpPr>
                <a:spLocks noEditPoints="1"/>
              </p:cNvSpPr>
              <p:nvPr/>
            </p:nvSpPr>
            <p:spPr bwMode="auto">
              <a:xfrm>
                <a:off x="5672116" y="2555231"/>
                <a:ext cx="195284" cy="195284"/>
              </a:xfrm>
              <a:custGeom>
                <a:avLst/>
                <a:gdLst>
                  <a:gd name="T0" fmla="*/ 349 w 360"/>
                  <a:gd name="T1" fmla="*/ 70 h 360"/>
                  <a:gd name="T2" fmla="*/ 349 w 360"/>
                  <a:gd name="T3" fmla="*/ 290 h 360"/>
                  <a:gd name="T4" fmla="*/ 290 w 360"/>
                  <a:gd name="T5" fmla="*/ 350 h 360"/>
                  <a:gd name="T6" fmla="*/ 70 w 360"/>
                  <a:gd name="T7" fmla="*/ 349 h 360"/>
                  <a:gd name="T8" fmla="*/ 11 w 360"/>
                  <a:gd name="T9" fmla="*/ 290 h 360"/>
                  <a:gd name="T10" fmla="*/ 11 w 360"/>
                  <a:gd name="T11" fmla="*/ 70 h 360"/>
                  <a:gd name="T12" fmla="*/ 70 w 360"/>
                  <a:gd name="T13" fmla="*/ 11 h 360"/>
                  <a:gd name="T14" fmla="*/ 290 w 360"/>
                  <a:gd name="T15" fmla="*/ 11 h 360"/>
                  <a:gd name="T16" fmla="*/ 349 w 360"/>
                  <a:gd name="T17" fmla="*/ 70 h 360"/>
                  <a:gd name="T18" fmla="*/ 349 w 360"/>
                  <a:gd name="T19" fmla="*/ 70 h 360"/>
                  <a:gd name="T20" fmla="*/ 125 w 360"/>
                  <a:gd name="T21" fmla="*/ 49 h 360"/>
                  <a:gd name="T22" fmla="*/ 90 w 360"/>
                  <a:gd name="T23" fmla="*/ 84 h 360"/>
                  <a:gd name="T24" fmla="*/ 125 w 360"/>
                  <a:gd name="T25" fmla="*/ 118 h 360"/>
                  <a:gd name="T26" fmla="*/ 142 w 360"/>
                  <a:gd name="T27" fmla="*/ 114 h 360"/>
                  <a:gd name="T28" fmla="*/ 219 w 360"/>
                  <a:gd name="T29" fmla="*/ 114 h 360"/>
                  <a:gd name="T30" fmla="*/ 236 w 360"/>
                  <a:gd name="T31" fmla="*/ 119 h 360"/>
                  <a:gd name="T32" fmla="*/ 270 w 360"/>
                  <a:gd name="T33" fmla="*/ 84 h 360"/>
                  <a:gd name="T34" fmla="*/ 236 w 360"/>
                  <a:gd name="T35" fmla="*/ 49 h 360"/>
                  <a:gd name="T36" fmla="*/ 219 w 360"/>
                  <a:gd name="T37" fmla="*/ 54 h 360"/>
                  <a:gd name="T38" fmla="*/ 142 w 360"/>
                  <a:gd name="T39" fmla="*/ 54 h 360"/>
                  <a:gd name="T40" fmla="*/ 125 w 360"/>
                  <a:gd name="T41" fmla="*/ 49 h 360"/>
                  <a:gd name="T42" fmla="*/ 125 w 360"/>
                  <a:gd name="T43" fmla="*/ 49 h 360"/>
                  <a:gd name="T44" fmla="*/ 291 w 360"/>
                  <a:gd name="T45" fmla="*/ 215 h 360"/>
                  <a:gd name="T46" fmla="*/ 326 w 360"/>
                  <a:gd name="T47" fmla="*/ 180 h 360"/>
                  <a:gd name="T48" fmla="*/ 291 w 360"/>
                  <a:gd name="T49" fmla="*/ 146 h 360"/>
                  <a:gd name="T50" fmla="*/ 274 w 360"/>
                  <a:gd name="T51" fmla="*/ 150 h 360"/>
                  <a:gd name="T52" fmla="*/ 192 w 360"/>
                  <a:gd name="T53" fmla="*/ 155 h 360"/>
                  <a:gd name="T54" fmla="*/ 188 w 360"/>
                  <a:gd name="T55" fmla="*/ 154 h 360"/>
                  <a:gd name="T56" fmla="*/ 180 w 360"/>
                  <a:gd name="T57" fmla="*/ 152 h 360"/>
                  <a:gd name="T58" fmla="*/ 173 w 360"/>
                  <a:gd name="T59" fmla="*/ 153 h 360"/>
                  <a:gd name="T60" fmla="*/ 168 w 360"/>
                  <a:gd name="T61" fmla="*/ 155 h 360"/>
                  <a:gd name="T62" fmla="*/ 86 w 360"/>
                  <a:gd name="T63" fmla="*/ 150 h 360"/>
                  <a:gd name="T64" fmla="*/ 69 w 360"/>
                  <a:gd name="T65" fmla="*/ 145 h 360"/>
                  <a:gd name="T66" fmla="*/ 35 w 360"/>
                  <a:gd name="T67" fmla="*/ 180 h 360"/>
                  <a:gd name="T68" fmla="*/ 69 w 360"/>
                  <a:gd name="T69" fmla="*/ 215 h 360"/>
                  <a:gd name="T70" fmla="*/ 86 w 360"/>
                  <a:gd name="T71" fmla="*/ 210 h 360"/>
                  <a:gd name="T72" fmla="*/ 147 w 360"/>
                  <a:gd name="T73" fmla="*/ 198 h 360"/>
                  <a:gd name="T74" fmla="*/ 141 w 360"/>
                  <a:gd name="T75" fmla="*/ 209 h 360"/>
                  <a:gd name="T76" fmla="*/ 96 w 360"/>
                  <a:gd name="T77" fmla="*/ 251 h 360"/>
                  <a:gd name="T78" fmla="*/ 86 w 360"/>
                  <a:gd name="T79" fmla="*/ 276 h 360"/>
                  <a:gd name="T80" fmla="*/ 120 w 360"/>
                  <a:gd name="T81" fmla="*/ 311 h 360"/>
                  <a:gd name="T82" fmla="*/ 133 w 360"/>
                  <a:gd name="T83" fmla="*/ 309 h 360"/>
                  <a:gd name="T84" fmla="*/ 211 w 360"/>
                  <a:gd name="T85" fmla="*/ 275 h 360"/>
                  <a:gd name="T86" fmla="*/ 217 w 360"/>
                  <a:gd name="T87" fmla="*/ 288 h 360"/>
                  <a:gd name="T88" fmla="*/ 246 w 360"/>
                  <a:gd name="T89" fmla="*/ 311 h 360"/>
                  <a:gd name="T90" fmla="*/ 276 w 360"/>
                  <a:gd name="T91" fmla="*/ 275 h 360"/>
                  <a:gd name="T92" fmla="*/ 223 w 360"/>
                  <a:gd name="T93" fmla="*/ 246 h 360"/>
                  <a:gd name="T94" fmla="*/ 149 w 360"/>
                  <a:gd name="T95" fmla="*/ 262 h 360"/>
                  <a:gd name="T96" fmla="*/ 146 w 360"/>
                  <a:gd name="T97" fmla="*/ 257 h 360"/>
                  <a:gd name="T98" fmla="*/ 191 w 360"/>
                  <a:gd name="T99" fmla="*/ 201 h 360"/>
                  <a:gd name="T100" fmla="*/ 274 w 360"/>
                  <a:gd name="T101" fmla="*/ 210 h 360"/>
                  <a:gd name="T102" fmla="*/ 291 w 360"/>
                  <a:gd name="T103" fmla="*/ 215 h 360"/>
                  <a:gd name="T104" fmla="*/ 291 w 360"/>
                  <a:gd name="T105" fmla="*/ 215 h 360"/>
                  <a:gd name="T106" fmla="*/ 291 w 360"/>
                  <a:gd name="T107" fmla="*/ 21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349" y="70"/>
                    </a:moveTo>
                    <a:cubicBezTo>
                      <a:pt x="360" y="129"/>
                      <a:pt x="360" y="230"/>
                      <a:pt x="349" y="290"/>
                    </a:cubicBezTo>
                    <a:cubicBezTo>
                      <a:pt x="342" y="332"/>
                      <a:pt x="333" y="342"/>
                      <a:pt x="290" y="350"/>
                    </a:cubicBezTo>
                    <a:cubicBezTo>
                      <a:pt x="231" y="359"/>
                      <a:pt x="131" y="360"/>
                      <a:pt x="70" y="349"/>
                    </a:cubicBezTo>
                    <a:cubicBezTo>
                      <a:pt x="28" y="342"/>
                      <a:pt x="18" y="333"/>
                      <a:pt x="11" y="290"/>
                    </a:cubicBezTo>
                    <a:cubicBezTo>
                      <a:pt x="0" y="231"/>
                      <a:pt x="0" y="130"/>
                      <a:pt x="11" y="70"/>
                    </a:cubicBezTo>
                    <a:cubicBezTo>
                      <a:pt x="18" y="28"/>
                      <a:pt x="27" y="18"/>
                      <a:pt x="70" y="11"/>
                    </a:cubicBezTo>
                    <a:cubicBezTo>
                      <a:pt x="129" y="0"/>
                      <a:pt x="230" y="1"/>
                      <a:pt x="290" y="11"/>
                    </a:cubicBezTo>
                    <a:cubicBezTo>
                      <a:pt x="333" y="19"/>
                      <a:pt x="342" y="27"/>
                      <a:pt x="349" y="70"/>
                    </a:cubicBezTo>
                    <a:cubicBezTo>
                      <a:pt x="349" y="70"/>
                      <a:pt x="349" y="70"/>
                      <a:pt x="349" y="70"/>
                    </a:cubicBezTo>
                    <a:close/>
                    <a:moveTo>
                      <a:pt x="125" y="49"/>
                    </a:moveTo>
                    <a:cubicBezTo>
                      <a:pt x="106" y="49"/>
                      <a:pt x="90" y="65"/>
                      <a:pt x="90" y="84"/>
                    </a:cubicBezTo>
                    <a:cubicBezTo>
                      <a:pt x="90" y="103"/>
                      <a:pt x="106" y="118"/>
                      <a:pt x="125" y="118"/>
                    </a:cubicBezTo>
                    <a:cubicBezTo>
                      <a:pt x="131" y="118"/>
                      <a:pt x="137" y="117"/>
                      <a:pt x="142" y="114"/>
                    </a:cubicBezTo>
                    <a:cubicBezTo>
                      <a:pt x="179" y="93"/>
                      <a:pt x="182" y="92"/>
                      <a:pt x="219" y="114"/>
                    </a:cubicBezTo>
                    <a:cubicBezTo>
                      <a:pt x="224" y="117"/>
                      <a:pt x="230" y="119"/>
                      <a:pt x="236" y="119"/>
                    </a:cubicBezTo>
                    <a:cubicBezTo>
                      <a:pt x="255" y="119"/>
                      <a:pt x="270" y="103"/>
                      <a:pt x="270" y="84"/>
                    </a:cubicBezTo>
                    <a:cubicBezTo>
                      <a:pt x="270" y="65"/>
                      <a:pt x="255" y="49"/>
                      <a:pt x="236" y="49"/>
                    </a:cubicBezTo>
                    <a:cubicBezTo>
                      <a:pt x="230" y="49"/>
                      <a:pt x="224" y="51"/>
                      <a:pt x="219" y="54"/>
                    </a:cubicBezTo>
                    <a:cubicBezTo>
                      <a:pt x="181" y="75"/>
                      <a:pt x="180" y="75"/>
                      <a:pt x="142" y="54"/>
                    </a:cubicBezTo>
                    <a:cubicBezTo>
                      <a:pt x="137" y="51"/>
                      <a:pt x="131" y="49"/>
                      <a:pt x="125" y="49"/>
                    </a:cubicBezTo>
                    <a:cubicBezTo>
                      <a:pt x="125" y="49"/>
                      <a:pt x="125" y="49"/>
                      <a:pt x="125" y="49"/>
                    </a:cubicBezTo>
                    <a:close/>
                    <a:moveTo>
                      <a:pt x="291" y="215"/>
                    </a:moveTo>
                    <a:cubicBezTo>
                      <a:pt x="310" y="215"/>
                      <a:pt x="326" y="199"/>
                      <a:pt x="326" y="180"/>
                    </a:cubicBezTo>
                    <a:cubicBezTo>
                      <a:pt x="326" y="161"/>
                      <a:pt x="310" y="146"/>
                      <a:pt x="291" y="146"/>
                    </a:cubicBezTo>
                    <a:cubicBezTo>
                      <a:pt x="285" y="146"/>
                      <a:pt x="279" y="147"/>
                      <a:pt x="274" y="150"/>
                    </a:cubicBezTo>
                    <a:cubicBezTo>
                      <a:pt x="237" y="171"/>
                      <a:pt x="223" y="168"/>
                      <a:pt x="192" y="155"/>
                    </a:cubicBezTo>
                    <a:cubicBezTo>
                      <a:pt x="188" y="154"/>
                      <a:pt x="188" y="154"/>
                      <a:pt x="188" y="154"/>
                    </a:cubicBezTo>
                    <a:cubicBezTo>
                      <a:pt x="185" y="153"/>
                      <a:pt x="183" y="152"/>
                      <a:pt x="180" y="152"/>
                    </a:cubicBezTo>
                    <a:cubicBezTo>
                      <a:pt x="178" y="152"/>
                      <a:pt x="176" y="153"/>
                      <a:pt x="173" y="153"/>
                    </a:cubicBezTo>
                    <a:cubicBezTo>
                      <a:pt x="168" y="155"/>
                      <a:pt x="168" y="155"/>
                      <a:pt x="168" y="155"/>
                    </a:cubicBezTo>
                    <a:cubicBezTo>
                      <a:pt x="136" y="168"/>
                      <a:pt x="124" y="171"/>
                      <a:pt x="86" y="150"/>
                    </a:cubicBezTo>
                    <a:cubicBezTo>
                      <a:pt x="81" y="147"/>
                      <a:pt x="75" y="145"/>
                      <a:pt x="69" y="145"/>
                    </a:cubicBezTo>
                    <a:cubicBezTo>
                      <a:pt x="50" y="145"/>
                      <a:pt x="35" y="161"/>
                      <a:pt x="35" y="180"/>
                    </a:cubicBezTo>
                    <a:cubicBezTo>
                      <a:pt x="35" y="199"/>
                      <a:pt x="50" y="215"/>
                      <a:pt x="69" y="215"/>
                    </a:cubicBezTo>
                    <a:cubicBezTo>
                      <a:pt x="75" y="215"/>
                      <a:pt x="81" y="213"/>
                      <a:pt x="86" y="210"/>
                    </a:cubicBezTo>
                    <a:cubicBezTo>
                      <a:pt x="121" y="190"/>
                      <a:pt x="140" y="191"/>
                      <a:pt x="147" y="198"/>
                    </a:cubicBezTo>
                    <a:cubicBezTo>
                      <a:pt x="150" y="199"/>
                      <a:pt x="147" y="201"/>
                      <a:pt x="141" y="209"/>
                    </a:cubicBezTo>
                    <a:cubicBezTo>
                      <a:pt x="132" y="220"/>
                      <a:pt x="113" y="235"/>
                      <a:pt x="96" y="251"/>
                    </a:cubicBezTo>
                    <a:cubicBezTo>
                      <a:pt x="89" y="258"/>
                      <a:pt x="86" y="266"/>
                      <a:pt x="86" y="276"/>
                    </a:cubicBezTo>
                    <a:cubicBezTo>
                      <a:pt x="86" y="295"/>
                      <a:pt x="101" y="311"/>
                      <a:pt x="120" y="311"/>
                    </a:cubicBezTo>
                    <a:cubicBezTo>
                      <a:pt x="124" y="311"/>
                      <a:pt x="129" y="310"/>
                      <a:pt x="133" y="309"/>
                    </a:cubicBezTo>
                    <a:cubicBezTo>
                      <a:pt x="166" y="300"/>
                      <a:pt x="193" y="284"/>
                      <a:pt x="211" y="275"/>
                    </a:cubicBezTo>
                    <a:cubicBezTo>
                      <a:pt x="215" y="273"/>
                      <a:pt x="213" y="277"/>
                      <a:pt x="217" y="288"/>
                    </a:cubicBezTo>
                    <a:cubicBezTo>
                      <a:pt x="221" y="297"/>
                      <a:pt x="231" y="310"/>
                      <a:pt x="246" y="311"/>
                    </a:cubicBezTo>
                    <a:cubicBezTo>
                      <a:pt x="269" y="313"/>
                      <a:pt x="281" y="294"/>
                      <a:pt x="276" y="275"/>
                    </a:cubicBezTo>
                    <a:cubicBezTo>
                      <a:pt x="270" y="252"/>
                      <a:pt x="247" y="236"/>
                      <a:pt x="223" y="246"/>
                    </a:cubicBezTo>
                    <a:cubicBezTo>
                      <a:pt x="197" y="256"/>
                      <a:pt x="174" y="262"/>
                      <a:pt x="149" y="262"/>
                    </a:cubicBezTo>
                    <a:cubicBezTo>
                      <a:pt x="144" y="261"/>
                      <a:pt x="145" y="260"/>
                      <a:pt x="146" y="257"/>
                    </a:cubicBezTo>
                    <a:cubicBezTo>
                      <a:pt x="149" y="245"/>
                      <a:pt x="168" y="213"/>
                      <a:pt x="191" y="201"/>
                    </a:cubicBezTo>
                    <a:cubicBezTo>
                      <a:pt x="214" y="191"/>
                      <a:pt x="233" y="187"/>
                      <a:pt x="274" y="210"/>
                    </a:cubicBezTo>
                    <a:cubicBezTo>
                      <a:pt x="279" y="213"/>
                      <a:pt x="285" y="215"/>
                      <a:pt x="291" y="215"/>
                    </a:cubicBezTo>
                    <a:close/>
                    <a:moveTo>
                      <a:pt x="291" y="215"/>
                    </a:moveTo>
                    <a:cubicBezTo>
                      <a:pt x="291" y="215"/>
                      <a:pt x="291" y="215"/>
                      <a:pt x="291" y="21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grpSp>
          <p:nvGrpSpPr>
            <p:cNvPr id="11" name="组合 8"/>
            <p:cNvGrpSpPr/>
            <p:nvPr/>
          </p:nvGrpSpPr>
          <p:grpSpPr>
            <a:xfrm>
              <a:off x="4651375" y="3194050"/>
              <a:ext cx="876300" cy="876300"/>
              <a:chOff x="4479925" y="3194050"/>
              <a:chExt cx="876300" cy="876300"/>
            </a:xfrm>
          </p:grpSpPr>
          <p:grpSp>
            <p:nvGrpSpPr>
              <p:cNvPr id="12" name="组合 19"/>
              <p:cNvGrpSpPr/>
              <p:nvPr/>
            </p:nvGrpSpPr>
            <p:grpSpPr>
              <a:xfrm rot="10800000">
                <a:off x="4479925" y="3194050"/>
                <a:ext cx="876300" cy="876300"/>
                <a:chOff x="2613025" y="1343025"/>
                <a:chExt cx="876300" cy="876300"/>
              </a:xfrm>
            </p:grpSpPr>
            <p:sp>
              <p:nvSpPr>
                <p:cNvPr id="22" name="任意多边形 21"/>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sp>
              <p:nvSpPr>
                <p:cNvPr id="23" name="任意多边形 22"/>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sp>
            <p:nvSpPr>
              <p:cNvPr id="21" name="Freeform 10"/>
              <p:cNvSpPr>
                <a:spLocks noEditPoints="1"/>
              </p:cNvSpPr>
              <p:nvPr/>
            </p:nvSpPr>
            <p:spPr bwMode="auto">
              <a:xfrm>
                <a:off x="4912957" y="3713718"/>
                <a:ext cx="240782" cy="210582"/>
              </a:xfrm>
              <a:custGeom>
                <a:avLst/>
                <a:gdLst>
                  <a:gd name="T0" fmla="*/ 383 w 463"/>
                  <a:gd name="T1" fmla="*/ 146 h 404"/>
                  <a:gd name="T2" fmla="*/ 382 w 463"/>
                  <a:gd name="T3" fmla="*/ 160 h 404"/>
                  <a:gd name="T4" fmla="*/ 235 w 463"/>
                  <a:gd name="T5" fmla="*/ 294 h 404"/>
                  <a:gd name="T6" fmla="*/ 211 w 463"/>
                  <a:gd name="T7" fmla="*/ 294 h 404"/>
                  <a:gd name="T8" fmla="*/ 206 w 463"/>
                  <a:gd name="T9" fmla="*/ 299 h 404"/>
                  <a:gd name="T10" fmla="*/ 288 w 463"/>
                  <a:gd name="T11" fmla="*/ 349 h 404"/>
                  <a:gd name="T12" fmla="*/ 312 w 463"/>
                  <a:gd name="T13" fmla="*/ 349 h 404"/>
                  <a:gd name="T14" fmla="*/ 360 w 463"/>
                  <a:gd name="T15" fmla="*/ 399 h 404"/>
                  <a:gd name="T16" fmla="*/ 371 w 463"/>
                  <a:gd name="T17" fmla="*/ 404 h 404"/>
                  <a:gd name="T18" fmla="*/ 377 w 463"/>
                  <a:gd name="T19" fmla="*/ 402 h 404"/>
                  <a:gd name="T20" fmla="*/ 387 w 463"/>
                  <a:gd name="T21" fmla="*/ 388 h 404"/>
                  <a:gd name="T22" fmla="*/ 387 w 463"/>
                  <a:gd name="T23" fmla="*/ 347 h 404"/>
                  <a:gd name="T24" fmla="*/ 463 w 463"/>
                  <a:gd name="T25" fmla="*/ 247 h 404"/>
                  <a:gd name="T26" fmla="*/ 383 w 463"/>
                  <a:gd name="T27" fmla="*/ 146 h 404"/>
                  <a:gd name="T28" fmla="*/ 235 w 463"/>
                  <a:gd name="T29" fmla="*/ 0 h 404"/>
                  <a:gd name="T30" fmla="*/ 126 w 463"/>
                  <a:gd name="T31" fmla="*/ 0 h 404"/>
                  <a:gd name="T32" fmla="*/ 0 w 463"/>
                  <a:gd name="T33" fmla="*/ 136 h 404"/>
                  <a:gd name="T34" fmla="*/ 104 w 463"/>
                  <a:gd name="T35" fmla="*/ 269 h 404"/>
                  <a:gd name="T36" fmla="*/ 104 w 463"/>
                  <a:gd name="T37" fmla="*/ 326 h 404"/>
                  <a:gd name="T38" fmla="*/ 116 w 463"/>
                  <a:gd name="T39" fmla="*/ 344 h 404"/>
                  <a:gd name="T40" fmla="*/ 123 w 463"/>
                  <a:gd name="T41" fmla="*/ 345 h 404"/>
                  <a:gd name="T42" fmla="*/ 136 w 463"/>
                  <a:gd name="T43" fmla="*/ 339 h 404"/>
                  <a:gd name="T44" fmla="*/ 201 w 463"/>
                  <a:gd name="T45" fmla="*/ 271 h 404"/>
                  <a:gd name="T46" fmla="*/ 235 w 463"/>
                  <a:gd name="T47" fmla="*/ 271 h 404"/>
                  <a:gd name="T48" fmla="*/ 359 w 463"/>
                  <a:gd name="T49" fmla="*/ 156 h 404"/>
                  <a:gd name="T50" fmla="*/ 361 w 463"/>
                  <a:gd name="T51" fmla="*/ 136 h 404"/>
                  <a:gd name="T52" fmla="*/ 235 w 463"/>
                  <a:gd name="T53" fmla="*/ 0 h 404"/>
                  <a:gd name="T54" fmla="*/ 92 w 463"/>
                  <a:gd name="T55" fmla="*/ 151 h 404"/>
                  <a:gd name="T56" fmla="*/ 74 w 463"/>
                  <a:gd name="T57" fmla="*/ 132 h 404"/>
                  <a:gd name="T58" fmla="*/ 92 w 463"/>
                  <a:gd name="T59" fmla="*/ 114 h 404"/>
                  <a:gd name="T60" fmla="*/ 111 w 463"/>
                  <a:gd name="T61" fmla="*/ 132 h 404"/>
                  <a:gd name="T62" fmla="*/ 92 w 463"/>
                  <a:gd name="T63" fmla="*/ 151 h 404"/>
                  <a:gd name="T64" fmla="*/ 188 w 463"/>
                  <a:gd name="T65" fmla="*/ 151 h 404"/>
                  <a:gd name="T66" fmla="*/ 169 w 463"/>
                  <a:gd name="T67" fmla="*/ 132 h 404"/>
                  <a:gd name="T68" fmla="*/ 188 w 463"/>
                  <a:gd name="T69" fmla="*/ 114 h 404"/>
                  <a:gd name="T70" fmla="*/ 206 w 463"/>
                  <a:gd name="T71" fmla="*/ 132 h 404"/>
                  <a:gd name="T72" fmla="*/ 188 w 463"/>
                  <a:gd name="T73" fmla="*/ 151 h 404"/>
                  <a:gd name="T74" fmla="*/ 283 w 463"/>
                  <a:gd name="T75" fmla="*/ 151 h 404"/>
                  <a:gd name="T76" fmla="*/ 265 w 463"/>
                  <a:gd name="T77" fmla="*/ 132 h 404"/>
                  <a:gd name="T78" fmla="*/ 283 w 463"/>
                  <a:gd name="T79" fmla="*/ 114 h 404"/>
                  <a:gd name="T80" fmla="*/ 302 w 463"/>
                  <a:gd name="T81" fmla="*/ 132 h 404"/>
                  <a:gd name="T82" fmla="*/ 283 w 463"/>
                  <a:gd name="T83" fmla="*/ 151 h 404"/>
                  <a:gd name="T84" fmla="*/ 283 w 463"/>
                  <a:gd name="T85" fmla="*/ 151 h 404"/>
                  <a:gd name="T86" fmla="*/ 283 w 463"/>
                  <a:gd name="T87" fmla="*/ 15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404">
                    <a:moveTo>
                      <a:pt x="383" y="146"/>
                    </a:moveTo>
                    <a:cubicBezTo>
                      <a:pt x="383" y="151"/>
                      <a:pt x="382" y="155"/>
                      <a:pt x="382" y="160"/>
                    </a:cubicBezTo>
                    <a:cubicBezTo>
                      <a:pt x="370" y="238"/>
                      <a:pt x="309" y="294"/>
                      <a:pt x="235" y="294"/>
                    </a:cubicBezTo>
                    <a:cubicBezTo>
                      <a:pt x="211" y="294"/>
                      <a:pt x="211" y="294"/>
                      <a:pt x="211" y="294"/>
                    </a:cubicBezTo>
                    <a:cubicBezTo>
                      <a:pt x="206" y="299"/>
                      <a:pt x="206" y="299"/>
                      <a:pt x="206" y="299"/>
                    </a:cubicBezTo>
                    <a:cubicBezTo>
                      <a:pt x="223" y="329"/>
                      <a:pt x="254" y="349"/>
                      <a:pt x="288" y="349"/>
                    </a:cubicBezTo>
                    <a:cubicBezTo>
                      <a:pt x="312" y="349"/>
                      <a:pt x="312" y="349"/>
                      <a:pt x="312" y="349"/>
                    </a:cubicBezTo>
                    <a:cubicBezTo>
                      <a:pt x="360" y="399"/>
                      <a:pt x="360" y="399"/>
                      <a:pt x="360" y="399"/>
                    </a:cubicBezTo>
                    <a:cubicBezTo>
                      <a:pt x="363" y="402"/>
                      <a:pt x="367" y="404"/>
                      <a:pt x="371" y="404"/>
                    </a:cubicBezTo>
                    <a:cubicBezTo>
                      <a:pt x="373" y="404"/>
                      <a:pt x="375" y="403"/>
                      <a:pt x="377" y="402"/>
                    </a:cubicBezTo>
                    <a:cubicBezTo>
                      <a:pt x="383" y="400"/>
                      <a:pt x="387" y="394"/>
                      <a:pt x="387" y="388"/>
                    </a:cubicBezTo>
                    <a:cubicBezTo>
                      <a:pt x="387" y="347"/>
                      <a:pt x="387" y="347"/>
                      <a:pt x="387" y="347"/>
                    </a:cubicBezTo>
                    <a:cubicBezTo>
                      <a:pt x="431" y="338"/>
                      <a:pt x="463" y="297"/>
                      <a:pt x="463" y="247"/>
                    </a:cubicBezTo>
                    <a:cubicBezTo>
                      <a:pt x="463" y="196"/>
                      <a:pt x="428" y="154"/>
                      <a:pt x="383" y="146"/>
                    </a:cubicBezTo>
                    <a:close/>
                    <a:moveTo>
                      <a:pt x="235" y="0"/>
                    </a:moveTo>
                    <a:cubicBezTo>
                      <a:pt x="126" y="0"/>
                      <a:pt x="126" y="0"/>
                      <a:pt x="126" y="0"/>
                    </a:cubicBezTo>
                    <a:cubicBezTo>
                      <a:pt x="57" y="0"/>
                      <a:pt x="0" y="61"/>
                      <a:pt x="0" y="136"/>
                    </a:cubicBezTo>
                    <a:cubicBezTo>
                      <a:pt x="0" y="203"/>
                      <a:pt x="45" y="258"/>
                      <a:pt x="104" y="269"/>
                    </a:cubicBezTo>
                    <a:cubicBezTo>
                      <a:pt x="104" y="326"/>
                      <a:pt x="104" y="326"/>
                      <a:pt x="104" y="326"/>
                    </a:cubicBezTo>
                    <a:cubicBezTo>
                      <a:pt x="104" y="334"/>
                      <a:pt x="109" y="341"/>
                      <a:pt x="116" y="344"/>
                    </a:cubicBezTo>
                    <a:cubicBezTo>
                      <a:pt x="118" y="344"/>
                      <a:pt x="120" y="345"/>
                      <a:pt x="123" y="345"/>
                    </a:cubicBezTo>
                    <a:cubicBezTo>
                      <a:pt x="128" y="345"/>
                      <a:pt x="133" y="343"/>
                      <a:pt x="136" y="339"/>
                    </a:cubicBezTo>
                    <a:cubicBezTo>
                      <a:pt x="201" y="271"/>
                      <a:pt x="201" y="271"/>
                      <a:pt x="201" y="271"/>
                    </a:cubicBezTo>
                    <a:cubicBezTo>
                      <a:pt x="235" y="271"/>
                      <a:pt x="235" y="271"/>
                      <a:pt x="235" y="271"/>
                    </a:cubicBezTo>
                    <a:cubicBezTo>
                      <a:pt x="297" y="271"/>
                      <a:pt x="349" y="223"/>
                      <a:pt x="359" y="156"/>
                    </a:cubicBezTo>
                    <a:cubicBezTo>
                      <a:pt x="360" y="149"/>
                      <a:pt x="361" y="142"/>
                      <a:pt x="361" y="136"/>
                    </a:cubicBezTo>
                    <a:cubicBezTo>
                      <a:pt x="361" y="61"/>
                      <a:pt x="304" y="0"/>
                      <a:pt x="235" y="0"/>
                    </a:cubicBezTo>
                    <a:close/>
                    <a:moveTo>
                      <a:pt x="92" y="151"/>
                    </a:moveTo>
                    <a:cubicBezTo>
                      <a:pt x="82" y="151"/>
                      <a:pt x="74" y="142"/>
                      <a:pt x="74" y="132"/>
                    </a:cubicBezTo>
                    <a:cubicBezTo>
                      <a:pt x="74" y="122"/>
                      <a:pt x="82" y="114"/>
                      <a:pt x="92" y="114"/>
                    </a:cubicBezTo>
                    <a:cubicBezTo>
                      <a:pt x="102" y="114"/>
                      <a:pt x="111" y="122"/>
                      <a:pt x="111" y="132"/>
                    </a:cubicBezTo>
                    <a:cubicBezTo>
                      <a:pt x="111" y="142"/>
                      <a:pt x="102" y="151"/>
                      <a:pt x="92" y="151"/>
                    </a:cubicBezTo>
                    <a:close/>
                    <a:moveTo>
                      <a:pt x="188" y="151"/>
                    </a:moveTo>
                    <a:cubicBezTo>
                      <a:pt x="177" y="151"/>
                      <a:pt x="169" y="142"/>
                      <a:pt x="169" y="132"/>
                    </a:cubicBezTo>
                    <a:cubicBezTo>
                      <a:pt x="169" y="122"/>
                      <a:pt x="177" y="114"/>
                      <a:pt x="188" y="114"/>
                    </a:cubicBezTo>
                    <a:cubicBezTo>
                      <a:pt x="198" y="114"/>
                      <a:pt x="206" y="122"/>
                      <a:pt x="206" y="132"/>
                    </a:cubicBezTo>
                    <a:cubicBezTo>
                      <a:pt x="206" y="142"/>
                      <a:pt x="198" y="151"/>
                      <a:pt x="188" y="151"/>
                    </a:cubicBezTo>
                    <a:close/>
                    <a:moveTo>
                      <a:pt x="283" y="151"/>
                    </a:moveTo>
                    <a:cubicBezTo>
                      <a:pt x="273" y="151"/>
                      <a:pt x="265" y="142"/>
                      <a:pt x="265" y="132"/>
                    </a:cubicBezTo>
                    <a:cubicBezTo>
                      <a:pt x="265" y="122"/>
                      <a:pt x="273" y="114"/>
                      <a:pt x="283" y="114"/>
                    </a:cubicBezTo>
                    <a:cubicBezTo>
                      <a:pt x="293" y="114"/>
                      <a:pt x="302" y="122"/>
                      <a:pt x="302" y="132"/>
                    </a:cubicBezTo>
                    <a:cubicBezTo>
                      <a:pt x="302" y="142"/>
                      <a:pt x="293" y="151"/>
                      <a:pt x="283" y="151"/>
                    </a:cubicBezTo>
                    <a:close/>
                    <a:moveTo>
                      <a:pt x="283" y="151"/>
                    </a:moveTo>
                    <a:cubicBezTo>
                      <a:pt x="283" y="151"/>
                      <a:pt x="283" y="151"/>
                      <a:pt x="283" y="151"/>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grpSp>
        <p:grpSp>
          <p:nvGrpSpPr>
            <p:cNvPr id="16" name="组合 9"/>
            <p:cNvGrpSpPr/>
            <p:nvPr/>
          </p:nvGrpSpPr>
          <p:grpSpPr>
            <a:xfrm>
              <a:off x="3498850" y="3194050"/>
              <a:ext cx="876300" cy="876300"/>
              <a:chOff x="3327400" y="3194050"/>
              <a:chExt cx="876300" cy="876300"/>
            </a:xfrm>
          </p:grpSpPr>
          <p:grpSp>
            <p:nvGrpSpPr>
              <p:cNvPr id="20" name="组合 15"/>
              <p:cNvGrpSpPr/>
              <p:nvPr/>
            </p:nvGrpSpPr>
            <p:grpSpPr>
              <a:xfrm rot="14400000">
                <a:off x="3327400" y="3194050"/>
                <a:ext cx="876300" cy="876300"/>
                <a:chOff x="2613025" y="1343025"/>
                <a:chExt cx="876300" cy="876300"/>
              </a:xfrm>
            </p:grpSpPr>
            <p:sp>
              <p:nvSpPr>
                <p:cNvPr id="18" name="任意多边形 17"/>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4">
                    <a:alpha val="77000"/>
                  </a:schemeClr>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sp>
              <p:nvSpPr>
                <p:cNvPr id="19" name="任意多边形 18"/>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sp>
            <p:nvSpPr>
              <p:cNvPr id="17" name="Freeform 9"/>
              <p:cNvSpPr>
                <a:spLocks noEditPoints="1"/>
              </p:cNvSpPr>
              <p:nvPr/>
            </p:nvSpPr>
            <p:spPr bwMode="auto">
              <a:xfrm>
                <a:off x="3547035" y="3713718"/>
                <a:ext cx="150836" cy="226602"/>
              </a:xfrm>
              <a:custGeom>
                <a:avLst/>
                <a:gdLst>
                  <a:gd name="T0" fmla="*/ 258 w 341"/>
                  <a:gd name="T1" fmla="*/ 344 h 509"/>
                  <a:gd name="T2" fmla="*/ 222 w 341"/>
                  <a:gd name="T3" fmla="*/ 352 h 509"/>
                  <a:gd name="T4" fmla="*/ 158 w 341"/>
                  <a:gd name="T5" fmla="*/ 288 h 509"/>
                  <a:gd name="T6" fmla="*/ 165 w 341"/>
                  <a:gd name="T7" fmla="*/ 254 h 509"/>
                  <a:gd name="T8" fmla="*/ 158 w 341"/>
                  <a:gd name="T9" fmla="*/ 220 h 509"/>
                  <a:gd name="T10" fmla="*/ 221 w 341"/>
                  <a:gd name="T11" fmla="*/ 157 h 509"/>
                  <a:gd name="T12" fmla="*/ 258 w 341"/>
                  <a:gd name="T13" fmla="*/ 166 h 509"/>
                  <a:gd name="T14" fmla="*/ 341 w 341"/>
                  <a:gd name="T15" fmla="*/ 83 h 509"/>
                  <a:gd name="T16" fmla="*/ 258 w 341"/>
                  <a:gd name="T17" fmla="*/ 0 h 509"/>
                  <a:gd name="T18" fmla="*/ 175 w 341"/>
                  <a:gd name="T19" fmla="*/ 83 h 509"/>
                  <a:gd name="T20" fmla="*/ 181 w 341"/>
                  <a:gd name="T21" fmla="*/ 114 h 509"/>
                  <a:gd name="T22" fmla="*/ 117 w 341"/>
                  <a:gd name="T23" fmla="*/ 179 h 509"/>
                  <a:gd name="T24" fmla="*/ 83 w 341"/>
                  <a:gd name="T25" fmla="*/ 172 h 509"/>
                  <a:gd name="T26" fmla="*/ 0 w 341"/>
                  <a:gd name="T27" fmla="*/ 254 h 509"/>
                  <a:gd name="T28" fmla="*/ 83 w 341"/>
                  <a:gd name="T29" fmla="*/ 337 h 509"/>
                  <a:gd name="T30" fmla="*/ 117 w 341"/>
                  <a:gd name="T31" fmla="*/ 330 h 509"/>
                  <a:gd name="T32" fmla="*/ 181 w 341"/>
                  <a:gd name="T33" fmla="*/ 395 h 509"/>
                  <a:gd name="T34" fmla="*/ 175 w 341"/>
                  <a:gd name="T35" fmla="*/ 426 h 509"/>
                  <a:gd name="T36" fmla="*/ 258 w 341"/>
                  <a:gd name="T37" fmla="*/ 509 h 509"/>
                  <a:gd name="T38" fmla="*/ 341 w 341"/>
                  <a:gd name="T39" fmla="*/ 426 h 509"/>
                  <a:gd name="T40" fmla="*/ 258 w 341"/>
                  <a:gd name="T41" fmla="*/ 344 h 509"/>
                  <a:gd name="T42" fmla="*/ 258 w 341"/>
                  <a:gd name="T43" fmla="*/ 344 h 509"/>
                  <a:gd name="T44" fmla="*/ 258 w 341"/>
                  <a:gd name="T45" fmla="*/ 34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09">
                    <a:moveTo>
                      <a:pt x="258" y="344"/>
                    </a:moveTo>
                    <a:cubicBezTo>
                      <a:pt x="245" y="344"/>
                      <a:pt x="233" y="347"/>
                      <a:pt x="222" y="352"/>
                    </a:cubicBezTo>
                    <a:cubicBezTo>
                      <a:pt x="158" y="288"/>
                      <a:pt x="158" y="288"/>
                      <a:pt x="158" y="288"/>
                    </a:cubicBezTo>
                    <a:cubicBezTo>
                      <a:pt x="163" y="278"/>
                      <a:pt x="165" y="267"/>
                      <a:pt x="165" y="254"/>
                    </a:cubicBezTo>
                    <a:cubicBezTo>
                      <a:pt x="165" y="242"/>
                      <a:pt x="163" y="231"/>
                      <a:pt x="158" y="220"/>
                    </a:cubicBezTo>
                    <a:cubicBezTo>
                      <a:pt x="221" y="157"/>
                      <a:pt x="221" y="157"/>
                      <a:pt x="221" y="157"/>
                    </a:cubicBezTo>
                    <a:cubicBezTo>
                      <a:pt x="232" y="163"/>
                      <a:pt x="245" y="166"/>
                      <a:pt x="258" y="166"/>
                    </a:cubicBezTo>
                    <a:cubicBezTo>
                      <a:pt x="304" y="166"/>
                      <a:pt x="341" y="129"/>
                      <a:pt x="341" y="83"/>
                    </a:cubicBezTo>
                    <a:cubicBezTo>
                      <a:pt x="341" y="37"/>
                      <a:pt x="304" y="0"/>
                      <a:pt x="258" y="0"/>
                    </a:cubicBezTo>
                    <a:cubicBezTo>
                      <a:pt x="212" y="0"/>
                      <a:pt x="175" y="37"/>
                      <a:pt x="175" y="83"/>
                    </a:cubicBezTo>
                    <a:cubicBezTo>
                      <a:pt x="175" y="94"/>
                      <a:pt x="177" y="105"/>
                      <a:pt x="181" y="114"/>
                    </a:cubicBezTo>
                    <a:cubicBezTo>
                      <a:pt x="117" y="179"/>
                      <a:pt x="117" y="179"/>
                      <a:pt x="117" y="179"/>
                    </a:cubicBezTo>
                    <a:cubicBezTo>
                      <a:pt x="106" y="174"/>
                      <a:pt x="95" y="172"/>
                      <a:pt x="83" y="172"/>
                    </a:cubicBezTo>
                    <a:cubicBezTo>
                      <a:pt x="37" y="172"/>
                      <a:pt x="0" y="209"/>
                      <a:pt x="0" y="254"/>
                    </a:cubicBezTo>
                    <a:cubicBezTo>
                      <a:pt x="0" y="300"/>
                      <a:pt x="37" y="337"/>
                      <a:pt x="83" y="337"/>
                    </a:cubicBezTo>
                    <a:cubicBezTo>
                      <a:pt x="95" y="337"/>
                      <a:pt x="106" y="335"/>
                      <a:pt x="117" y="330"/>
                    </a:cubicBezTo>
                    <a:cubicBezTo>
                      <a:pt x="181" y="395"/>
                      <a:pt x="181" y="395"/>
                      <a:pt x="181" y="395"/>
                    </a:cubicBezTo>
                    <a:cubicBezTo>
                      <a:pt x="177" y="404"/>
                      <a:pt x="175" y="415"/>
                      <a:pt x="175" y="426"/>
                    </a:cubicBezTo>
                    <a:cubicBezTo>
                      <a:pt x="175" y="472"/>
                      <a:pt x="212" y="509"/>
                      <a:pt x="258" y="509"/>
                    </a:cubicBezTo>
                    <a:cubicBezTo>
                      <a:pt x="304" y="509"/>
                      <a:pt x="341" y="472"/>
                      <a:pt x="341" y="426"/>
                    </a:cubicBezTo>
                    <a:cubicBezTo>
                      <a:pt x="341" y="381"/>
                      <a:pt x="304" y="344"/>
                      <a:pt x="258" y="344"/>
                    </a:cubicBezTo>
                    <a:close/>
                    <a:moveTo>
                      <a:pt x="258" y="344"/>
                    </a:moveTo>
                    <a:cubicBezTo>
                      <a:pt x="258" y="344"/>
                      <a:pt x="258" y="344"/>
                      <a:pt x="258" y="344"/>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grpSp>
        <p:grpSp>
          <p:nvGrpSpPr>
            <p:cNvPr id="24" name="组合 10"/>
            <p:cNvGrpSpPr/>
            <p:nvPr/>
          </p:nvGrpSpPr>
          <p:grpSpPr>
            <a:xfrm>
              <a:off x="2926910" y="2222377"/>
              <a:ext cx="876300" cy="876300"/>
              <a:chOff x="2755460" y="2222377"/>
              <a:chExt cx="876300" cy="876300"/>
            </a:xfrm>
          </p:grpSpPr>
          <p:grpSp>
            <p:nvGrpSpPr>
              <p:cNvPr id="28" name="组合 11"/>
              <p:cNvGrpSpPr/>
              <p:nvPr/>
            </p:nvGrpSpPr>
            <p:grpSpPr>
              <a:xfrm rot="18000000">
                <a:off x="2755460" y="2222377"/>
                <a:ext cx="876300" cy="876300"/>
                <a:chOff x="2613025" y="1343025"/>
                <a:chExt cx="876300" cy="876300"/>
              </a:xfrm>
            </p:grpSpPr>
            <p:sp>
              <p:nvSpPr>
                <p:cNvPr id="14" name="任意多边形 1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6">
                    <a:alpha val="77000"/>
                  </a:schemeClr>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sp>
              <p:nvSpPr>
                <p:cNvPr id="15" name="任意多边形 1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hangingPunct="0"/>
                  <a:endParaRPr lang="zh-CN" altLang="en-US" sz="2400" dirty="0">
                    <a:solidFill>
                      <a:schemeClr val="tx1"/>
                    </a:solidFill>
                    <a:cs typeface="+mn-ea"/>
                    <a:sym typeface="+mn-lt"/>
                  </a:endParaRPr>
                </a:p>
              </p:txBody>
            </p:sp>
          </p:grpSp>
          <p:sp>
            <p:nvSpPr>
              <p:cNvPr id="13" name="Freeform 11"/>
              <p:cNvSpPr>
                <a:spLocks noEditPoints="1"/>
              </p:cNvSpPr>
              <p:nvPr/>
            </p:nvSpPr>
            <p:spPr bwMode="auto">
              <a:xfrm>
                <a:off x="2857744" y="2557462"/>
                <a:ext cx="214211" cy="166901"/>
              </a:xfrm>
              <a:custGeom>
                <a:avLst/>
                <a:gdLst>
                  <a:gd name="T0" fmla="*/ 179 w 514"/>
                  <a:gd name="T1" fmla="*/ 211 h 397"/>
                  <a:gd name="T2" fmla="*/ 108 w 514"/>
                  <a:gd name="T3" fmla="*/ 296 h 397"/>
                  <a:gd name="T4" fmla="*/ 130 w 514"/>
                  <a:gd name="T5" fmla="*/ 332 h 397"/>
                  <a:gd name="T6" fmla="*/ 249 w 514"/>
                  <a:gd name="T7" fmla="*/ 310 h 397"/>
                  <a:gd name="T8" fmla="*/ 179 w 514"/>
                  <a:gd name="T9" fmla="*/ 211 h 397"/>
                  <a:gd name="T10" fmla="*/ 159 w 514"/>
                  <a:gd name="T11" fmla="*/ 317 h 397"/>
                  <a:gd name="T12" fmla="*/ 132 w 514"/>
                  <a:gd name="T13" fmla="*/ 297 h 397"/>
                  <a:gd name="T14" fmla="*/ 158 w 514"/>
                  <a:gd name="T15" fmla="*/ 270 h 397"/>
                  <a:gd name="T16" fmla="*/ 186 w 514"/>
                  <a:gd name="T17" fmla="*/ 291 h 397"/>
                  <a:gd name="T18" fmla="*/ 159 w 514"/>
                  <a:gd name="T19" fmla="*/ 317 h 397"/>
                  <a:gd name="T20" fmla="*/ 206 w 514"/>
                  <a:gd name="T21" fmla="*/ 276 h 397"/>
                  <a:gd name="T22" fmla="*/ 192 w 514"/>
                  <a:gd name="T23" fmla="*/ 275 h 397"/>
                  <a:gd name="T24" fmla="*/ 196 w 514"/>
                  <a:gd name="T25" fmla="*/ 260 h 397"/>
                  <a:gd name="T26" fmla="*/ 210 w 514"/>
                  <a:gd name="T27" fmla="*/ 261 h 397"/>
                  <a:gd name="T28" fmla="*/ 206 w 514"/>
                  <a:gd name="T29" fmla="*/ 276 h 397"/>
                  <a:gd name="T30" fmla="*/ 394 w 514"/>
                  <a:gd name="T31" fmla="*/ 7 h 397"/>
                  <a:gd name="T32" fmla="*/ 328 w 514"/>
                  <a:gd name="T33" fmla="*/ 8 h 397"/>
                  <a:gd name="T34" fmla="*/ 326 w 514"/>
                  <a:gd name="T35" fmla="*/ 8 h 397"/>
                  <a:gd name="T36" fmla="*/ 326 w 514"/>
                  <a:gd name="T37" fmla="*/ 9 h 397"/>
                  <a:gd name="T38" fmla="*/ 312 w 514"/>
                  <a:gd name="T39" fmla="*/ 27 h 397"/>
                  <a:gd name="T40" fmla="*/ 331 w 514"/>
                  <a:gd name="T41" fmla="*/ 46 h 397"/>
                  <a:gd name="T42" fmla="*/ 348 w 514"/>
                  <a:gd name="T43" fmla="*/ 42 h 397"/>
                  <a:gd name="T44" fmla="*/ 443 w 514"/>
                  <a:gd name="T45" fmla="*/ 89 h 397"/>
                  <a:gd name="T46" fmla="*/ 449 w 514"/>
                  <a:gd name="T47" fmla="*/ 152 h 397"/>
                  <a:gd name="T48" fmla="*/ 445 w 514"/>
                  <a:gd name="T49" fmla="*/ 171 h 397"/>
                  <a:gd name="T50" fmla="*/ 464 w 514"/>
                  <a:gd name="T51" fmla="*/ 188 h 397"/>
                  <a:gd name="T52" fmla="*/ 482 w 514"/>
                  <a:gd name="T53" fmla="*/ 172 h 397"/>
                  <a:gd name="T54" fmla="*/ 482 w 514"/>
                  <a:gd name="T55" fmla="*/ 172 h 397"/>
                  <a:gd name="T56" fmla="*/ 394 w 514"/>
                  <a:gd name="T57" fmla="*/ 7 h 397"/>
                  <a:gd name="T58" fmla="*/ 403 w 514"/>
                  <a:gd name="T59" fmla="*/ 160 h 397"/>
                  <a:gd name="T60" fmla="*/ 416 w 514"/>
                  <a:gd name="T61" fmla="*/ 149 h 397"/>
                  <a:gd name="T62" fmla="*/ 416 w 514"/>
                  <a:gd name="T63" fmla="*/ 148 h 397"/>
                  <a:gd name="T64" fmla="*/ 344 w 514"/>
                  <a:gd name="T65" fmla="*/ 75 h 397"/>
                  <a:gd name="T66" fmla="*/ 331 w 514"/>
                  <a:gd name="T67" fmla="*/ 88 h 397"/>
                  <a:gd name="T68" fmla="*/ 344 w 514"/>
                  <a:gd name="T69" fmla="*/ 101 h 397"/>
                  <a:gd name="T70" fmla="*/ 390 w 514"/>
                  <a:gd name="T71" fmla="*/ 147 h 397"/>
                  <a:gd name="T72" fmla="*/ 403 w 514"/>
                  <a:gd name="T73" fmla="*/ 160 h 397"/>
                  <a:gd name="T74" fmla="*/ 364 w 514"/>
                  <a:gd name="T75" fmla="*/ 193 h 397"/>
                  <a:gd name="T76" fmla="*/ 355 w 514"/>
                  <a:gd name="T77" fmla="*/ 179 h 397"/>
                  <a:gd name="T78" fmla="*/ 351 w 514"/>
                  <a:gd name="T79" fmla="*/ 126 h 397"/>
                  <a:gd name="T80" fmla="*/ 257 w 514"/>
                  <a:gd name="T81" fmla="*/ 130 h 397"/>
                  <a:gd name="T82" fmla="*/ 242 w 514"/>
                  <a:gd name="T83" fmla="*/ 107 h 397"/>
                  <a:gd name="T84" fmla="*/ 166 w 514"/>
                  <a:gd name="T85" fmla="*/ 68 h 397"/>
                  <a:gd name="T86" fmla="*/ 40 w 514"/>
                  <a:gd name="T87" fmla="*/ 172 h 397"/>
                  <a:gd name="T88" fmla="*/ 5 w 514"/>
                  <a:gd name="T89" fmla="*/ 268 h 397"/>
                  <a:gd name="T90" fmla="*/ 189 w 514"/>
                  <a:gd name="T91" fmla="*/ 391 h 397"/>
                  <a:gd name="T92" fmla="*/ 410 w 514"/>
                  <a:gd name="T93" fmla="*/ 294 h 397"/>
                  <a:gd name="T94" fmla="*/ 364 w 514"/>
                  <a:gd name="T95" fmla="*/ 193 h 397"/>
                  <a:gd name="T96" fmla="*/ 195 w 514"/>
                  <a:gd name="T97" fmla="*/ 365 h 397"/>
                  <a:gd name="T98" fmla="*/ 51 w 514"/>
                  <a:gd name="T99" fmla="*/ 276 h 397"/>
                  <a:gd name="T100" fmla="*/ 195 w 514"/>
                  <a:gd name="T101" fmla="*/ 177 h 397"/>
                  <a:gd name="T102" fmla="*/ 339 w 514"/>
                  <a:gd name="T103" fmla="*/ 259 h 397"/>
                  <a:gd name="T104" fmla="*/ 195 w 514"/>
                  <a:gd name="T105" fmla="*/ 365 h 397"/>
                  <a:gd name="T106" fmla="*/ 195 w 514"/>
                  <a:gd name="T107" fmla="*/ 365 h 397"/>
                  <a:gd name="T108" fmla="*/ 195 w 514"/>
                  <a:gd name="T109" fmla="*/ 36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4" h="397">
                    <a:moveTo>
                      <a:pt x="179" y="211"/>
                    </a:moveTo>
                    <a:cubicBezTo>
                      <a:pt x="99" y="221"/>
                      <a:pt x="108" y="296"/>
                      <a:pt x="108" y="296"/>
                    </a:cubicBezTo>
                    <a:cubicBezTo>
                      <a:pt x="108" y="296"/>
                      <a:pt x="108" y="319"/>
                      <a:pt x="130" y="332"/>
                    </a:cubicBezTo>
                    <a:cubicBezTo>
                      <a:pt x="177" y="357"/>
                      <a:pt x="225" y="342"/>
                      <a:pt x="249" y="310"/>
                    </a:cubicBezTo>
                    <a:cubicBezTo>
                      <a:pt x="274" y="279"/>
                      <a:pt x="259" y="202"/>
                      <a:pt x="179" y="211"/>
                    </a:cubicBezTo>
                    <a:close/>
                    <a:moveTo>
                      <a:pt x="159" y="317"/>
                    </a:moveTo>
                    <a:cubicBezTo>
                      <a:pt x="144" y="318"/>
                      <a:pt x="132" y="310"/>
                      <a:pt x="132" y="297"/>
                    </a:cubicBezTo>
                    <a:cubicBezTo>
                      <a:pt x="132" y="285"/>
                      <a:pt x="143" y="272"/>
                      <a:pt x="158" y="270"/>
                    </a:cubicBezTo>
                    <a:cubicBezTo>
                      <a:pt x="175" y="269"/>
                      <a:pt x="186" y="278"/>
                      <a:pt x="186" y="291"/>
                    </a:cubicBezTo>
                    <a:cubicBezTo>
                      <a:pt x="186" y="303"/>
                      <a:pt x="174" y="315"/>
                      <a:pt x="159" y="317"/>
                    </a:cubicBezTo>
                    <a:close/>
                    <a:moveTo>
                      <a:pt x="206" y="276"/>
                    </a:moveTo>
                    <a:cubicBezTo>
                      <a:pt x="201" y="280"/>
                      <a:pt x="195" y="280"/>
                      <a:pt x="192" y="275"/>
                    </a:cubicBezTo>
                    <a:cubicBezTo>
                      <a:pt x="189" y="271"/>
                      <a:pt x="190" y="264"/>
                      <a:pt x="196" y="260"/>
                    </a:cubicBezTo>
                    <a:cubicBezTo>
                      <a:pt x="201" y="256"/>
                      <a:pt x="208" y="257"/>
                      <a:pt x="210" y="261"/>
                    </a:cubicBezTo>
                    <a:cubicBezTo>
                      <a:pt x="213" y="266"/>
                      <a:pt x="211" y="273"/>
                      <a:pt x="206" y="276"/>
                    </a:cubicBezTo>
                    <a:close/>
                    <a:moveTo>
                      <a:pt x="394" y="7"/>
                    </a:moveTo>
                    <a:cubicBezTo>
                      <a:pt x="365" y="0"/>
                      <a:pt x="336" y="6"/>
                      <a:pt x="328" y="8"/>
                    </a:cubicBezTo>
                    <a:cubicBezTo>
                      <a:pt x="328" y="8"/>
                      <a:pt x="327" y="8"/>
                      <a:pt x="326" y="8"/>
                    </a:cubicBezTo>
                    <a:cubicBezTo>
                      <a:pt x="326" y="9"/>
                      <a:pt x="326" y="9"/>
                      <a:pt x="326" y="9"/>
                    </a:cubicBezTo>
                    <a:cubicBezTo>
                      <a:pt x="318" y="11"/>
                      <a:pt x="312" y="19"/>
                      <a:pt x="312" y="27"/>
                    </a:cubicBezTo>
                    <a:cubicBezTo>
                      <a:pt x="312" y="38"/>
                      <a:pt x="321" y="46"/>
                      <a:pt x="331" y="46"/>
                    </a:cubicBezTo>
                    <a:cubicBezTo>
                      <a:pt x="331" y="46"/>
                      <a:pt x="341" y="45"/>
                      <a:pt x="348" y="42"/>
                    </a:cubicBezTo>
                    <a:cubicBezTo>
                      <a:pt x="355" y="39"/>
                      <a:pt x="414" y="40"/>
                      <a:pt x="443" y="89"/>
                    </a:cubicBezTo>
                    <a:cubicBezTo>
                      <a:pt x="459" y="125"/>
                      <a:pt x="450" y="148"/>
                      <a:pt x="449" y="152"/>
                    </a:cubicBezTo>
                    <a:cubicBezTo>
                      <a:pt x="449" y="152"/>
                      <a:pt x="445" y="162"/>
                      <a:pt x="445" y="171"/>
                    </a:cubicBezTo>
                    <a:cubicBezTo>
                      <a:pt x="445" y="181"/>
                      <a:pt x="453" y="188"/>
                      <a:pt x="464" y="188"/>
                    </a:cubicBezTo>
                    <a:cubicBezTo>
                      <a:pt x="473" y="188"/>
                      <a:pt x="480" y="187"/>
                      <a:pt x="482" y="172"/>
                    </a:cubicBezTo>
                    <a:cubicBezTo>
                      <a:pt x="482" y="172"/>
                      <a:pt x="482" y="172"/>
                      <a:pt x="482" y="172"/>
                    </a:cubicBezTo>
                    <a:cubicBezTo>
                      <a:pt x="514" y="68"/>
                      <a:pt x="444" y="19"/>
                      <a:pt x="394" y="7"/>
                    </a:cubicBezTo>
                    <a:close/>
                    <a:moveTo>
                      <a:pt x="403" y="160"/>
                    </a:moveTo>
                    <a:cubicBezTo>
                      <a:pt x="410" y="160"/>
                      <a:pt x="415" y="156"/>
                      <a:pt x="416" y="149"/>
                    </a:cubicBezTo>
                    <a:cubicBezTo>
                      <a:pt x="416" y="149"/>
                      <a:pt x="416" y="148"/>
                      <a:pt x="416" y="148"/>
                    </a:cubicBezTo>
                    <a:cubicBezTo>
                      <a:pt x="426" y="60"/>
                      <a:pt x="344" y="75"/>
                      <a:pt x="344" y="75"/>
                    </a:cubicBezTo>
                    <a:cubicBezTo>
                      <a:pt x="337" y="75"/>
                      <a:pt x="331" y="81"/>
                      <a:pt x="331" y="88"/>
                    </a:cubicBezTo>
                    <a:cubicBezTo>
                      <a:pt x="331" y="96"/>
                      <a:pt x="337" y="101"/>
                      <a:pt x="344" y="101"/>
                    </a:cubicBezTo>
                    <a:cubicBezTo>
                      <a:pt x="403" y="89"/>
                      <a:pt x="390" y="147"/>
                      <a:pt x="390" y="147"/>
                    </a:cubicBezTo>
                    <a:cubicBezTo>
                      <a:pt x="390" y="154"/>
                      <a:pt x="396" y="160"/>
                      <a:pt x="403" y="160"/>
                    </a:cubicBezTo>
                    <a:close/>
                    <a:moveTo>
                      <a:pt x="364" y="193"/>
                    </a:moveTo>
                    <a:cubicBezTo>
                      <a:pt x="345" y="189"/>
                      <a:pt x="355" y="179"/>
                      <a:pt x="355" y="179"/>
                    </a:cubicBezTo>
                    <a:cubicBezTo>
                      <a:pt x="355" y="179"/>
                      <a:pt x="373" y="148"/>
                      <a:pt x="351" y="126"/>
                    </a:cubicBezTo>
                    <a:cubicBezTo>
                      <a:pt x="323" y="99"/>
                      <a:pt x="257" y="130"/>
                      <a:pt x="257" y="130"/>
                    </a:cubicBezTo>
                    <a:cubicBezTo>
                      <a:pt x="231" y="138"/>
                      <a:pt x="238" y="126"/>
                      <a:pt x="242" y="107"/>
                    </a:cubicBezTo>
                    <a:cubicBezTo>
                      <a:pt x="242" y="84"/>
                      <a:pt x="234" y="45"/>
                      <a:pt x="166" y="68"/>
                    </a:cubicBezTo>
                    <a:cubicBezTo>
                      <a:pt x="98" y="91"/>
                      <a:pt x="40" y="172"/>
                      <a:pt x="40" y="172"/>
                    </a:cubicBezTo>
                    <a:cubicBezTo>
                      <a:pt x="0" y="226"/>
                      <a:pt x="5" y="268"/>
                      <a:pt x="5" y="268"/>
                    </a:cubicBezTo>
                    <a:cubicBezTo>
                      <a:pt x="15" y="360"/>
                      <a:pt x="113" y="385"/>
                      <a:pt x="189" y="391"/>
                    </a:cubicBezTo>
                    <a:cubicBezTo>
                      <a:pt x="269" y="397"/>
                      <a:pt x="377" y="363"/>
                      <a:pt x="410" y="294"/>
                    </a:cubicBezTo>
                    <a:cubicBezTo>
                      <a:pt x="443" y="224"/>
                      <a:pt x="383" y="197"/>
                      <a:pt x="364" y="193"/>
                    </a:cubicBezTo>
                    <a:close/>
                    <a:moveTo>
                      <a:pt x="195" y="365"/>
                    </a:moveTo>
                    <a:cubicBezTo>
                      <a:pt x="115" y="369"/>
                      <a:pt x="51" y="329"/>
                      <a:pt x="51" y="276"/>
                    </a:cubicBezTo>
                    <a:cubicBezTo>
                      <a:pt x="51" y="223"/>
                      <a:pt x="115" y="180"/>
                      <a:pt x="195" y="177"/>
                    </a:cubicBezTo>
                    <a:cubicBezTo>
                      <a:pt x="275" y="173"/>
                      <a:pt x="339" y="206"/>
                      <a:pt x="339" y="259"/>
                    </a:cubicBezTo>
                    <a:cubicBezTo>
                      <a:pt x="339" y="312"/>
                      <a:pt x="275" y="361"/>
                      <a:pt x="195" y="365"/>
                    </a:cubicBezTo>
                    <a:close/>
                    <a:moveTo>
                      <a:pt x="195" y="365"/>
                    </a:moveTo>
                    <a:cubicBezTo>
                      <a:pt x="195" y="365"/>
                      <a:pt x="195" y="365"/>
                      <a:pt x="195" y="365"/>
                    </a:cubicBezTo>
                  </a:path>
                </a:pathLst>
              </a:custGeom>
              <a:solidFill>
                <a:schemeClr val="bg1"/>
              </a:solidFill>
              <a:ln>
                <a:noFill/>
              </a:ln>
            </p:spPr>
            <p:txBody>
              <a:bodyPr vert="horz" wrap="square" lIns="91407" tIns="45704" rIns="91407" bIns="45704" numCol="1" anchor="t" anchorCtr="0" compatLnSpc="1"/>
              <a:lstStyle/>
              <a:p>
                <a:pPr defTabSz="1218565" eaLnBrk="0" hangingPunct="0"/>
                <a:endParaRPr lang="zh-CN" altLang="en-US" sz="2400" dirty="0">
                  <a:cs typeface="+mn-ea"/>
                  <a:sym typeface="+mn-lt"/>
                </a:endParaRPr>
              </a:p>
            </p:txBody>
          </p:sp>
        </p:grpSp>
      </p:grpSp>
      <p:sp>
        <p:nvSpPr>
          <p:cNvPr id="36" name="文本框 66"/>
          <p:cNvSpPr txBox="1">
            <a:spLocks noChangeArrowheads="1"/>
          </p:cNvSpPr>
          <p:nvPr/>
        </p:nvSpPr>
        <p:spPr bwMode="auto">
          <a:xfrm>
            <a:off x="7665872" y="2393331"/>
            <a:ext cx="3135361"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6025">
              <a:spcBef>
                <a:spcPct val="20000"/>
              </a:spcBef>
              <a:defRPr/>
            </a:pPr>
            <a:r>
              <a:rPr lang="zh-CN" altLang="en-US" sz="1300" dirty="0">
                <a:latin typeface="+mn-lt"/>
                <a:ea typeface="+mn-ea"/>
                <a:cs typeface="+mn-ea"/>
                <a:sym typeface="+mn-lt"/>
              </a:rPr>
              <a:t>单击此处可编辑内容，根据您的需要自由拉伸文本框大小</a:t>
            </a:r>
            <a:endParaRPr lang="en-US" altLang="zh-CN" sz="1300" dirty="0">
              <a:latin typeface="+mn-lt"/>
              <a:ea typeface="+mn-ea"/>
              <a:cs typeface="+mn-ea"/>
              <a:sym typeface="+mn-lt"/>
            </a:endParaRPr>
          </a:p>
        </p:txBody>
      </p:sp>
      <p:sp>
        <p:nvSpPr>
          <p:cNvPr id="37" name="文本框 69"/>
          <p:cNvSpPr txBox="1">
            <a:spLocks noChangeArrowheads="1"/>
          </p:cNvSpPr>
          <p:nvPr/>
        </p:nvSpPr>
        <p:spPr bwMode="auto">
          <a:xfrm>
            <a:off x="7665871" y="2044245"/>
            <a:ext cx="2201283"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600" b="1" dirty="0">
                <a:latin typeface="+mn-lt"/>
                <a:ea typeface="+mn-ea"/>
                <a:cs typeface="+mn-ea"/>
                <a:sym typeface="+mn-lt"/>
              </a:rPr>
              <a:t>单击编辑标题</a:t>
            </a:r>
          </a:p>
        </p:txBody>
      </p:sp>
      <p:sp>
        <p:nvSpPr>
          <p:cNvPr id="38" name="文本框 66"/>
          <p:cNvSpPr txBox="1">
            <a:spLocks noChangeArrowheads="1"/>
          </p:cNvSpPr>
          <p:nvPr/>
        </p:nvSpPr>
        <p:spPr bwMode="auto">
          <a:xfrm>
            <a:off x="8489789" y="3933703"/>
            <a:ext cx="3135361"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6025">
              <a:spcBef>
                <a:spcPct val="20000"/>
              </a:spcBef>
              <a:defRPr/>
            </a:pPr>
            <a:r>
              <a:rPr lang="zh-CN" altLang="en-US" sz="1300" dirty="0">
                <a:latin typeface="+mn-lt"/>
                <a:ea typeface="+mn-ea"/>
                <a:cs typeface="+mn-ea"/>
                <a:sym typeface="+mn-lt"/>
              </a:rPr>
              <a:t>单击此处可编辑内容，根据您的需要自由拉伸文本框大小</a:t>
            </a:r>
            <a:endParaRPr lang="en-US" altLang="zh-CN" sz="1300" dirty="0">
              <a:latin typeface="+mn-lt"/>
              <a:ea typeface="+mn-ea"/>
              <a:cs typeface="+mn-ea"/>
              <a:sym typeface="+mn-lt"/>
            </a:endParaRPr>
          </a:p>
        </p:txBody>
      </p:sp>
      <p:sp>
        <p:nvSpPr>
          <p:cNvPr id="39" name="文本框 69"/>
          <p:cNvSpPr txBox="1">
            <a:spLocks noChangeArrowheads="1"/>
          </p:cNvSpPr>
          <p:nvPr/>
        </p:nvSpPr>
        <p:spPr bwMode="auto">
          <a:xfrm>
            <a:off x="8490960" y="3453755"/>
            <a:ext cx="2201283"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600" b="1" dirty="0">
                <a:latin typeface="+mn-lt"/>
                <a:ea typeface="+mn-ea"/>
                <a:cs typeface="+mn-ea"/>
                <a:sym typeface="+mn-lt"/>
              </a:rPr>
              <a:t>单击编辑标题</a:t>
            </a:r>
          </a:p>
        </p:txBody>
      </p:sp>
      <p:sp>
        <p:nvSpPr>
          <p:cNvPr id="40" name="文本框 66"/>
          <p:cNvSpPr txBox="1">
            <a:spLocks noChangeArrowheads="1"/>
          </p:cNvSpPr>
          <p:nvPr/>
        </p:nvSpPr>
        <p:spPr bwMode="auto">
          <a:xfrm>
            <a:off x="7474330" y="5561259"/>
            <a:ext cx="3135361"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6025">
              <a:spcBef>
                <a:spcPct val="20000"/>
              </a:spcBef>
              <a:defRPr/>
            </a:pPr>
            <a:r>
              <a:rPr lang="zh-CN" altLang="en-US" sz="1300" dirty="0">
                <a:latin typeface="+mn-lt"/>
                <a:ea typeface="+mn-ea"/>
                <a:cs typeface="+mn-ea"/>
                <a:sym typeface="+mn-lt"/>
              </a:rPr>
              <a:t>单击此处可编辑内容，根据您的需要自由拉伸文本框大小</a:t>
            </a:r>
            <a:endParaRPr lang="en-US" altLang="zh-CN" sz="1300" dirty="0">
              <a:latin typeface="+mn-lt"/>
              <a:ea typeface="+mn-ea"/>
              <a:cs typeface="+mn-ea"/>
              <a:sym typeface="+mn-lt"/>
            </a:endParaRPr>
          </a:p>
        </p:txBody>
      </p:sp>
      <p:sp>
        <p:nvSpPr>
          <p:cNvPr id="41" name="文本框 69"/>
          <p:cNvSpPr txBox="1">
            <a:spLocks noChangeArrowheads="1"/>
          </p:cNvSpPr>
          <p:nvPr/>
        </p:nvSpPr>
        <p:spPr bwMode="auto">
          <a:xfrm>
            <a:off x="7538932" y="5129928"/>
            <a:ext cx="2201283"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600" b="1" dirty="0">
                <a:latin typeface="+mn-lt"/>
                <a:ea typeface="+mn-ea"/>
                <a:cs typeface="+mn-ea"/>
                <a:sym typeface="+mn-lt"/>
              </a:rPr>
              <a:t>单击编辑标题</a:t>
            </a:r>
          </a:p>
        </p:txBody>
      </p:sp>
      <p:sp>
        <p:nvSpPr>
          <p:cNvPr id="42" name="文本框 66"/>
          <p:cNvSpPr txBox="1">
            <a:spLocks noChangeArrowheads="1"/>
          </p:cNvSpPr>
          <p:nvPr/>
        </p:nvSpPr>
        <p:spPr bwMode="auto">
          <a:xfrm>
            <a:off x="1310218" y="2369757"/>
            <a:ext cx="3135361"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1216025">
              <a:spcBef>
                <a:spcPct val="20000"/>
              </a:spcBef>
              <a:defRPr/>
            </a:pPr>
            <a:r>
              <a:rPr lang="zh-CN" altLang="en-US" sz="1300" dirty="0">
                <a:latin typeface="+mn-lt"/>
                <a:ea typeface="+mn-ea"/>
                <a:cs typeface="+mn-ea"/>
                <a:sym typeface="+mn-lt"/>
              </a:rPr>
              <a:t>单击此处可编辑内容，根据您的需要自由拉伸文本框大小</a:t>
            </a:r>
            <a:endParaRPr lang="en-US" altLang="zh-CN" sz="1300" dirty="0">
              <a:latin typeface="+mn-lt"/>
              <a:ea typeface="+mn-ea"/>
              <a:cs typeface="+mn-ea"/>
              <a:sym typeface="+mn-lt"/>
            </a:endParaRPr>
          </a:p>
        </p:txBody>
      </p:sp>
      <p:sp>
        <p:nvSpPr>
          <p:cNvPr id="43" name="文本框 69"/>
          <p:cNvSpPr txBox="1">
            <a:spLocks noChangeArrowheads="1"/>
          </p:cNvSpPr>
          <p:nvPr/>
        </p:nvSpPr>
        <p:spPr bwMode="auto">
          <a:xfrm>
            <a:off x="3031201" y="2044245"/>
            <a:ext cx="2201283"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600" b="1" dirty="0">
                <a:latin typeface="+mn-lt"/>
                <a:ea typeface="+mn-ea"/>
                <a:cs typeface="+mn-ea"/>
                <a:sym typeface="+mn-lt"/>
              </a:rPr>
              <a:t>单击编辑标题</a:t>
            </a:r>
          </a:p>
        </p:txBody>
      </p:sp>
      <p:sp>
        <p:nvSpPr>
          <p:cNvPr id="44" name="文本框 66"/>
          <p:cNvSpPr txBox="1">
            <a:spLocks noChangeArrowheads="1"/>
          </p:cNvSpPr>
          <p:nvPr/>
        </p:nvSpPr>
        <p:spPr bwMode="auto">
          <a:xfrm>
            <a:off x="582162" y="3885541"/>
            <a:ext cx="3135361"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1216025">
              <a:spcBef>
                <a:spcPct val="20000"/>
              </a:spcBef>
              <a:defRPr/>
            </a:pPr>
            <a:r>
              <a:rPr lang="zh-CN" altLang="en-US" sz="1300" dirty="0">
                <a:latin typeface="+mn-lt"/>
                <a:ea typeface="+mn-ea"/>
                <a:cs typeface="+mn-ea"/>
                <a:sym typeface="+mn-lt"/>
              </a:rPr>
              <a:t>单击此处可编辑内容，根据您的需要自由拉伸文本框大小</a:t>
            </a:r>
            <a:endParaRPr lang="en-US" altLang="zh-CN" sz="1300" dirty="0">
              <a:latin typeface="+mn-lt"/>
              <a:ea typeface="+mn-ea"/>
              <a:cs typeface="+mn-ea"/>
              <a:sym typeface="+mn-lt"/>
            </a:endParaRPr>
          </a:p>
        </p:txBody>
      </p:sp>
      <p:sp>
        <p:nvSpPr>
          <p:cNvPr id="45" name="文本框 69"/>
          <p:cNvSpPr txBox="1">
            <a:spLocks noChangeArrowheads="1"/>
          </p:cNvSpPr>
          <p:nvPr/>
        </p:nvSpPr>
        <p:spPr bwMode="auto">
          <a:xfrm>
            <a:off x="2263106" y="3479152"/>
            <a:ext cx="210586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600" b="1" dirty="0">
                <a:latin typeface="+mn-lt"/>
                <a:ea typeface="+mn-ea"/>
                <a:cs typeface="+mn-ea"/>
                <a:sym typeface="+mn-lt"/>
              </a:rPr>
              <a:t>单击编辑标题</a:t>
            </a:r>
          </a:p>
        </p:txBody>
      </p:sp>
      <p:sp>
        <p:nvSpPr>
          <p:cNvPr id="46" name="文本框 66"/>
          <p:cNvSpPr txBox="1">
            <a:spLocks noChangeArrowheads="1"/>
          </p:cNvSpPr>
          <p:nvPr/>
        </p:nvSpPr>
        <p:spPr bwMode="auto">
          <a:xfrm>
            <a:off x="1201341" y="5435263"/>
            <a:ext cx="3135361"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1216025">
              <a:spcBef>
                <a:spcPct val="20000"/>
              </a:spcBef>
              <a:defRPr/>
            </a:pPr>
            <a:r>
              <a:rPr lang="zh-CN" altLang="en-US" sz="1300" dirty="0">
                <a:latin typeface="+mn-lt"/>
                <a:ea typeface="+mn-ea"/>
                <a:cs typeface="+mn-ea"/>
                <a:sym typeface="+mn-lt"/>
              </a:rPr>
              <a:t>单击此处可编辑内容，根据您的需要自由拉伸文本框大小</a:t>
            </a:r>
            <a:endParaRPr lang="en-US" altLang="zh-CN" sz="1300" dirty="0">
              <a:latin typeface="+mn-lt"/>
              <a:ea typeface="+mn-ea"/>
              <a:cs typeface="+mn-ea"/>
              <a:sym typeface="+mn-lt"/>
            </a:endParaRPr>
          </a:p>
        </p:txBody>
      </p:sp>
      <p:sp>
        <p:nvSpPr>
          <p:cNvPr id="47" name="文本框 69"/>
          <p:cNvSpPr txBox="1">
            <a:spLocks noChangeArrowheads="1"/>
          </p:cNvSpPr>
          <p:nvPr/>
        </p:nvSpPr>
        <p:spPr bwMode="auto">
          <a:xfrm>
            <a:off x="2838783" y="5041041"/>
            <a:ext cx="210586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69" tIns="60935" rIns="121869" bIns="6093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600" b="1" dirty="0">
                <a:latin typeface="+mn-lt"/>
                <a:ea typeface="+mn-ea"/>
                <a:cs typeface="+mn-ea"/>
                <a:sym typeface="+mn-lt"/>
              </a:rPr>
              <a:t>单击编辑标题</a:t>
            </a:r>
          </a:p>
        </p:txBody>
      </p:sp>
      <p:sp>
        <p:nvSpPr>
          <p:cNvPr id="48" name="文本框 47"/>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3" presetClass="entr" presetSubtype="32"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4*#ppt_w"/>
                                          </p:val>
                                        </p:tav>
                                        <p:tav tm="100000">
                                          <p:val>
                                            <p:strVal val="#ppt_w"/>
                                          </p:val>
                                        </p:tav>
                                      </p:tavLst>
                                    </p:anim>
                                    <p:anim calcmode="lin" valueType="num">
                                      <p:cBhvr>
                                        <p:cTn id="13" dur="1000" fill="hold"/>
                                        <p:tgtEl>
                                          <p:spTgt spid="2"/>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500"/>
                                  </p:stCondLst>
                                  <p:childTnLst>
                                    <p:animRot by="21600000">
                                      <p:cBhvr>
                                        <p:cTn id="15" dur="2000" fill="hold"/>
                                        <p:tgtEl>
                                          <p:spTgt spid="2"/>
                                        </p:tgtEl>
                                        <p:attrNameLst>
                                          <p:attrName>r</p:attrName>
                                        </p:attrNameLst>
                                      </p:cBhvr>
                                    </p:animRot>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0-#ppt_w/2"/>
                                          </p:val>
                                        </p:tav>
                                        <p:tav tm="100000">
                                          <p:val>
                                            <p:strVal val="#ppt_x"/>
                                          </p:val>
                                        </p:tav>
                                      </p:tavLst>
                                    </p:anim>
                                    <p:anim calcmode="lin" valueType="num">
                                      <p:cBhvr additive="base">
                                        <p:cTn id="25" dur="500" fill="hold"/>
                                        <p:tgtEl>
                                          <p:spTgt spid="43"/>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0-#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0-#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8"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0-#ppt_w/2"/>
                                          </p:val>
                                        </p:tav>
                                        <p:tav tm="100000">
                                          <p:val>
                                            <p:strVal val="#ppt_x"/>
                                          </p:val>
                                        </p:tav>
                                      </p:tavLst>
                                    </p:anim>
                                    <p:anim calcmode="lin" valueType="num">
                                      <p:cBhvr additive="base">
                                        <p:cTn id="45" dur="500" fill="hold"/>
                                        <p:tgtEl>
                                          <p:spTgt spid="47"/>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2"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1+#ppt_w/2"/>
                                          </p:val>
                                        </p:tav>
                                        <p:tav tm="100000">
                                          <p:val>
                                            <p:strVal val="#ppt_x"/>
                                          </p:val>
                                        </p:tav>
                                      </p:tavLst>
                                    </p:anim>
                                    <p:anim calcmode="lin" valueType="num">
                                      <p:cBhvr additive="base">
                                        <p:cTn id="50" dur="500" fill="hold"/>
                                        <p:tgtEl>
                                          <p:spTgt spid="36"/>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2"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1+#ppt_w/2"/>
                                          </p:val>
                                        </p:tav>
                                        <p:tav tm="100000">
                                          <p:val>
                                            <p:strVal val="#ppt_x"/>
                                          </p:val>
                                        </p:tav>
                                      </p:tavLst>
                                    </p:anim>
                                    <p:anim calcmode="lin" valueType="num">
                                      <p:cBhvr additive="base">
                                        <p:cTn id="55" dur="500" fill="hold"/>
                                        <p:tgtEl>
                                          <p:spTgt spid="37"/>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1+#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 presetClass="entr" presetSubtype="2"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additive="base">
                                        <p:cTn id="64" dur="500" fill="hold"/>
                                        <p:tgtEl>
                                          <p:spTgt spid="39"/>
                                        </p:tgtEl>
                                        <p:attrNameLst>
                                          <p:attrName>ppt_x</p:attrName>
                                        </p:attrNameLst>
                                      </p:cBhvr>
                                      <p:tavLst>
                                        <p:tav tm="0">
                                          <p:val>
                                            <p:strVal val="1+#ppt_w/2"/>
                                          </p:val>
                                        </p:tav>
                                        <p:tav tm="100000">
                                          <p:val>
                                            <p:strVal val="#ppt_x"/>
                                          </p:val>
                                        </p:tav>
                                      </p:tavLst>
                                    </p:anim>
                                    <p:anim calcmode="lin" valueType="num">
                                      <p:cBhvr additive="base">
                                        <p:cTn id="65" dur="500" fill="hold"/>
                                        <p:tgtEl>
                                          <p:spTgt spid="3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2" presetClass="entr" presetSubtype="2"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1+#ppt_w/2"/>
                                          </p:val>
                                        </p:tav>
                                        <p:tav tm="100000">
                                          <p:val>
                                            <p:strVal val="#ppt_x"/>
                                          </p:val>
                                        </p:tav>
                                      </p:tavLst>
                                    </p:anim>
                                    <p:anim calcmode="lin" valueType="num">
                                      <p:cBhvr additive="base">
                                        <p:cTn id="70" dur="500" fill="hold"/>
                                        <p:tgtEl>
                                          <p:spTgt spid="40"/>
                                        </p:tgtEl>
                                        <p:attrNameLst>
                                          <p:attrName>ppt_y</p:attrName>
                                        </p:attrNameLst>
                                      </p:cBhvr>
                                      <p:tavLst>
                                        <p:tav tm="0">
                                          <p:val>
                                            <p:strVal val="#ppt_y"/>
                                          </p:val>
                                        </p:tav>
                                        <p:tav tm="100000">
                                          <p:val>
                                            <p:strVal val="#ppt_y"/>
                                          </p:val>
                                        </p:tav>
                                      </p:tavLst>
                                    </p:anim>
                                  </p:childTnLst>
                                </p:cTn>
                              </p:par>
                            </p:childTnLst>
                          </p:cTn>
                        </p:par>
                        <p:par>
                          <p:cTn id="71" fill="hold">
                            <p:stCondLst>
                              <p:cond delay="6000"/>
                            </p:stCondLst>
                            <p:childTnLst>
                              <p:par>
                                <p:cTn id="72" presetID="2" presetClass="entr" presetSubtype="2"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1+#ppt_w/2"/>
                                          </p:val>
                                        </p:tav>
                                        <p:tav tm="100000">
                                          <p:val>
                                            <p:strVal val="#ppt_x"/>
                                          </p:val>
                                        </p:tav>
                                      </p:tavLst>
                                    </p:anim>
                                    <p:anim calcmode="lin" valueType="num">
                                      <p:cBhvr additive="base">
                                        <p:cTn id="7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953252" y="1796417"/>
            <a:ext cx="4398432" cy="4448491"/>
            <a:chOff x="5214939" y="1347235"/>
            <a:chExt cx="3298824" cy="3336368"/>
          </a:xfrm>
        </p:grpSpPr>
        <p:sp>
          <p:nvSpPr>
            <p:cNvPr id="6" name="Freeform 8"/>
            <p:cNvSpPr/>
            <p:nvPr/>
          </p:nvSpPr>
          <p:spPr bwMode="auto">
            <a:xfrm>
              <a:off x="5222875" y="135041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endParaRPr lang="zh-CN" altLang="en-US" sz="2400">
                <a:solidFill>
                  <a:schemeClr val="bg1">
                    <a:lumMod val="85000"/>
                  </a:schemeClr>
                </a:solidFill>
                <a:cs typeface="+mn-ea"/>
                <a:sym typeface="+mn-lt"/>
              </a:endParaRPr>
            </a:p>
          </p:txBody>
        </p:sp>
        <p:sp>
          <p:nvSpPr>
            <p:cNvPr id="7" name="Freeform 9"/>
            <p:cNvSpPr/>
            <p:nvPr/>
          </p:nvSpPr>
          <p:spPr bwMode="auto">
            <a:xfrm>
              <a:off x="7108825" y="134723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endParaRPr lang="zh-CN" altLang="en-US" sz="2400">
                <a:solidFill>
                  <a:schemeClr val="bg1">
                    <a:lumMod val="85000"/>
                  </a:schemeClr>
                </a:solidFill>
                <a:cs typeface="+mn-ea"/>
                <a:sym typeface="+mn-lt"/>
              </a:endParaRPr>
            </a:p>
          </p:txBody>
        </p:sp>
        <p:sp>
          <p:nvSpPr>
            <p:cNvPr id="8" name="Freeform 10"/>
            <p:cNvSpPr/>
            <p:nvPr/>
          </p:nvSpPr>
          <p:spPr bwMode="auto">
            <a:xfrm>
              <a:off x="6026150" y="335445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endParaRPr lang="zh-CN" altLang="en-US" sz="2400">
                <a:solidFill>
                  <a:schemeClr val="bg1">
                    <a:lumMod val="85000"/>
                  </a:schemeClr>
                </a:solidFill>
                <a:cs typeface="+mn-ea"/>
                <a:sym typeface="+mn-lt"/>
              </a:endParaRPr>
            </a:p>
          </p:txBody>
        </p:sp>
        <p:sp>
          <p:nvSpPr>
            <p:cNvPr id="9" name="Freeform 11"/>
            <p:cNvSpPr/>
            <p:nvPr/>
          </p:nvSpPr>
          <p:spPr bwMode="auto">
            <a:xfrm>
              <a:off x="5214939" y="219839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endParaRPr lang="zh-CN" altLang="en-US" sz="2400">
                <a:solidFill>
                  <a:schemeClr val="bg1">
                    <a:lumMod val="85000"/>
                  </a:schemeClr>
                </a:solidFill>
                <a:cs typeface="+mn-ea"/>
                <a:sym typeface="+mn-lt"/>
              </a:endParaRPr>
            </a:p>
          </p:txBody>
        </p:sp>
        <p:sp>
          <p:nvSpPr>
            <p:cNvPr id="10" name="Oval 12"/>
            <p:cNvSpPr>
              <a:spLocks noChangeArrowheads="1"/>
            </p:cNvSpPr>
            <p:nvPr/>
          </p:nvSpPr>
          <p:spPr bwMode="auto">
            <a:xfrm>
              <a:off x="6283325" y="2474709"/>
              <a:ext cx="1074738" cy="1075069"/>
            </a:xfrm>
            <a:prstGeom prst="ellipse">
              <a:avLst/>
            </a:prstGeom>
            <a:solidFill>
              <a:schemeClr val="bg1">
                <a:lumMod val="85000"/>
              </a:schemeClr>
            </a:solidFill>
            <a:ln>
              <a:noFill/>
            </a:ln>
          </p:spPr>
          <p:txBody>
            <a:bodyPr/>
            <a:lstStyle/>
            <a:p>
              <a:endParaRPr lang="zh-CN" altLang="en-US" sz="2400">
                <a:solidFill>
                  <a:schemeClr val="bg1">
                    <a:lumMod val="85000"/>
                  </a:schemeClr>
                </a:solidFill>
                <a:cs typeface="+mn-ea"/>
                <a:sym typeface="+mn-lt"/>
              </a:endParaRPr>
            </a:p>
          </p:txBody>
        </p:sp>
        <p:sp>
          <p:nvSpPr>
            <p:cNvPr id="11" name="Freeform 13"/>
            <p:cNvSpPr>
              <a:spLocks noEditPoints="1"/>
            </p:cNvSpPr>
            <p:nvPr/>
          </p:nvSpPr>
          <p:spPr bwMode="auto">
            <a:xfrm>
              <a:off x="7800975" y="387055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8F8F8"/>
            </a:solidFill>
            <a:ln>
              <a:noFill/>
            </a:ln>
          </p:spPr>
          <p:txBody>
            <a:bodyPr/>
            <a:lstStyle/>
            <a:p>
              <a:endParaRPr lang="zh-CN" altLang="en-US" sz="2400">
                <a:solidFill>
                  <a:schemeClr val="bg1">
                    <a:lumMod val="85000"/>
                  </a:schemeClr>
                </a:solidFill>
                <a:cs typeface="+mn-ea"/>
                <a:sym typeface="+mn-lt"/>
              </a:endParaRPr>
            </a:p>
          </p:txBody>
        </p:sp>
        <p:sp>
          <p:nvSpPr>
            <p:cNvPr id="12" name="Freeform 14"/>
            <p:cNvSpPr/>
            <p:nvPr/>
          </p:nvSpPr>
          <p:spPr bwMode="auto">
            <a:xfrm>
              <a:off x="7848601" y="156161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8F8F8"/>
            </a:solidFill>
            <a:ln>
              <a:noFill/>
            </a:ln>
          </p:spPr>
          <p:txBody>
            <a:bodyPr/>
            <a:lstStyle/>
            <a:p>
              <a:endParaRPr lang="zh-CN" altLang="en-US" sz="2400">
                <a:solidFill>
                  <a:schemeClr val="bg1">
                    <a:lumMod val="85000"/>
                  </a:schemeClr>
                </a:solidFill>
                <a:cs typeface="+mn-ea"/>
                <a:sym typeface="+mn-lt"/>
              </a:endParaRPr>
            </a:p>
          </p:txBody>
        </p:sp>
        <p:sp>
          <p:nvSpPr>
            <p:cNvPr id="13" name="Freeform 15"/>
            <p:cNvSpPr>
              <a:spLocks noEditPoints="1"/>
            </p:cNvSpPr>
            <p:nvPr/>
          </p:nvSpPr>
          <p:spPr bwMode="auto">
            <a:xfrm>
              <a:off x="5626100" y="384355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endParaRPr lang="zh-CN" altLang="en-US" sz="2400">
                <a:solidFill>
                  <a:schemeClr val="bg1">
                    <a:lumMod val="85000"/>
                  </a:schemeClr>
                </a:solidFill>
                <a:cs typeface="+mn-ea"/>
                <a:sym typeface="+mn-lt"/>
              </a:endParaRPr>
            </a:p>
          </p:txBody>
        </p:sp>
        <p:sp>
          <p:nvSpPr>
            <p:cNvPr id="14" name="Freeform 16"/>
            <p:cNvSpPr>
              <a:spLocks noEditPoints="1"/>
            </p:cNvSpPr>
            <p:nvPr/>
          </p:nvSpPr>
          <p:spPr bwMode="auto">
            <a:xfrm>
              <a:off x="5664201" y="155843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8F8F8"/>
            </a:solidFill>
            <a:ln>
              <a:noFill/>
            </a:ln>
          </p:spPr>
          <p:txBody>
            <a:bodyPr/>
            <a:lstStyle/>
            <a:p>
              <a:endParaRPr lang="zh-CN" altLang="en-US" sz="2400">
                <a:solidFill>
                  <a:schemeClr val="bg1">
                    <a:lumMod val="85000"/>
                  </a:schemeClr>
                </a:solidFill>
                <a:cs typeface="+mn-ea"/>
                <a:sym typeface="+mn-lt"/>
              </a:endParaRPr>
            </a:p>
          </p:txBody>
        </p:sp>
        <p:sp>
          <p:nvSpPr>
            <p:cNvPr id="15" name="Rectangle 17"/>
            <p:cNvSpPr>
              <a:spLocks noChangeArrowheads="1"/>
            </p:cNvSpPr>
            <p:nvPr/>
          </p:nvSpPr>
          <p:spPr bwMode="auto">
            <a:xfrm>
              <a:off x="5461001" y="1923676"/>
              <a:ext cx="646113" cy="30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dirty="0">
                  <a:solidFill>
                    <a:schemeClr val="bg1">
                      <a:lumMod val="85000"/>
                    </a:schemeClr>
                  </a:solidFill>
                  <a:cs typeface="+mn-ea"/>
                  <a:sym typeface="+mn-lt"/>
                </a:rPr>
                <a:t>请添加您的标题</a:t>
              </a:r>
            </a:p>
          </p:txBody>
        </p:sp>
        <p:sp>
          <p:nvSpPr>
            <p:cNvPr id="16" name="Rectangle 18"/>
            <p:cNvSpPr>
              <a:spLocks noChangeArrowheads="1"/>
            </p:cNvSpPr>
            <p:nvPr/>
          </p:nvSpPr>
          <p:spPr bwMode="auto">
            <a:xfrm>
              <a:off x="7648576" y="1923676"/>
              <a:ext cx="646113" cy="30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dirty="0">
                  <a:solidFill>
                    <a:schemeClr val="bg1">
                      <a:lumMod val="85000"/>
                    </a:schemeClr>
                  </a:solidFill>
                  <a:cs typeface="+mn-ea"/>
                  <a:sym typeface="+mn-lt"/>
                </a:rPr>
                <a:t>请添加您的标题</a:t>
              </a:r>
              <a:endParaRPr lang="zh-CN" altLang="zh-CN" sz="1335" b="1" dirty="0">
                <a:solidFill>
                  <a:schemeClr val="bg1">
                    <a:lumMod val="85000"/>
                  </a:schemeClr>
                </a:solidFill>
                <a:cs typeface="+mn-ea"/>
                <a:sym typeface="+mn-lt"/>
              </a:endParaRPr>
            </a:p>
          </p:txBody>
        </p:sp>
        <p:sp>
          <p:nvSpPr>
            <p:cNvPr id="17" name="Rectangle 19"/>
            <p:cNvSpPr>
              <a:spLocks noChangeArrowheads="1"/>
            </p:cNvSpPr>
            <p:nvPr/>
          </p:nvSpPr>
          <p:spPr bwMode="auto">
            <a:xfrm>
              <a:off x="5508626" y="4270725"/>
              <a:ext cx="646113" cy="30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dirty="0">
                  <a:solidFill>
                    <a:schemeClr val="bg1">
                      <a:lumMod val="85000"/>
                    </a:schemeClr>
                  </a:solidFill>
                  <a:cs typeface="+mn-ea"/>
                  <a:sym typeface="+mn-lt"/>
                </a:rPr>
                <a:t>请添加您的标题</a:t>
              </a:r>
              <a:endParaRPr lang="zh-CN" altLang="zh-CN" sz="1335" b="1" dirty="0">
                <a:solidFill>
                  <a:schemeClr val="bg1">
                    <a:lumMod val="85000"/>
                  </a:schemeClr>
                </a:solidFill>
                <a:cs typeface="+mn-ea"/>
                <a:sym typeface="+mn-lt"/>
              </a:endParaRPr>
            </a:p>
          </p:txBody>
        </p:sp>
        <p:sp>
          <p:nvSpPr>
            <p:cNvPr id="18" name="Rectangle 20"/>
            <p:cNvSpPr>
              <a:spLocks noChangeArrowheads="1"/>
            </p:cNvSpPr>
            <p:nvPr/>
          </p:nvSpPr>
          <p:spPr bwMode="auto">
            <a:xfrm>
              <a:off x="7577138" y="4270725"/>
              <a:ext cx="646112" cy="30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b="1" dirty="0">
                  <a:solidFill>
                    <a:schemeClr val="bg1">
                      <a:lumMod val="85000"/>
                    </a:schemeClr>
                  </a:solidFill>
                  <a:cs typeface="+mn-ea"/>
                  <a:sym typeface="+mn-lt"/>
                </a:rPr>
                <a:t>请添加您的标题</a:t>
              </a:r>
              <a:endParaRPr lang="zh-CN" altLang="zh-CN" sz="1335" b="1" dirty="0">
                <a:solidFill>
                  <a:schemeClr val="bg1">
                    <a:lumMod val="85000"/>
                  </a:schemeClr>
                </a:solidFill>
                <a:cs typeface="+mn-ea"/>
                <a:sym typeface="+mn-lt"/>
              </a:endParaRPr>
            </a:p>
          </p:txBody>
        </p:sp>
        <p:sp>
          <p:nvSpPr>
            <p:cNvPr id="19" name="Rectangle 21"/>
            <p:cNvSpPr>
              <a:spLocks noChangeArrowheads="1"/>
            </p:cNvSpPr>
            <p:nvPr/>
          </p:nvSpPr>
          <p:spPr bwMode="auto">
            <a:xfrm>
              <a:off x="6374607" y="2942517"/>
              <a:ext cx="895350"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zh-CN" altLang="en-US" sz="1335" b="1" dirty="0">
                  <a:solidFill>
                    <a:schemeClr val="bg1">
                      <a:lumMod val="85000"/>
                    </a:schemeClr>
                  </a:solidFill>
                  <a:cs typeface="+mn-ea"/>
                  <a:sym typeface="+mn-lt"/>
                </a:rPr>
                <a:t>请添加您的标题</a:t>
              </a:r>
              <a:endParaRPr lang="zh-CN" altLang="zh-CN" sz="1335" b="1" dirty="0">
                <a:solidFill>
                  <a:schemeClr val="bg1">
                    <a:lumMod val="85000"/>
                  </a:schemeClr>
                </a:solidFill>
                <a:cs typeface="+mn-ea"/>
                <a:sym typeface="+mn-lt"/>
              </a:endParaRPr>
            </a:p>
          </p:txBody>
        </p:sp>
      </p:grpSp>
      <p:grpSp>
        <p:nvGrpSpPr>
          <p:cNvPr id="20" name="组合 19"/>
          <p:cNvGrpSpPr/>
          <p:nvPr/>
        </p:nvGrpSpPr>
        <p:grpSpPr>
          <a:xfrm>
            <a:off x="719667" y="1908635"/>
            <a:ext cx="5088467" cy="4228288"/>
            <a:chOff x="539750" y="1431399"/>
            <a:chExt cx="3816350" cy="3171216"/>
          </a:xfrm>
        </p:grpSpPr>
        <p:sp>
          <p:nvSpPr>
            <p:cNvPr id="21" name="Rectangle 22"/>
            <p:cNvSpPr>
              <a:spLocks noChangeArrowheads="1"/>
            </p:cNvSpPr>
            <p:nvPr/>
          </p:nvSpPr>
          <p:spPr bwMode="auto">
            <a:xfrm>
              <a:off x="539750" y="1431399"/>
              <a:ext cx="37036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600" dirty="0">
                  <a:cs typeface="+mn-ea"/>
                  <a:sym typeface="+mn-lt"/>
                </a:rPr>
                <a:t>标题数字等都可以通过点击和重新输入进行更改，顶部</a:t>
              </a:r>
              <a:r>
                <a:rPr lang="en-US" altLang="zh-CN" sz="1600" dirty="0">
                  <a:cs typeface="+mn-ea"/>
                  <a:sym typeface="+mn-lt"/>
                </a:rPr>
                <a:t>“</a:t>
              </a:r>
              <a:r>
                <a:rPr lang="zh-CN" altLang="en-US" sz="1600" dirty="0">
                  <a:cs typeface="+mn-ea"/>
                  <a:sym typeface="+mn-lt"/>
                </a:rPr>
                <a:t>开始</a:t>
              </a:r>
              <a:r>
                <a:rPr lang="en-US" altLang="zh-CN" sz="1600" dirty="0">
                  <a:cs typeface="+mn-ea"/>
                  <a:sym typeface="+mn-lt"/>
                </a:rPr>
                <a:t>”</a:t>
              </a:r>
              <a:r>
                <a:rPr lang="zh-CN" altLang="en-US" sz="1600" dirty="0">
                  <a:cs typeface="+mn-ea"/>
                  <a:sym typeface="+mn-lt"/>
                </a:rPr>
                <a:t>面板中可以对字体、字号、颜色、行距等进行修改。标题数字等都可以通过点击和重新输入进行更改，顶部</a:t>
              </a:r>
              <a:r>
                <a:rPr lang="en-US" altLang="zh-CN" sz="1600" dirty="0">
                  <a:cs typeface="+mn-ea"/>
                  <a:sym typeface="+mn-lt"/>
                </a:rPr>
                <a:t>“</a:t>
              </a:r>
              <a:r>
                <a:rPr lang="zh-CN" altLang="en-US" sz="1600" dirty="0">
                  <a:cs typeface="+mn-ea"/>
                  <a:sym typeface="+mn-lt"/>
                </a:rPr>
                <a:t>开始</a:t>
              </a:r>
              <a:r>
                <a:rPr lang="en-US" altLang="zh-CN" sz="1600" dirty="0">
                  <a:cs typeface="+mn-ea"/>
                  <a:sym typeface="+mn-lt"/>
                </a:rPr>
                <a:t>”</a:t>
              </a:r>
              <a:r>
                <a:rPr lang="zh-CN" altLang="en-US" sz="1600" dirty="0">
                  <a:cs typeface="+mn-ea"/>
                  <a:sym typeface="+mn-lt"/>
                </a:rPr>
                <a:t>面板中可以对字体、字号、颜色、行距等进行修改。</a:t>
              </a:r>
            </a:p>
          </p:txBody>
        </p:sp>
        <p:sp>
          <p:nvSpPr>
            <p:cNvPr id="22" name="Line 24"/>
            <p:cNvSpPr>
              <a:spLocks noChangeShapeType="1"/>
            </p:cNvSpPr>
            <p:nvPr/>
          </p:nvSpPr>
          <p:spPr bwMode="auto">
            <a:xfrm>
              <a:off x="539750" y="2622391"/>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cs typeface="+mn-ea"/>
                <a:sym typeface="+mn-lt"/>
              </a:endParaRPr>
            </a:p>
          </p:txBody>
        </p:sp>
        <p:sp>
          <p:nvSpPr>
            <p:cNvPr id="23" name="Rectangle 25"/>
            <p:cNvSpPr>
              <a:spLocks noChangeArrowheads="1"/>
            </p:cNvSpPr>
            <p:nvPr/>
          </p:nvSpPr>
          <p:spPr bwMode="auto">
            <a:xfrm>
              <a:off x="539750" y="2871706"/>
              <a:ext cx="381635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335" b="1" dirty="0">
                  <a:cs typeface="+mn-ea"/>
                  <a:sym typeface="+mn-lt"/>
                </a:rPr>
                <a:t>请添加您的标题</a:t>
              </a:r>
              <a:endParaRPr lang="zh-CN" altLang="zh-CN" sz="1335" b="1" dirty="0">
                <a:cs typeface="+mn-ea"/>
                <a:sym typeface="+mn-lt"/>
              </a:endParaRPr>
            </a:p>
            <a:p>
              <a:pPr algn="r">
                <a:lnSpc>
                  <a:spcPct val="120000"/>
                </a:lnSpc>
              </a:pPr>
              <a:r>
                <a:rPr lang="zh-CN" altLang="en-US" sz="1065" dirty="0">
                  <a:cs typeface="+mn-ea"/>
                  <a:sym typeface="+mn-lt"/>
                </a:rPr>
                <a:t>请添加您的内容。请添加您的内容。请添加您的内容。请添加您的内容。</a:t>
              </a:r>
              <a:endParaRPr lang="en-US" altLang="zh-CN" sz="1065" dirty="0">
                <a:cs typeface="+mn-ea"/>
                <a:sym typeface="+mn-lt"/>
              </a:endParaRPr>
            </a:p>
          </p:txBody>
        </p:sp>
        <p:sp>
          <p:nvSpPr>
            <p:cNvPr id="24" name="Line 26"/>
            <p:cNvSpPr>
              <a:spLocks noChangeShapeType="1"/>
            </p:cNvSpPr>
            <p:nvPr/>
          </p:nvSpPr>
          <p:spPr bwMode="auto">
            <a:xfrm>
              <a:off x="539750" y="3270291"/>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cs typeface="+mn-ea"/>
                <a:sym typeface="+mn-lt"/>
              </a:endParaRPr>
            </a:p>
          </p:txBody>
        </p:sp>
        <p:sp>
          <p:nvSpPr>
            <p:cNvPr id="25" name="Rectangle 27"/>
            <p:cNvSpPr>
              <a:spLocks noChangeArrowheads="1"/>
            </p:cNvSpPr>
            <p:nvPr/>
          </p:nvSpPr>
          <p:spPr bwMode="auto">
            <a:xfrm>
              <a:off x="539750" y="3549777"/>
              <a:ext cx="381635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335" b="1" dirty="0">
                  <a:cs typeface="+mn-ea"/>
                  <a:sym typeface="+mn-lt"/>
                </a:rPr>
                <a:t>请添加您的标题</a:t>
              </a:r>
              <a:endParaRPr lang="zh-CN" altLang="zh-CN" sz="1335" b="1" dirty="0">
                <a:cs typeface="+mn-ea"/>
                <a:sym typeface="+mn-lt"/>
              </a:endParaRPr>
            </a:p>
            <a:p>
              <a:pPr algn="r">
                <a:lnSpc>
                  <a:spcPct val="120000"/>
                </a:lnSpc>
              </a:pPr>
              <a:r>
                <a:rPr lang="zh-CN" altLang="en-US" sz="1065" dirty="0">
                  <a:cs typeface="+mn-ea"/>
                  <a:sym typeface="+mn-lt"/>
                </a:rPr>
                <a:t>请添加您的内容。请添加您的内容。请添加您的内容。请添加您的内容。</a:t>
              </a:r>
              <a:endParaRPr lang="en-US" altLang="zh-CN" sz="1065" dirty="0">
                <a:cs typeface="+mn-ea"/>
                <a:sym typeface="+mn-lt"/>
              </a:endParaRPr>
            </a:p>
          </p:txBody>
        </p:sp>
        <p:sp>
          <p:nvSpPr>
            <p:cNvPr id="26" name="Line 28"/>
            <p:cNvSpPr>
              <a:spLocks noChangeShapeType="1"/>
            </p:cNvSpPr>
            <p:nvPr/>
          </p:nvSpPr>
          <p:spPr bwMode="auto">
            <a:xfrm>
              <a:off x="539750" y="3948363"/>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cs typeface="+mn-ea"/>
                <a:sym typeface="+mn-lt"/>
              </a:endParaRPr>
            </a:p>
          </p:txBody>
        </p:sp>
        <p:sp>
          <p:nvSpPr>
            <p:cNvPr id="27" name="Rectangle 29"/>
            <p:cNvSpPr>
              <a:spLocks noChangeArrowheads="1"/>
            </p:cNvSpPr>
            <p:nvPr/>
          </p:nvSpPr>
          <p:spPr bwMode="auto">
            <a:xfrm>
              <a:off x="539750" y="4204029"/>
              <a:ext cx="381635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335" b="1" dirty="0">
                  <a:cs typeface="+mn-ea"/>
                  <a:sym typeface="+mn-lt"/>
                </a:rPr>
                <a:t>请添加您的标题</a:t>
              </a:r>
              <a:endParaRPr lang="zh-CN" altLang="zh-CN" sz="1335" b="1" dirty="0">
                <a:cs typeface="+mn-ea"/>
                <a:sym typeface="+mn-lt"/>
              </a:endParaRPr>
            </a:p>
            <a:p>
              <a:pPr algn="r">
                <a:lnSpc>
                  <a:spcPct val="120000"/>
                </a:lnSpc>
              </a:pPr>
              <a:r>
                <a:rPr lang="zh-CN" altLang="en-US" sz="1065" dirty="0">
                  <a:cs typeface="+mn-ea"/>
                  <a:sym typeface="+mn-lt"/>
                </a:rPr>
                <a:t>请添加您的内容。请添加您的内容。请添加您的内容。请添加您的内容。</a:t>
              </a:r>
              <a:endParaRPr lang="en-US" altLang="zh-CN" sz="1065" dirty="0">
                <a:cs typeface="+mn-ea"/>
                <a:sym typeface="+mn-lt"/>
              </a:endParaRPr>
            </a:p>
          </p:txBody>
        </p:sp>
        <p:sp>
          <p:nvSpPr>
            <p:cNvPr id="28" name="Line 30"/>
            <p:cNvSpPr>
              <a:spLocks noChangeShapeType="1"/>
            </p:cNvSpPr>
            <p:nvPr/>
          </p:nvSpPr>
          <p:spPr bwMode="auto">
            <a:xfrm>
              <a:off x="539750" y="4602615"/>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cs typeface="+mn-ea"/>
                <a:sym typeface="+mn-lt"/>
              </a:endParaRPr>
            </a:p>
          </p:txBody>
        </p:sp>
      </p:grpSp>
      <p:sp>
        <p:nvSpPr>
          <p:cNvPr id="30" name="矩形 29"/>
          <p:cNvSpPr/>
          <p:nvPr/>
        </p:nvSpPr>
        <p:spPr>
          <a:xfrm>
            <a:off x="0" y="1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85000"/>
                </a:schemeClr>
              </a:solidFill>
              <a:cs typeface="+mn-ea"/>
              <a:sym typeface="+mn-lt"/>
            </a:endParaRPr>
          </a:p>
        </p:txBody>
      </p:sp>
      <p:sp>
        <p:nvSpPr>
          <p:cNvPr id="29" name="文本框 28"/>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63063d22-86d9-42e5-9f66-1a3d534d3c84"/>
          <p:cNvGrpSpPr>
            <a:grpSpLocks noChangeAspect="1"/>
          </p:cNvGrpSpPr>
          <p:nvPr/>
        </p:nvGrpSpPr>
        <p:grpSpPr>
          <a:xfrm>
            <a:off x="3819322" y="2860945"/>
            <a:ext cx="4518988" cy="2664859"/>
            <a:chOff x="3988773" y="2642408"/>
            <a:chExt cx="4216835" cy="2486677"/>
          </a:xfrm>
        </p:grpSpPr>
        <p:sp>
          <p:nvSpPr>
            <p:cNvPr id="6" name="Freeform: Shape 7"/>
            <p:cNvSpPr/>
            <p:nvPr/>
          </p:nvSpPr>
          <p:spPr>
            <a:xfrm rot="4680292" flipH="1" flipV="1">
              <a:off x="6561599" y="3485075"/>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5">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85000"/>
                  </a:schemeClr>
                </a:solidFill>
                <a:cs typeface="+mn-ea"/>
                <a:sym typeface="+mn-lt"/>
              </a:endParaRPr>
            </a:p>
          </p:txBody>
        </p:sp>
        <p:sp>
          <p:nvSpPr>
            <p:cNvPr id="7" name="Freeform: Shape 6"/>
            <p:cNvSpPr/>
            <p:nvPr/>
          </p:nvSpPr>
          <p:spPr>
            <a:xfrm rot="2397114" flipH="1" flipV="1">
              <a:off x="6199983"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4">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85000"/>
                  </a:schemeClr>
                </a:solidFill>
                <a:cs typeface="+mn-ea"/>
                <a:sym typeface="+mn-lt"/>
              </a:endParaRPr>
            </a:p>
          </p:txBody>
        </p:sp>
        <p:sp>
          <p:nvSpPr>
            <p:cNvPr id="8" name="Freeform: Shape 8"/>
            <p:cNvSpPr/>
            <p:nvPr/>
          </p:nvSpPr>
          <p:spPr>
            <a:xfrm rot="16919708" flipH="1">
              <a:off x="4475493" y="3485076"/>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85000"/>
                  </a:schemeClr>
                </a:solidFill>
                <a:cs typeface="+mn-ea"/>
                <a:sym typeface="+mn-lt"/>
              </a:endParaRPr>
            </a:p>
          </p:txBody>
        </p:sp>
        <p:sp>
          <p:nvSpPr>
            <p:cNvPr id="9" name="Freeform: Shape 3"/>
            <p:cNvSpPr/>
            <p:nvPr/>
          </p:nvSpPr>
          <p:spPr>
            <a:xfrm>
              <a:off x="5517355" y="264240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3">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85000"/>
                  </a:schemeClr>
                </a:solidFill>
                <a:cs typeface="+mn-ea"/>
                <a:sym typeface="+mn-lt"/>
              </a:endParaRPr>
            </a:p>
          </p:txBody>
        </p:sp>
        <p:sp>
          <p:nvSpPr>
            <p:cNvPr id="10" name="Freeform: Shape 5"/>
            <p:cNvSpPr/>
            <p:nvPr/>
          </p:nvSpPr>
          <p:spPr>
            <a:xfrm rot="19202886" flipV="1">
              <a:off x="4834728"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2">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lumMod val="85000"/>
                  </a:schemeClr>
                </a:solidFill>
                <a:cs typeface="+mn-ea"/>
                <a:sym typeface="+mn-lt"/>
              </a:endParaRPr>
            </a:p>
          </p:txBody>
        </p:sp>
        <p:sp>
          <p:nvSpPr>
            <p:cNvPr id="11" name="Freeform: Shape 62"/>
            <p:cNvSpPr/>
            <p:nvPr/>
          </p:nvSpPr>
          <p:spPr bwMode="auto">
            <a:xfrm>
              <a:off x="6943086" y="3324581"/>
              <a:ext cx="353657" cy="378538"/>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85000"/>
                  </a:schemeClr>
                </a:solidFill>
                <a:cs typeface="+mn-ea"/>
                <a:sym typeface="+mn-lt"/>
              </a:endParaRPr>
            </a:p>
          </p:txBody>
        </p:sp>
        <p:sp>
          <p:nvSpPr>
            <p:cNvPr id="12" name="Freeform: Shape 60"/>
            <p:cNvSpPr>
              <a:spLocks noChangeAspect="1"/>
            </p:cNvSpPr>
            <p:nvPr/>
          </p:nvSpPr>
          <p:spPr bwMode="auto">
            <a:xfrm>
              <a:off x="4864519" y="3315844"/>
              <a:ext cx="493232" cy="465444"/>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85000"/>
                  </a:schemeClr>
                </a:solidFill>
                <a:cs typeface="+mn-ea"/>
                <a:sym typeface="+mn-lt"/>
              </a:endParaRPr>
            </a:p>
          </p:txBody>
        </p:sp>
        <p:sp>
          <p:nvSpPr>
            <p:cNvPr id="13" name="Freeform: Shape 59"/>
            <p:cNvSpPr/>
            <p:nvPr/>
          </p:nvSpPr>
          <p:spPr bwMode="auto">
            <a:xfrm>
              <a:off x="4280236" y="4213892"/>
              <a:ext cx="424066" cy="42406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85000"/>
                  </a:schemeClr>
                </a:solidFill>
                <a:cs typeface="+mn-ea"/>
                <a:sym typeface="+mn-lt"/>
              </a:endParaRPr>
            </a:p>
          </p:txBody>
        </p:sp>
        <p:sp>
          <p:nvSpPr>
            <p:cNvPr id="14" name="Freeform: Shape 63"/>
            <p:cNvSpPr/>
            <p:nvPr/>
          </p:nvSpPr>
          <p:spPr bwMode="auto">
            <a:xfrm>
              <a:off x="7395583" y="4249298"/>
              <a:ext cx="436869" cy="35325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85000"/>
                  </a:schemeClr>
                </a:solidFill>
                <a:cs typeface="+mn-ea"/>
                <a:sym typeface="+mn-lt"/>
              </a:endParaRPr>
            </a:p>
          </p:txBody>
        </p:sp>
        <p:sp>
          <p:nvSpPr>
            <p:cNvPr id="15" name="Freeform: Shape 61"/>
            <p:cNvSpPr/>
            <p:nvPr/>
          </p:nvSpPr>
          <p:spPr bwMode="auto">
            <a:xfrm>
              <a:off x="5881934" y="3086535"/>
              <a:ext cx="428132" cy="36180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1">
                    <a:lumMod val="85000"/>
                  </a:schemeClr>
                </a:solidFill>
                <a:cs typeface="+mn-ea"/>
                <a:sym typeface="+mn-lt"/>
              </a:endParaRPr>
            </a:p>
          </p:txBody>
        </p:sp>
      </p:grpSp>
      <p:grpSp>
        <p:nvGrpSpPr>
          <p:cNvPr id="16" name="组合 15"/>
          <p:cNvGrpSpPr/>
          <p:nvPr/>
        </p:nvGrpSpPr>
        <p:grpSpPr>
          <a:xfrm>
            <a:off x="954906" y="3520499"/>
            <a:ext cx="3327636" cy="1109754"/>
            <a:chOff x="6685961" y="2819082"/>
            <a:chExt cx="3327636" cy="1109754"/>
          </a:xfrm>
        </p:grpSpPr>
        <p:sp>
          <p:nvSpPr>
            <p:cNvPr id="17" name="矩形 16"/>
            <p:cNvSpPr/>
            <p:nvPr/>
          </p:nvSpPr>
          <p:spPr>
            <a:xfrm>
              <a:off x="6685961" y="317170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cs typeface="+mn-ea"/>
                  <a:sym typeface="+mn-lt"/>
                </a:rPr>
                <a:t>标题数字等都可以通过点击和重新输入进行更改，顶部“开始”面板中可以对字体、字号、颜色、行距等进行修改</a:t>
              </a:r>
            </a:p>
          </p:txBody>
        </p:sp>
        <p:sp>
          <p:nvSpPr>
            <p:cNvPr id="18" name="矩形 17"/>
            <p:cNvSpPr/>
            <p:nvPr/>
          </p:nvSpPr>
          <p:spPr>
            <a:xfrm>
              <a:off x="6685961" y="2819082"/>
              <a:ext cx="2241975"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cs typeface="+mn-ea"/>
                  <a:sym typeface="+mn-lt"/>
                </a:rPr>
                <a:t>标题文字添加</a:t>
              </a:r>
            </a:p>
          </p:txBody>
        </p:sp>
      </p:grpSp>
      <p:grpSp>
        <p:nvGrpSpPr>
          <p:cNvPr id="19" name="组合 18"/>
          <p:cNvGrpSpPr/>
          <p:nvPr/>
        </p:nvGrpSpPr>
        <p:grpSpPr>
          <a:xfrm>
            <a:off x="954906" y="2093610"/>
            <a:ext cx="3327636" cy="1109754"/>
            <a:chOff x="6685961" y="2819082"/>
            <a:chExt cx="3327636" cy="1109754"/>
          </a:xfrm>
        </p:grpSpPr>
        <p:sp>
          <p:nvSpPr>
            <p:cNvPr id="20" name="矩形 19"/>
            <p:cNvSpPr/>
            <p:nvPr/>
          </p:nvSpPr>
          <p:spPr>
            <a:xfrm>
              <a:off x="6685961" y="317170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cs typeface="+mn-ea"/>
                  <a:sym typeface="+mn-lt"/>
                </a:rPr>
                <a:t>标题数字等都可以通过点击和重新输入进行更改，顶部“开始”面板中可以对字体、字号、颜色、行距等进行修改</a:t>
              </a:r>
            </a:p>
          </p:txBody>
        </p:sp>
        <p:sp>
          <p:nvSpPr>
            <p:cNvPr id="21" name="矩形 20"/>
            <p:cNvSpPr/>
            <p:nvPr/>
          </p:nvSpPr>
          <p:spPr>
            <a:xfrm>
              <a:off x="6685961" y="2819082"/>
              <a:ext cx="2241975"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cs typeface="+mn-ea"/>
                  <a:sym typeface="+mn-lt"/>
                </a:rPr>
                <a:t>标题文字添加</a:t>
              </a:r>
            </a:p>
          </p:txBody>
        </p:sp>
      </p:grpSp>
      <p:grpSp>
        <p:nvGrpSpPr>
          <p:cNvPr id="22" name="组合 21"/>
          <p:cNvGrpSpPr/>
          <p:nvPr/>
        </p:nvGrpSpPr>
        <p:grpSpPr>
          <a:xfrm>
            <a:off x="7526980" y="3520499"/>
            <a:ext cx="3765419" cy="1109754"/>
            <a:chOff x="6248178" y="2819082"/>
            <a:chExt cx="3765418" cy="1109754"/>
          </a:xfrm>
        </p:grpSpPr>
        <p:sp>
          <p:nvSpPr>
            <p:cNvPr id="23" name="矩形 22"/>
            <p:cNvSpPr/>
            <p:nvPr/>
          </p:nvSpPr>
          <p:spPr>
            <a:xfrm>
              <a:off x="6685961" y="3171706"/>
              <a:ext cx="332763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cs typeface="+mn-ea"/>
                  <a:sym typeface="+mn-lt"/>
                </a:rPr>
                <a:t>标题数字等都可以通过点击和重新输入进行更改，顶部“开始”面板中可以对字体、字号、颜色、行距等进行修改</a:t>
              </a:r>
            </a:p>
          </p:txBody>
        </p:sp>
        <p:sp>
          <p:nvSpPr>
            <p:cNvPr id="24" name="矩形 23"/>
            <p:cNvSpPr/>
            <p:nvPr/>
          </p:nvSpPr>
          <p:spPr>
            <a:xfrm>
              <a:off x="6248178" y="2819082"/>
              <a:ext cx="2241976"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cs typeface="+mn-ea"/>
                  <a:sym typeface="+mn-lt"/>
                </a:rPr>
                <a:t>标题文字添加</a:t>
              </a:r>
            </a:p>
          </p:txBody>
        </p:sp>
      </p:grpSp>
      <p:grpSp>
        <p:nvGrpSpPr>
          <p:cNvPr id="25" name="组合 24"/>
          <p:cNvGrpSpPr/>
          <p:nvPr/>
        </p:nvGrpSpPr>
        <p:grpSpPr>
          <a:xfrm>
            <a:off x="7364321" y="2081545"/>
            <a:ext cx="3928078" cy="1121819"/>
            <a:chOff x="6085519" y="2807017"/>
            <a:chExt cx="3928077" cy="1121819"/>
          </a:xfrm>
        </p:grpSpPr>
        <p:sp>
          <p:nvSpPr>
            <p:cNvPr id="26" name="矩形 25"/>
            <p:cNvSpPr/>
            <p:nvPr/>
          </p:nvSpPr>
          <p:spPr>
            <a:xfrm>
              <a:off x="6685961" y="3171706"/>
              <a:ext cx="332763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cs typeface="+mn-ea"/>
                  <a:sym typeface="+mn-lt"/>
                </a:rPr>
                <a:t>标题数字等都可以通过点击和重新输入进行更改，顶部“开始”面板中可以对字体、字号、颜色、行距等进行修改</a:t>
              </a:r>
            </a:p>
          </p:txBody>
        </p:sp>
        <p:sp>
          <p:nvSpPr>
            <p:cNvPr id="27" name="矩形 26"/>
            <p:cNvSpPr/>
            <p:nvPr/>
          </p:nvSpPr>
          <p:spPr>
            <a:xfrm>
              <a:off x="6085519" y="2807017"/>
              <a:ext cx="2241976"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cs typeface="+mn-ea"/>
                  <a:sym typeface="+mn-lt"/>
                </a:rPr>
                <a:t>标题文字添加</a:t>
              </a:r>
            </a:p>
          </p:txBody>
        </p:sp>
      </p:grpSp>
      <p:sp>
        <p:nvSpPr>
          <p:cNvPr id="28" name="矩形 27"/>
          <p:cNvSpPr/>
          <p:nvPr/>
        </p:nvSpPr>
        <p:spPr>
          <a:xfrm>
            <a:off x="-18377" y="-38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85000"/>
                </a:schemeClr>
              </a:solidFill>
              <a:cs typeface="+mn-ea"/>
              <a:sym typeface="+mn-lt"/>
            </a:endParaRPr>
          </a:p>
        </p:txBody>
      </p:sp>
      <p:sp>
        <p:nvSpPr>
          <p:cNvPr id="29" name="文本框 28"/>
          <p:cNvSpPr txBox="1"/>
          <p:nvPr/>
        </p:nvSpPr>
        <p:spPr>
          <a:xfrm>
            <a:off x="4597091" y="325581"/>
            <a:ext cx="3797964" cy="461665"/>
          </a:xfrm>
          <a:prstGeom prst="rect">
            <a:avLst/>
          </a:prstGeom>
          <a:noFill/>
        </p:spPr>
        <p:txBody>
          <a:bodyPr wrap="square" rtlCol="0">
            <a:spAutoFit/>
          </a:bodyPr>
          <a:lstStyle/>
          <a:p>
            <a:r>
              <a:rPr lang="zh-CN" altLang="en-US" sz="240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p:tgtEl>
                                          <p:spTgt spid="19"/>
                                        </p:tgtEl>
                                        <p:attrNameLst>
                                          <p:attrName>ppt_x</p:attrName>
                                        </p:attrNameLst>
                                      </p:cBhvr>
                                      <p:tavLst>
                                        <p:tav tm="0">
                                          <p:val>
                                            <p:strVal val="#ppt_x+#ppt_w*1.125000"/>
                                          </p:val>
                                        </p:tav>
                                        <p:tav tm="100000">
                                          <p:val>
                                            <p:strVal val="#ppt_x"/>
                                          </p:val>
                                        </p:tav>
                                      </p:tavLst>
                                    </p:anim>
                                    <p:animEffect transition="in" filter="wipe(left)">
                                      <p:cBhvr>
                                        <p:cTn id="15" dur="500"/>
                                        <p:tgtEl>
                                          <p:spTgt spid="19"/>
                                        </p:tgtEl>
                                      </p:cBhvr>
                                    </p:animEffect>
                                  </p:childTnLst>
                                </p:cTn>
                              </p:par>
                              <p:par>
                                <p:cTn id="16" presetID="12"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ppt_x</p:attrName>
                                        </p:attrNameLst>
                                      </p:cBhvr>
                                      <p:tavLst>
                                        <p:tav tm="0">
                                          <p:val>
                                            <p:strVal val="#ppt_x+#ppt_w*1.125000"/>
                                          </p:val>
                                        </p:tav>
                                        <p:tav tm="100000">
                                          <p:val>
                                            <p:strVal val="#ppt_x"/>
                                          </p:val>
                                        </p:tav>
                                      </p:tavLst>
                                    </p:anim>
                                    <p:animEffect transition="in" filter="wipe(left)">
                                      <p:cBhvr>
                                        <p:cTn id="19" dur="500"/>
                                        <p:tgtEl>
                                          <p:spTgt spid="16"/>
                                        </p:tgtEl>
                                      </p:cBhvr>
                                    </p:animEffect>
                                  </p:childTnLst>
                                </p:cTn>
                              </p:par>
                              <p:par>
                                <p:cTn id="20" presetID="1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ppt_x</p:attrName>
                                        </p:attrNameLst>
                                      </p:cBhvr>
                                      <p:tavLst>
                                        <p:tav tm="0">
                                          <p:val>
                                            <p:strVal val="#ppt_x-#ppt_w*1.125000"/>
                                          </p:val>
                                        </p:tav>
                                        <p:tav tm="100000">
                                          <p:val>
                                            <p:strVal val="#ppt_x"/>
                                          </p:val>
                                        </p:tav>
                                      </p:tavLst>
                                    </p:anim>
                                    <p:animEffect transition="in" filter="wipe(right)">
                                      <p:cBhvr>
                                        <p:cTn id="23" dur="500"/>
                                        <p:tgtEl>
                                          <p:spTgt spid="25"/>
                                        </p:tgtEl>
                                      </p:cBhvr>
                                    </p:animEffect>
                                  </p:childTnLst>
                                </p:cTn>
                              </p:par>
                              <p:par>
                                <p:cTn id="24" presetID="12" presetClass="entr" presetSubtype="8"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二十四节气立夏PPT模板"/>
</p:tagLst>
</file>

<file path=ppt/tags/tag10.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10"/>
</p:tagLst>
</file>

<file path=ppt/tags/tag15.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11"/>
</p:tagLst>
</file>

<file path=ppt/tags/tag16.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12"/>
</p:tagLst>
</file>

<file path=ppt/tags/tag17.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13"/>
</p:tagLst>
</file>

<file path=ppt/tags/tag18.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14"/>
</p:tagLst>
</file>

<file path=ppt/tags/tag19.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
  <p:tag name="MH" val="20171106222352"/>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PageTitle"/>
  <p:tag name="MH_ORDER" val="PageTitle"/>
</p:tagLst>
</file>

<file path=ppt/tags/tag4.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1106222352"/>
  <p:tag name="MH_LIBRARY" val="GRAPHIC"/>
  <p:tag name="MH_TYPE" val="Other"/>
  <p:tag name="MH_ORDER" val="5"/>
</p:tagLst>
</file>

<file path=ppt/theme/theme1.xml><?xml version="1.0" encoding="utf-8"?>
<a:theme xmlns:a="http://schemas.openxmlformats.org/drawingml/2006/main" name=" www.2ppt.com">
  <a:themeElements>
    <a:clrScheme name="Office">
      <a:dk1>
        <a:srgbClr val="000000"/>
      </a:dk1>
      <a:lt1>
        <a:srgbClr val="FFFFFF"/>
      </a:lt1>
      <a:dk2>
        <a:srgbClr val="44546A"/>
      </a:dk2>
      <a:lt2>
        <a:srgbClr val="E6E4E4"/>
      </a:lt2>
      <a:accent1>
        <a:srgbClr val="248135"/>
      </a:accent1>
      <a:accent2>
        <a:srgbClr val="A0B57C"/>
      </a:accent2>
      <a:accent3>
        <a:srgbClr val="1F5471"/>
      </a:accent3>
      <a:accent4>
        <a:srgbClr val="248135"/>
      </a:accent4>
      <a:accent5>
        <a:srgbClr val="A0B57C"/>
      </a:accent5>
      <a:accent6>
        <a:srgbClr val="1F5471"/>
      </a:accent6>
      <a:hlink>
        <a:srgbClr val="0563C1"/>
      </a:hlink>
      <a:folHlink>
        <a:srgbClr val="954D72"/>
      </a:folHlink>
    </a:clrScheme>
    <a:fontScheme name="0ahse5mq">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2095</Words>
  <Application>Microsoft Office PowerPoint</Application>
  <PresentationFormat>宽屏</PresentationFormat>
  <Paragraphs>268</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FontAwesome</vt:lpstr>
      <vt:lpstr>Helvetica Light</vt:lpstr>
      <vt:lpstr>Kontrapunkt Bob Bold</vt:lpstr>
      <vt:lpstr>Source Sans Pro Light</vt:lpstr>
      <vt:lpstr>STIXGeneral-Bold</vt:lpstr>
      <vt:lpstr>等线</vt:lpstr>
      <vt:lpstr>宋体</vt:lpstr>
      <vt:lpstr>微软雅黑</vt:lpstr>
      <vt:lpstr>Arial</vt:lpstr>
      <vt:lpstr>Arial Narrow</vt:lpstr>
      <vt:lpstr>Calibri</vt:lpstr>
      <vt:lpstr>Helvetica</vt:lpstr>
      <vt:lpstr>Wingdings</vt:lpstr>
      <vt:lpstr> www.2ppt.com</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2022-03-04T03:09:54Z</dcterms:created>
  <dcterms:modified xsi:type="dcterms:W3CDTF">2023-01-10T05:43:55Z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BB5053253F77405C8C7880F860F39404</vt:lpwstr>
  </property>
  <property fmtid="{A09F084E-AD41-489F-8076-AA5BE3082BCA}" pid="100">
    <vt:ui4>5</vt:ui4>
  </property>
  <property fmtid="{64440492-4C8B-11D1-8B70-080036B11A03}" pid="11">
    <vt:lpwstr>www.2ppt.com-爱PPT提供资源下载</vt:lpwstr>
  </property>
</Properties>
</file>