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2.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256" r:id="rId2"/>
    <p:sldId id="257" r:id="rId3"/>
    <p:sldId id="258" r:id="rId4"/>
    <p:sldId id="297" r:id="rId5"/>
    <p:sldId id="271" r:id="rId6"/>
    <p:sldId id="281" r:id="rId7"/>
    <p:sldId id="282" r:id="rId8"/>
    <p:sldId id="283" r:id="rId9"/>
    <p:sldId id="259" r:id="rId10"/>
    <p:sldId id="287" r:id="rId11"/>
    <p:sldId id="274" r:id="rId12"/>
    <p:sldId id="263" r:id="rId13"/>
    <p:sldId id="264" r:id="rId14"/>
    <p:sldId id="260" r:id="rId15"/>
    <p:sldId id="265" r:id="rId16"/>
    <p:sldId id="266" r:id="rId17"/>
    <p:sldId id="267" r:id="rId18"/>
    <p:sldId id="268" r:id="rId19"/>
    <p:sldId id="261" r:id="rId20"/>
    <p:sldId id="294" r:id="rId21"/>
    <p:sldId id="275" r:id="rId22"/>
    <p:sldId id="289" r:id="rId23"/>
    <p:sldId id="278" r:id="rId24"/>
    <p:sldId id="277" r:id="rId25"/>
    <p:sldId id="298" r:id="rId26"/>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077"/>
    <a:srgbClr val="255D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825" autoAdjust="0"/>
    <p:restoredTop sz="94660"/>
  </p:normalViewPr>
  <p:slideViewPr>
    <p:cSldViewPr snapToGrid="0">
      <p:cViewPr>
        <p:scale>
          <a:sx n="50" d="100"/>
          <a:sy n="50" d="100"/>
        </p:scale>
        <p:origin x="-72" y="-1710"/>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___.xlsx"/><Relationship Id="rId1" Type="http://schemas.openxmlformats.org/officeDocument/2006/relationships/image" Target="../media/image5.png"/></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1"/>
      <c:txPr>
        <a:bodyPr rot="0" spcFirstLastPara="0" vertOverflow="ellipsis" vert="horz" wrap="square" anchor="ctr" anchorCtr="1"/>
        <a:lstStyle/>
        <a:p>
          <a:pPr>
            <a:defRPr lang="zh-CN" sz="1440" b="1" i="0" u="none" strike="noStrike" kern="1200" baseline="0">
              <a:solidFill>
                <a:schemeClr val="tx1">
                  <a:lumMod val="50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0"/>
          <c:order val="0"/>
          <c:tx>
            <c:strRef>
              <c:f>Sheet1!$B$1</c:f>
              <c:strCache>
                <c:ptCount val="1"/>
                <c:pt idx="0">
                  <c:v>背景色块大小</c:v>
                </c:pt>
              </c:strCache>
            </c:strRef>
          </c:tx>
          <c:spPr>
            <a:blipFill>
              <a:blip xmlns:r="http://schemas.openxmlformats.org/officeDocument/2006/relationships" r:embed="rId1"/>
              <a:stretch>
                <a:fillRect/>
              </a:stretch>
            </a:blipFill>
          </c:spPr>
          <c:invertIfNegative val="0"/>
          <c:cat>
            <c:strRef>
              <c:f>Sheet1!$A$2:$A$5</c:f>
              <c:strCache>
                <c:ptCount val="4"/>
                <c:pt idx="0">
                  <c:v>标题一</c:v>
                </c:pt>
                <c:pt idx="1">
                  <c:v>标题二</c:v>
                </c:pt>
                <c:pt idx="2">
                  <c:v>标题三</c:v>
                </c:pt>
                <c:pt idx="3">
                  <c:v>标题四</c:v>
                </c:pt>
              </c:strCache>
            </c:strRef>
          </c:cat>
          <c:val>
            <c:numRef>
              <c:f>Sheet1!$B$2:$B$5</c:f>
              <c:numCache>
                <c:formatCode>General</c:formatCode>
                <c:ptCount val="4"/>
                <c:pt idx="0">
                  <c:v>100</c:v>
                </c:pt>
                <c:pt idx="1">
                  <c:v>100</c:v>
                </c:pt>
                <c:pt idx="2">
                  <c:v>100</c:v>
                </c:pt>
                <c:pt idx="3">
                  <c:v>100</c:v>
                </c:pt>
              </c:numCache>
            </c:numRef>
          </c:val>
          <c:extLst>
            <c:ext xmlns:c16="http://schemas.microsoft.com/office/drawing/2014/chart" uri="{C3380CC4-5D6E-409C-BE32-E72D297353CC}">
              <c16:uniqueId val="{00000000-DA2A-45C3-8DC0-231B74F85286}"/>
            </c:ext>
          </c:extLst>
        </c:ser>
        <c:ser>
          <c:idx val="1"/>
          <c:order val="1"/>
          <c:tx>
            <c:strRef>
              <c:f>Sheet1!$C$1</c:f>
              <c:strCache>
                <c:ptCount val="1"/>
                <c:pt idx="0">
                  <c:v>数据更改区</c:v>
                </c:pt>
              </c:strCache>
            </c:strRef>
          </c:tx>
          <c:spPr>
            <a:solidFill>
              <a:srgbClr val="00B0F0"/>
            </a:solidFill>
            <a:effectLst/>
          </c:spPr>
          <c:invertIfNegative val="0"/>
          <c:dPt>
            <c:idx val="0"/>
            <c:invertIfNegative val="0"/>
            <c:bubble3D val="0"/>
            <c:spPr>
              <a:solidFill>
                <a:schemeClr val="accent1"/>
              </a:solidFill>
              <a:effectLst/>
            </c:spPr>
            <c:extLst>
              <c:ext xmlns:c16="http://schemas.microsoft.com/office/drawing/2014/chart" uri="{C3380CC4-5D6E-409C-BE32-E72D297353CC}">
                <c16:uniqueId val="{00000002-DA2A-45C3-8DC0-231B74F85286}"/>
              </c:ext>
            </c:extLst>
          </c:dPt>
          <c:dPt>
            <c:idx val="1"/>
            <c:invertIfNegative val="0"/>
            <c:bubble3D val="0"/>
            <c:spPr>
              <a:solidFill>
                <a:schemeClr val="accent2"/>
              </a:solidFill>
              <a:effectLst/>
            </c:spPr>
            <c:extLst>
              <c:ext xmlns:c16="http://schemas.microsoft.com/office/drawing/2014/chart" uri="{C3380CC4-5D6E-409C-BE32-E72D297353CC}">
                <c16:uniqueId val="{00000004-DA2A-45C3-8DC0-231B74F85286}"/>
              </c:ext>
            </c:extLst>
          </c:dPt>
          <c:dPt>
            <c:idx val="2"/>
            <c:invertIfNegative val="0"/>
            <c:bubble3D val="0"/>
            <c:spPr>
              <a:solidFill>
                <a:schemeClr val="accent3"/>
              </a:solidFill>
              <a:effectLst/>
            </c:spPr>
            <c:extLst>
              <c:ext xmlns:c16="http://schemas.microsoft.com/office/drawing/2014/chart" uri="{C3380CC4-5D6E-409C-BE32-E72D297353CC}">
                <c16:uniqueId val="{00000006-DA2A-45C3-8DC0-231B74F85286}"/>
              </c:ext>
            </c:extLst>
          </c:dPt>
          <c:dPt>
            <c:idx val="3"/>
            <c:invertIfNegative val="0"/>
            <c:bubble3D val="0"/>
            <c:spPr>
              <a:solidFill>
                <a:schemeClr val="accent4"/>
              </a:solidFill>
              <a:effectLst/>
            </c:spPr>
            <c:extLst>
              <c:ext xmlns:c16="http://schemas.microsoft.com/office/drawing/2014/chart" uri="{C3380CC4-5D6E-409C-BE32-E72D297353CC}">
                <c16:uniqueId val="{00000008-DA2A-45C3-8DC0-231B74F85286}"/>
              </c:ext>
            </c:extLst>
          </c:dPt>
          <c:cat>
            <c:strRef>
              <c:f>Sheet1!$A$2:$A$5</c:f>
              <c:strCache>
                <c:ptCount val="4"/>
                <c:pt idx="0">
                  <c:v>标题一</c:v>
                </c:pt>
                <c:pt idx="1">
                  <c:v>标题二</c:v>
                </c:pt>
                <c:pt idx="2">
                  <c:v>标题三</c:v>
                </c:pt>
                <c:pt idx="3">
                  <c:v>标题四</c:v>
                </c:pt>
              </c:strCache>
            </c:strRef>
          </c:cat>
          <c:val>
            <c:numRef>
              <c:f>Sheet1!$C$2:$C$5</c:f>
              <c:numCache>
                <c:formatCode>General</c:formatCode>
                <c:ptCount val="4"/>
                <c:pt idx="0">
                  <c:v>24</c:v>
                </c:pt>
                <c:pt idx="1">
                  <c:v>89</c:v>
                </c:pt>
                <c:pt idx="2">
                  <c:v>40</c:v>
                </c:pt>
                <c:pt idx="3">
                  <c:v>68</c:v>
                </c:pt>
              </c:numCache>
            </c:numRef>
          </c:val>
          <c:extLst>
            <c:ext xmlns:c16="http://schemas.microsoft.com/office/drawing/2014/chart" uri="{C3380CC4-5D6E-409C-BE32-E72D297353CC}">
              <c16:uniqueId val="{00000009-DA2A-45C3-8DC0-231B74F85286}"/>
            </c:ext>
          </c:extLst>
        </c:ser>
        <c:dLbls>
          <c:showLegendKey val="0"/>
          <c:showVal val="0"/>
          <c:showCatName val="0"/>
          <c:showSerName val="0"/>
          <c:showPercent val="0"/>
          <c:showBubbleSize val="0"/>
        </c:dLbls>
        <c:gapWidth val="40"/>
        <c:overlap val="100"/>
        <c:axId val="222567424"/>
        <c:axId val="222577408"/>
      </c:barChart>
      <c:catAx>
        <c:axId val="222567424"/>
        <c:scaling>
          <c:orientation val="minMax"/>
        </c:scaling>
        <c:delete val="0"/>
        <c:axPos val="b"/>
        <c:numFmt formatCode="General" sourceLinked="0"/>
        <c:majorTickMark val="in"/>
        <c:minorTickMark val="none"/>
        <c:tickLblPos val="nextTo"/>
        <c:spPr>
          <a:noFill/>
          <a:ln w="25400" cap="flat" cmpd="sng" algn="ctr">
            <a:solidFill>
              <a:schemeClr val="bg1">
                <a:lumMod val="50000"/>
              </a:schemeClr>
            </a:solidFill>
            <a:prstDash val="solid"/>
            <a:round/>
          </a:ln>
          <a:effectLst/>
        </c:spPr>
        <c:txPr>
          <a:bodyPr rot="-60000000" spcFirstLastPara="0" vertOverflow="ellipsis" vert="horz" wrap="square" anchor="ctr" anchorCtr="1"/>
          <a:lstStyle/>
          <a:p>
            <a:pPr>
              <a:defRPr lang="zh-CN" sz="1200" b="0" i="0" u="none" strike="noStrike" kern="1200" baseline="0">
                <a:solidFill>
                  <a:schemeClr val="tx1">
                    <a:lumMod val="50000"/>
                  </a:schemeClr>
                </a:solidFill>
                <a:latin typeface="微软雅黑" panose="020B0503020204020204" pitchFamily="34" charset="-122"/>
                <a:ea typeface="微软雅黑" panose="020B0503020204020204" pitchFamily="34" charset="-122"/>
                <a:cs typeface="+mn-cs"/>
              </a:defRPr>
            </a:pPr>
            <a:endParaRPr lang="zh-CN"/>
          </a:p>
        </c:txPr>
        <c:crossAx val="222577408"/>
        <c:crosses val="autoZero"/>
        <c:auto val="1"/>
        <c:lblAlgn val="ctr"/>
        <c:lblOffset val="100"/>
        <c:noMultiLvlLbl val="0"/>
      </c:catAx>
      <c:valAx>
        <c:axId val="222577408"/>
        <c:scaling>
          <c:orientation val="minMax"/>
          <c:max val="120"/>
        </c:scaling>
        <c:delete val="0"/>
        <c:axPos val="l"/>
        <c:numFmt formatCode="General" sourceLinked="1"/>
        <c:majorTickMark val="out"/>
        <c:minorTickMark val="none"/>
        <c:tickLblPos val="nextTo"/>
        <c:txPr>
          <a:bodyPr rot="-60000000" spcFirstLastPara="0" vertOverflow="ellipsis" vert="horz" wrap="square" anchor="ctr" anchorCtr="1"/>
          <a:lstStyle/>
          <a:p>
            <a:pPr>
              <a:defRPr lang="zh-CN" sz="1200" b="0" i="0" u="none" strike="noStrike" kern="1200" baseline="0">
                <a:solidFill>
                  <a:schemeClr val="tx1">
                    <a:lumMod val="50000"/>
                  </a:schemeClr>
                </a:solidFill>
                <a:latin typeface="微软雅黑" panose="020B0503020204020204" pitchFamily="34" charset="-122"/>
                <a:ea typeface="微软雅黑" panose="020B0503020204020204" pitchFamily="34" charset="-122"/>
                <a:cs typeface="+mn-cs"/>
              </a:defRPr>
            </a:pPr>
            <a:endParaRPr lang="zh-CN"/>
          </a:p>
        </c:txPr>
        <c:crossAx val="222567424"/>
        <c:crosses val="autoZero"/>
        <c:crossBetween val="between"/>
      </c:valAx>
      <c:spPr>
        <a:noFill/>
        <a:ln w="25400">
          <a:noFill/>
        </a:ln>
      </c:spPr>
    </c:plotArea>
    <c:plotVisOnly val="1"/>
    <c:dispBlanksAs val="gap"/>
    <c:showDLblsOverMax val="0"/>
  </c:chart>
  <c:txPr>
    <a:bodyPr/>
    <a:lstStyle/>
    <a:p>
      <a:pPr>
        <a:defRPr lang="zh-CN" sz="1200">
          <a:solidFill>
            <a:schemeClr val="tx1">
              <a:lumMod val="50000"/>
            </a:schemeClr>
          </a:solidFill>
          <a:latin typeface="微软雅黑" panose="020B0503020204020204" pitchFamily="34" charset="-122"/>
          <a:ea typeface="微软雅黑" panose="020B0503020204020204" pitchFamily="34" charset="-122"/>
        </a:defRPr>
      </a:pPr>
      <a:endParaRPr lang="zh-CN"/>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979224392864799"/>
          <c:y val="0"/>
          <c:w val="0.68041551214270402"/>
          <c:h val="1"/>
        </c:manualLayout>
      </c:layout>
      <c:doughnutChart>
        <c:varyColors val="1"/>
        <c:ser>
          <c:idx val="0"/>
          <c:order val="0"/>
          <c:tx>
            <c:strRef>
              <c:f>Sheet1!$B$1</c:f>
              <c:strCache>
                <c:ptCount val="1"/>
                <c:pt idx="0">
                  <c:v>销售额</c:v>
                </c:pt>
              </c:strCache>
            </c:strRef>
          </c:tx>
          <c:spPr>
            <a:effectLst/>
          </c:spPr>
          <c:dPt>
            <c:idx val="0"/>
            <c:bubble3D val="0"/>
            <c:spPr>
              <a:solidFill>
                <a:schemeClr val="accent1">
                  <a:lumMod val="75000"/>
                </a:schemeClr>
              </a:solidFill>
              <a:ln>
                <a:noFill/>
              </a:ln>
              <a:effectLst/>
            </c:spPr>
            <c:extLst>
              <c:ext xmlns:c16="http://schemas.microsoft.com/office/drawing/2014/chart" uri="{C3380CC4-5D6E-409C-BE32-E72D297353CC}">
                <c16:uniqueId val="{00000001-7020-4FB1-8545-A2B1F554A370}"/>
              </c:ext>
            </c:extLst>
          </c:dPt>
          <c:dPt>
            <c:idx val="1"/>
            <c:bubble3D val="0"/>
            <c:spPr>
              <a:solidFill>
                <a:schemeClr val="accent2">
                  <a:lumMod val="75000"/>
                </a:schemeClr>
              </a:solidFill>
              <a:ln>
                <a:noFill/>
              </a:ln>
              <a:effectLst/>
            </c:spPr>
            <c:extLst>
              <c:ext xmlns:c16="http://schemas.microsoft.com/office/drawing/2014/chart" uri="{C3380CC4-5D6E-409C-BE32-E72D297353CC}">
                <c16:uniqueId val="{00000003-7020-4FB1-8545-A2B1F554A370}"/>
              </c:ext>
            </c:extLst>
          </c:dPt>
          <c:dPt>
            <c:idx val="2"/>
            <c:bubble3D val="0"/>
            <c:spPr>
              <a:solidFill>
                <a:schemeClr val="accent3">
                  <a:lumMod val="75000"/>
                </a:schemeClr>
              </a:solidFill>
              <a:ln>
                <a:noFill/>
              </a:ln>
              <a:effectLst/>
            </c:spPr>
            <c:extLst>
              <c:ext xmlns:c16="http://schemas.microsoft.com/office/drawing/2014/chart" uri="{C3380CC4-5D6E-409C-BE32-E72D297353CC}">
                <c16:uniqueId val="{00000005-7020-4FB1-8545-A2B1F554A370}"/>
              </c:ext>
            </c:extLst>
          </c:dPt>
          <c:dPt>
            <c:idx val="3"/>
            <c:bubble3D val="0"/>
            <c:spPr>
              <a:solidFill>
                <a:schemeClr val="accent4">
                  <a:lumMod val="75000"/>
                </a:schemeClr>
              </a:solidFill>
              <a:ln>
                <a:noFill/>
              </a:ln>
              <a:effectLst/>
            </c:spPr>
            <c:extLst>
              <c:ext xmlns:c16="http://schemas.microsoft.com/office/drawing/2014/chart" uri="{C3380CC4-5D6E-409C-BE32-E72D297353CC}">
                <c16:uniqueId val="{00000007-7020-4FB1-8545-A2B1F554A370}"/>
              </c:ext>
            </c:extLst>
          </c:dPt>
          <c:cat>
            <c:strRef>
              <c:f>Sheet1!$A$2:$A$5</c:f>
              <c:strCache>
                <c:ptCount val="4"/>
                <c:pt idx="0">
                  <c:v>比例1</c:v>
                </c:pt>
                <c:pt idx="1">
                  <c:v>比例2</c:v>
                </c:pt>
                <c:pt idx="2">
                  <c:v>比例3</c:v>
                </c:pt>
                <c:pt idx="3">
                  <c:v>比例4</c:v>
                </c:pt>
              </c:strCache>
            </c:strRef>
          </c:cat>
          <c:val>
            <c:numRef>
              <c:f>Sheet1!$B$2:$B$5</c:f>
              <c:numCache>
                <c:formatCode>0%</c:formatCode>
                <c:ptCount val="4"/>
                <c:pt idx="0">
                  <c:v>0.25</c:v>
                </c:pt>
                <c:pt idx="1">
                  <c:v>0.13</c:v>
                </c:pt>
                <c:pt idx="2">
                  <c:v>0.35</c:v>
                </c:pt>
                <c:pt idx="3">
                  <c:v>0.27</c:v>
                </c:pt>
              </c:numCache>
            </c:numRef>
          </c:val>
          <c:extLst>
            <c:ext xmlns:c16="http://schemas.microsoft.com/office/drawing/2014/chart" uri="{C3380CC4-5D6E-409C-BE32-E72D297353CC}">
              <c16:uniqueId val="{00000008-7020-4FB1-8545-A2B1F554A370}"/>
            </c:ext>
          </c:extLst>
        </c:ser>
        <c:ser>
          <c:idx val="1"/>
          <c:order val="1"/>
          <c:tx>
            <c:strRef>
              <c:f>Sheet1!$C$1</c:f>
              <c:strCache>
                <c:ptCount val="1"/>
                <c:pt idx="0">
                  <c:v>列4</c:v>
                </c:pt>
              </c:strCache>
            </c:strRef>
          </c:tx>
          <c:spPr>
            <a:effectLst/>
          </c:spPr>
          <c:dPt>
            <c:idx val="0"/>
            <c:bubble3D val="0"/>
            <c:spPr>
              <a:solidFill>
                <a:schemeClr val="accent1"/>
              </a:solidFill>
              <a:ln>
                <a:noFill/>
              </a:ln>
              <a:effectLst/>
            </c:spPr>
            <c:extLst>
              <c:ext xmlns:c16="http://schemas.microsoft.com/office/drawing/2014/chart" uri="{C3380CC4-5D6E-409C-BE32-E72D297353CC}">
                <c16:uniqueId val="{0000000A-7020-4FB1-8545-A2B1F554A370}"/>
              </c:ext>
            </c:extLst>
          </c:dPt>
          <c:dPt>
            <c:idx val="1"/>
            <c:bubble3D val="0"/>
            <c:spPr>
              <a:solidFill>
                <a:schemeClr val="accent2"/>
              </a:solidFill>
              <a:ln>
                <a:noFill/>
              </a:ln>
              <a:effectLst/>
            </c:spPr>
            <c:extLst>
              <c:ext xmlns:c16="http://schemas.microsoft.com/office/drawing/2014/chart" uri="{C3380CC4-5D6E-409C-BE32-E72D297353CC}">
                <c16:uniqueId val="{0000000C-7020-4FB1-8545-A2B1F554A370}"/>
              </c:ext>
            </c:extLst>
          </c:dPt>
          <c:dPt>
            <c:idx val="2"/>
            <c:bubble3D val="0"/>
            <c:spPr>
              <a:solidFill>
                <a:schemeClr val="accent3"/>
              </a:solidFill>
              <a:ln>
                <a:noFill/>
              </a:ln>
              <a:effectLst/>
            </c:spPr>
            <c:extLst>
              <c:ext xmlns:c16="http://schemas.microsoft.com/office/drawing/2014/chart" uri="{C3380CC4-5D6E-409C-BE32-E72D297353CC}">
                <c16:uniqueId val="{0000000E-7020-4FB1-8545-A2B1F554A370}"/>
              </c:ext>
            </c:extLst>
          </c:dPt>
          <c:dPt>
            <c:idx val="3"/>
            <c:bubble3D val="0"/>
            <c:spPr>
              <a:solidFill>
                <a:schemeClr val="accent4"/>
              </a:solidFill>
              <a:ln>
                <a:noFill/>
              </a:ln>
              <a:effectLst/>
            </c:spPr>
            <c:extLst>
              <c:ext xmlns:c16="http://schemas.microsoft.com/office/drawing/2014/chart" uri="{C3380CC4-5D6E-409C-BE32-E72D297353CC}">
                <c16:uniqueId val="{00000010-7020-4FB1-8545-A2B1F554A370}"/>
              </c:ext>
            </c:extLst>
          </c:dPt>
          <c:cat>
            <c:strRef>
              <c:f>Sheet1!$A$2:$A$5</c:f>
              <c:strCache>
                <c:ptCount val="4"/>
                <c:pt idx="0">
                  <c:v>比例1</c:v>
                </c:pt>
                <c:pt idx="1">
                  <c:v>比例2</c:v>
                </c:pt>
                <c:pt idx="2">
                  <c:v>比例3</c:v>
                </c:pt>
                <c:pt idx="3">
                  <c:v>比例4</c:v>
                </c:pt>
              </c:strCache>
            </c:strRef>
          </c:cat>
          <c:val>
            <c:numRef>
              <c:f>Sheet1!$C$2:$C$5</c:f>
              <c:numCache>
                <c:formatCode>0%</c:formatCode>
                <c:ptCount val="4"/>
                <c:pt idx="0">
                  <c:v>0.25</c:v>
                </c:pt>
                <c:pt idx="1">
                  <c:v>0.13</c:v>
                </c:pt>
                <c:pt idx="2">
                  <c:v>0.35</c:v>
                </c:pt>
                <c:pt idx="3">
                  <c:v>0.27</c:v>
                </c:pt>
              </c:numCache>
            </c:numRef>
          </c:val>
          <c:extLst>
            <c:ext xmlns:c16="http://schemas.microsoft.com/office/drawing/2014/chart" uri="{C3380CC4-5D6E-409C-BE32-E72D297353CC}">
              <c16:uniqueId val="{00000011-7020-4FB1-8545-A2B1F554A370}"/>
            </c:ext>
          </c:extLst>
        </c:ser>
        <c:ser>
          <c:idx val="2"/>
          <c:order val="2"/>
          <c:tx>
            <c:strRef>
              <c:f>Sheet1!$D$1</c:f>
              <c:strCache>
                <c:ptCount val="1"/>
                <c:pt idx="0">
                  <c:v>列10</c:v>
                </c:pt>
              </c:strCache>
            </c:strRef>
          </c:tx>
          <c:spPr>
            <a:effectLst/>
          </c:spPr>
          <c:dPt>
            <c:idx val="0"/>
            <c:bubble3D val="0"/>
            <c:spPr>
              <a:solidFill>
                <a:schemeClr val="accent1"/>
              </a:solidFill>
              <a:ln>
                <a:solidFill>
                  <a:schemeClr val="accent1"/>
                </a:solidFill>
              </a:ln>
              <a:effectLst/>
            </c:spPr>
            <c:extLst>
              <c:ext xmlns:c16="http://schemas.microsoft.com/office/drawing/2014/chart" uri="{C3380CC4-5D6E-409C-BE32-E72D297353CC}">
                <c16:uniqueId val="{00000013-7020-4FB1-8545-A2B1F554A370}"/>
              </c:ext>
            </c:extLst>
          </c:dPt>
          <c:dPt>
            <c:idx val="1"/>
            <c:bubble3D val="0"/>
            <c:spPr>
              <a:solidFill>
                <a:schemeClr val="accent2"/>
              </a:solidFill>
              <a:ln>
                <a:solidFill>
                  <a:schemeClr val="accent2"/>
                </a:solidFill>
              </a:ln>
              <a:effectLst/>
            </c:spPr>
            <c:extLst>
              <c:ext xmlns:c16="http://schemas.microsoft.com/office/drawing/2014/chart" uri="{C3380CC4-5D6E-409C-BE32-E72D297353CC}">
                <c16:uniqueId val="{00000015-7020-4FB1-8545-A2B1F554A370}"/>
              </c:ext>
            </c:extLst>
          </c:dPt>
          <c:dPt>
            <c:idx val="2"/>
            <c:bubble3D val="0"/>
            <c:spPr>
              <a:solidFill>
                <a:schemeClr val="accent3"/>
              </a:solidFill>
              <a:ln>
                <a:solidFill>
                  <a:schemeClr val="accent3"/>
                </a:solidFill>
              </a:ln>
              <a:effectLst/>
            </c:spPr>
            <c:extLst>
              <c:ext xmlns:c16="http://schemas.microsoft.com/office/drawing/2014/chart" uri="{C3380CC4-5D6E-409C-BE32-E72D297353CC}">
                <c16:uniqueId val="{00000017-7020-4FB1-8545-A2B1F554A370}"/>
              </c:ext>
            </c:extLst>
          </c:dPt>
          <c:dPt>
            <c:idx val="3"/>
            <c:bubble3D val="0"/>
            <c:spPr>
              <a:solidFill>
                <a:schemeClr val="accent4"/>
              </a:solidFill>
              <a:ln>
                <a:solidFill>
                  <a:schemeClr val="accent4"/>
                </a:solidFill>
              </a:ln>
              <a:effectLst/>
            </c:spPr>
            <c:extLst>
              <c:ext xmlns:c16="http://schemas.microsoft.com/office/drawing/2014/chart" uri="{C3380CC4-5D6E-409C-BE32-E72D297353CC}">
                <c16:uniqueId val="{00000019-7020-4FB1-8545-A2B1F554A370}"/>
              </c:ext>
            </c:extLst>
          </c:dPt>
          <c:dLbls>
            <c:spPr>
              <a:noFill/>
              <a:ln>
                <a:noFill/>
              </a:ln>
              <a:effectLst/>
            </c:spPr>
            <c:txPr>
              <a:bodyPr rot="0" spcFirstLastPara="1" vertOverflow="ellipsis" vert="horz" wrap="square" lIns="38100" tIns="19050" rIns="38100" bIns="19050" anchor="ctr" anchorCtr="1">
                <a:spAutoFit/>
              </a:bodyPr>
              <a:lstStyle/>
              <a:p>
                <a:pPr>
                  <a:defRPr lang="zh-CN" sz="2000" b="0" i="0" u="none" strike="noStrike" kern="1200" baseline="0">
                    <a:solidFill>
                      <a:schemeClr val="lt1"/>
                    </a:solidFill>
                    <a:latin typeface="Impact" panose="020B0806030902050204" pitchFamily="34" charset="0"/>
                    <a:ea typeface="+mn-ea"/>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Sheet1!$A$2:$A$5</c:f>
              <c:strCache>
                <c:ptCount val="4"/>
                <c:pt idx="0">
                  <c:v>比例1</c:v>
                </c:pt>
                <c:pt idx="1">
                  <c:v>比例2</c:v>
                </c:pt>
                <c:pt idx="2">
                  <c:v>比例3</c:v>
                </c:pt>
                <c:pt idx="3">
                  <c:v>比例4</c:v>
                </c:pt>
              </c:strCache>
            </c:strRef>
          </c:cat>
          <c:val>
            <c:numRef>
              <c:f>Sheet1!$D$2:$D$5</c:f>
              <c:numCache>
                <c:formatCode>0%</c:formatCode>
                <c:ptCount val="4"/>
                <c:pt idx="0">
                  <c:v>0.25</c:v>
                </c:pt>
                <c:pt idx="1">
                  <c:v>0.13</c:v>
                </c:pt>
                <c:pt idx="2">
                  <c:v>0.35</c:v>
                </c:pt>
                <c:pt idx="3">
                  <c:v>0.27</c:v>
                </c:pt>
              </c:numCache>
            </c:numRef>
          </c:val>
          <c:extLst>
            <c:ext xmlns:c16="http://schemas.microsoft.com/office/drawing/2014/chart" uri="{C3380CC4-5D6E-409C-BE32-E72D297353CC}">
              <c16:uniqueId val="{0000001A-7020-4FB1-8545-A2B1F554A370}"/>
            </c:ext>
          </c:extLst>
        </c:ser>
        <c:ser>
          <c:idx val="3"/>
          <c:order val="3"/>
          <c:tx>
            <c:strRef>
              <c:f>Sheet1!$E$1</c:f>
              <c:strCache>
                <c:ptCount val="1"/>
                <c:pt idx="0">
                  <c:v>列11</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C-7020-4FB1-8545-A2B1F554A370}"/>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E-7020-4FB1-8545-A2B1F554A370}"/>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0-7020-4FB1-8545-A2B1F554A370}"/>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2-7020-4FB1-8545-A2B1F554A370}"/>
              </c:ext>
            </c:extLst>
          </c:dPt>
          <c:cat>
            <c:strRef>
              <c:f>Sheet1!$A$2:$A$5</c:f>
              <c:strCache>
                <c:ptCount val="4"/>
                <c:pt idx="0">
                  <c:v>比例1</c:v>
                </c:pt>
                <c:pt idx="1">
                  <c:v>比例2</c:v>
                </c:pt>
                <c:pt idx="2">
                  <c:v>比例3</c:v>
                </c:pt>
                <c:pt idx="3">
                  <c:v>比例4</c:v>
                </c:pt>
              </c:strCache>
            </c:strRef>
          </c:cat>
          <c:val>
            <c:numRef>
              <c:f>Sheet1!$E$2:$E$5</c:f>
              <c:numCache>
                <c:formatCode>0%</c:formatCode>
                <c:ptCount val="4"/>
                <c:pt idx="0">
                  <c:v>0.25</c:v>
                </c:pt>
                <c:pt idx="1">
                  <c:v>0.13</c:v>
                </c:pt>
                <c:pt idx="2">
                  <c:v>0.35</c:v>
                </c:pt>
                <c:pt idx="3">
                  <c:v>0.27</c:v>
                </c:pt>
              </c:numCache>
            </c:numRef>
          </c:val>
          <c:extLst>
            <c:ext xmlns:c16="http://schemas.microsoft.com/office/drawing/2014/chart" uri="{C3380CC4-5D6E-409C-BE32-E72D297353CC}">
              <c16:uniqueId val="{00000023-7020-4FB1-8545-A2B1F554A370}"/>
            </c:ext>
          </c:extLst>
        </c:ser>
        <c:ser>
          <c:idx val="4"/>
          <c:order val="4"/>
          <c:tx>
            <c:strRef>
              <c:f>Sheet1!$F$1</c:f>
              <c:strCache>
                <c:ptCount val="1"/>
                <c:pt idx="0">
                  <c:v>列12</c:v>
                </c:pt>
              </c:strCache>
            </c:strRef>
          </c:tx>
          <c:spPr>
            <a:effectLst/>
          </c:spPr>
          <c:dPt>
            <c:idx val="0"/>
            <c:bubble3D val="0"/>
            <c:spPr>
              <a:solidFill>
                <a:schemeClr val="accent1"/>
              </a:solidFill>
              <a:ln>
                <a:solidFill>
                  <a:schemeClr val="accent1"/>
                </a:solidFill>
              </a:ln>
              <a:effectLst/>
            </c:spPr>
            <c:extLst>
              <c:ext xmlns:c16="http://schemas.microsoft.com/office/drawing/2014/chart" uri="{C3380CC4-5D6E-409C-BE32-E72D297353CC}">
                <c16:uniqueId val="{00000025-7020-4FB1-8545-A2B1F554A370}"/>
              </c:ext>
            </c:extLst>
          </c:dPt>
          <c:dPt>
            <c:idx val="1"/>
            <c:bubble3D val="0"/>
            <c:spPr>
              <a:solidFill>
                <a:schemeClr val="accent2"/>
              </a:solidFill>
              <a:ln>
                <a:solidFill>
                  <a:schemeClr val="accent2"/>
                </a:solidFill>
              </a:ln>
              <a:effectLst/>
            </c:spPr>
            <c:extLst>
              <c:ext xmlns:c16="http://schemas.microsoft.com/office/drawing/2014/chart" uri="{C3380CC4-5D6E-409C-BE32-E72D297353CC}">
                <c16:uniqueId val="{00000027-7020-4FB1-8545-A2B1F554A370}"/>
              </c:ext>
            </c:extLst>
          </c:dPt>
          <c:dPt>
            <c:idx val="2"/>
            <c:bubble3D val="0"/>
            <c:spPr>
              <a:solidFill>
                <a:schemeClr val="accent3"/>
              </a:solidFill>
              <a:ln>
                <a:solidFill>
                  <a:schemeClr val="accent3"/>
                </a:solidFill>
              </a:ln>
              <a:effectLst/>
            </c:spPr>
            <c:extLst>
              <c:ext xmlns:c16="http://schemas.microsoft.com/office/drawing/2014/chart" uri="{C3380CC4-5D6E-409C-BE32-E72D297353CC}">
                <c16:uniqueId val="{00000029-7020-4FB1-8545-A2B1F554A370}"/>
              </c:ext>
            </c:extLst>
          </c:dPt>
          <c:dPt>
            <c:idx val="3"/>
            <c:bubble3D val="0"/>
            <c:spPr>
              <a:solidFill>
                <a:schemeClr val="accent4"/>
              </a:solidFill>
              <a:ln>
                <a:solidFill>
                  <a:schemeClr val="accent4"/>
                </a:solidFill>
              </a:ln>
              <a:effectLst/>
            </c:spPr>
            <c:extLst>
              <c:ext xmlns:c16="http://schemas.microsoft.com/office/drawing/2014/chart" uri="{C3380CC4-5D6E-409C-BE32-E72D297353CC}">
                <c16:uniqueId val="{0000002B-7020-4FB1-8545-A2B1F554A370}"/>
              </c:ext>
            </c:extLst>
          </c:dPt>
          <c:cat>
            <c:strRef>
              <c:f>Sheet1!$A$2:$A$5</c:f>
              <c:strCache>
                <c:ptCount val="4"/>
                <c:pt idx="0">
                  <c:v>比例1</c:v>
                </c:pt>
                <c:pt idx="1">
                  <c:v>比例2</c:v>
                </c:pt>
                <c:pt idx="2">
                  <c:v>比例3</c:v>
                </c:pt>
                <c:pt idx="3">
                  <c:v>比例4</c:v>
                </c:pt>
              </c:strCache>
            </c:strRef>
          </c:cat>
          <c:val>
            <c:numRef>
              <c:f>Sheet1!$F$2:$F$5</c:f>
              <c:numCache>
                <c:formatCode>0%</c:formatCode>
                <c:ptCount val="4"/>
                <c:pt idx="0">
                  <c:v>0.25</c:v>
                </c:pt>
                <c:pt idx="1">
                  <c:v>0.13</c:v>
                </c:pt>
                <c:pt idx="2">
                  <c:v>0.35</c:v>
                </c:pt>
                <c:pt idx="3">
                  <c:v>0.27</c:v>
                </c:pt>
              </c:numCache>
            </c:numRef>
          </c:val>
          <c:extLst>
            <c:ext xmlns:c16="http://schemas.microsoft.com/office/drawing/2014/chart" uri="{C3380CC4-5D6E-409C-BE32-E72D297353CC}">
              <c16:uniqueId val="{0000002C-7020-4FB1-8545-A2B1F554A370}"/>
            </c:ext>
          </c:extLst>
        </c:ser>
        <c:dLbls>
          <c:showLegendKey val="0"/>
          <c:showVal val="0"/>
          <c:showCatName val="0"/>
          <c:showSerName val="0"/>
          <c:showPercent val="0"/>
          <c:showBubbleSize val="0"/>
          <c:showLeaderLines val="1"/>
        </c:dLbls>
        <c:firstSliceAng val="90"/>
        <c:holeSize val="42"/>
      </c:doughnutChart>
      <c:spPr>
        <a:noFill/>
        <a:ln>
          <a:noFill/>
        </a:ln>
        <a:effectLst/>
      </c:spPr>
    </c:plotArea>
    <c:plotVisOnly val="1"/>
    <c:dispBlanksAs val="zero"/>
    <c:showDLblsOverMax val="0"/>
  </c:chart>
  <c:spPr>
    <a:noFill/>
    <a:ln w="9525" cap="flat" cmpd="sng" algn="ctr">
      <a:noFill/>
      <a:round/>
    </a:ln>
    <a:effectLst/>
  </c:spPr>
  <c:txPr>
    <a:bodyPr/>
    <a:lstStyle/>
    <a:p>
      <a:pPr>
        <a:defRPr lang="zh-CN"/>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128B80-B4C0-415C-9348-956513396B81}"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4CCF82-E4A4-4DE6-A34A-3E5D9CBE995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4CCF82-E4A4-4DE6-A34A-3E5D9CBE9952}"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CFA826-E658-4CB5-A9AD-3C9DEA137DE0}"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4CCF82-E4A4-4DE6-A34A-3E5D9CBE9952}"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4CCF82-E4A4-4DE6-A34A-3E5D9CBE9952}"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4CCF82-E4A4-4DE6-A34A-3E5D9CBE9952}"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4CCF82-E4A4-4DE6-A34A-3E5D9CBE9952}"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CFA826-E658-4CB5-A9AD-3C9DEA137DE0}"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CFA826-E658-4CB5-A9AD-3C9DEA137DE0}"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CFA826-E658-4CB5-A9AD-3C9DEA137DE0}"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4CCF82-E4A4-4DE6-A34A-3E5D9CBE9952}"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4CCF82-E4A4-4DE6-A34A-3E5D9CBE9952}"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4CCF82-E4A4-4DE6-A34A-3E5D9CBE9952}"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861678-F871-4BA5-BC3E-7CD7D2CF1E8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4CCF82-E4A4-4DE6-A34A-3E5D9CBE9952}"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标题幻灯片">
    <p:bg>
      <p:bgPr>
        <a:blipFill dpi="0" rotWithShape="1">
          <a:blip r:embed="rId2" cstate="screen"/>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
        <p:nvSpPr>
          <p:cNvPr id="11" name="矩形 10"/>
          <p:cNvSpPr/>
          <p:nvPr userDrawn="1"/>
        </p:nvSpPr>
        <p:spPr>
          <a:xfrm>
            <a:off x="7125078" y="6450175"/>
            <a:ext cx="775136" cy="245110"/>
          </a:xfrm>
          <a:prstGeom prst="rect">
            <a:avLst/>
          </a:prstGeom>
        </p:spPr>
        <p:txBody>
          <a:bodyPr wrap="square">
            <a:spAutoFit/>
          </a:bodyPr>
          <a:lstStyle/>
          <a:p>
            <a:r>
              <a:rPr lang="en-US" altLang="zh-CN" sz="100" dirty="0">
                <a:solidFill>
                  <a:schemeClr val="accent6">
                    <a:lumMod val="50000"/>
                  </a:schemeClr>
                </a:solidFill>
                <a:latin typeface="Calibri" panose="020F0502020204030204"/>
                <a:ea typeface="宋体" panose="02010600030101010101" pitchFamily="2" charset="-122"/>
              </a:rPr>
              <a:t>PPT</a:t>
            </a:r>
            <a:r>
              <a:rPr lang="zh-CN" altLang="en-US" sz="100" dirty="0">
                <a:solidFill>
                  <a:schemeClr val="accent6">
                    <a:lumMod val="50000"/>
                  </a:schemeClr>
                </a:solidFill>
                <a:latin typeface="Calibri" panose="020F0502020204030204"/>
                <a:ea typeface="宋体" panose="02010600030101010101" pitchFamily="2" charset="-122"/>
              </a:rPr>
              <a:t>模板下载：</a:t>
            </a:r>
            <a:r>
              <a:rPr lang="en-US" altLang="zh-CN" sz="100" dirty="0">
                <a:solidFill>
                  <a:schemeClr val="accent6">
                    <a:lumMod val="50000"/>
                  </a:schemeClr>
                </a:solidFill>
                <a:latin typeface="Calibri" panose="020F0502020204030204"/>
                <a:ea typeface="宋体" panose="02010600030101010101" pitchFamily="2" charset="-122"/>
              </a:rPr>
              <a:t> www.2ppt.com/moban/     </a:t>
            </a:r>
            <a:r>
              <a:rPr lang="zh-CN" altLang="en-US" sz="100" dirty="0">
                <a:solidFill>
                  <a:schemeClr val="accent6">
                    <a:lumMod val="50000"/>
                  </a:schemeClr>
                </a:solidFill>
                <a:latin typeface="Calibri" panose="020F0502020204030204"/>
                <a:ea typeface="宋体" panose="02010600030101010101" pitchFamily="2" charset="-122"/>
              </a:rPr>
              <a:t>行业</a:t>
            </a:r>
            <a:r>
              <a:rPr lang="en-US" altLang="zh-CN" sz="100" dirty="0">
                <a:solidFill>
                  <a:schemeClr val="accent6">
                    <a:lumMod val="50000"/>
                  </a:schemeClr>
                </a:solidFill>
                <a:latin typeface="Calibri" panose="020F0502020204030204"/>
                <a:ea typeface="宋体" panose="02010600030101010101" pitchFamily="2" charset="-122"/>
              </a:rPr>
              <a:t>PPT</a:t>
            </a:r>
            <a:r>
              <a:rPr lang="zh-CN" altLang="en-US" sz="100" dirty="0">
                <a:solidFill>
                  <a:schemeClr val="accent6">
                    <a:lumMod val="50000"/>
                  </a:schemeClr>
                </a:solidFill>
                <a:latin typeface="Calibri" panose="020F0502020204030204"/>
                <a:ea typeface="宋体" panose="02010600030101010101" pitchFamily="2" charset="-122"/>
              </a:rPr>
              <a:t>模板：</a:t>
            </a:r>
            <a:r>
              <a:rPr lang="en-US" altLang="zh-CN" sz="100" dirty="0">
                <a:solidFill>
                  <a:schemeClr val="accent6">
                    <a:lumMod val="50000"/>
                  </a:schemeClr>
                </a:solidFill>
                <a:latin typeface="Calibri" panose="020F0502020204030204"/>
                <a:ea typeface="宋体" panose="02010600030101010101" pitchFamily="2" charset="-122"/>
              </a:rPr>
              <a:t> www.2ppt.com/hangye/ </a:t>
            </a:r>
          </a:p>
          <a:p>
            <a:r>
              <a:rPr lang="zh-CN" altLang="en-US" sz="100" dirty="0">
                <a:solidFill>
                  <a:schemeClr val="accent6">
                    <a:lumMod val="50000"/>
                  </a:schemeClr>
                </a:solidFill>
                <a:latin typeface="Calibri" panose="020F0502020204030204"/>
                <a:ea typeface="宋体" panose="02010600030101010101" pitchFamily="2" charset="-122"/>
              </a:rPr>
              <a:t>节日</a:t>
            </a:r>
            <a:r>
              <a:rPr lang="en-US" altLang="zh-CN" sz="100" dirty="0">
                <a:solidFill>
                  <a:schemeClr val="accent6">
                    <a:lumMod val="50000"/>
                  </a:schemeClr>
                </a:solidFill>
                <a:latin typeface="Calibri" panose="020F0502020204030204"/>
                <a:ea typeface="宋体" panose="02010600030101010101" pitchFamily="2" charset="-122"/>
              </a:rPr>
              <a:t>PPT</a:t>
            </a:r>
            <a:r>
              <a:rPr lang="zh-CN" altLang="en-US" sz="100" dirty="0">
                <a:solidFill>
                  <a:schemeClr val="accent6">
                    <a:lumMod val="50000"/>
                  </a:schemeClr>
                </a:solidFill>
                <a:latin typeface="Calibri" panose="020F0502020204030204"/>
                <a:ea typeface="宋体" panose="02010600030101010101" pitchFamily="2" charset="-122"/>
              </a:rPr>
              <a:t>模板：</a:t>
            </a:r>
            <a:r>
              <a:rPr lang="en-US" altLang="zh-CN" sz="100" dirty="0">
                <a:solidFill>
                  <a:schemeClr val="accent6">
                    <a:lumMod val="50000"/>
                  </a:schemeClr>
                </a:solidFill>
                <a:latin typeface="Calibri" panose="020F0502020204030204"/>
                <a:ea typeface="宋体" panose="02010600030101010101" pitchFamily="2" charset="-122"/>
              </a:rPr>
              <a:t> www.2ppt.com/jieri/           PPT</a:t>
            </a:r>
            <a:r>
              <a:rPr lang="zh-CN" altLang="en-US" sz="100" dirty="0">
                <a:solidFill>
                  <a:schemeClr val="accent6">
                    <a:lumMod val="50000"/>
                  </a:schemeClr>
                </a:solidFill>
                <a:latin typeface="Calibri" panose="020F0502020204030204"/>
                <a:ea typeface="宋体" panose="02010600030101010101" pitchFamily="2" charset="-122"/>
              </a:rPr>
              <a:t>素材下载：</a:t>
            </a:r>
            <a:r>
              <a:rPr lang="en-US" altLang="zh-CN" sz="100" dirty="0">
                <a:solidFill>
                  <a:schemeClr val="accent6">
                    <a:lumMod val="50000"/>
                  </a:schemeClr>
                </a:solidFill>
                <a:latin typeface="Calibri" panose="020F0502020204030204"/>
                <a:ea typeface="宋体" panose="02010600030101010101" pitchFamily="2" charset="-122"/>
              </a:rPr>
              <a:t> www.2ppt.com/sucai/</a:t>
            </a:r>
          </a:p>
          <a:p>
            <a:r>
              <a:rPr lang="en-US" altLang="zh-CN" sz="100" dirty="0">
                <a:solidFill>
                  <a:schemeClr val="accent6">
                    <a:lumMod val="50000"/>
                  </a:schemeClr>
                </a:solidFill>
                <a:latin typeface="Calibri" panose="020F0502020204030204"/>
                <a:ea typeface="宋体" panose="02010600030101010101" pitchFamily="2" charset="-122"/>
              </a:rPr>
              <a:t>PPT</a:t>
            </a:r>
            <a:r>
              <a:rPr lang="zh-CN" altLang="en-US" sz="100" dirty="0">
                <a:solidFill>
                  <a:schemeClr val="accent6">
                    <a:lumMod val="50000"/>
                  </a:schemeClr>
                </a:solidFill>
                <a:latin typeface="Calibri" panose="020F0502020204030204"/>
                <a:ea typeface="宋体" panose="02010600030101010101" pitchFamily="2" charset="-122"/>
              </a:rPr>
              <a:t>背景图片：</a:t>
            </a:r>
            <a:r>
              <a:rPr lang="en-US" altLang="zh-CN" sz="100" dirty="0">
                <a:solidFill>
                  <a:schemeClr val="accent6">
                    <a:lumMod val="50000"/>
                  </a:schemeClr>
                </a:solidFill>
                <a:latin typeface="Calibri" panose="020F0502020204030204"/>
                <a:ea typeface="宋体" panose="02010600030101010101" pitchFamily="2" charset="-122"/>
              </a:rPr>
              <a:t> www.2ppt.com/beijing/      PPT</a:t>
            </a:r>
            <a:r>
              <a:rPr lang="zh-CN" altLang="en-US" sz="100" dirty="0">
                <a:solidFill>
                  <a:schemeClr val="accent6">
                    <a:lumMod val="50000"/>
                  </a:schemeClr>
                </a:solidFill>
                <a:latin typeface="Calibri" panose="020F0502020204030204"/>
                <a:ea typeface="宋体" panose="02010600030101010101" pitchFamily="2" charset="-122"/>
              </a:rPr>
              <a:t>图表下载：</a:t>
            </a:r>
            <a:r>
              <a:rPr lang="en-US" altLang="zh-CN" sz="100" dirty="0">
                <a:solidFill>
                  <a:schemeClr val="accent6">
                    <a:lumMod val="50000"/>
                  </a:schemeClr>
                </a:solidFill>
                <a:latin typeface="Calibri" panose="020F0502020204030204"/>
                <a:ea typeface="宋体" panose="02010600030101010101" pitchFamily="2" charset="-122"/>
              </a:rPr>
              <a:t> www.2ppt.com/tubiao/      </a:t>
            </a:r>
          </a:p>
          <a:p>
            <a:r>
              <a:rPr lang="zh-CN" altLang="en-US" sz="100" dirty="0">
                <a:solidFill>
                  <a:schemeClr val="accent6">
                    <a:lumMod val="50000"/>
                  </a:schemeClr>
                </a:solidFill>
                <a:latin typeface="Calibri" panose="020F0502020204030204"/>
                <a:ea typeface="宋体" panose="02010600030101010101" pitchFamily="2" charset="-122"/>
              </a:rPr>
              <a:t>优秀</a:t>
            </a:r>
            <a:r>
              <a:rPr lang="en-US" altLang="zh-CN" sz="100" dirty="0">
                <a:solidFill>
                  <a:schemeClr val="accent6">
                    <a:lumMod val="50000"/>
                  </a:schemeClr>
                </a:solidFill>
                <a:latin typeface="Calibri" panose="020F0502020204030204"/>
                <a:ea typeface="宋体" panose="02010600030101010101" pitchFamily="2" charset="-122"/>
              </a:rPr>
              <a:t>PPT</a:t>
            </a:r>
            <a:r>
              <a:rPr lang="zh-CN" altLang="en-US" sz="100" dirty="0">
                <a:solidFill>
                  <a:schemeClr val="accent6">
                    <a:lumMod val="50000"/>
                  </a:schemeClr>
                </a:solidFill>
                <a:latin typeface="Calibri" panose="020F0502020204030204"/>
                <a:ea typeface="宋体" panose="02010600030101010101" pitchFamily="2" charset="-122"/>
              </a:rPr>
              <a:t>下载：</a:t>
            </a:r>
            <a:r>
              <a:rPr lang="en-US" altLang="zh-CN" sz="100" dirty="0">
                <a:solidFill>
                  <a:schemeClr val="accent6">
                    <a:lumMod val="50000"/>
                  </a:schemeClr>
                </a:solidFill>
                <a:latin typeface="Calibri" panose="020F0502020204030204"/>
                <a:ea typeface="宋体" panose="02010600030101010101" pitchFamily="2" charset="-122"/>
              </a:rPr>
              <a:t> www.2ppt.com/xiazai/        PPT</a:t>
            </a:r>
            <a:r>
              <a:rPr lang="zh-CN" altLang="en-US" sz="100" dirty="0">
                <a:solidFill>
                  <a:schemeClr val="accent6">
                    <a:lumMod val="50000"/>
                  </a:schemeClr>
                </a:solidFill>
                <a:latin typeface="Calibri" panose="020F0502020204030204"/>
                <a:ea typeface="宋体" panose="02010600030101010101" pitchFamily="2" charset="-122"/>
              </a:rPr>
              <a:t>教程： </a:t>
            </a:r>
            <a:r>
              <a:rPr lang="en-US" altLang="zh-CN" sz="100" dirty="0">
                <a:solidFill>
                  <a:schemeClr val="accent6">
                    <a:lumMod val="50000"/>
                  </a:schemeClr>
                </a:solidFill>
                <a:latin typeface="Calibri" panose="020F0502020204030204"/>
                <a:ea typeface="宋体" panose="02010600030101010101" pitchFamily="2" charset="-122"/>
              </a:rPr>
              <a:t> www.2ppt.com/powerpoint/      </a:t>
            </a:r>
          </a:p>
          <a:p>
            <a:r>
              <a:rPr lang="en-US" altLang="zh-CN" sz="100" dirty="0">
                <a:solidFill>
                  <a:schemeClr val="accent6">
                    <a:lumMod val="50000"/>
                  </a:schemeClr>
                </a:solidFill>
                <a:latin typeface="Calibri" panose="020F0502020204030204"/>
                <a:ea typeface="宋体" panose="02010600030101010101" pitchFamily="2" charset="-122"/>
              </a:rPr>
              <a:t>Word</a:t>
            </a:r>
            <a:r>
              <a:rPr lang="zh-CN" altLang="en-US" sz="100" dirty="0">
                <a:solidFill>
                  <a:schemeClr val="accent6">
                    <a:lumMod val="50000"/>
                  </a:schemeClr>
                </a:solidFill>
                <a:latin typeface="Calibri" panose="020F0502020204030204"/>
                <a:ea typeface="宋体" panose="02010600030101010101" pitchFamily="2" charset="-122"/>
              </a:rPr>
              <a:t>教程： </a:t>
            </a:r>
            <a:r>
              <a:rPr lang="en-US" altLang="zh-CN" sz="100" dirty="0">
                <a:solidFill>
                  <a:schemeClr val="accent6">
                    <a:lumMod val="50000"/>
                  </a:schemeClr>
                </a:solidFill>
                <a:latin typeface="Calibri" panose="020F0502020204030204"/>
                <a:ea typeface="宋体" panose="02010600030101010101" pitchFamily="2" charset="-122"/>
              </a:rPr>
              <a:t> www.2ppt.com/word/              Excel</a:t>
            </a:r>
            <a:r>
              <a:rPr lang="zh-CN" altLang="en-US" sz="100" dirty="0">
                <a:solidFill>
                  <a:schemeClr val="accent6">
                    <a:lumMod val="50000"/>
                  </a:schemeClr>
                </a:solidFill>
                <a:latin typeface="Calibri" panose="020F0502020204030204"/>
                <a:ea typeface="宋体" panose="02010600030101010101" pitchFamily="2" charset="-122"/>
              </a:rPr>
              <a:t>教程：</a:t>
            </a:r>
            <a:r>
              <a:rPr lang="en-US" altLang="zh-CN" sz="100" dirty="0">
                <a:solidFill>
                  <a:schemeClr val="accent6">
                    <a:lumMod val="50000"/>
                  </a:schemeClr>
                </a:solidFill>
                <a:latin typeface="Calibri" panose="020F0502020204030204"/>
                <a:ea typeface="宋体" panose="02010600030101010101" pitchFamily="2" charset="-122"/>
              </a:rPr>
              <a:t> www.2ppt.com/excel/  </a:t>
            </a:r>
          </a:p>
          <a:p>
            <a:r>
              <a:rPr lang="zh-CN" altLang="en-US" sz="100" dirty="0">
                <a:solidFill>
                  <a:schemeClr val="accent6">
                    <a:lumMod val="50000"/>
                  </a:schemeClr>
                </a:solidFill>
                <a:latin typeface="Calibri" panose="020F0502020204030204"/>
                <a:ea typeface="宋体" panose="02010600030101010101" pitchFamily="2" charset="-122"/>
              </a:rPr>
              <a:t>资料下载：</a:t>
            </a:r>
            <a:r>
              <a:rPr lang="en-US" altLang="zh-CN" sz="100" dirty="0">
                <a:solidFill>
                  <a:schemeClr val="accent6">
                    <a:lumMod val="50000"/>
                  </a:schemeClr>
                </a:solidFill>
                <a:latin typeface="Calibri" panose="020F0502020204030204"/>
                <a:ea typeface="宋体" panose="02010600030101010101" pitchFamily="2" charset="-122"/>
              </a:rPr>
              <a:t> www.2ppt.com/ziliao/                PPT</a:t>
            </a:r>
            <a:r>
              <a:rPr lang="zh-CN" altLang="en-US" sz="100" dirty="0">
                <a:solidFill>
                  <a:schemeClr val="accent6">
                    <a:lumMod val="50000"/>
                  </a:schemeClr>
                </a:solidFill>
                <a:latin typeface="Calibri" panose="020F0502020204030204"/>
                <a:ea typeface="宋体" panose="02010600030101010101" pitchFamily="2" charset="-122"/>
              </a:rPr>
              <a:t>课件下载：</a:t>
            </a:r>
            <a:r>
              <a:rPr lang="en-US" altLang="zh-CN" sz="100" dirty="0">
                <a:solidFill>
                  <a:schemeClr val="accent6">
                    <a:lumMod val="50000"/>
                  </a:schemeClr>
                </a:solidFill>
                <a:latin typeface="Calibri" panose="020F0502020204030204"/>
                <a:ea typeface="宋体" panose="02010600030101010101" pitchFamily="2" charset="-122"/>
              </a:rPr>
              <a:t> www.2ppt.com/kejian/ </a:t>
            </a:r>
          </a:p>
          <a:p>
            <a:r>
              <a:rPr lang="zh-CN" altLang="en-US" sz="100" dirty="0">
                <a:solidFill>
                  <a:schemeClr val="accent6">
                    <a:lumMod val="50000"/>
                  </a:schemeClr>
                </a:solidFill>
                <a:latin typeface="Calibri" panose="020F0502020204030204"/>
                <a:ea typeface="宋体" panose="02010600030101010101" pitchFamily="2" charset="-122"/>
              </a:rPr>
              <a:t>范文下载：</a:t>
            </a:r>
            <a:r>
              <a:rPr lang="en-US" altLang="zh-CN" sz="100" dirty="0">
                <a:solidFill>
                  <a:schemeClr val="accent6">
                    <a:lumMod val="50000"/>
                  </a:schemeClr>
                </a:solidFill>
                <a:latin typeface="Calibri" panose="020F0502020204030204"/>
                <a:ea typeface="宋体" panose="02010600030101010101" pitchFamily="2" charset="-122"/>
              </a:rPr>
              <a:t> www.2ppt.com/fanwen/             </a:t>
            </a:r>
            <a:r>
              <a:rPr lang="zh-CN" altLang="en-US" sz="100" dirty="0">
                <a:solidFill>
                  <a:schemeClr val="accent6">
                    <a:lumMod val="50000"/>
                  </a:schemeClr>
                </a:solidFill>
                <a:latin typeface="Calibri" panose="020F0502020204030204"/>
                <a:ea typeface="宋体" panose="02010600030101010101" pitchFamily="2" charset="-122"/>
              </a:rPr>
              <a:t>试卷下载：</a:t>
            </a:r>
            <a:r>
              <a:rPr lang="en-US" altLang="zh-CN" sz="100" dirty="0">
                <a:solidFill>
                  <a:schemeClr val="accent6">
                    <a:lumMod val="50000"/>
                  </a:schemeClr>
                </a:solidFill>
                <a:latin typeface="Calibri" panose="020F0502020204030204"/>
                <a:ea typeface="宋体" panose="02010600030101010101" pitchFamily="2" charset="-122"/>
              </a:rPr>
              <a:t> www.2ppt.com/shiti/  </a:t>
            </a:r>
          </a:p>
          <a:p>
            <a:r>
              <a:rPr lang="zh-CN" altLang="en-US" sz="100" dirty="0">
                <a:solidFill>
                  <a:schemeClr val="accent6">
                    <a:lumMod val="50000"/>
                  </a:schemeClr>
                </a:solidFill>
                <a:latin typeface="Calibri" panose="020F0502020204030204"/>
                <a:ea typeface="宋体" panose="02010600030101010101" pitchFamily="2" charset="-122"/>
              </a:rPr>
              <a:t>教案下载：</a:t>
            </a:r>
            <a:r>
              <a:rPr lang="en-US" altLang="zh-CN" sz="100" dirty="0">
                <a:solidFill>
                  <a:schemeClr val="accent6">
                    <a:lumMod val="50000"/>
                  </a:schemeClr>
                </a:solidFill>
                <a:latin typeface="Calibri" panose="020F0502020204030204"/>
                <a:ea typeface="宋体" panose="02010600030101010101" pitchFamily="2" charset="-122"/>
              </a:rPr>
              <a:t> www.2ppt.com/jiaoan/  </a:t>
            </a:r>
            <a:r>
              <a:rPr lang="en-US" altLang="zh-CN" sz="100" dirty="0" smtClean="0">
                <a:solidFill>
                  <a:schemeClr val="accent6">
                    <a:lumMod val="50000"/>
                  </a:schemeClr>
                </a:solidFill>
                <a:latin typeface="Calibri" panose="020F0502020204030204"/>
                <a:ea typeface="宋体" panose="02010600030101010101" pitchFamily="2" charset="-122"/>
              </a:rPr>
              <a:t>      </a:t>
            </a:r>
            <a:endParaRPr lang="en-US" altLang="zh-CN" sz="100" dirty="0">
              <a:solidFill>
                <a:schemeClr val="accent6">
                  <a:lumMod val="50000"/>
                </a:schemeClr>
              </a:solidFill>
              <a:latin typeface="Calibri" panose="020F0502020204030204"/>
              <a:ea typeface="宋体" panose="02010600030101010101" pitchFamily="2" charset="-122"/>
            </a:endParaRPr>
          </a:p>
          <a:p>
            <a:r>
              <a:rPr lang="zh-CN" altLang="en-US" sz="100" dirty="0" smtClean="0">
                <a:solidFill>
                  <a:schemeClr val="accent6">
                    <a:lumMod val="50000"/>
                  </a:schemeClr>
                </a:solidFill>
                <a:latin typeface="Calibri" panose="020F0502020204030204"/>
                <a:ea typeface="宋体" panose="02010600030101010101" pitchFamily="2" charset="-122"/>
              </a:rPr>
              <a:t>字体下载：</a:t>
            </a:r>
            <a:r>
              <a:rPr lang="en-US" altLang="zh-CN" sz="100" dirty="0" smtClean="0">
                <a:solidFill>
                  <a:schemeClr val="accent6">
                    <a:lumMod val="50000"/>
                  </a:schemeClr>
                </a:solidFill>
                <a:latin typeface="Calibri" panose="020F0502020204030204"/>
                <a:ea typeface="宋体" panose="02010600030101010101" pitchFamily="2" charset="-122"/>
              </a:rPr>
              <a:t> www.2ppt.com/ziti/</a:t>
            </a:r>
            <a:endParaRPr lang="en-US" altLang="zh-CN" sz="100" dirty="0">
              <a:solidFill>
                <a:schemeClr val="accent6">
                  <a:lumMod val="50000"/>
                </a:schemeClr>
              </a:solidFill>
              <a:latin typeface="Calibri" panose="020F0502020204030204"/>
              <a:ea typeface="宋体" panose="02010600030101010101" pitchFamily="2" charset="-122"/>
            </a:endParaRPr>
          </a:p>
          <a:p>
            <a:r>
              <a:rPr lang="en-US" altLang="zh-CN" sz="100" dirty="0">
                <a:solidFill>
                  <a:schemeClr val="accent6">
                    <a:lumMod val="50000"/>
                  </a:schemeClr>
                </a:solidFill>
                <a:latin typeface="Calibri" panose="020F0502020204030204"/>
                <a:ea typeface="宋体" panose="02010600030101010101" pitchFamily="2" charset="-122"/>
              </a:rPr>
              <a:t> </a:t>
            </a:r>
            <a:endParaRPr lang="zh-CN" altLang="en-US" sz="100" dirty="0">
              <a:solidFill>
                <a:schemeClr val="accent6">
                  <a:lumMod val="50000"/>
                </a:schemeClr>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167005"/>
            <a:ext cx="10515600" cy="564515"/>
          </a:xfrm>
        </p:spPr>
        <p:txBody>
          <a:bodyPr>
            <a:normAutofit/>
          </a:bodyPr>
          <a:lstStyle>
            <a:lvl1pPr algn="ctr">
              <a:defRPr sz="2800" b="1">
                <a:solidFill>
                  <a:schemeClr val="bg1"/>
                </a:solidFill>
              </a:defRPr>
            </a:lvl1pPr>
          </a:lstStyle>
          <a:p>
            <a:r>
              <a:rPr lang="zh-CN" altLang="en-US"/>
              <a:t>单击此处编辑母版标题样式</a:t>
            </a:r>
          </a:p>
        </p:txBody>
      </p:sp>
      <p:sp>
        <p:nvSpPr>
          <p:cNvPr id="6" name="矩形 5"/>
          <p:cNvSpPr/>
          <p:nvPr userDrawn="1"/>
        </p:nvSpPr>
        <p:spPr>
          <a:xfrm>
            <a:off x="0" y="792480"/>
            <a:ext cx="12192000" cy="6065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userDrawn="1"/>
        </p:nvPicPr>
        <p:blipFill rotWithShape="1">
          <a:blip r:embed="rId2" cstate="screen"/>
          <a:srcRect/>
          <a:stretch>
            <a:fillRect/>
          </a:stretch>
        </p:blipFill>
        <p:spPr>
          <a:xfrm>
            <a:off x="0" y="4979659"/>
            <a:ext cx="12192000" cy="187834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bg>
      <p:bgPr>
        <a:blipFill dpi="0" rotWithShape="1">
          <a:blip r:embed="rId2" cstate="screen">
            <a:lum/>
          </a:blip>
          <a:srcRect/>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screen">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8"/>
          <p:cNvSpPr>
            <a:spLocks noChangeArrowheads="1"/>
          </p:cNvSpPr>
          <p:nvPr/>
        </p:nvSpPr>
        <p:spPr bwMode="auto">
          <a:xfrm>
            <a:off x="4152944" y="3509205"/>
            <a:ext cx="4156917" cy="315465"/>
          </a:xfrm>
          <a:prstGeom prst="rect">
            <a:avLst/>
          </a:prstGeom>
          <a:noFill/>
          <a:ln>
            <a:noFill/>
          </a:ln>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defTabSz="914400" fontAlgn="auto">
              <a:spcAft>
                <a:spcPts val="0"/>
              </a:spcAft>
              <a:buFont typeface="Arial" panose="020B0604020202020204" pitchFamily="34" charset="0"/>
              <a:buNone/>
              <a:defRPr/>
            </a:pPr>
            <a:r>
              <a:rPr lang="zh-CN" altLang="en-US" sz="1600" spc="150" dirty="0">
                <a:solidFill>
                  <a:schemeClr val="bg1"/>
                </a:solidFill>
                <a:latin typeface="微软雅黑" panose="020B0503020204020204" pitchFamily="34" charset="-122"/>
                <a:ea typeface="微软雅黑" panose="020B0503020204020204" pitchFamily="34" charset="-122"/>
              </a:rPr>
              <a:t>科技新品</a:t>
            </a:r>
            <a:r>
              <a:rPr lang="en-US" altLang="zh-CN" sz="1600" spc="150" dirty="0">
                <a:solidFill>
                  <a:schemeClr val="bg1"/>
                </a:solidFill>
                <a:latin typeface="微软雅黑" panose="020B0503020204020204" pitchFamily="34" charset="-122"/>
                <a:ea typeface="微软雅黑" panose="020B0503020204020204" pitchFamily="34" charset="-122"/>
              </a:rPr>
              <a:t>/</a:t>
            </a:r>
            <a:r>
              <a:rPr lang="zh-CN" altLang="en-US" sz="1600" spc="150" dirty="0">
                <a:solidFill>
                  <a:schemeClr val="bg1"/>
                </a:solidFill>
                <a:latin typeface="微软雅黑" panose="020B0503020204020204" pitchFamily="34" charset="-122"/>
                <a:ea typeface="微软雅黑" panose="020B0503020204020204" pitchFamily="34" charset="-122"/>
              </a:rPr>
              <a:t>新品发布</a:t>
            </a:r>
            <a:r>
              <a:rPr lang="en-US" altLang="zh-CN" sz="1600" spc="150" dirty="0">
                <a:solidFill>
                  <a:schemeClr val="bg1"/>
                </a:solidFill>
                <a:latin typeface="微软雅黑" panose="020B0503020204020204" pitchFamily="34" charset="-122"/>
                <a:ea typeface="微软雅黑" panose="020B0503020204020204" pitchFamily="34" charset="-122"/>
              </a:rPr>
              <a:t>/</a:t>
            </a:r>
            <a:r>
              <a:rPr lang="zh-CN" altLang="en-US" sz="1600" spc="150" dirty="0">
                <a:solidFill>
                  <a:schemeClr val="bg1"/>
                </a:solidFill>
                <a:latin typeface="微软雅黑" panose="020B0503020204020204" pitchFamily="34" charset="-122"/>
                <a:ea typeface="微软雅黑" panose="020B0503020204020204" pitchFamily="34" charset="-122"/>
              </a:rPr>
              <a:t>人工智能</a:t>
            </a:r>
            <a:r>
              <a:rPr lang="en-US" altLang="zh-CN" sz="1600" spc="150" dirty="0">
                <a:solidFill>
                  <a:schemeClr val="bg1"/>
                </a:solidFill>
                <a:latin typeface="微软雅黑" panose="020B0503020204020204" pitchFamily="34" charset="-122"/>
                <a:ea typeface="微软雅黑" panose="020B0503020204020204" pitchFamily="34" charset="-122"/>
              </a:rPr>
              <a:t>/</a:t>
            </a:r>
            <a:r>
              <a:rPr lang="zh-CN" altLang="en-US" sz="1600" spc="150" dirty="0">
                <a:solidFill>
                  <a:schemeClr val="bg1"/>
                </a:solidFill>
                <a:latin typeface="微软雅黑" panose="020B0503020204020204" pitchFamily="34" charset="-122"/>
                <a:ea typeface="微软雅黑" panose="020B0503020204020204" pitchFamily="34" charset="-122"/>
              </a:rPr>
              <a:t>科技演示</a:t>
            </a:r>
            <a:endParaRPr lang="en-US" altLang="zh-CN" sz="1600" spc="150" dirty="0">
              <a:solidFill>
                <a:schemeClr val="bg1"/>
              </a:solidFill>
              <a:latin typeface="微软雅黑" panose="020B0503020204020204" pitchFamily="34" charset="-122"/>
              <a:ea typeface="微软雅黑" panose="020B0503020204020204" pitchFamily="34" charset="-122"/>
            </a:endParaRPr>
          </a:p>
        </p:txBody>
      </p:sp>
      <p:sp>
        <p:nvSpPr>
          <p:cNvPr id="3" name="TextBox 37"/>
          <p:cNvSpPr>
            <a:spLocks noChangeArrowheads="1"/>
          </p:cNvSpPr>
          <p:nvPr/>
        </p:nvSpPr>
        <p:spPr bwMode="auto">
          <a:xfrm>
            <a:off x="3061629" y="2644364"/>
            <a:ext cx="6339545" cy="807907"/>
          </a:xfrm>
          <a:prstGeom prst="rect">
            <a:avLst/>
          </a:prstGeom>
          <a:noFill/>
          <a:ln>
            <a:noFill/>
          </a:ln>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defTabSz="914400" fontAlgn="auto">
              <a:spcBef>
                <a:spcPct val="0"/>
              </a:spcBef>
              <a:spcAft>
                <a:spcPts val="0"/>
              </a:spcAft>
              <a:buFont typeface="Arial" panose="020B0604020202020204" pitchFamily="34" charset="0"/>
              <a:buNone/>
              <a:defRPr/>
            </a:pPr>
            <a:r>
              <a:rPr lang="zh-CN" altLang="en-US" sz="4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cs typeface="Arial" panose="020B0604020202020204" pitchFamily="34" charset="0"/>
              </a:rPr>
              <a:t>蓝色高端科技信息模板</a:t>
            </a:r>
          </a:p>
        </p:txBody>
      </p:sp>
      <p:sp>
        <p:nvSpPr>
          <p:cNvPr id="4" name="文本框 3"/>
          <p:cNvSpPr txBox="1">
            <a:spLocks noChangeArrowheads="1"/>
          </p:cNvSpPr>
          <p:nvPr/>
        </p:nvSpPr>
        <p:spPr bwMode="auto">
          <a:xfrm>
            <a:off x="4855624" y="888659"/>
            <a:ext cx="2531462" cy="1862048"/>
          </a:xfrm>
          <a:prstGeom prst="rect">
            <a:avLst/>
          </a:prstGeom>
          <a:noFill/>
          <a:ln w="9525">
            <a:noFill/>
            <a:miter lim="800000"/>
          </a:ln>
        </p:spPr>
        <p:txBody>
          <a:bodyPr wrap="none">
            <a:spAutoFit/>
          </a:bodyPr>
          <a:lstStyle/>
          <a:p>
            <a:pPr algn="ctr"/>
            <a:r>
              <a:rPr lang="en-US" altLang="zh-CN" sz="11500" b="1" dirty="0" smtClean="0">
                <a:solidFill>
                  <a:schemeClr val="bg1"/>
                </a:solidFill>
                <a:effectLst>
                  <a:outerShdw blurRad="38100" dist="38100" dir="2700000" algn="tl">
                    <a:srgbClr val="000000">
                      <a:alpha val="43137"/>
                    </a:srgbClr>
                  </a:outerShdw>
                </a:effectLst>
                <a:latin typeface="Agency FB" panose="020B0503020202020204" pitchFamily="34" charset="0"/>
              </a:rPr>
              <a:t>20XX</a:t>
            </a:r>
            <a:endParaRPr lang="zh-CN" altLang="en-US" sz="11500" b="1" dirty="0">
              <a:solidFill>
                <a:schemeClr val="bg1"/>
              </a:solidFill>
              <a:effectLst>
                <a:outerShdw blurRad="38100" dist="38100" dir="2700000" algn="tl">
                  <a:srgbClr val="000000">
                    <a:alpha val="43137"/>
                  </a:srgbClr>
                </a:outerShdw>
              </a:effectLst>
              <a:latin typeface="Agency FB" panose="020B0503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500" fill="hold"/>
                                        <p:tgtEl>
                                          <p:spTgt spid="4"/>
                                        </p:tgtEl>
                                        <p:attrNameLst>
                                          <p:attrName>ppt_w</p:attrName>
                                        </p:attrNameLst>
                                      </p:cBhvr>
                                      <p:tavLst>
                                        <p:tav tm="0" fmla="#ppt_w*sin(2.5*pi*$)">
                                          <p:val>
                                            <p:fltVal val="0"/>
                                          </p:val>
                                        </p:tav>
                                        <p:tav tm="100000">
                                          <p:val>
                                            <p:fltVal val="1"/>
                                          </p:val>
                                        </p:tav>
                                      </p:tavLst>
                                    </p:anim>
                                    <p:anim calcmode="lin" valueType="num">
                                      <p:cBhvr>
                                        <p:cTn id="8" dur="1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1500"/>
                            </p:stCondLst>
                            <p:childTnLst>
                              <p:par>
                                <p:cTn id="10" presetID="53" presetClass="entr" presetSubtype="16"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750" fill="hold"/>
                                        <p:tgtEl>
                                          <p:spTgt spid="3"/>
                                        </p:tgtEl>
                                        <p:attrNameLst>
                                          <p:attrName>ppt_w</p:attrName>
                                        </p:attrNameLst>
                                      </p:cBhvr>
                                      <p:tavLst>
                                        <p:tav tm="0">
                                          <p:val>
                                            <p:fltVal val="0"/>
                                          </p:val>
                                        </p:tav>
                                        <p:tav tm="100000">
                                          <p:val>
                                            <p:strVal val="#ppt_w"/>
                                          </p:val>
                                        </p:tav>
                                      </p:tavLst>
                                    </p:anim>
                                    <p:anim calcmode="lin" valueType="num">
                                      <p:cBhvr>
                                        <p:cTn id="13" dur="750" fill="hold"/>
                                        <p:tgtEl>
                                          <p:spTgt spid="3"/>
                                        </p:tgtEl>
                                        <p:attrNameLst>
                                          <p:attrName>ppt_h</p:attrName>
                                        </p:attrNameLst>
                                      </p:cBhvr>
                                      <p:tavLst>
                                        <p:tav tm="0">
                                          <p:val>
                                            <p:fltVal val="0"/>
                                          </p:val>
                                        </p:tav>
                                        <p:tav tm="100000">
                                          <p:val>
                                            <p:strVal val="#ppt_h"/>
                                          </p:val>
                                        </p:tav>
                                      </p:tavLst>
                                    </p:anim>
                                    <p:animEffect transition="in" filter="fade">
                                      <p:cBhvr>
                                        <p:cTn id="14" dur="750"/>
                                        <p:tgtEl>
                                          <p:spTgt spid="3"/>
                                        </p:tgtEl>
                                      </p:cBhvr>
                                    </p:animEffect>
                                  </p:childTnLst>
                                </p:cTn>
                              </p:par>
                            </p:childTnLst>
                          </p:cTn>
                        </p:par>
                        <p:par>
                          <p:cTn id="15" fill="hold">
                            <p:stCondLst>
                              <p:cond delay="2500"/>
                            </p:stCondLst>
                            <p:childTnLst>
                              <p:par>
                                <p:cTn id="16" presetID="47" presetClass="entr" presetSubtype="0"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anim calcmode="lin" valueType="num">
                                      <p:cBhvr>
                                        <p:cTn id="19" dur="500" fill="hold"/>
                                        <p:tgtEl>
                                          <p:spTgt spid="2"/>
                                        </p:tgtEl>
                                        <p:attrNameLst>
                                          <p:attrName>ppt_x</p:attrName>
                                        </p:attrNameLst>
                                      </p:cBhvr>
                                      <p:tavLst>
                                        <p:tav tm="0">
                                          <p:val>
                                            <p:strVal val="#ppt_x"/>
                                          </p:val>
                                        </p:tav>
                                        <p:tav tm="100000">
                                          <p:val>
                                            <p:strVal val="#ppt_x"/>
                                          </p:val>
                                        </p:tav>
                                      </p:tavLst>
                                    </p:anim>
                                    <p:anim calcmode="lin" valueType="num">
                                      <p:cBhvr>
                                        <p:cTn id="20"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1"/>
          <p:cNvGrpSpPr/>
          <p:nvPr/>
        </p:nvGrpSpPr>
        <p:grpSpPr>
          <a:xfrm>
            <a:off x="1195077" y="1966311"/>
            <a:ext cx="1782156" cy="1782156"/>
            <a:chOff x="1835696" y="1738840"/>
            <a:chExt cx="1336965" cy="1336965"/>
          </a:xfrm>
        </p:grpSpPr>
        <p:grpSp>
          <p:nvGrpSpPr>
            <p:cNvPr id="72" name="组合 2"/>
            <p:cNvGrpSpPr/>
            <p:nvPr/>
          </p:nvGrpSpPr>
          <p:grpSpPr>
            <a:xfrm>
              <a:off x="1835696" y="1738840"/>
              <a:ext cx="1336965" cy="1336965"/>
              <a:chOff x="966782" y="1738840"/>
              <a:chExt cx="1336965" cy="1336965"/>
            </a:xfrm>
          </p:grpSpPr>
          <p:sp>
            <p:nvSpPr>
              <p:cNvPr id="74" name="矩形 4"/>
              <p:cNvSpPr/>
              <p:nvPr/>
            </p:nvSpPr>
            <p:spPr>
              <a:xfrm>
                <a:off x="966782" y="1738840"/>
                <a:ext cx="1336965" cy="13369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2">
                      <a:lumMod val="10000"/>
                    </a:schemeClr>
                  </a:solidFill>
                  <a:latin typeface="微软雅黑" panose="020B0503020204020204" pitchFamily="34" charset="-122"/>
                  <a:ea typeface="微软雅黑" panose="020B0503020204020204" pitchFamily="34" charset="-122"/>
                </a:endParaRPr>
              </a:p>
            </p:txBody>
          </p:sp>
          <p:sp>
            <p:nvSpPr>
              <p:cNvPr id="77" name="矩形 5"/>
              <p:cNvSpPr/>
              <p:nvPr/>
            </p:nvSpPr>
            <p:spPr>
              <a:xfrm>
                <a:off x="1943708" y="2715766"/>
                <a:ext cx="360039" cy="360039"/>
              </a:xfrm>
              <a:prstGeom prst="rect">
                <a:avLst/>
              </a:prstGeom>
              <a:solidFill>
                <a:schemeClr val="bg1"/>
              </a:solidFill>
              <a:ln w="31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665" dirty="0">
                    <a:solidFill>
                      <a:schemeClr val="tx1">
                        <a:lumMod val="65000"/>
                        <a:lumOff val="35000"/>
                      </a:schemeClr>
                    </a:solidFill>
                    <a:latin typeface="微软雅黑" panose="020B0503020204020204" pitchFamily="34" charset="-122"/>
                    <a:ea typeface="微软雅黑" panose="020B0503020204020204" pitchFamily="34" charset="-122"/>
                  </a:rPr>
                  <a:t>S</a:t>
                </a:r>
                <a:endParaRPr lang="zh-CN" altLang="en-US" sz="2665"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73" name="矩形 3"/>
            <p:cNvSpPr/>
            <p:nvPr/>
          </p:nvSpPr>
          <p:spPr>
            <a:xfrm>
              <a:off x="2031649" y="2276517"/>
              <a:ext cx="961090" cy="315505"/>
            </a:xfrm>
            <a:prstGeom prst="rect">
              <a:avLst/>
            </a:prstGeom>
          </p:spPr>
          <p:txBody>
            <a:bodyPr wrap="none">
              <a:spAutoFit/>
            </a:bodyPr>
            <a:lstStyle/>
            <a:p>
              <a:pPr algn="ctr"/>
              <a:r>
                <a:rPr lang="zh-CN" altLang="en-US" sz="2135"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p>
          </p:txBody>
        </p:sp>
      </p:grpSp>
      <p:grpSp>
        <p:nvGrpSpPr>
          <p:cNvPr id="83" name="组合 6"/>
          <p:cNvGrpSpPr/>
          <p:nvPr/>
        </p:nvGrpSpPr>
        <p:grpSpPr>
          <a:xfrm>
            <a:off x="3265194" y="1966311"/>
            <a:ext cx="1782156" cy="1782156"/>
            <a:chOff x="3388686" y="1738840"/>
            <a:chExt cx="1336965" cy="1336965"/>
          </a:xfrm>
        </p:grpSpPr>
        <p:grpSp>
          <p:nvGrpSpPr>
            <p:cNvPr id="84" name="组合 7"/>
            <p:cNvGrpSpPr/>
            <p:nvPr/>
          </p:nvGrpSpPr>
          <p:grpSpPr>
            <a:xfrm>
              <a:off x="3388686" y="1738840"/>
              <a:ext cx="1336965" cy="1336965"/>
              <a:chOff x="966782" y="1738840"/>
              <a:chExt cx="1336965" cy="1336965"/>
            </a:xfrm>
          </p:grpSpPr>
          <p:sp>
            <p:nvSpPr>
              <p:cNvPr id="86" name="矩形 9"/>
              <p:cNvSpPr/>
              <p:nvPr/>
            </p:nvSpPr>
            <p:spPr>
              <a:xfrm>
                <a:off x="966782" y="1738840"/>
                <a:ext cx="1336965" cy="133696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2">
                      <a:lumMod val="10000"/>
                    </a:schemeClr>
                  </a:solidFill>
                  <a:latin typeface="微软雅黑" panose="020B0503020204020204" pitchFamily="34" charset="-122"/>
                  <a:ea typeface="微软雅黑" panose="020B0503020204020204" pitchFamily="34" charset="-122"/>
                </a:endParaRPr>
              </a:p>
            </p:txBody>
          </p:sp>
          <p:sp>
            <p:nvSpPr>
              <p:cNvPr id="94" name="矩形 10"/>
              <p:cNvSpPr/>
              <p:nvPr/>
            </p:nvSpPr>
            <p:spPr>
              <a:xfrm>
                <a:off x="966782" y="2715766"/>
                <a:ext cx="360039" cy="360039"/>
              </a:xfrm>
              <a:prstGeom prst="rect">
                <a:avLst/>
              </a:prstGeom>
              <a:solidFill>
                <a:schemeClr val="bg1"/>
              </a:solidFill>
              <a:ln w="31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665" dirty="0">
                    <a:solidFill>
                      <a:schemeClr val="tx1">
                        <a:lumMod val="65000"/>
                        <a:lumOff val="35000"/>
                      </a:schemeClr>
                    </a:solidFill>
                    <a:latin typeface="微软雅黑" panose="020B0503020204020204" pitchFamily="34" charset="-122"/>
                    <a:ea typeface="微软雅黑" panose="020B0503020204020204" pitchFamily="34" charset="-122"/>
                  </a:rPr>
                  <a:t>W</a:t>
                </a:r>
                <a:endParaRPr lang="zh-CN" altLang="en-US" sz="2665"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85" name="矩形 8"/>
            <p:cNvSpPr/>
            <p:nvPr/>
          </p:nvSpPr>
          <p:spPr>
            <a:xfrm>
              <a:off x="3585440" y="2276517"/>
              <a:ext cx="961090" cy="315505"/>
            </a:xfrm>
            <a:prstGeom prst="rect">
              <a:avLst/>
            </a:prstGeom>
          </p:spPr>
          <p:txBody>
            <a:bodyPr wrap="none">
              <a:spAutoFit/>
            </a:bodyPr>
            <a:lstStyle/>
            <a:p>
              <a:pPr algn="ctr"/>
              <a:r>
                <a:rPr lang="zh-CN" altLang="en-US" sz="2135"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p>
          </p:txBody>
        </p:sp>
      </p:grpSp>
      <p:grpSp>
        <p:nvGrpSpPr>
          <p:cNvPr id="97" name="组合 11"/>
          <p:cNvGrpSpPr/>
          <p:nvPr/>
        </p:nvGrpSpPr>
        <p:grpSpPr>
          <a:xfrm>
            <a:off x="1195077" y="3892447"/>
            <a:ext cx="1782156" cy="1782156"/>
            <a:chOff x="1835696" y="3183818"/>
            <a:chExt cx="1336965" cy="1336965"/>
          </a:xfrm>
        </p:grpSpPr>
        <p:grpSp>
          <p:nvGrpSpPr>
            <p:cNvPr id="100" name="组合 12"/>
            <p:cNvGrpSpPr/>
            <p:nvPr/>
          </p:nvGrpSpPr>
          <p:grpSpPr>
            <a:xfrm>
              <a:off x="1835696" y="3183818"/>
              <a:ext cx="1336965" cy="1336965"/>
              <a:chOff x="966782" y="1738840"/>
              <a:chExt cx="1336965" cy="1336965"/>
            </a:xfrm>
          </p:grpSpPr>
          <p:sp>
            <p:nvSpPr>
              <p:cNvPr id="106" name="矩形 14"/>
              <p:cNvSpPr/>
              <p:nvPr/>
            </p:nvSpPr>
            <p:spPr>
              <a:xfrm>
                <a:off x="966782" y="1738840"/>
                <a:ext cx="1336965" cy="13369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2">
                      <a:lumMod val="10000"/>
                    </a:schemeClr>
                  </a:solidFill>
                  <a:latin typeface="微软雅黑" panose="020B0503020204020204" pitchFamily="34" charset="-122"/>
                  <a:ea typeface="微软雅黑" panose="020B0503020204020204" pitchFamily="34" charset="-122"/>
                </a:endParaRPr>
              </a:p>
            </p:txBody>
          </p:sp>
          <p:sp>
            <p:nvSpPr>
              <p:cNvPr id="107" name="矩形 15"/>
              <p:cNvSpPr/>
              <p:nvPr/>
            </p:nvSpPr>
            <p:spPr>
              <a:xfrm>
                <a:off x="1943708" y="1738840"/>
                <a:ext cx="360039" cy="360039"/>
              </a:xfrm>
              <a:prstGeom prst="rect">
                <a:avLst/>
              </a:prstGeom>
              <a:solidFill>
                <a:schemeClr val="bg1"/>
              </a:solidFill>
              <a:ln w="31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665" dirty="0">
                    <a:solidFill>
                      <a:schemeClr val="tx1">
                        <a:lumMod val="65000"/>
                        <a:lumOff val="35000"/>
                      </a:schemeClr>
                    </a:solidFill>
                    <a:latin typeface="微软雅黑" panose="020B0503020204020204" pitchFamily="34" charset="-122"/>
                    <a:ea typeface="微软雅黑" panose="020B0503020204020204" pitchFamily="34" charset="-122"/>
                  </a:rPr>
                  <a:t>O</a:t>
                </a:r>
                <a:endParaRPr lang="zh-CN" altLang="en-US" sz="2665"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103" name="矩形 13"/>
            <p:cNvSpPr/>
            <p:nvPr/>
          </p:nvSpPr>
          <p:spPr>
            <a:xfrm>
              <a:off x="2023632" y="3721495"/>
              <a:ext cx="961090" cy="315505"/>
            </a:xfrm>
            <a:prstGeom prst="rect">
              <a:avLst/>
            </a:prstGeom>
          </p:spPr>
          <p:txBody>
            <a:bodyPr wrap="none">
              <a:spAutoFit/>
            </a:bodyPr>
            <a:lstStyle/>
            <a:p>
              <a:pPr algn="ctr"/>
              <a:r>
                <a:rPr lang="zh-CN" altLang="en-US" sz="2135"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p>
          </p:txBody>
        </p:sp>
      </p:grpSp>
      <p:grpSp>
        <p:nvGrpSpPr>
          <p:cNvPr id="108" name="组合 16"/>
          <p:cNvGrpSpPr/>
          <p:nvPr/>
        </p:nvGrpSpPr>
        <p:grpSpPr>
          <a:xfrm>
            <a:off x="3265194" y="3892447"/>
            <a:ext cx="1782156" cy="1782156"/>
            <a:chOff x="3388686" y="3183818"/>
            <a:chExt cx="1336965" cy="1336965"/>
          </a:xfrm>
        </p:grpSpPr>
        <p:grpSp>
          <p:nvGrpSpPr>
            <p:cNvPr id="109" name="组合 17"/>
            <p:cNvGrpSpPr/>
            <p:nvPr/>
          </p:nvGrpSpPr>
          <p:grpSpPr>
            <a:xfrm>
              <a:off x="3388686" y="3183818"/>
              <a:ext cx="1336965" cy="1336965"/>
              <a:chOff x="966782" y="1738840"/>
              <a:chExt cx="1336965" cy="1336965"/>
            </a:xfrm>
          </p:grpSpPr>
          <p:sp>
            <p:nvSpPr>
              <p:cNvPr id="111" name="矩形 19"/>
              <p:cNvSpPr/>
              <p:nvPr/>
            </p:nvSpPr>
            <p:spPr>
              <a:xfrm>
                <a:off x="966782" y="1738840"/>
                <a:ext cx="1336965" cy="133696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2">
                      <a:lumMod val="10000"/>
                    </a:schemeClr>
                  </a:solidFill>
                  <a:latin typeface="微软雅黑" panose="020B0503020204020204" pitchFamily="34" charset="-122"/>
                  <a:ea typeface="微软雅黑" panose="020B0503020204020204" pitchFamily="34" charset="-122"/>
                </a:endParaRPr>
              </a:p>
            </p:txBody>
          </p:sp>
          <p:sp>
            <p:nvSpPr>
              <p:cNvPr id="112" name="矩形 20"/>
              <p:cNvSpPr/>
              <p:nvPr/>
            </p:nvSpPr>
            <p:spPr>
              <a:xfrm>
                <a:off x="966782" y="1738840"/>
                <a:ext cx="360039" cy="360039"/>
              </a:xfrm>
              <a:prstGeom prst="rect">
                <a:avLst/>
              </a:prstGeom>
              <a:solidFill>
                <a:schemeClr val="bg1"/>
              </a:solidFill>
              <a:ln w="3175">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665" dirty="0">
                    <a:solidFill>
                      <a:schemeClr val="tx1">
                        <a:lumMod val="65000"/>
                        <a:lumOff val="35000"/>
                      </a:schemeClr>
                    </a:solidFill>
                    <a:latin typeface="微软雅黑" panose="020B0503020204020204" pitchFamily="34" charset="-122"/>
                    <a:ea typeface="微软雅黑" panose="020B0503020204020204" pitchFamily="34" charset="-122"/>
                  </a:rPr>
                  <a:t>T</a:t>
                </a:r>
                <a:endParaRPr lang="zh-CN" altLang="en-US" sz="2665"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110" name="矩形 18"/>
            <p:cNvSpPr/>
            <p:nvPr/>
          </p:nvSpPr>
          <p:spPr>
            <a:xfrm>
              <a:off x="3576623" y="3721495"/>
              <a:ext cx="961090" cy="315505"/>
            </a:xfrm>
            <a:prstGeom prst="rect">
              <a:avLst/>
            </a:prstGeom>
          </p:spPr>
          <p:txBody>
            <a:bodyPr wrap="none">
              <a:spAutoFit/>
            </a:bodyPr>
            <a:lstStyle/>
            <a:p>
              <a:pPr algn="ctr"/>
              <a:r>
                <a:rPr lang="zh-CN" altLang="en-US" sz="2135"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p>
          </p:txBody>
        </p:sp>
      </p:grpSp>
      <p:grpSp>
        <p:nvGrpSpPr>
          <p:cNvPr id="113" name="组合 25"/>
          <p:cNvGrpSpPr/>
          <p:nvPr/>
        </p:nvGrpSpPr>
        <p:grpSpPr>
          <a:xfrm>
            <a:off x="5802388" y="1788235"/>
            <a:ext cx="5245322" cy="937584"/>
            <a:chOff x="503238" y="2770637"/>
            <a:chExt cx="3204356" cy="703371"/>
          </a:xfrm>
        </p:grpSpPr>
        <p:sp>
          <p:nvSpPr>
            <p:cNvPr id="114" name="矩形 26"/>
            <p:cNvSpPr/>
            <p:nvPr/>
          </p:nvSpPr>
          <p:spPr>
            <a:xfrm>
              <a:off x="503238" y="3053880"/>
              <a:ext cx="3204356" cy="420128"/>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模板所有文字图片都可编辑，数据图表都可以修改颜色大小形状。</a:t>
              </a:r>
            </a:p>
          </p:txBody>
        </p:sp>
        <p:sp>
          <p:nvSpPr>
            <p:cNvPr id="115" name="矩形 27"/>
            <p:cNvSpPr/>
            <p:nvPr/>
          </p:nvSpPr>
          <p:spPr>
            <a:xfrm>
              <a:off x="565895" y="2770637"/>
              <a:ext cx="988281" cy="284671"/>
            </a:xfrm>
            <a:prstGeom prst="rect">
              <a:avLst/>
            </a:prstGeom>
          </p:spPr>
          <p:txBody>
            <a:bodyPr wrap="none">
              <a:spAutoFit/>
            </a:bodyPr>
            <a:lstStyle/>
            <a:p>
              <a:pPr>
                <a:defRPr/>
              </a:pPr>
              <a:r>
                <a:rPr lang="zh-CN" altLang="en-US" sz="1865" dirty="0">
                  <a:solidFill>
                    <a:schemeClr val="tx1">
                      <a:lumMod val="50000"/>
                      <a:lumOff val="50000"/>
                    </a:schemeClr>
                  </a:solidFill>
                  <a:latin typeface="微软雅黑" panose="020B0503020204020204" pitchFamily="34" charset="-122"/>
                  <a:ea typeface="微软雅黑" panose="020B0503020204020204" pitchFamily="34" charset="-122"/>
                </a:rPr>
                <a:t>点击添加标题</a:t>
              </a:r>
              <a:endParaRPr lang="en-US" altLang="zh-CN" sz="1865"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116" name="组合 37"/>
          <p:cNvGrpSpPr/>
          <p:nvPr/>
        </p:nvGrpSpPr>
        <p:grpSpPr>
          <a:xfrm>
            <a:off x="5802388" y="2824242"/>
            <a:ext cx="5245322" cy="937584"/>
            <a:chOff x="503238" y="2770637"/>
            <a:chExt cx="3204356" cy="703371"/>
          </a:xfrm>
        </p:grpSpPr>
        <p:sp>
          <p:nvSpPr>
            <p:cNvPr id="117" name="矩形 38"/>
            <p:cNvSpPr/>
            <p:nvPr/>
          </p:nvSpPr>
          <p:spPr>
            <a:xfrm>
              <a:off x="503238" y="3053880"/>
              <a:ext cx="3204356" cy="420128"/>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模板所有文字图片都可编辑，数据图表都可以修改颜色大小形状。</a:t>
              </a:r>
            </a:p>
          </p:txBody>
        </p:sp>
        <p:sp>
          <p:nvSpPr>
            <p:cNvPr id="118" name="矩形 39"/>
            <p:cNvSpPr/>
            <p:nvPr/>
          </p:nvSpPr>
          <p:spPr>
            <a:xfrm>
              <a:off x="565895" y="2770637"/>
              <a:ext cx="988281" cy="284671"/>
            </a:xfrm>
            <a:prstGeom prst="rect">
              <a:avLst/>
            </a:prstGeom>
          </p:spPr>
          <p:txBody>
            <a:bodyPr wrap="none">
              <a:spAutoFit/>
            </a:bodyPr>
            <a:lstStyle/>
            <a:p>
              <a:pPr>
                <a:defRPr/>
              </a:pPr>
              <a:r>
                <a:rPr lang="zh-CN" altLang="en-US" sz="1865" dirty="0">
                  <a:solidFill>
                    <a:schemeClr val="tx1">
                      <a:lumMod val="50000"/>
                      <a:lumOff val="50000"/>
                    </a:schemeClr>
                  </a:solidFill>
                  <a:latin typeface="微软雅黑" panose="020B0503020204020204" pitchFamily="34" charset="-122"/>
                  <a:ea typeface="微软雅黑" panose="020B0503020204020204" pitchFamily="34" charset="-122"/>
                </a:rPr>
                <a:t>点击添加标题</a:t>
              </a:r>
              <a:endParaRPr lang="en-US" altLang="zh-CN" sz="1865"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119" name="组合 40"/>
          <p:cNvGrpSpPr/>
          <p:nvPr/>
        </p:nvGrpSpPr>
        <p:grpSpPr>
          <a:xfrm>
            <a:off x="5802388" y="3860245"/>
            <a:ext cx="5245322" cy="937584"/>
            <a:chOff x="503238" y="2770637"/>
            <a:chExt cx="3204356" cy="703371"/>
          </a:xfrm>
        </p:grpSpPr>
        <p:sp>
          <p:nvSpPr>
            <p:cNvPr id="120" name="矩形 41"/>
            <p:cNvSpPr/>
            <p:nvPr/>
          </p:nvSpPr>
          <p:spPr>
            <a:xfrm>
              <a:off x="503238" y="3053880"/>
              <a:ext cx="3204356" cy="420128"/>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模板所有文字图片都可编辑，数据图表都可以修改颜色大小形状。</a:t>
              </a:r>
              <a:endPar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21" name="矩形 42"/>
            <p:cNvSpPr/>
            <p:nvPr/>
          </p:nvSpPr>
          <p:spPr>
            <a:xfrm>
              <a:off x="565895" y="2770637"/>
              <a:ext cx="988281" cy="284671"/>
            </a:xfrm>
            <a:prstGeom prst="rect">
              <a:avLst/>
            </a:prstGeom>
          </p:spPr>
          <p:txBody>
            <a:bodyPr wrap="none">
              <a:spAutoFit/>
            </a:bodyPr>
            <a:lstStyle/>
            <a:p>
              <a:pPr>
                <a:defRPr/>
              </a:pPr>
              <a:r>
                <a:rPr lang="zh-CN" altLang="en-US" sz="1865" dirty="0">
                  <a:solidFill>
                    <a:schemeClr val="tx1">
                      <a:lumMod val="50000"/>
                      <a:lumOff val="50000"/>
                    </a:schemeClr>
                  </a:solidFill>
                  <a:latin typeface="微软雅黑" panose="020B0503020204020204" pitchFamily="34" charset="-122"/>
                  <a:ea typeface="微软雅黑" panose="020B0503020204020204" pitchFamily="34" charset="-122"/>
                </a:rPr>
                <a:t>点击添加标题</a:t>
              </a:r>
              <a:endParaRPr lang="en-US" altLang="zh-CN" sz="1865"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122" name="组合 43"/>
          <p:cNvGrpSpPr/>
          <p:nvPr/>
        </p:nvGrpSpPr>
        <p:grpSpPr>
          <a:xfrm>
            <a:off x="5802388" y="4896251"/>
            <a:ext cx="5245322" cy="937584"/>
            <a:chOff x="503238" y="2770637"/>
            <a:chExt cx="3204356" cy="703371"/>
          </a:xfrm>
        </p:grpSpPr>
        <p:sp>
          <p:nvSpPr>
            <p:cNvPr id="123" name="矩形 44"/>
            <p:cNvSpPr/>
            <p:nvPr/>
          </p:nvSpPr>
          <p:spPr>
            <a:xfrm>
              <a:off x="503238" y="3053880"/>
              <a:ext cx="3204356" cy="420128"/>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模板所有文字图片都可编辑，数据图表都可以修改颜色大小形状。</a:t>
              </a:r>
              <a:endPar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24" name="矩形 45"/>
            <p:cNvSpPr/>
            <p:nvPr/>
          </p:nvSpPr>
          <p:spPr>
            <a:xfrm>
              <a:off x="565895" y="2770637"/>
              <a:ext cx="988281" cy="284671"/>
            </a:xfrm>
            <a:prstGeom prst="rect">
              <a:avLst/>
            </a:prstGeom>
          </p:spPr>
          <p:txBody>
            <a:bodyPr wrap="none">
              <a:spAutoFit/>
            </a:bodyPr>
            <a:lstStyle/>
            <a:p>
              <a:pPr>
                <a:defRPr/>
              </a:pPr>
              <a:r>
                <a:rPr lang="zh-CN" altLang="en-US" sz="1865" dirty="0">
                  <a:solidFill>
                    <a:schemeClr val="tx1">
                      <a:lumMod val="50000"/>
                      <a:lumOff val="50000"/>
                    </a:schemeClr>
                  </a:solidFill>
                  <a:latin typeface="微软雅黑" panose="020B0503020204020204" pitchFamily="34" charset="-122"/>
                  <a:ea typeface="微软雅黑" panose="020B0503020204020204" pitchFamily="34" charset="-122"/>
                </a:rPr>
                <a:t>点击添加标题</a:t>
              </a:r>
              <a:endParaRPr lang="en-US" altLang="zh-CN" sz="1865"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125" name="组合 101"/>
          <p:cNvGrpSpPr>
            <a:grpSpLocks noChangeAspect="1"/>
          </p:cNvGrpSpPr>
          <p:nvPr/>
        </p:nvGrpSpPr>
        <p:grpSpPr>
          <a:xfrm>
            <a:off x="1906096" y="2210120"/>
            <a:ext cx="460511" cy="354002"/>
            <a:chOff x="8204201" y="339725"/>
            <a:chExt cx="954087" cy="733425"/>
          </a:xfrm>
          <a:solidFill>
            <a:schemeClr val="bg1"/>
          </a:solidFill>
        </p:grpSpPr>
        <p:sp>
          <p:nvSpPr>
            <p:cNvPr id="126" name="Freeform 6"/>
            <p:cNvSpPr>
              <a:spLocks noEditPoints="1"/>
            </p:cNvSpPr>
            <p:nvPr/>
          </p:nvSpPr>
          <p:spPr bwMode="auto">
            <a:xfrm>
              <a:off x="8204201" y="438150"/>
              <a:ext cx="631825" cy="635000"/>
            </a:xfrm>
            <a:custGeom>
              <a:avLst/>
              <a:gdLst>
                <a:gd name="T0" fmla="*/ 168 w 168"/>
                <a:gd name="T1" fmla="*/ 95 h 167"/>
                <a:gd name="T2" fmla="*/ 168 w 168"/>
                <a:gd name="T3" fmla="*/ 73 h 167"/>
                <a:gd name="T4" fmla="*/ 151 w 168"/>
                <a:gd name="T5" fmla="*/ 69 h 167"/>
                <a:gd name="T6" fmla="*/ 147 w 168"/>
                <a:gd name="T7" fmla="*/ 56 h 167"/>
                <a:gd name="T8" fmla="*/ 158 w 168"/>
                <a:gd name="T9" fmla="*/ 43 h 167"/>
                <a:gd name="T10" fmla="*/ 146 w 168"/>
                <a:gd name="T11" fmla="*/ 25 h 167"/>
                <a:gd name="T12" fmla="*/ 130 w 168"/>
                <a:gd name="T13" fmla="*/ 32 h 167"/>
                <a:gd name="T14" fmla="*/ 119 w 168"/>
                <a:gd name="T15" fmla="*/ 24 h 167"/>
                <a:gd name="T16" fmla="*/ 120 w 168"/>
                <a:gd name="T17" fmla="*/ 7 h 167"/>
                <a:gd name="T18" fmla="*/ 99 w 168"/>
                <a:gd name="T19" fmla="*/ 0 h 167"/>
                <a:gd name="T20" fmla="*/ 91 w 168"/>
                <a:gd name="T21" fmla="*/ 15 h 167"/>
                <a:gd name="T22" fmla="*/ 84 w 168"/>
                <a:gd name="T23" fmla="*/ 15 h 167"/>
                <a:gd name="T24" fmla="*/ 77 w 168"/>
                <a:gd name="T25" fmla="*/ 15 h 167"/>
                <a:gd name="T26" fmla="*/ 69 w 168"/>
                <a:gd name="T27" fmla="*/ 0 h 167"/>
                <a:gd name="T28" fmla="*/ 48 w 168"/>
                <a:gd name="T29" fmla="*/ 7 h 167"/>
                <a:gd name="T30" fmla="*/ 49 w 168"/>
                <a:gd name="T31" fmla="*/ 24 h 167"/>
                <a:gd name="T32" fmla="*/ 38 w 168"/>
                <a:gd name="T33" fmla="*/ 32 h 167"/>
                <a:gd name="T34" fmla="*/ 23 w 168"/>
                <a:gd name="T35" fmla="*/ 25 h 167"/>
                <a:gd name="T36" fmla="*/ 10 w 168"/>
                <a:gd name="T37" fmla="*/ 43 h 167"/>
                <a:gd name="T38" fmla="*/ 21 w 168"/>
                <a:gd name="T39" fmla="*/ 56 h 167"/>
                <a:gd name="T40" fmla="*/ 17 w 168"/>
                <a:gd name="T41" fmla="*/ 69 h 167"/>
                <a:gd name="T42" fmla="*/ 0 w 168"/>
                <a:gd name="T43" fmla="*/ 73 h 167"/>
                <a:gd name="T44" fmla="*/ 0 w 168"/>
                <a:gd name="T45" fmla="*/ 95 h 167"/>
                <a:gd name="T46" fmla="*/ 17 w 168"/>
                <a:gd name="T47" fmla="*/ 98 h 167"/>
                <a:gd name="T48" fmla="*/ 21 w 168"/>
                <a:gd name="T49" fmla="*/ 111 h 167"/>
                <a:gd name="T50" fmla="*/ 10 w 168"/>
                <a:gd name="T51" fmla="*/ 124 h 167"/>
                <a:gd name="T52" fmla="*/ 23 w 168"/>
                <a:gd name="T53" fmla="*/ 142 h 167"/>
                <a:gd name="T54" fmla="*/ 38 w 168"/>
                <a:gd name="T55" fmla="*/ 135 h 167"/>
                <a:gd name="T56" fmla="*/ 49 w 168"/>
                <a:gd name="T57" fmla="*/ 143 h 167"/>
                <a:gd name="T58" fmla="*/ 48 w 168"/>
                <a:gd name="T59" fmla="*/ 160 h 167"/>
                <a:gd name="T60" fmla="*/ 69 w 168"/>
                <a:gd name="T61" fmla="*/ 167 h 167"/>
                <a:gd name="T62" fmla="*/ 77 w 168"/>
                <a:gd name="T63" fmla="*/ 152 h 167"/>
                <a:gd name="T64" fmla="*/ 84 w 168"/>
                <a:gd name="T65" fmla="*/ 152 h 167"/>
                <a:gd name="T66" fmla="*/ 91 w 168"/>
                <a:gd name="T67" fmla="*/ 152 h 167"/>
                <a:gd name="T68" fmla="*/ 100 w 168"/>
                <a:gd name="T69" fmla="*/ 167 h 167"/>
                <a:gd name="T70" fmla="*/ 121 w 168"/>
                <a:gd name="T71" fmla="*/ 160 h 167"/>
                <a:gd name="T72" fmla="*/ 119 w 168"/>
                <a:gd name="T73" fmla="*/ 143 h 167"/>
                <a:gd name="T74" fmla="*/ 130 w 168"/>
                <a:gd name="T75" fmla="*/ 135 h 167"/>
                <a:gd name="T76" fmla="*/ 146 w 168"/>
                <a:gd name="T77" fmla="*/ 142 h 167"/>
                <a:gd name="T78" fmla="*/ 158 w 168"/>
                <a:gd name="T79" fmla="*/ 124 h 167"/>
                <a:gd name="T80" fmla="*/ 147 w 168"/>
                <a:gd name="T81" fmla="*/ 111 h 167"/>
                <a:gd name="T82" fmla="*/ 151 w 168"/>
                <a:gd name="T83" fmla="*/ 98 h 167"/>
                <a:gd name="T84" fmla="*/ 168 w 168"/>
                <a:gd name="T85" fmla="*/ 95 h 167"/>
                <a:gd name="T86" fmla="*/ 84 w 168"/>
                <a:gd name="T87" fmla="*/ 133 h 167"/>
                <a:gd name="T88" fmla="*/ 35 w 168"/>
                <a:gd name="T89" fmla="*/ 84 h 167"/>
                <a:gd name="T90" fmla="*/ 84 w 168"/>
                <a:gd name="T91" fmla="*/ 34 h 167"/>
                <a:gd name="T92" fmla="*/ 133 w 168"/>
                <a:gd name="T93" fmla="*/ 84 h 167"/>
                <a:gd name="T94" fmla="*/ 84 w 168"/>
                <a:gd name="T95" fmla="*/ 133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8" h="167">
                  <a:moveTo>
                    <a:pt x="168" y="95"/>
                  </a:moveTo>
                  <a:cubicBezTo>
                    <a:pt x="168" y="73"/>
                    <a:pt x="168" y="73"/>
                    <a:pt x="168" y="73"/>
                  </a:cubicBezTo>
                  <a:cubicBezTo>
                    <a:pt x="151" y="69"/>
                    <a:pt x="151" y="69"/>
                    <a:pt x="151" y="69"/>
                  </a:cubicBezTo>
                  <a:cubicBezTo>
                    <a:pt x="150" y="64"/>
                    <a:pt x="149" y="60"/>
                    <a:pt x="147" y="56"/>
                  </a:cubicBezTo>
                  <a:cubicBezTo>
                    <a:pt x="158" y="43"/>
                    <a:pt x="158" y="43"/>
                    <a:pt x="158" y="43"/>
                  </a:cubicBezTo>
                  <a:cubicBezTo>
                    <a:pt x="146" y="25"/>
                    <a:pt x="146" y="25"/>
                    <a:pt x="146" y="25"/>
                  </a:cubicBezTo>
                  <a:cubicBezTo>
                    <a:pt x="130" y="32"/>
                    <a:pt x="130" y="32"/>
                    <a:pt x="130" y="32"/>
                  </a:cubicBezTo>
                  <a:cubicBezTo>
                    <a:pt x="126" y="29"/>
                    <a:pt x="123" y="27"/>
                    <a:pt x="119" y="24"/>
                  </a:cubicBezTo>
                  <a:cubicBezTo>
                    <a:pt x="120" y="7"/>
                    <a:pt x="120" y="7"/>
                    <a:pt x="120" y="7"/>
                  </a:cubicBezTo>
                  <a:cubicBezTo>
                    <a:pt x="99" y="0"/>
                    <a:pt x="99" y="0"/>
                    <a:pt x="99" y="0"/>
                  </a:cubicBezTo>
                  <a:cubicBezTo>
                    <a:pt x="91" y="15"/>
                    <a:pt x="91" y="15"/>
                    <a:pt x="91" y="15"/>
                  </a:cubicBezTo>
                  <a:cubicBezTo>
                    <a:pt x="89" y="15"/>
                    <a:pt x="86" y="15"/>
                    <a:pt x="84" y="15"/>
                  </a:cubicBezTo>
                  <a:cubicBezTo>
                    <a:pt x="82" y="15"/>
                    <a:pt x="79" y="15"/>
                    <a:pt x="77" y="15"/>
                  </a:cubicBezTo>
                  <a:cubicBezTo>
                    <a:pt x="69" y="0"/>
                    <a:pt x="69" y="0"/>
                    <a:pt x="69" y="0"/>
                  </a:cubicBezTo>
                  <a:cubicBezTo>
                    <a:pt x="48" y="7"/>
                    <a:pt x="48" y="7"/>
                    <a:pt x="48" y="7"/>
                  </a:cubicBezTo>
                  <a:cubicBezTo>
                    <a:pt x="49" y="24"/>
                    <a:pt x="49" y="24"/>
                    <a:pt x="49" y="24"/>
                  </a:cubicBezTo>
                  <a:cubicBezTo>
                    <a:pt x="45" y="27"/>
                    <a:pt x="42" y="29"/>
                    <a:pt x="38" y="32"/>
                  </a:cubicBezTo>
                  <a:cubicBezTo>
                    <a:pt x="23" y="25"/>
                    <a:pt x="23" y="25"/>
                    <a:pt x="23" y="25"/>
                  </a:cubicBezTo>
                  <a:cubicBezTo>
                    <a:pt x="10" y="43"/>
                    <a:pt x="10" y="43"/>
                    <a:pt x="10" y="43"/>
                  </a:cubicBezTo>
                  <a:cubicBezTo>
                    <a:pt x="21" y="56"/>
                    <a:pt x="21" y="56"/>
                    <a:pt x="21" y="56"/>
                  </a:cubicBezTo>
                  <a:cubicBezTo>
                    <a:pt x="19" y="60"/>
                    <a:pt x="18" y="65"/>
                    <a:pt x="17" y="69"/>
                  </a:cubicBezTo>
                  <a:cubicBezTo>
                    <a:pt x="0" y="73"/>
                    <a:pt x="0" y="73"/>
                    <a:pt x="0" y="73"/>
                  </a:cubicBezTo>
                  <a:cubicBezTo>
                    <a:pt x="0" y="95"/>
                    <a:pt x="0" y="95"/>
                    <a:pt x="0" y="95"/>
                  </a:cubicBezTo>
                  <a:cubicBezTo>
                    <a:pt x="17" y="98"/>
                    <a:pt x="17" y="98"/>
                    <a:pt x="17" y="98"/>
                  </a:cubicBezTo>
                  <a:cubicBezTo>
                    <a:pt x="18" y="103"/>
                    <a:pt x="19" y="107"/>
                    <a:pt x="21" y="111"/>
                  </a:cubicBezTo>
                  <a:cubicBezTo>
                    <a:pt x="10" y="124"/>
                    <a:pt x="10" y="124"/>
                    <a:pt x="10" y="124"/>
                  </a:cubicBezTo>
                  <a:cubicBezTo>
                    <a:pt x="23" y="142"/>
                    <a:pt x="23" y="142"/>
                    <a:pt x="23" y="142"/>
                  </a:cubicBezTo>
                  <a:cubicBezTo>
                    <a:pt x="38" y="135"/>
                    <a:pt x="38" y="135"/>
                    <a:pt x="38" y="135"/>
                  </a:cubicBezTo>
                  <a:cubicBezTo>
                    <a:pt x="42" y="138"/>
                    <a:pt x="46" y="141"/>
                    <a:pt x="49" y="143"/>
                  </a:cubicBezTo>
                  <a:cubicBezTo>
                    <a:pt x="48" y="160"/>
                    <a:pt x="48" y="160"/>
                    <a:pt x="48" y="160"/>
                  </a:cubicBezTo>
                  <a:cubicBezTo>
                    <a:pt x="69" y="167"/>
                    <a:pt x="69" y="167"/>
                    <a:pt x="69" y="167"/>
                  </a:cubicBezTo>
                  <a:cubicBezTo>
                    <a:pt x="77" y="152"/>
                    <a:pt x="77" y="152"/>
                    <a:pt x="77" y="152"/>
                  </a:cubicBezTo>
                  <a:cubicBezTo>
                    <a:pt x="80" y="152"/>
                    <a:pt x="82" y="152"/>
                    <a:pt x="84" y="152"/>
                  </a:cubicBezTo>
                  <a:cubicBezTo>
                    <a:pt x="86" y="152"/>
                    <a:pt x="89" y="152"/>
                    <a:pt x="91" y="152"/>
                  </a:cubicBezTo>
                  <a:cubicBezTo>
                    <a:pt x="100" y="167"/>
                    <a:pt x="100" y="167"/>
                    <a:pt x="100" y="167"/>
                  </a:cubicBezTo>
                  <a:cubicBezTo>
                    <a:pt x="121" y="160"/>
                    <a:pt x="121" y="160"/>
                    <a:pt x="121" y="160"/>
                  </a:cubicBezTo>
                  <a:cubicBezTo>
                    <a:pt x="119" y="143"/>
                    <a:pt x="119" y="143"/>
                    <a:pt x="119" y="143"/>
                  </a:cubicBezTo>
                  <a:cubicBezTo>
                    <a:pt x="123" y="141"/>
                    <a:pt x="126" y="138"/>
                    <a:pt x="130" y="135"/>
                  </a:cubicBezTo>
                  <a:cubicBezTo>
                    <a:pt x="146" y="142"/>
                    <a:pt x="146" y="142"/>
                    <a:pt x="146" y="142"/>
                  </a:cubicBezTo>
                  <a:cubicBezTo>
                    <a:pt x="158" y="124"/>
                    <a:pt x="158" y="124"/>
                    <a:pt x="158" y="124"/>
                  </a:cubicBezTo>
                  <a:cubicBezTo>
                    <a:pt x="147" y="111"/>
                    <a:pt x="147" y="111"/>
                    <a:pt x="147" y="111"/>
                  </a:cubicBezTo>
                  <a:cubicBezTo>
                    <a:pt x="149" y="107"/>
                    <a:pt x="150" y="103"/>
                    <a:pt x="151" y="98"/>
                  </a:cubicBezTo>
                  <a:lnTo>
                    <a:pt x="168" y="95"/>
                  </a:lnTo>
                  <a:close/>
                  <a:moveTo>
                    <a:pt x="84" y="133"/>
                  </a:moveTo>
                  <a:cubicBezTo>
                    <a:pt x="57" y="133"/>
                    <a:pt x="35" y="111"/>
                    <a:pt x="35" y="84"/>
                  </a:cubicBezTo>
                  <a:cubicBezTo>
                    <a:pt x="35" y="56"/>
                    <a:pt x="57" y="34"/>
                    <a:pt x="84" y="34"/>
                  </a:cubicBezTo>
                  <a:cubicBezTo>
                    <a:pt x="111" y="34"/>
                    <a:pt x="133" y="56"/>
                    <a:pt x="133" y="84"/>
                  </a:cubicBezTo>
                  <a:cubicBezTo>
                    <a:pt x="133" y="111"/>
                    <a:pt x="111" y="133"/>
                    <a:pt x="84" y="1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p>
          </p:txBody>
        </p:sp>
        <p:sp>
          <p:nvSpPr>
            <p:cNvPr id="127" name="Freeform 7"/>
            <p:cNvSpPr>
              <a:spLocks noEditPoints="1"/>
            </p:cNvSpPr>
            <p:nvPr/>
          </p:nvSpPr>
          <p:spPr bwMode="auto">
            <a:xfrm>
              <a:off x="8783638" y="339725"/>
              <a:ext cx="374650" cy="379413"/>
            </a:xfrm>
            <a:custGeom>
              <a:avLst/>
              <a:gdLst>
                <a:gd name="T0" fmla="*/ 100 w 100"/>
                <a:gd name="T1" fmla="*/ 57 h 100"/>
                <a:gd name="T2" fmla="*/ 100 w 100"/>
                <a:gd name="T3" fmla="*/ 43 h 100"/>
                <a:gd name="T4" fmla="*/ 90 w 100"/>
                <a:gd name="T5" fmla="*/ 41 h 100"/>
                <a:gd name="T6" fmla="*/ 87 w 100"/>
                <a:gd name="T7" fmla="*/ 34 h 100"/>
                <a:gd name="T8" fmla="*/ 94 w 100"/>
                <a:gd name="T9" fmla="*/ 26 h 100"/>
                <a:gd name="T10" fmla="*/ 86 w 100"/>
                <a:gd name="T11" fmla="*/ 15 h 100"/>
                <a:gd name="T12" fmla="*/ 77 w 100"/>
                <a:gd name="T13" fmla="*/ 20 h 100"/>
                <a:gd name="T14" fmla="*/ 70 w 100"/>
                <a:gd name="T15" fmla="*/ 15 h 100"/>
                <a:gd name="T16" fmla="*/ 72 w 100"/>
                <a:gd name="T17" fmla="*/ 5 h 100"/>
                <a:gd name="T18" fmla="*/ 59 w 100"/>
                <a:gd name="T19" fmla="*/ 0 h 100"/>
                <a:gd name="T20" fmla="*/ 54 w 100"/>
                <a:gd name="T21" fmla="*/ 9 h 100"/>
                <a:gd name="T22" fmla="*/ 50 w 100"/>
                <a:gd name="T23" fmla="*/ 9 h 100"/>
                <a:gd name="T24" fmla="*/ 46 w 100"/>
                <a:gd name="T25" fmla="*/ 9 h 100"/>
                <a:gd name="T26" fmla="*/ 41 w 100"/>
                <a:gd name="T27" fmla="*/ 1 h 100"/>
                <a:gd name="T28" fmla="*/ 28 w 100"/>
                <a:gd name="T29" fmla="*/ 5 h 100"/>
                <a:gd name="T30" fmla="*/ 29 w 100"/>
                <a:gd name="T31" fmla="*/ 15 h 100"/>
                <a:gd name="T32" fmla="*/ 23 w 100"/>
                <a:gd name="T33" fmla="*/ 20 h 100"/>
                <a:gd name="T34" fmla="*/ 13 w 100"/>
                <a:gd name="T35" fmla="*/ 15 h 100"/>
                <a:gd name="T36" fmla="*/ 6 w 100"/>
                <a:gd name="T37" fmla="*/ 26 h 100"/>
                <a:gd name="T38" fmla="*/ 13 w 100"/>
                <a:gd name="T39" fmla="*/ 34 h 100"/>
                <a:gd name="T40" fmla="*/ 10 w 100"/>
                <a:gd name="T41" fmla="*/ 41 h 100"/>
                <a:gd name="T42" fmla="*/ 0 w 100"/>
                <a:gd name="T43" fmla="*/ 43 h 100"/>
                <a:gd name="T44" fmla="*/ 0 w 100"/>
                <a:gd name="T45" fmla="*/ 57 h 100"/>
                <a:gd name="T46" fmla="*/ 10 w 100"/>
                <a:gd name="T47" fmla="*/ 59 h 100"/>
                <a:gd name="T48" fmla="*/ 13 w 100"/>
                <a:gd name="T49" fmla="*/ 66 h 100"/>
                <a:gd name="T50" fmla="*/ 6 w 100"/>
                <a:gd name="T51" fmla="*/ 74 h 100"/>
                <a:gd name="T52" fmla="*/ 13 w 100"/>
                <a:gd name="T53" fmla="*/ 85 h 100"/>
                <a:gd name="T54" fmla="*/ 23 w 100"/>
                <a:gd name="T55" fmla="*/ 80 h 100"/>
                <a:gd name="T56" fmla="*/ 29 w 100"/>
                <a:gd name="T57" fmla="*/ 85 h 100"/>
                <a:gd name="T58" fmla="*/ 28 w 100"/>
                <a:gd name="T59" fmla="*/ 95 h 100"/>
                <a:gd name="T60" fmla="*/ 41 w 100"/>
                <a:gd name="T61" fmla="*/ 100 h 100"/>
                <a:gd name="T62" fmla="*/ 46 w 100"/>
                <a:gd name="T63" fmla="*/ 91 h 100"/>
                <a:gd name="T64" fmla="*/ 50 w 100"/>
                <a:gd name="T65" fmla="*/ 91 h 100"/>
                <a:gd name="T66" fmla="*/ 54 w 100"/>
                <a:gd name="T67" fmla="*/ 91 h 100"/>
                <a:gd name="T68" fmla="*/ 59 w 100"/>
                <a:gd name="T69" fmla="*/ 99 h 100"/>
                <a:gd name="T70" fmla="*/ 72 w 100"/>
                <a:gd name="T71" fmla="*/ 95 h 100"/>
                <a:gd name="T72" fmla="*/ 71 w 100"/>
                <a:gd name="T73" fmla="*/ 85 h 100"/>
                <a:gd name="T74" fmla="*/ 77 w 100"/>
                <a:gd name="T75" fmla="*/ 80 h 100"/>
                <a:gd name="T76" fmla="*/ 86 w 100"/>
                <a:gd name="T77" fmla="*/ 85 h 100"/>
                <a:gd name="T78" fmla="*/ 94 w 100"/>
                <a:gd name="T79" fmla="*/ 74 h 100"/>
                <a:gd name="T80" fmla="*/ 87 w 100"/>
                <a:gd name="T81" fmla="*/ 66 h 100"/>
                <a:gd name="T82" fmla="*/ 90 w 100"/>
                <a:gd name="T83" fmla="*/ 59 h 100"/>
                <a:gd name="T84" fmla="*/ 100 w 100"/>
                <a:gd name="T85" fmla="*/ 57 h 100"/>
                <a:gd name="T86" fmla="*/ 50 w 100"/>
                <a:gd name="T87" fmla="*/ 79 h 100"/>
                <a:gd name="T88" fmla="*/ 21 w 100"/>
                <a:gd name="T89" fmla="*/ 50 h 100"/>
                <a:gd name="T90" fmla="*/ 50 w 100"/>
                <a:gd name="T91" fmla="*/ 21 h 100"/>
                <a:gd name="T92" fmla="*/ 79 w 100"/>
                <a:gd name="T93" fmla="*/ 50 h 100"/>
                <a:gd name="T94" fmla="*/ 50 w 100"/>
                <a:gd name="T95" fmla="*/ 7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00">
                  <a:moveTo>
                    <a:pt x="100" y="57"/>
                  </a:moveTo>
                  <a:cubicBezTo>
                    <a:pt x="100" y="43"/>
                    <a:pt x="100" y="43"/>
                    <a:pt x="100" y="43"/>
                  </a:cubicBezTo>
                  <a:cubicBezTo>
                    <a:pt x="90" y="41"/>
                    <a:pt x="90" y="41"/>
                    <a:pt x="90" y="41"/>
                  </a:cubicBezTo>
                  <a:cubicBezTo>
                    <a:pt x="89" y="39"/>
                    <a:pt x="88" y="36"/>
                    <a:pt x="87" y="34"/>
                  </a:cubicBezTo>
                  <a:cubicBezTo>
                    <a:pt x="94" y="26"/>
                    <a:pt x="94" y="26"/>
                    <a:pt x="94" y="26"/>
                  </a:cubicBezTo>
                  <a:cubicBezTo>
                    <a:pt x="86" y="15"/>
                    <a:pt x="86" y="15"/>
                    <a:pt x="86" y="15"/>
                  </a:cubicBezTo>
                  <a:cubicBezTo>
                    <a:pt x="77" y="20"/>
                    <a:pt x="77" y="20"/>
                    <a:pt x="77" y="20"/>
                  </a:cubicBezTo>
                  <a:cubicBezTo>
                    <a:pt x="75" y="18"/>
                    <a:pt x="73" y="16"/>
                    <a:pt x="70" y="15"/>
                  </a:cubicBezTo>
                  <a:cubicBezTo>
                    <a:pt x="72" y="5"/>
                    <a:pt x="72" y="5"/>
                    <a:pt x="72" y="5"/>
                  </a:cubicBezTo>
                  <a:cubicBezTo>
                    <a:pt x="59" y="0"/>
                    <a:pt x="59" y="0"/>
                    <a:pt x="59" y="0"/>
                  </a:cubicBezTo>
                  <a:cubicBezTo>
                    <a:pt x="54" y="9"/>
                    <a:pt x="54" y="9"/>
                    <a:pt x="54" y="9"/>
                  </a:cubicBezTo>
                  <a:cubicBezTo>
                    <a:pt x="53" y="9"/>
                    <a:pt x="51" y="9"/>
                    <a:pt x="50" y="9"/>
                  </a:cubicBezTo>
                  <a:cubicBezTo>
                    <a:pt x="49" y="9"/>
                    <a:pt x="47" y="9"/>
                    <a:pt x="46" y="9"/>
                  </a:cubicBezTo>
                  <a:cubicBezTo>
                    <a:pt x="41" y="1"/>
                    <a:pt x="41" y="1"/>
                    <a:pt x="41" y="1"/>
                  </a:cubicBezTo>
                  <a:cubicBezTo>
                    <a:pt x="28" y="5"/>
                    <a:pt x="28" y="5"/>
                    <a:pt x="28" y="5"/>
                  </a:cubicBezTo>
                  <a:cubicBezTo>
                    <a:pt x="29" y="15"/>
                    <a:pt x="29" y="15"/>
                    <a:pt x="29" y="15"/>
                  </a:cubicBezTo>
                  <a:cubicBezTo>
                    <a:pt x="27" y="16"/>
                    <a:pt x="25" y="18"/>
                    <a:pt x="23" y="20"/>
                  </a:cubicBezTo>
                  <a:cubicBezTo>
                    <a:pt x="13" y="15"/>
                    <a:pt x="13" y="15"/>
                    <a:pt x="13" y="15"/>
                  </a:cubicBezTo>
                  <a:cubicBezTo>
                    <a:pt x="6" y="26"/>
                    <a:pt x="6" y="26"/>
                    <a:pt x="6" y="26"/>
                  </a:cubicBezTo>
                  <a:cubicBezTo>
                    <a:pt x="13" y="34"/>
                    <a:pt x="13" y="34"/>
                    <a:pt x="13" y="34"/>
                  </a:cubicBezTo>
                  <a:cubicBezTo>
                    <a:pt x="11" y="36"/>
                    <a:pt x="11" y="39"/>
                    <a:pt x="10" y="41"/>
                  </a:cubicBezTo>
                  <a:cubicBezTo>
                    <a:pt x="0" y="43"/>
                    <a:pt x="0" y="43"/>
                    <a:pt x="0" y="43"/>
                  </a:cubicBezTo>
                  <a:cubicBezTo>
                    <a:pt x="0" y="57"/>
                    <a:pt x="0" y="57"/>
                    <a:pt x="0" y="57"/>
                  </a:cubicBezTo>
                  <a:cubicBezTo>
                    <a:pt x="10" y="59"/>
                    <a:pt x="10" y="59"/>
                    <a:pt x="10" y="59"/>
                  </a:cubicBezTo>
                  <a:cubicBezTo>
                    <a:pt x="11" y="61"/>
                    <a:pt x="11" y="64"/>
                    <a:pt x="13" y="66"/>
                  </a:cubicBezTo>
                  <a:cubicBezTo>
                    <a:pt x="6" y="74"/>
                    <a:pt x="6" y="74"/>
                    <a:pt x="6" y="74"/>
                  </a:cubicBezTo>
                  <a:cubicBezTo>
                    <a:pt x="13" y="85"/>
                    <a:pt x="13" y="85"/>
                    <a:pt x="13" y="85"/>
                  </a:cubicBezTo>
                  <a:cubicBezTo>
                    <a:pt x="23" y="80"/>
                    <a:pt x="23" y="80"/>
                    <a:pt x="23" y="80"/>
                  </a:cubicBezTo>
                  <a:cubicBezTo>
                    <a:pt x="25" y="82"/>
                    <a:pt x="27" y="84"/>
                    <a:pt x="29" y="85"/>
                  </a:cubicBezTo>
                  <a:cubicBezTo>
                    <a:pt x="28" y="95"/>
                    <a:pt x="28" y="95"/>
                    <a:pt x="28" y="95"/>
                  </a:cubicBezTo>
                  <a:cubicBezTo>
                    <a:pt x="41" y="100"/>
                    <a:pt x="41" y="100"/>
                    <a:pt x="41" y="100"/>
                  </a:cubicBezTo>
                  <a:cubicBezTo>
                    <a:pt x="46" y="91"/>
                    <a:pt x="46" y="91"/>
                    <a:pt x="46" y="91"/>
                  </a:cubicBezTo>
                  <a:cubicBezTo>
                    <a:pt x="47" y="91"/>
                    <a:pt x="49" y="91"/>
                    <a:pt x="50" y="91"/>
                  </a:cubicBezTo>
                  <a:cubicBezTo>
                    <a:pt x="51" y="91"/>
                    <a:pt x="53" y="91"/>
                    <a:pt x="54" y="91"/>
                  </a:cubicBezTo>
                  <a:cubicBezTo>
                    <a:pt x="59" y="99"/>
                    <a:pt x="59" y="99"/>
                    <a:pt x="59" y="99"/>
                  </a:cubicBezTo>
                  <a:cubicBezTo>
                    <a:pt x="72" y="95"/>
                    <a:pt x="72" y="95"/>
                    <a:pt x="72" y="95"/>
                  </a:cubicBezTo>
                  <a:cubicBezTo>
                    <a:pt x="71" y="85"/>
                    <a:pt x="71" y="85"/>
                    <a:pt x="71" y="85"/>
                  </a:cubicBezTo>
                  <a:cubicBezTo>
                    <a:pt x="73" y="84"/>
                    <a:pt x="75" y="82"/>
                    <a:pt x="77" y="80"/>
                  </a:cubicBezTo>
                  <a:cubicBezTo>
                    <a:pt x="86" y="85"/>
                    <a:pt x="86" y="85"/>
                    <a:pt x="86" y="85"/>
                  </a:cubicBezTo>
                  <a:cubicBezTo>
                    <a:pt x="94" y="74"/>
                    <a:pt x="94" y="74"/>
                    <a:pt x="94" y="74"/>
                  </a:cubicBezTo>
                  <a:cubicBezTo>
                    <a:pt x="87" y="66"/>
                    <a:pt x="87" y="66"/>
                    <a:pt x="87" y="66"/>
                  </a:cubicBezTo>
                  <a:cubicBezTo>
                    <a:pt x="88" y="64"/>
                    <a:pt x="89" y="61"/>
                    <a:pt x="90" y="59"/>
                  </a:cubicBezTo>
                  <a:lnTo>
                    <a:pt x="100" y="57"/>
                  </a:lnTo>
                  <a:close/>
                  <a:moveTo>
                    <a:pt x="50" y="79"/>
                  </a:moveTo>
                  <a:cubicBezTo>
                    <a:pt x="34" y="79"/>
                    <a:pt x="21" y="66"/>
                    <a:pt x="21" y="50"/>
                  </a:cubicBezTo>
                  <a:cubicBezTo>
                    <a:pt x="21" y="34"/>
                    <a:pt x="34" y="21"/>
                    <a:pt x="50" y="21"/>
                  </a:cubicBezTo>
                  <a:cubicBezTo>
                    <a:pt x="66" y="21"/>
                    <a:pt x="79" y="34"/>
                    <a:pt x="79" y="50"/>
                  </a:cubicBezTo>
                  <a:cubicBezTo>
                    <a:pt x="79" y="66"/>
                    <a:pt x="66" y="79"/>
                    <a:pt x="50" y="7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p>
          </p:txBody>
        </p:sp>
      </p:grpSp>
      <p:grpSp>
        <p:nvGrpSpPr>
          <p:cNvPr id="128" name="组合 98"/>
          <p:cNvGrpSpPr/>
          <p:nvPr/>
        </p:nvGrpSpPr>
        <p:grpSpPr>
          <a:xfrm>
            <a:off x="3937566" y="2184726"/>
            <a:ext cx="410566" cy="360012"/>
            <a:chOff x="1123950" y="3781426"/>
            <a:chExt cx="850900" cy="746125"/>
          </a:xfrm>
          <a:solidFill>
            <a:schemeClr val="bg1"/>
          </a:solidFill>
        </p:grpSpPr>
        <p:sp>
          <p:nvSpPr>
            <p:cNvPr id="129" name="Freeform 10"/>
            <p:cNvSpPr/>
            <p:nvPr/>
          </p:nvSpPr>
          <p:spPr bwMode="auto">
            <a:xfrm>
              <a:off x="1123950" y="3897313"/>
              <a:ext cx="850900" cy="630238"/>
            </a:xfrm>
            <a:custGeom>
              <a:avLst/>
              <a:gdLst>
                <a:gd name="T0" fmla="*/ 377 w 377"/>
                <a:gd name="T1" fmla="*/ 258 h 280"/>
                <a:gd name="T2" fmla="*/ 356 w 377"/>
                <a:gd name="T3" fmla="*/ 280 h 280"/>
                <a:gd name="T4" fmla="*/ 22 w 377"/>
                <a:gd name="T5" fmla="*/ 280 h 280"/>
                <a:gd name="T6" fmla="*/ 0 w 377"/>
                <a:gd name="T7" fmla="*/ 258 h 280"/>
                <a:gd name="T8" fmla="*/ 0 w 377"/>
                <a:gd name="T9" fmla="*/ 22 h 280"/>
                <a:gd name="T10" fmla="*/ 22 w 377"/>
                <a:gd name="T11" fmla="*/ 0 h 280"/>
                <a:gd name="T12" fmla="*/ 356 w 377"/>
                <a:gd name="T13" fmla="*/ 0 h 280"/>
                <a:gd name="T14" fmla="*/ 377 w 377"/>
                <a:gd name="T15" fmla="*/ 22 h 280"/>
                <a:gd name="T16" fmla="*/ 377 w 377"/>
                <a:gd name="T17" fmla="*/ 258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280">
                  <a:moveTo>
                    <a:pt x="377" y="258"/>
                  </a:moveTo>
                  <a:cubicBezTo>
                    <a:pt x="377" y="270"/>
                    <a:pt x="368" y="280"/>
                    <a:pt x="356" y="280"/>
                  </a:cubicBezTo>
                  <a:cubicBezTo>
                    <a:pt x="22" y="280"/>
                    <a:pt x="22" y="280"/>
                    <a:pt x="22" y="280"/>
                  </a:cubicBezTo>
                  <a:cubicBezTo>
                    <a:pt x="10" y="280"/>
                    <a:pt x="0" y="270"/>
                    <a:pt x="0" y="258"/>
                  </a:cubicBezTo>
                  <a:cubicBezTo>
                    <a:pt x="0" y="22"/>
                    <a:pt x="0" y="22"/>
                    <a:pt x="0" y="22"/>
                  </a:cubicBezTo>
                  <a:cubicBezTo>
                    <a:pt x="0" y="10"/>
                    <a:pt x="10" y="0"/>
                    <a:pt x="22" y="0"/>
                  </a:cubicBezTo>
                  <a:cubicBezTo>
                    <a:pt x="356" y="0"/>
                    <a:pt x="356" y="0"/>
                    <a:pt x="356" y="0"/>
                  </a:cubicBezTo>
                  <a:cubicBezTo>
                    <a:pt x="368" y="0"/>
                    <a:pt x="377" y="10"/>
                    <a:pt x="377" y="22"/>
                  </a:cubicBezTo>
                  <a:lnTo>
                    <a:pt x="377" y="25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p>
          </p:txBody>
        </p:sp>
        <p:sp>
          <p:nvSpPr>
            <p:cNvPr id="130" name="Freeform 11"/>
            <p:cNvSpPr/>
            <p:nvPr/>
          </p:nvSpPr>
          <p:spPr bwMode="auto">
            <a:xfrm>
              <a:off x="1341438" y="3781426"/>
              <a:ext cx="415925" cy="95250"/>
            </a:xfrm>
            <a:custGeom>
              <a:avLst/>
              <a:gdLst>
                <a:gd name="T0" fmla="*/ 13 w 185"/>
                <a:gd name="T1" fmla="*/ 43 h 43"/>
                <a:gd name="T2" fmla="*/ 13 w 185"/>
                <a:gd name="T3" fmla="*/ 34 h 43"/>
                <a:gd name="T4" fmla="*/ 32 w 185"/>
                <a:gd name="T5" fmla="*/ 16 h 43"/>
                <a:gd name="T6" fmla="*/ 150 w 185"/>
                <a:gd name="T7" fmla="*/ 16 h 43"/>
                <a:gd name="T8" fmla="*/ 168 w 185"/>
                <a:gd name="T9" fmla="*/ 34 h 43"/>
                <a:gd name="T10" fmla="*/ 168 w 185"/>
                <a:gd name="T11" fmla="*/ 43 h 43"/>
                <a:gd name="T12" fmla="*/ 185 w 185"/>
                <a:gd name="T13" fmla="*/ 43 h 43"/>
                <a:gd name="T14" fmla="*/ 185 w 185"/>
                <a:gd name="T15" fmla="*/ 22 h 43"/>
                <a:gd name="T16" fmla="*/ 163 w 185"/>
                <a:gd name="T17" fmla="*/ 0 h 43"/>
                <a:gd name="T18" fmla="*/ 22 w 185"/>
                <a:gd name="T19" fmla="*/ 0 h 43"/>
                <a:gd name="T20" fmla="*/ 0 w 185"/>
                <a:gd name="T21" fmla="*/ 22 h 43"/>
                <a:gd name="T22" fmla="*/ 0 w 185"/>
                <a:gd name="T23" fmla="*/ 43 h 43"/>
                <a:gd name="T24" fmla="*/ 13 w 185"/>
                <a:gd name="T25"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5" h="43">
                  <a:moveTo>
                    <a:pt x="13" y="43"/>
                  </a:moveTo>
                  <a:cubicBezTo>
                    <a:pt x="13" y="34"/>
                    <a:pt x="13" y="34"/>
                    <a:pt x="13" y="34"/>
                  </a:cubicBezTo>
                  <a:cubicBezTo>
                    <a:pt x="13" y="24"/>
                    <a:pt x="22" y="16"/>
                    <a:pt x="32" y="16"/>
                  </a:cubicBezTo>
                  <a:cubicBezTo>
                    <a:pt x="150" y="16"/>
                    <a:pt x="150" y="16"/>
                    <a:pt x="150" y="16"/>
                  </a:cubicBezTo>
                  <a:cubicBezTo>
                    <a:pt x="160" y="16"/>
                    <a:pt x="168" y="24"/>
                    <a:pt x="168" y="34"/>
                  </a:cubicBezTo>
                  <a:cubicBezTo>
                    <a:pt x="168" y="43"/>
                    <a:pt x="168" y="43"/>
                    <a:pt x="168" y="43"/>
                  </a:cubicBezTo>
                  <a:cubicBezTo>
                    <a:pt x="185" y="43"/>
                    <a:pt x="185" y="43"/>
                    <a:pt x="185" y="43"/>
                  </a:cubicBezTo>
                  <a:cubicBezTo>
                    <a:pt x="185" y="22"/>
                    <a:pt x="185" y="22"/>
                    <a:pt x="185" y="22"/>
                  </a:cubicBezTo>
                  <a:cubicBezTo>
                    <a:pt x="185" y="10"/>
                    <a:pt x="175" y="0"/>
                    <a:pt x="163" y="0"/>
                  </a:cubicBezTo>
                  <a:cubicBezTo>
                    <a:pt x="22" y="0"/>
                    <a:pt x="22" y="0"/>
                    <a:pt x="22" y="0"/>
                  </a:cubicBezTo>
                  <a:cubicBezTo>
                    <a:pt x="10" y="0"/>
                    <a:pt x="0" y="10"/>
                    <a:pt x="0" y="22"/>
                  </a:cubicBezTo>
                  <a:cubicBezTo>
                    <a:pt x="0" y="43"/>
                    <a:pt x="0" y="43"/>
                    <a:pt x="0" y="43"/>
                  </a:cubicBezTo>
                  <a:lnTo>
                    <a:pt x="13"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p>
          </p:txBody>
        </p:sp>
      </p:grpSp>
      <p:sp>
        <p:nvSpPr>
          <p:cNvPr id="131" name="Freeform 5"/>
          <p:cNvSpPr>
            <a:spLocks noEditPoints="1"/>
          </p:cNvSpPr>
          <p:nvPr/>
        </p:nvSpPr>
        <p:spPr bwMode="auto">
          <a:xfrm>
            <a:off x="1918789" y="4038442"/>
            <a:ext cx="258135" cy="426652"/>
          </a:xfrm>
          <a:custGeom>
            <a:avLst/>
            <a:gdLst>
              <a:gd name="T0" fmla="*/ 220 w 237"/>
              <a:gd name="T1" fmla="*/ 0 h 393"/>
              <a:gd name="T2" fmla="*/ 16 w 237"/>
              <a:gd name="T3" fmla="*/ 0 h 393"/>
              <a:gd name="T4" fmla="*/ 0 w 237"/>
              <a:gd name="T5" fmla="*/ 17 h 393"/>
              <a:gd name="T6" fmla="*/ 0 w 237"/>
              <a:gd name="T7" fmla="*/ 377 h 393"/>
              <a:gd name="T8" fmla="*/ 16 w 237"/>
              <a:gd name="T9" fmla="*/ 393 h 393"/>
              <a:gd name="T10" fmla="*/ 220 w 237"/>
              <a:gd name="T11" fmla="*/ 393 h 393"/>
              <a:gd name="T12" fmla="*/ 237 w 237"/>
              <a:gd name="T13" fmla="*/ 377 h 393"/>
              <a:gd name="T14" fmla="*/ 237 w 237"/>
              <a:gd name="T15" fmla="*/ 17 h 393"/>
              <a:gd name="T16" fmla="*/ 220 w 237"/>
              <a:gd name="T17" fmla="*/ 0 h 393"/>
              <a:gd name="T18" fmla="*/ 99 w 237"/>
              <a:gd name="T19" fmla="*/ 11 h 393"/>
              <a:gd name="T20" fmla="*/ 138 w 237"/>
              <a:gd name="T21" fmla="*/ 11 h 393"/>
              <a:gd name="T22" fmla="*/ 143 w 237"/>
              <a:gd name="T23" fmla="*/ 16 h 393"/>
              <a:gd name="T24" fmla="*/ 138 w 237"/>
              <a:gd name="T25" fmla="*/ 21 h 393"/>
              <a:gd name="T26" fmla="*/ 99 w 237"/>
              <a:gd name="T27" fmla="*/ 21 h 393"/>
              <a:gd name="T28" fmla="*/ 94 w 237"/>
              <a:gd name="T29" fmla="*/ 16 h 393"/>
              <a:gd name="T30" fmla="*/ 99 w 237"/>
              <a:gd name="T31" fmla="*/ 11 h 393"/>
              <a:gd name="T32" fmla="*/ 118 w 237"/>
              <a:gd name="T33" fmla="*/ 383 h 393"/>
              <a:gd name="T34" fmla="*/ 96 w 237"/>
              <a:gd name="T35" fmla="*/ 360 h 393"/>
              <a:gd name="T36" fmla="*/ 118 w 237"/>
              <a:gd name="T37" fmla="*/ 338 h 393"/>
              <a:gd name="T38" fmla="*/ 141 w 237"/>
              <a:gd name="T39" fmla="*/ 360 h 393"/>
              <a:gd name="T40" fmla="*/ 118 w 237"/>
              <a:gd name="T41" fmla="*/ 383 h 393"/>
              <a:gd name="T42" fmla="*/ 227 w 237"/>
              <a:gd name="T43" fmla="*/ 311 h 393"/>
              <a:gd name="T44" fmla="*/ 209 w 237"/>
              <a:gd name="T45" fmla="*/ 327 h 393"/>
              <a:gd name="T46" fmla="*/ 27 w 237"/>
              <a:gd name="T47" fmla="*/ 327 h 393"/>
              <a:gd name="T48" fmla="*/ 10 w 237"/>
              <a:gd name="T49" fmla="*/ 311 h 393"/>
              <a:gd name="T50" fmla="*/ 10 w 237"/>
              <a:gd name="T51" fmla="*/ 53 h 393"/>
              <a:gd name="T52" fmla="*/ 27 w 237"/>
              <a:gd name="T53" fmla="*/ 37 h 393"/>
              <a:gd name="T54" fmla="*/ 209 w 237"/>
              <a:gd name="T55" fmla="*/ 37 h 393"/>
              <a:gd name="T56" fmla="*/ 227 w 237"/>
              <a:gd name="T57" fmla="*/ 53 h 393"/>
              <a:gd name="T58" fmla="*/ 227 w 237"/>
              <a:gd name="T59" fmla="*/ 311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37" h="393">
                <a:moveTo>
                  <a:pt x="220" y="0"/>
                </a:moveTo>
                <a:cubicBezTo>
                  <a:pt x="16" y="0"/>
                  <a:pt x="16" y="0"/>
                  <a:pt x="16" y="0"/>
                </a:cubicBezTo>
                <a:cubicBezTo>
                  <a:pt x="7" y="0"/>
                  <a:pt x="0" y="8"/>
                  <a:pt x="0" y="17"/>
                </a:cubicBezTo>
                <a:cubicBezTo>
                  <a:pt x="0" y="377"/>
                  <a:pt x="0" y="377"/>
                  <a:pt x="0" y="377"/>
                </a:cubicBezTo>
                <a:cubicBezTo>
                  <a:pt x="0" y="386"/>
                  <a:pt x="7" y="393"/>
                  <a:pt x="16" y="393"/>
                </a:cubicBezTo>
                <a:cubicBezTo>
                  <a:pt x="220" y="393"/>
                  <a:pt x="220" y="393"/>
                  <a:pt x="220" y="393"/>
                </a:cubicBezTo>
                <a:cubicBezTo>
                  <a:pt x="229" y="393"/>
                  <a:pt x="237" y="386"/>
                  <a:pt x="237" y="377"/>
                </a:cubicBezTo>
                <a:cubicBezTo>
                  <a:pt x="237" y="17"/>
                  <a:pt x="237" y="17"/>
                  <a:pt x="237" y="17"/>
                </a:cubicBezTo>
                <a:cubicBezTo>
                  <a:pt x="237" y="8"/>
                  <a:pt x="229" y="0"/>
                  <a:pt x="220" y="0"/>
                </a:cubicBezTo>
                <a:close/>
                <a:moveTo>
                  <a:pt x="99" y="11"/>
                </a:moveTo>
                <a:cubicBezTo>
                  <a:pt x="138" y="11"/>
                  <a:pt x="138" y="11"/>
                  <a:pt x="138" y="11"/>
                </a:cubicBezTo>
                <a:cubicBezTo>
                  <a:pt x="140" y="11"/>
                  <a:pt x="143" y="13"/>
                  <a:pt x="143" y="16"/>
                </a:cubicBezTo>
                <a:cubicBezTo>
                  <a:pt x="143" y="19"/>
                  <a:pt x="140" y="21"/>
                  <a:pt x="138" y="21"/>
                </a:cubicBezTo>
                <a:cubicBezTo>
                  <a:pt x="99" y="21"/>
                  <a:pt x="99" y="21"/>
                  <a:pt x="99" y="21"/>
                </a:cubicBezTo>
                <a:cubicBezTo>
                  <a:pt x="96" y="21"/>
                  <a:pt x="94" y="19"/>
                  <a:pt x="94" y="16"/>
                </a:cubicBezTo>
                <a:cubicBezTo>
                  <a:pt x="94" y="13"/>
                  <a:pt x="96" y="11"/>
                  <a:pt x="99" y="11"/>
                </a:cubicBezTo>
                <a:close/>
                <a:moveTo>
                  <a:pt x="118" y="383"/>
                </a:moveTo>
                <a:cubicBezTo>
                  <a:pt x="106" y="383"/>
                  <a:pt x="96" y="373"/>
                  <a:pt x="96" y="360"/>
                </a:cubicBezTo>
                <a:cubicBezTo>
                  <a:pt x="96" y="348"/>
                  <a:pt x="106" y="338"/>
                  <a:pt x="118" y="338"/>
                </a:cubicBezTo>
                <a:cubicBezTo>
                  <a:pt x="131" y="338"/>
                  <a:pt x="141" y="348"/>
                  <a:pt x="141" y="360"/>
                </a:cubicBezTo>
                <a:cubicBezTo>
                  <a:pt x="141" y="373"/>
                  <a:pt x="131" y="383"/>
                  <a:pt x="118" y="383"/>
                </a:cubicBezTo>
                <a:close/>
                <a:moveTo>
                  <a:pt x="227" y="311"/>
                </a:moveTo>
                <a:cubicBezTo>
                  <a:pt x="227" y="320"/>
                  <a:pt x="219" y="327"/>
                  <a:pt x="209" y="327"/>
                </a:cubicBezTo>
                <a:cubicBezTo>
                  <a:pt x="27" y="327"/>
                  <a:pt x="27" y="327"/>
                  <a:pt x="27" y="327"/>
                </a:cubicBezTo>
                <a:cubicBezTo>
                  <a:pt x="17" y="327"/>
                  <a:pt x="10" y="320"/>
                  <a:pt x="10" y="311"/>
                </a:cubicBezTo>
                <a:cubicBezTo>
                  <a:pt x="10" y="53"/>
                  <a:pt x="10" y="53"/>
                  <a:pt x="10" y="53"/>
                </a:cubicBezTo>
                <a:cubicBezTo>
                  <a:pt x="10" y="44"/>
                  <a:pt x="17" y="37"/>
                  <a:pt x="27" y="37"/>
                </a:cubicBezTo>
                <a:cubicBezTo>
                  <a:pt x="209" y="37"/>
                  <a:pt x="209" y="37"/>
                  <a:pt x="209" y="37"/>
                </a:cubicBezTo>
                <a:cubicBezTo>
                  <a:pt x="219" y="37"/>
                  <a:pt x="227" y="44"/>
                  <a:pt x="227" y="53"/>
                </a:cubicBezTo>
                <a:lnTo>
                  <a:pt x="227" y="311"/>
                </a:lnTo>
                <a:close/>
              </a:path>
            </a:pathLst>
          </a:custGeom>
          <a:solidFill>
            <a:schemeClr val="bg1"/>
          </a:solidFill>
          <a:ln>
            <a:noFill/>
          </a:ln>
        </p:spPr>
        <p:txBody>
          <a:bodyPr vert="horz" wrap="square" lIns="91416" tIns="45708" rIns="91416" bIns="45708" numCol="1" anchor="t" anchorCtr="0" compatLnSpc="1"/>
          <a:lstStyle/>
          <a:p>
            <a:endParaRPr lang="zh-CN" altLang="en-US" sz="3200"/>
          </a:p>
        </p:txBody>
      </p:sp>
      <p:grpSp>
        <p:nvGrpSpPr>
          <p:cNvPr id="132" name="组合 78"/>
          <p:cNvGrpSpPr>
            <a:grpSpLocks noChangeAspect="1"/>
          </p:cNvGrpSpPr>
          <p:nvPr/>
        </p:nvGrpSpPr>
        <p:grpSpPr>
          <a:xfrm>
            <a:off x="4020093" y="4080567"/>
            <a:ext cx="425341" cy="364169"/>
            <a:chOff x="2162176" y="-104775"/>
            <a:chExt cx="1655763" cy="1417638"/>
          </a:xfrm>
          <a:solidFill>
            <a:schemeClr val="bg1"/>
          </a:solidFill>
        </p:grpSpPr>
        <p:sp>
          <p:nvSpPr>
            <p:cNvPr id="133" name="Freeform 3767"/>
            <p:cNvSpPr/>
            <p:nvPr/>
          </p:nvSpPr>
          <p:spPr bwMode="auto">
            <a:xfrm>
              <a:off x="2311401" y="104775"/>
              <a:ext cx="1370013" cy="1208088"/>
            </a:xfrm>
            <a:custGeom>
              <a:avLst/>
              <a:gdLst>
                <a:gd name="T0" fmla="*/ 231 w 431"/>
                <a:gd name="T1" fmla="*/ 6 h 380"/>
                <a:gd name="T2" fmla="*/ 190 w 431"/>
                <a:gd name="T3" fmla="*/ 7 h 380"/>
                <a:gd name="T4" fmla="*/ 20 w 431"/>
                <a:gd name="T5" fmla="*/ 106 h 380"/>
                <a:gd name="T6" fmla="*/ 0 w 431"/>
                <a:gd name="T7" fmla="*/ 142 h 380"/>
                <a:gd name="T8" fmla="*/ 0 w 431"/>
                <a:gd name="T9" fmla="*/ 357 h 380"/>
                <a:gd name="T10" fmla="*/ 24 w 431"/>
                <a:gd name="T11" fmla="*/ 380 h 380"/>
                <a:gd name="T12" fmla="*/ 124 w 431"/>
                <a:gd name="T13" fmla="*/ 380 h 380"/>
                <a:gd name="T14" fmla="*/ 148 w 431"/>
                <a:gd name="T15" fmla="*/ 357 h 380"/>
                <a:gd name="T16" fmla="*/ 148 w 431"/>
                <a:gd name="T17" fmla="*/ 258 h 380"/>
                <a:gd name="T18" fmla="*/ 171 w 431"/>
                <a:gd name="T19" fmla="*/ 235 h 380"/>
                <a:gd name="T20" fmla="*/ 260 w 431"/>
                <a:gd name="T21" fmla="*/ 235 h 380"/>
                <a:gd name="T22" fmla="*/ 283 w 431"/>
                <a:gd name="T23" fmla="*/ 258 h 380"/>
                <a:gd name="T24" fmla="*/ 283 w 431"/>
                <a:gd name="T25" fmla="*/ 357 h 380"/>
                <a:gd name="T26" fmla="*/ 307 w 431"/>
                <a:gd name="T27" fmla="*/ 380 h 380"/>
                <a:gd name="T28" fmla="*/ 407 w 431"/>
                <a:gd name="T29" fmla="*/ 380 h 380"/>
                <a:gd name="T30" fmla="*/ 431 w 431"/>
                <a:gd name="T31" fmla="*/ 357 h 380"/>
                <a:gd name="T32" fmla="*/ 431 w 431"/>
                <a:gd name="T33" fmla="*/ 142 h 380"/>
                <a:gd name="T34" fmla="*/ 410 w 431"/>
                <a:gd name="T35" fmla="*/ 107 h 380"/>
                <a:gd name="T36" fmla="*/ 231 w 431"/>
                <a:gd name="T37" fmla="*/ 6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1" h="380">
                  <a:moveTo>
                    <a:pt x="231" y="6"/>
                  </a:moveTo>
                  <a:cubicBezTo>
                    <a:pt x="220" y="0"/>
                    <a:pt x="201" y="0"/>
                    <a:pt x="190" y="7"/>
                  </a:cubicBezTo>
                  <a:cubicBezTo>
                    <a:pt x="20" y="106"/>
                    <a:pt x="20" y="106"/>
                    <a:pt x="20" y="106"/>
                  </a:cubicBezTo>
                  <a:cubicBezTo>
                    <a:pt x="9" y="113"/>
                    <a:pt x="0" y="129"/>
                    <a:pt x="0" y="142"/>
                  </a:cubicBezTo>
                  <a:cubicBezTo>
                    <a:pt x="0" y="357"/>
                    <a:pt x="0" y="357"/>
                    <a:pt x="0" y="357"/>
                  </a:cubicBezTo>
                  <a:cubicBezTo>
                    <a:pt x="0" y="370"/>
                    <a:pt x="10" y="380"/>
                    <a:pt x="24" y="380"/>
                  </a:cubicBezTo>
                  <a:cubicBezTo>
                    <a:pt x="124" y="380"/>
                    <a:pt x="124" y="380"/>
                    <a:pt x="124" y="380"/>
                  </a:cubicBezTo>
                  <a:cubicBezTo>
                    <a:pt x="137" y="380"/>
                    <a:pt x="148" y="370"/>
                    <a:pt x="148" y="357"/>
                  </a:cubicBezTo>
                  <a:cubicBezTo>
                    <a:pt x="148" y="258"/>
                    <a:pt x="148" y="258"/>
                    <a:pt x="148" y="258"/>
                  </a:cubicBezTo>
                  <a:cubicBezTo>
                    <a:pt x="148" y="245"/>
                    <a:pt x="158" y="235"/>
                    <a:pt x="171" y="235"/>
                  </a:cubicBezTo>
                  <a:cubicBezTo>
                    <a:pt x="260" y="235"/>
                    <a:pt x="260" y="235"/>
                    <a:pt x="260" y="235"/>
                  </a:cubicBezTo>
                  <a:cubicBezTo>
                    <a:pt x="273" y="235"/>
                    <a:pt x="283" y="245"/>
                    <a:pt x="283" y="258"/>
                  </a:cubicBezTo>
                  <a:cubicBezTo>
                    <a:pt x="283" y="357"/>
                    <a:pt x="283" y="357"/>
                    <a:pt x="283" y="357"/>
                  </a:cubicBezTo>
                  <a:cubicBezTo>
                    <a:pt x="283" y="370"/>
                    <a:pt x="294" y="380"/>
                    <a:pt x="307" y="380"/>
                  </a:cubicBezTo>
                  <a:cubicBezTo>
                    <a:pt x="407" y="380"/>
                    <a:pt x="407" y="380"/>
                    <a:pt x="407" y="380"/>
                  </a:cubicBezTo>
                  <a:cubicBezTo>
                    <a:pt x="420" y="380"/>
                    <a:pt x="431" y="370"/>
                    <a:pt x="431" y="357"/>
                  </a:cubicBezTo>
                  <a:cubicBezTo>
                    <a:pt x="431" y="142"/>
                    <a:pt x="431" y="142"/>
                    <a:pt x="431" y="142"/>
                  </a:cubicBezTo>
                  <a:cubicBezTo>
                    <a:pt x="431" y="129"/>
                    <a:pt x="422" y="113"/>
                    <a:pt x="410" y="107"/>
                  </a:cubicBezTo>
                  <a:lnTo>
                    <a:pt x="231" y="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bg1"/>
                </a:solidFill>
              </a:endParaRPr>
            </a:p>
          </p:txBody>
        </p:sp>
        <p:sp>
          <p:nvSpPr>
            <p:cNvPr id="134" name="Freeform 3768"/>
            <p:cNvSpPr/>
            <p:nvPr/>
          </p:nvSpPr>
          <p:spPr bwMode="auto">
            <a:xfrm>
              <a:off x="2162176" y="-104775"/>
              <a:ext cx="1655763" cy="552450"/>
            </a:xfrm>
            <a:custGeom>
              <a:avLst/>
              <a:gdLst>
                <a:gd name="T0" fmla="*/ 516 w 521"/>
                <a:gd name="T1" fmla="*/ 165 h 174"/>
                <a:gd name="T2" fmla="*/ 487 w 521"/>
                <a:gd name="T3" fmla="*/ 167 h 174"/>
                <a:gd name="T4" fmla="*/ 276 w 521"/>
                <a:gd name="T5" fmla="*/ 45 h 174"/>
                <a:gd name="T6" fmla="*/ 235 w 521"/>
                <a:gd name="T7" fmla="*/ 45 h 174"/>
                <a:gd name="T8" fmla="*/ 34 w 521"/>
                <a:gd name="T9" fmla="*/ 167 h 174"/>
                <a:gd name="T10" fmla="*/ 5 w 521"/>
                <a:gd name="T11" fmla="*/ 165 h 174"/>
                <a:gd name="T12" fmla="*/ 16 w 521"/>
                <a:gd name="T13" fmla="*/ 138 h 174"/>
                <a:gd name="T14" fmla="*/ 235 w 521"/>
                <a:gd name="T15" fmla="*/ 7 h 174"/>
                <a:gd name="T16" fmla="*/ 276 w 521"/>
                <a:gd name="T17" fmla="*/ 6 h 174"/>
                <a:gd name="T18" fmla="*/ 504 w 521"/>
                <a:gd name="T19" fmla="*/ 139 h 174"/>
                <a:gd name="T20" fmla="*/ 516 w 521"/>
                <a:gd name="T21" fmla="*/ 16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1" h="174">
                  <a:moveTo>
                    <a:pt x="516" y="165"/>
                  </a:moveTo>
                  <a:cubicBezTo>
                    <a:pt x="512" y="173"/>
                    <a:pt x="499" y="174"/>
                    <a:pt x="487" y="167"/>
                  </a:cubicBezTo>
                  <a:cubicBezTo>
                    <a:pt x="276" y="45"/>
                    <a:pt x="276" y="45"/>
                    <a:pt x="276" y="45"/>
                  </a:cubicBezTo>
                  <a:cubicBezTo>
                    <a:pt x="265" y="38"/>
                    <a:pt x="247" y="38"/>
                    <a:pt x="235" y="45"/>
                  </a:cubicBezTo>
                  <a:cubicBezTo>
                    <a:pt x="34" y="167"/>
                    <a:pt x="34" y="167"/>
                    <a:pt x="34" y="167"/>
                  </a:cubicBezTo>
                  <a:cubicBezTo>
                    <a:pt x="22" y="174"/>
                    <a:pt x="9" y="173"/>
                    <a:pt x="5" y="165"/>
                  </a:cubicBezTo>
                  <a:cubicBezTo>
                    <a:pt x="0" y="157"/>
                    <a:pt x="5" y="145"/>
                    <a:pt x="16" y="138"/>
                  </a:cubicBezTo>
                  <a:cubicBezTo>
                    <a:pt x="235" y="7"/>
                    <a:pt x="235" y="7"/>
                    <a:pt x="235" y="7"/>
                  </a:cubicBezTo>
                  <a:cubicBezTo>
                    <a:pt x="246" y="0"/>
                    <a:pt x="265" y="0"/>
                    <a:pt x="276" y="6"/>
                  </a:cubicBezTo>
                  <a:cubicBezTo>
                    <a:pt x="504" y="139"/>
                    <a:pt x="504" y="139"/>
                    <a:pt x="504" y="139"/>
                  </a:cubicBezTo>
                  <a:cubicBezTo>
                    <a:pt x="515" y="145"/>
                    <a:pt x="521" y="157"/>
                    <a:pt x="516" y="1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bg1"/>
                </a:solidFill>
              </a:endParaRPr>
            </a:p>
          </p:txBody>
        </p:sp>
      </p:grpSp>
      <p:sp>
        <p:nvSpPr>
          <p:cNvPr id="2" name="标题 1"/>
          <p:cNvSpPr>
            <a:spLocks noGrp="1"/>
          </p:cNvSpPr>
          <p:nvPr>
            <p:ph type="title"/>
          </p:nvPr>
        </p:nvSpPr>
        <p:spPr/>
        <p:txBody>
          <a:bodyPr>
            <a:normAutofit/>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750"/>
                                  </p:stCondLst>
                                  <p:childTnLst>
                                    <p:set>
                                      <p:cBhvr>
                                        <p:cTn id="6" dur="1" fill="hold">
                                          <p:stCondLst>
                                            <p:cond delay="0"/>
                                          </p:stCondLst>
                                        </p:cTn>
                                        <p:tgtEl>
                                          <p:spTgt spid="71"/>
                                        </p:tgtEl>
                                        <p:attrNameLst>
                                          <p:attrName>style.visibility</p:attrName>
                                        </p:attrNameLst>
                                      </p:cBhvr>
                                      <p:to>
                                        <p:strVal val="visible"/>
                                      </p:to>
                                    </p:set>
                                    <p:anim calcmode="lin" valueType="num">
                                      <p:cBhvr>
                                        <p:cTn id="7" dur="300" fill="hold"/>
                                        <p:tgtEl>
                                          <p:spTgt spid="71"/>
                                        </p:tgtEl>
                                        <p:attrNameLst>
                                          <p:attrName>ppt_w</p:attrName>
                                        </p:attrNameLst>
                                      </p:cBhvr>
                                      <p:tavLst>
                                        <p:tav tm="0">
                                          <p:val>
                                            <p:fltVal val="0"/>
                                          </p:val>
                                        </p:tav>
                                        <p:tav tm="100000">
                                          <p:val>
                                            <p:strVal val="#ppt_w"/>
                                          </p:val>
                                        </p:tav>
                                      </p:tavLst>
                                    </p:anim>
                                    <p:anim calcmode="lin" valueType="num">
                                      <p:cBhvr>
                                        <p:cTn id="8" dur="300" fill="hold"/>
                                        <p:tgtEl>
                                          <p:spTgt spid="71"/>
                                        </p:tgtEl>
                                        <p:attrNameLst>
                                          <p:attrName>ppt_h</p:attrName>
                                        </p:attrNameLst>
                                      </p:cBhvr>
                                      <p:tavLst>
                                        <p:tav tm="0">
                                          <p:val>
                                            <p:fltVal val="0"/>
                                          </p:val>
                                        </p:tav>
                                        <p:tav tm="100000">
                                          <p:val>
                                            <p:strVal val="#ppt_h"/>
                                          </p:val>
                                        </p:tav>
                                      </p:tavLst>
                                    </p:anim>
                                  </p:childTnLst>
                                </p:cTn>
                              </p:par>
                              <p:par>
                                <p:cTn id="9" presetID="6" presetClass="emph" presetSubtype="0" autoRev="1" fill="hold" nodeType="withEffect">
                                  <p:stCondLst>
                                    <p:cond delay="1000"/>
                                  </p:stCondLst>
                                  <p:childTnLst>
                                    <p:animScale>
                                      <p:cBhvr>
                                        <p:cTn id="10" dur="200" fill="hold"/>
                                        <p:tgtEl>
                                          <p:spTgt spid="71"/>
                                        </p:tgtEl>
                                      </p:cBhvr>
                                      <p:by x="110000" y="110000"/>
                                    </p:animScale>
                                  </p:childTnLst>
                                </p:cTn>
                              </p:par>
                              <p:par>
                                <p:cTn id="11" presetID="23" presetClass="entr" presetSubtype="16" fill="hold" nodeType="withEffect">
                                  <p:stCondLst>
                                    <p:cond delay="1000"/>
                                  </p:stCondLst>
                                  <p:childTnLst>
                                    <p:set>
                                      <p:cBhvr>
                                        <p:cTn id="12" dur="1" fill="hold">
                                          <p:stCondLst>
                                            <p:cond delay="0"/>
                                          </p:stCondLst>
                                        </p:cTn>
                                        <p:tgtEl>
                                          <p:spTgt spid="83"/>
                                        </p:tgtEl>
                                        <p:attrNameLst>
                                          <p:attrName>style.visibility</p:attrName>
                                        </p:attrNameLst>
                                      </p:cBhvr>
                                      <p:to>
                                        <p:strVal val="visible"/>
                                      </p:to>
                                    </p:set>
                                    <p:anim calcmode="lin" valueType="num">
                                      <p:cBhvr>
                                        <p:cTn id="13" dur="300" fill="hold"/>
                                        <p:tgtEl>
                                          <p:spTgt spid="83"/>
                                        </p:tgtEl>
                                        <p:attrNameLst>
                                          <p:attrName>ppt_w</p:attrName>
                                        </p:attrNameLst>
                                      </p:cBhvr>
                                      <p:tavLst>
                                        <p:tav tm="0">
                                          <p:val>
                                            <p:fltVal val="0"/>
                                          </p:val>
                                        </p:tav>
                                        <p:tav tm="100000">
                                          <p:val>
                                            <p:strVal val="#ppt_w"/>
                                          </p:val>
                                        </p:tav>
                                      </p:tavLst>
                                    </p:anim>
                                    <p:anim calcmode="lin" valueType="num">
                                      <p:cBhvr>
                                        <p:cTn id="14" dur="300" fill="hold"/>
                                        <p:tgtEl>
                                          <p:spTgt spid="83"/>
                                        </p:tgtEl>
                                        <p:attrNameLst>
                                          <p:attrName>ppt_h</p:attrName>
                                        </p:attrNameLst>
                                      </p:cBhvr>
                                      <p:tavLst>
                                        <p:tav tm="0">
                                          <p:val>
                                            <p:fltVal val="0"/>
                                          </p:val>
                                        </p:tav>
                                        <p:tav tm="100000">
                                          <p:val>
                                            <p:strVal val="#ppt_h"/>
                                          </p:val>
                                        </p:tav>
                                      </p:tavLst>
                                    </p:anim>
                                  </p:childTnLst>
                                </p:cTn>
                              </p:par>
                              <p:par>
                                <p:cTn id="15" presetID="6" presetClass="emph" presetSubtype="0" autoRev="1" fill="hold" nodeType="withEffect">
                                  <p:stCondLst>
                                    <p:cond delay="1250"/>
                                  </p:stCondLst>
                                  <p:childTnLst>
                                    <p:animScale>
                                      <p:cBhvr>
                                        <p:cTn id="16" dur="200" fill="hold"/>
                                        <p:tgtEl>
                                          <p:spTgt spid="83"/>
                                        </p:tgtEl>
                                      </p:cBhvr>
                                      <p:by x="110000" y="110000"/>
                                    </p:animScale>
                                  </p:childTnLst>
                                </p:cTn>
                              </p:par>
                              <p:par>
                                <p:cTn id="17" presetID="23" presetClass="entr" presetSubtype="16" fill="hold" nodeType="withEffect">
                                  <p:stCondLst>
                                    <p:cond delay="1250"/>
                                  </p:stCondLst>
                                  <p:childTnLst>
                                    <p:set>
                                      <p:cBhvr>
                                        <p:cTn id="18" dur="1" fill="hold">
                                          <p:stCondLst>
                                            <p:cond delay="0"/>
                                          </p:stCondLst>
                                        </p:cTn>
                                        <p:tgtEl>
                                          <p:spTgt spid="97"/>
                                        </p:tgtEl>
                                        <p:attrNameLst>
                                          <p:attrName>style.visibility</p:attrName>
                                        </p:attrNameLst>
                                      </p:cBhvr>
                                      <p:to>
                                        <p:strVal val="visible"/>
                                      </p:to>
                                    </p:set>
                                    <p:anim calcmode="lin" valueType="num">
                                      <p:cBhvr>
                                        <p:cTn id="19" dur="300" fill="hold"/>
                                        <p:tgtEl>
                                          <p:spTgt spid="97"/>
                                        </p:tgtEl>
                                        <p:attrNameLst>
                                          <p:attrName>ppt_w</p:attrName>
                                        </p:attrNameLst>
                                      </p:cBhvr>
                                      <p:tavLst>
                                        <p:tav tm="0">
                                          <p:val>
                                            <p:fltVal val="0"/>
                                          </p:val>
                                        </p:tav>
                                        <p:tav tm="100000">
                                          <p:val>
                                            <p:strVal val="#ppt_w"/>
                                          </p:val>
                                        </p:tav>
                                      </p:tavLst>
                                    </p:anim>
                                    <p:anim calcmode="lin" valueType="num">
                                      <p:cBhvr>
                                        <p:cTn id="20" dur="300" fill="hold"/>
                                        <p:tgtEl>
                                          <p:spTgt spid="97"/>
                                        </p:tgtEl>
                                        <p:attrNameLst>
                                          <p:attrName>ppt_h</p:attrName>
                                        </p:attrNameLst>
                                      </p:cBhvr>
                                      <p:tavLst>
                                        <p:tav tm="0">
                                          <p:val>
                                            <p:fltVal val="0"/>
                                          </p:val>
                                        </p:tav>
                                        <p:tav tm="100000">
                                          <p:val>
                                            <p:strVal val="#ppt_h"/>
                                          </p:val>
                                        </p:tav>
                                      </p:tavLst>
                                    </p:anim>
                                  </p:childTnLst>
                                </p:cTn>
                              </p:par>
                              <p:par>
                                <p:cTn id="21" presetID="6" presetClass="emph" presetSubtype="0" autoRev="1" fill="hold" nodeType="withEffect">
                                  <p:stCondLst>
                                    <p:cond delay="1500"/>
                                  </p:stCondLst>
                                  <p:childTnLst>
                                    <p:animScale>
                                      <p:cBhvr>
                                        <p:cTn id="22" dur="200" fill="hold"/>
                                        <p:tgtEl>
                                          <p:spTgt spid="97"/>
                                        </p:tgtEl>
                                      </p:cBhvr>
                                      <p:by x="110000" y="110000"/>
                                    </p:animScale>
                                  </p:childTnLst>
                                </p:cTn>
                              </p:par>
                              <p:par>
                                <p:cTn id="23" presetID="23" presetClass="entr" presetSubtype="16" fill="hold" nodeType="withEffect">
                                  <p:stCondLst>
                                    <p:cond delay="1500"/>
                                  </p:stCondLst>
                                  <p:childTnLst>
                                    <p:set>
                                      <p:cBhvr>
                                        <p:cTn id="24" dur="1" fill="hold">
                                          <p:stCondLst>
                                            <p:cond delay="0"/>
                                          </p:stCondLst>
                                        </p:cTn>
                                        <p:tgtEl>
                                          <p:spTgt spid="108"/>
                                        </p:tgtEl>
                                        <p:attrNameLst>
                                          <p:attrName>style.visibility</p:attrName>
                                        </p:attrNameLst>
                                      </p:cBhvr>
                                      <p:to>
                                        <p:strVal val="visible"/>
                                      </p:to>
                                    </p:set>
                                    <p:anim calcmode="lin" valueType="num">
                                      <p:cBhvr>
                                        <p:cTn id="25" dur="300" fill="hold"/>
                                        <p:tgtEl>
                                          <p:spTgt spid="108"/>
                                        </p:tgtEl>
                                        <p:attrNameLst>
                                          <p:attrName>ppt_w</p:attrName>
                                        </p:attrNameLst>
                                      </p:cBhvr>
                                      <p:tavLst>
                                        <p:tav tm="0">
                                          <p:val>
                                            <p:fltVal val="0"/>
                                          </p:val>
                                        </p:tav>
                                        <p:tav tm="100000">
                                          <p:val>
                                            <p:strVal val="#ppt_w"/>
                                          </p:val>
                                        </p:tav>
                                      </p:tavLst>
                                    </p:anim>
                                    <p:anim calcmode="lin" valueType="num">
                                      <p:cBhvr>
                                        <p:cTn id="26" dur="300" fill="hold"/>
                                        <p:tgtEl>
                                          <p:spTgt spid="108"/>
                                        </p:tgtEl>
                                        <p:attrNameLst>
                                          <p:attrName>ppt_h</p:attrName>
                                        </p:attrNameLst>
                                      </p:cBhvr>
                                      <p:tavLst>
                                        <p:tav tm="0">
                                          <p:val>
                                            <p:fltVal val="0"/>
                                          </p:val>
                                        </p:tav>
                                        <p:tav tm="100000">
                                          <p:val>
                                            <p:strVal val="#ppt_h"/>
                                          </p:val>
                                        </p:tav>
                                      </p:tavLst>
                                    </p:anim>
                                  </p:childTnLst>
                                </p:cTn>
                              </p:par>
                              <p:par>
                                <p:cTn id="27" presetID="6" presetClass="emph" presetSubtype="0" autoRev="1" fill="hold" nodeType="withEffect">
                                  <p:stCondLst>
                                    <p:cond delay="1750"/>
                                  </p:stCondLst>
                                  <p:childTnLst>
                                    <p:animScale>
                                      <p:cBhvr>
                                        <p:cTn id="28" dur="200" fill="hold"/>
                                        <p:tgtEl>
                                          <p:spTgt spid="108"/>
                                        </p:tgtEl>
                                      </p:cBhvr>
                                      <p:by x="110000" y="110000"/>
                                    </p:animScale>
                                  </p:childTnLst>
                                </p:cTn>
                              </p:par>
                              <p:par>
                                <p:cTn id="29" presetID="10" presetClass="entr" presetSubtype="0" fill="hold" nodeType="withEffect">
                                  <p:stCondLst>
                                    <p:cond delay="1750"/>
                                  </p:stCondLst>
                                  <p:childTnLst>
                                    <p:set>
                                      <p:cBhvr>
                                        <p:cTn id="30" dur="1" fill="hold">
                                          <p:stCondLst>
                                            <p:cond delay="0"/>
                                          </p:stCondLst>
                                        </p:cTn>
                                        <p:tgtEl>
                                          <p:spTgt spid="125"/>
                                        </p:tgtEl>
                                        <p:attrNameLst>
                                          <p:attrName>style.visibility</p:attrName>
                                        </p:attrNameLst>
                                      </p:cBhvr>
                                      <p:to>
                                        <p:strVal val="visible"/>
                                      </p:to>
                                    </p:set>
                                    <p:animEffect transition="in" filter="fade">
                                      <p:cBhvr>
                                        <p:cTn id="31" dur="500"/>
                                        <p:tgtEl>
                                          <p:spTgt spid="125"/>
                                        </p:tgtEl>
                                      </p:cBhvr>
                                    </p:animEffect>
                                  </p:childTnLst>
                                </p:cTn>
                              </p:par>
                              <p:par>
                                <p:cTn id="32" presetID="10" presetClass="entr" presetSubtype="0" fill="hold" nodeType="withEffect">
                                  <p:stCondLst>
                                    <p:cond delay="1750"/>
                                  </p:stCondLst>
                                  <p:childTnLst>
                                    <p:set>
                                      <p:cBhvr>
                                        <p:cTn id="33" dur="1" fill="hold">
                                          <p:stCondLst>
                                            <p:cond delay="0"/>
                                          </p:stCondLst>
                                        </p:cTn>
                                        <p:tgtEl>
                                          <p:spTgt spid="128"/>
                                        </p:tgtEl>
                                        <p:attrNameLst>
                                          <p:attrName>style.visibility</p:attrName>
                                        </p:attrNameLst>
                                      </p:cBhvr>
                                      <p:to>
                                        <p:strVal val="visible"/>
                                      </p:to>
                                    </p:set>
                                    <p:animEffect transition="in" filter="fade">
                                      <p:cBhvr>
                                        <p:cTn id="34" dur="500"/>
                                        <p:tgtEl>
                                          <p:spTgt spid="128"/>
                                        </p:tgtEl>
                                      </p:cBhvr>
                                    </p:animEffect>
                                  </p:childTnLst>
                                </p:cTn>
                              </p:par>
                              <p:par>
                                <p:cTn id="35" presetID="10" presetClass="entr" presetSubtype="0" fill="hold" grpId="0" nodeType="withEffect">
                                  <p:stCondLst>
                                    <p:cond delay="1750"/>
                                  </p:stCondLst>
                                  <p:childTnLst>
                                    <p:set>
                                      <p:cBhvr>
                                        <p:cTn id="36" dur="1" fill="hold">
                                          <p:stCondLst>
                                            <p:cond delay="0"/>
                                          </p:stCondLst>
                                        </p:cTn>
                                        <p:tgtEl>
                                          <p:spTgt spid="131"/>
                                        </p:tgtEl>
                                        <p:attrNameLst>
                                          <p:attrName>style.visibility</p:attrName>
                                        </p:attrNameLst>
                                      </p:cBhvr>
                                      <p:to>
                                        <p:strVal val="visible"/>
                                      </p:to>
                                    </p:set>
                                    <p:animEffect transition="in" filter="fade">
                                      <p:cBhvr>
                                        <p:cTn id="37" dur="500"/>
                                        <p:tgtEl>
                                          <p:spTgt spid="131"/>
                                        </p:tgtEl>
                                      </p:cBhvr>
                                    </p:animEffect>
                                  </p:childTnLst>
                                </p:cTn>
                              </p:par>
                              <p:par>
                                <p:cTn id="38" presetID="10" presetClass="entr" presetSubtype="0" fill="hold" nodeType="withEffect">
                                  <p:stCondLst>
                                    <p:cond delay="1750"/>
                                  </p:stCondLst>
                                  <p:childTnLst>
                                    <p:set>
                                      <p:cBhvr>
                                        <p:cTn id="39" dur="1" fill="hold">
                                          <p:stCondLst>
                                            <p:cond delay="0"/>
                                          </p:stCondLst>
                                        </p:cTn>
                                        <p:tgtEl>
                                          <p:spTgt spid="132"/>
                                        </p:tgtEl>
                                        <p:attrNameLst>
                                          <p:attrName>style.visibility</p:attrName>
                                        </p:attrNameLst>
                                      </p:cBhvr>
                                      <p:to>
                                        <p:strVal val="visible"/>
                                      </p:to>
                                    </p:set>
                                    <p:animEffect transition="in" filter="fade">
                                      <p:cBhvr>
                                        <p:cTn id="40" dur="500"/>
                                        <p:tgtEl>
                                          <p:spTgt spid="132"/>
                                        </p:tgtEl>
                                      </p:cBhvr>
                                    </p:animEffect>
                                  </p:childTnLst>
                                </p:cTn>
                              </p:par>
                            </p:childTnLst>
                          </p:cTn>
                        </p:par>
                        <p:par>
                          <p:cTn id="41" fill="hold">
                            <p:stCondLst>
                              <p:cond delay="1250"/>
                            </p:stCondLst>
                            <p:childTnLst>
                              <p:par>
                                <p:cTn id="42" presetID="2" presetClass="entr" presetSubtype="2" decel="100000" fill="hold" nodeType="afterEffect">
                                  <p:stCondLst>
                                    <p:cond delay="0"/>
                                  </p:stCondLst>
                                  <p:childTnLst>
                                    <p:set>
                                      <p:cBhvr>
                                        <p:cTn id="43" dur="1" fill="hold">
                                          <p:stCondLst>
                                            <p:cond delay="0"/>
                                          </p:stCondLst>
                                        </p:cTn>
                                        <p:tgtEl>
                                          <p:spTgt spid="113"/>
                                        </p:tgtEl>
                                        <p:attrNameLst>
                                          <p:attrName>style.visibility</p:attrName>
                                        </p:attrNameLst>
                                      </p:cBhvr>
                                      <p:to>
                                        <p:strVal val="visible"/>
                                      </p:to>
                                    </p:set>
                                    <p:anim calcmode="lin" valueType="num">
                                      <p:cBhvr additive="base">
                                        <p:cTn id="44" dur="500" fill="hold"/>
                                        <p:tgtEl>
                                          <p:spTgt spid="113"/>
                                        </p:tgtEl>
                                        <p:attrNameLst>
                                          <p:attrName>ppt_x</p:attrName>
                                        </p:attrNameLst>
                                      </p:cBhvr>
                                      <p:tavLst>
                                        <p:tav tm="0">
                                          <p:val>
                                            <p:strVal val="1+#ppt_w/2"/>
                                          </p:val>
                                        </p:tav>
                                        <p:tav tm="100000">
                                          <p:val>
                                            <p:strVal val="#ppt_x"/>
                                          </p:val>
                                        </p:tav>
                                      </p:tavLst>
                                    </p:anim>
                                    <p:anim calcmode="lin" valueType="num">
                                      <p:cBhvr additive="base">
                                        <p:cTn id="45" dur="500" fill="hold"/>
                                        <p:tgtEl>
                                          <p:spTgt spid="113"/>
                                        </p:tgtEl>
                                        <p:attrNameLst>
                                          <p:attrName>ppt_y</p:attrName>
                                        </p:attrNameLst>
                                      </p:cBhvr>
                                      <p:tavLst>
                                        <p:tav tm="0">
                                          <p:val>
                                            <p:strVal val="#ppt_y"/>
                                          </p:val>
                                        </p:tav>
                                        <p:tav tm="100000">
                                          <p:val>
                                            <p:strVal val="#ppt_y"/>
                                          </p:val>
                                        </p:tav>
                                      </p:tavLst>
                                    </p:anim>
                                  </p:childTnLst>
                                </p:cTn>
                              </p:par>
                            </p:childTnLst>
                          </p:cTn>
                        </p:par>
                        <p:par>
                          <p:cTn id="46" fill="hold">
                            <p:stCondLst>
                              <p:cond delay="1750"/>
                            </p:stCondLst>
                            <p:childTnLst>
                              <p:par>
                                <p:cTn id="47" presetID="2" presetClass="entr" presetSubtype="2" decel="100000" fill="hold" nodeType="afterEffect">
                                  <p:stCondLst>
                                    <p:cond delay="0"/>
                                  </p:stCondLst>
                                  <p:childTnLst>
                                    <p:set>
                                      <p:cBhvr>
                                        <p:cTn id="48" dur="1" fill="hold">
                                          <p:stCondLst>
                                            <p:cond delay="0"/>
                                          </p:stCondLst>
                                        </p:cTn>
                                        <p:tgtEl>
                                          <p:spTgt spid="116"/>
                                        </p:tgtEl>
                                        <p:attrNameLst>
                                          <p:attrName>style.visibility</p:attrName>
                                        </p:attrNameLst>
                                      </p:cBhvr>
                                      <p:to>
                                        <p:strVal val="visible"/>
                                      </p:to>
                                    </p:set>
                                    <p:anim calcmode="lin" valueType="num">
                                      <p:cBhvr additive="base">
                                        <p:cTn id="49" dur="500" fill="hold"/>
                                        <p:tgtEl>
                                          <p:spTgt spid="116"/>
                                        </p:tgtEl>
                                        <p:attrNameLst>
                                          <p:attrName>ppt_x</p:attrName>
                                        </p:attrNameLst>
                                      </p:cBhvr>
                                      <p:tavLst>
                                        <p:tav tm="0">
                                          <p:val>
                                            <p:strVal val="1+#ppt_w/2"/>
                                          </p:val>
                                        </p:tav>
                                        <p:tav tm="100000">
                                          <p:val>
                                            <p:strVal val="#ppt_x"/>
                                          </p:val>
                                        </p:tav>
                                      </p:tavLst>
                                    </p:anim>
                                    <p:anim calcmode="lin" valueType="num">
                                      <p:cBhvr additive="base">
                                        <p:cTn id="50" dur="500" fill="hold"/>
                                        <p:tgtEl>
                                          <p:spTgt spid="116"/>
                                        </p:tgtEl>
                                        <p:attrNameLst>
                                          <p:attrName>ppt_y</p:attrName>
                                        </p:attrNameLst>
                                      </p:cBhvr>
                                      <p:tavLst>
                                        <p:tav tm="0">
                                          <p:val>
                                            <p:strVal val="#ppt_y"/>
                                          </p:val>
                                        </p:tav>
                                        <p:tav tm="100000">
                                          <p:val>
                                            <p:strVal val="#ppt_y"/>
                                          </p:val>
                                        </p:tav>
                                      </p:tavLst>
                                    </p:anim>
                                  </p:childTnLst>
                                </p:cTn>
                              </p:par>
                            </p:childTnLst>
                          </p:cTn>
                        </p:par>
                        <p:par>
                          <p:cTn id="51" fill="hold">
                            <p:stCondLst>
                              <p:cond delay="2250"/>
                            </p:stCondLst>
                            <p:childTnLst>
                              <p:par>
                                <p:cTn id="52" presetID="2" presetClass="entr" presetSubtype="2" decel="100000" fill="hold" nodeType="afterEffect">
                                  <p:stCondLst>
                                    <p:cond delay="0"/>
                                  </p:stCondLst>
                                  <p:childTnLst>
                                    <p:set>
                                      <p:cBhvr>
                                        <p:cTn id="53" dur="1" fill="hold">
                                          <p:stCondLst>
                                            <p:cond delay="0"/>
                                          </p:stCondLst>
                                        </p:cTn>
                                        <p:tgtEl>
                                          <p:spTgt spid="119"/>
                                        </p:tgtEl>
                                        <p:attrNameLst>
                                          <p:attrName>style.visibility</p:attrName>
                                        </p:attrNameLst>
                                      </p:cBhvr>
                                      <p:to>
                                        <p:strVal val="visible"/>
                                      </p:to>
                                    </p:set>
                                    <p:anim calcmode="lin" valueType="num">
                                      <p:cBhvr additive="base">
                                        <p:cTn id="54" dur="500" fill="hold"/>
                                        <p:tgtEl>
                                          <p:spTgt spid="119"/>
                                        </p:tgtEl>
                                        <p:attrNameLst>
                                          <p:attrName>ppt_x</p:attrName>
                                        </p:attrNameLst>
                                      </p:cBhvr>
                                      <p:tavLst>
                                        <p:tav tm="0">
                                          <p:val>
                                            <p:strVal val="1+#ppt_w/2"/>
                                          </p:val>
                                        </p:tav>
                                        <p:tav tm="100000">
                                          <p:val>
                                            <p:strVal val="#ppt_x"/>
                                          </p:val>
                                        </p:tav>
                                      </p:tavLst>
                                    </p:anim>
                                    <p:anim calcmode="lin" valueType="num">
                                      <p:cBhvr additive="base">
                                        <p:cTn id="55" dur="500" fill="hold"/>
                                        <p:tgtEl>
                                          <p:spTgt spid="119"/>
                                        </p:tgtEl>
                                        <p:attrNameLst>
                                          <p:attrName>ppt_y</p:attrName>
                                        </p:attrNameLst>
                                      </p:cBhvr>
                                      <p:tavLst>
                                        <p:tav tm="0">
                                          <p:val>
                                            <p:strVal val="#ppt_y"/>
                                          </p:val>
                                        </p:tav>
                                        <p:tav tm="100000">
                                          <p:val>
                                            <p:strVal val="#ppt_y"/>
                                          </p:val>
                                        </p:tav>
                                      </p:tavLst>
                                    </p:anim>
                                  </p:childTnLst>
                                </p:cTn>
                              </p:par>
                            </p:childTnLst>
                          </p:cTn>
                        </p:par>
                        <p:par>
                          <p:cTn id="56" fill="hold">
                            <p:stCondLst>
                              <p:cond delay="2750"/>
                            </p:stCondLst>
                            <p:childTnLst>
                              <p:par>
                                <p:cTn id="57" presetID="2" presetClass="entr" presetSubtype="2" decel="100000" fill="hold" nodeType="afterEffect">
                                  <p:stCondLst>
                                    <p:cond delay="0"/>
                                  </p:stCondLst>
                                  <p:childTnLst>
                                    <p:set>
                                      <p:cBhvr>
                                        <p:cTn id="58" dur="1" fill="hold">
                                          <p:stCondLst>
                                            <p:cond delay="0"/>
                                          </p:stCondLst>
                                        </p:cTn>
                                        <p:tgtEl>
                                          <p:spTgt spid="122"/>
                                        </p:tgtEl>
                                        <p:attrNameLst>
                                          <p:attrName>style.visibility</p:attrName>
                                        </p:attrNameLst>
                                      </p:cBhvr>
                                      <p:to>
                                        <p:strVal val="visible"/>
                                      </p:to>
                                    </p:set>
                                    <p:anim calcmode="lin" valueType="num">
                                      <p:cBhvr additive="base">
                                        <p:cTn id="59" dur="500" fill="hold"/>
                                        <p:tgtEl>
                                          <p:spTgt spid="122"/>
                                        </p:tgtEl>
                                        <p:attrNameLst>
                                          <p:attrName>ppt_x</p:attrName>
                                        </p:attrNameLst>
                                      </p:cBhvr>
                                      <p:tavLst>
                                        <p:tav tm="0">
                                          <p:val>
                                            <p:strVal val="1+#ppt_w/2"/>
                                          </p:val>
                                        </p:tav>
                                        <p:tav tm="100000">
                                          <p:val>
                                            <p:strVal val="#ppt_x"/>
                                          </p:val>
                                        </p:tav>
                                      </p:tavLst>
                                    </p:anim>
                                    <p:anim calcmode="lin" valueType="num">
                                      <p:cBhvr additive="base">
                                        <p:cTn id="60" dur="500" fill="hold"/>
                                        <p:tgtEl>
                                          <p:spTgt spid="1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bwMode="auto">
          <a:xfrm>
            <a:off x="1528819" y="1557774"/>
            <a:ext cx="7765125" cy="1338121"/>
          </a:xfrm>
          <a:custGeom>
            <a:avLst/>
            <a:gdLst>
              <a:gd name="connsiteX0" fmla="*/ 0 w 5181600"/>
              <a:gd name="connsiteY0" fmla="*/ 121920 h 1219200"/>
              <a:gd name="connsiteX1" fmla="*/ 121920 w 5181600"/>
              <a:gd name="connsiteY1" fmla="*/ 0 h 1219200"/>
              <a:gd name="connsiteX2" fmla="*/ 5059680 w 5181600"/>
              <a:gd name="connsiteY2" fmla="*/ 0 h 1219200"/>
              <a:gd name="connsiteX3" fmla="*/ 5181600 w 5181600"/>
              <a:gd name="connsiteY3" fmla="*/ 121920 h 1219200"/>
              <a:gd name="connsiteX4" fmla="*/ 5181600 w 5181600"/>
              <a:gd name="connsiteY4" fmla="*/ 1097280 h 1219200"/>
              <a:gd name="connsiteX5" fmla="*/ 5059680 w 5181600"/>
              <a:gd name="connsiteY5" fmla="*/ 1219200 h 1219200"/>
              <a:gd name="connsiteX6" fmla="*/ 121920 w 5181600"/>
              <a:gd name="connsiteY6" fmla="*/ 1219200 h 1219200"/>
              <a:gd name="connsiteX7" fmla="*/ 0 w 5181600"/>
              <a:gd name="connsiteY7" fmla="*/ 1097280 h 1219200"/>
              <a:gd name="connsiteX8" fmla="*/ 0 w 5181600"/>
              <a:gd name="connsiteY8" fmla="*/ 12192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1219200">
                <a:moveTo>
                  <a:pt x="0" y="121920"/>
                </a:moveTo>
                <a:cubicBezTo>
                  <a:pt x="0" y="54585"/>
                  <a:pt x="54585" y="0"/>
                  <a:pt x="121920" y="0"/>
                </a:cubicBezTo>
                <a:lnTo>
                  <a:pt x="5059680" y="0"/>
                </a:lnTo>
                <a:cubicBezTo>
                  <a:pt x="5127015" y="0"/>
                  <a:pt x="5181600" y="54585"/>
                  <a:pt x="5181600" y="121920"/>
                </a:cubicBezTo>
                <a:lnTo>
                  <a:pt x="5181600" y="1097280"/>
                </a:lnTo>
                <a:cubicBezTo>
                  <a:pt x="5181600" y="1164615"/>
                  <a:pt x="5127015" y="1219200"/>
                  <a:pt x="5059680" y="1219200"/>
                </a:cubicBezTo>
                <a:lnTo>
                  <a:pt x="121920" y="1219200"/>
                </a:lnTo>
                <a:cubicBezTo>
                  <a:pt x="54585" y="1219200"/>
                  <a:pt x="0" y="1164615"/>
                  <a:pt x="0" y="1097280"/>
                </a:cubicBezTo>
                <a:lnTo>
                  <a:pt x="0" y="121920"/>
                </a:lnTo>
                <a:close/>
              </a:path>
            </a:pathLst>
          </a:custGeom>
          <a:noFill/>
          <a:ln w="12700">
            <a:solidFill>
              <a:schemeClr val="tx1">
                <a:lumMod val="65000"/>
                <a:lumOff val="35000"/>
              </a:schemeClr>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06612" tIns="306612" rIns="1965105" bIns="306612" spcCol="1270" anchor="ctr"/>
          <a:lstStyle/>
          <a:p>
            <a:pPr defTabSz="3021965">
              <a:lnSpc>
                <a:spcPct val="90000"/>
              </a:lnSpc>
              <a:spcAft>
                <a:spcPct val="35000"/>
              </a:spcAft>
              <a:defRPr/>
            </a:pPr>
            <a:endParaRPr lang="zh-CN" altLang="en-US" sz="6800"/>
          </a:p>
        </p:txBody>
      </p:sp>
      <p:sp>
        <p:nvSpPr>
          <p:cNvPr id="3" name="任意多边形 2"/>
          <p:cNvSpPr/>
          <p:nvPr/>
        </p:nvSpPr>
        <p:spPr bwMode="auto">
          <a:xfrm>
            <a:off x="2213439" y="3119220"/>
            <a:ext cx="7765125" cy="1339951"/>
          </a:xfrm>
          <a:custGeom>
            <a:avLst/>
            <a:gdLst>
              <a:gd name="connsiteX0" fmla="*/ 0 w 5181600"/>
              <a:gd name="connsiteY0" fmla="*/ 121920 h 1219200"/>
              <a:gd name="connsiteX1" fmla="*/ 121920 w 5181600"/>
              <a:gd name="connsiteY1" fmla="*/ 0 h 1219200"/>
              <a:gd name="connsiteX2" fmla="*/ 5059680 w 5181600"/>
              <a:gd name="connsiteY2" fmla="*/ 0 h 1219200"/>
              <a:gd name="connsiteX3" fmla="*/ 5181600 w 5181600"/>
              <a:gd name="connsiteY3" fmla="*/ 121920 h 1219200"/>
              <a:gd name="connsiteX4" fmla="*/ 5181600 w 5181600"/>
              <a:gd name="connsiteY4" fmla="*/ 1097280 h 1219200"/>
              <a:gd name="connsiteX5" fmla="*/ 5059680 w 5181600"/>
              <a:gd name="connsiteY5" fmla="*/ 1219200 h 1219200"/>
              <a:gd name="connsiteX6" fmla="*/ 121920 w 5181600"/>
              <a:gd name="connsiteY6" fmla="*/ 1219200 h 1219200"/>
              <a:gd name="connsiteX7" fmla="*/ 0 w 5181600"/>
              <a:gd name="connsiteY7" fmla="*/ 1097280 h 1219200"/>
              <a:gd name="connsiteX8" fmla="*/ 0 w 5181600"/>
              <a:gd name="connsiteY8" fmla="*/ 12192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1219200">
                <a:moveTo>
                  <a:pt x="0" y="121920"/>
                </a:moveTo>
                <a:cubicBezTo>
                  <a:pt x="0" y="54585"/>
                  <a:pt x="54585" y="0"/>
                  <a:pt x="121920" y="0"/>
                </a:cubicBezTo>
                <a:lnTo>
                  <a:pt x="5059680" y="0"/>
                </a:lnTo>
                <a:cubicBezTo>
                  <a:pt x="5127015" y="0"/>
                  <a:pt x="5181600" y="54585"/>
                  <a:pt x="5181600" y="121920"/>
                </a:cubicBezTo>
                <a:lnTo>
                  <a:pt x="5181600" y="1097280"/>
                </a:lnTo>
                <a:cubicBezTo>
                  <a:pt x="5181600" y="1164615"/>
                  <a:pt x="5127015" y="1219200"/>
                  <a:pt x="5059680" y="1219200"/>
                </a:cubicBezTo>
                <a:lnTo>
                  <a:pt x="121920" y="1219200"/>
                </a:lnTo>
                <a:cubicBezTo>
                  <a:pt x="54585" y="1219200"/>
                  <a:pt x="0" y="1164615"/>
                  <a:pt x="0" y="1097280"/>
                </a:cubicBezTo>
                <a:lnTo>
                  <a:pt x="0" y="121920"/>
                </a:lnTo>
                <a:close/>
              </a:path>
            </a:pathLst>
          </a:custGeom>
          <a:solidFill>
            <a:srgbClr val="F5F5F5"/>
          </a:solidFill>
          <a:ln w="12700">
            <a:solidFill>
              <a:schemeClr val="tx1">
                <a:lumMod val="65000"/>
                <a:lumOff val="35000"/>
              </a:schemeClr>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06612" tIns="306612" rIns="1965105" bIns="306612" spcCol="1270" anchor="ctr"/>
          <a:lstStyle/>
          <a:p>
            <a:pPr defTabSz="3021965">
              <a:lnSpc>
                <a:spcPct val="90000"/>
              </a:lnSpc>
              <a:spcAft>
                <a:spcPct val="35000"/>
              </a:spcAft>
              <a:defRPr/>
            </a:pPr>
            <a:endParaRPr lang="zh-CN" altLang="en-US" sz="6800"/>
          </a:p>
        </p:txBody>
      </p:sp>
      <p:sp>
        <p:nvSpPr>
          <p:cNvPr id="4" name="任意多边形 3"/>
          <p:cNvSpPr/>
          <p:nvPr/>
        </p:nvSpPr>
        <p:spPr bwMode="auto">
          <a:xfrm>
            <a:off x="2898059" y="4682495"/>
            <a:ext cx="7765125" cy="1338119"/>
          </a:xfrm>
          <a:custGeom>
            <a:avLst/>
            <a:gdLst>
              <a:gd name="connsiteX0" fmla="*/ 0 w 5181600"/>
              <a:gd name="connsiteY0" fmla="*/ 121920 h 1219200"/>
              <a:gd name="connsiteX1" fmla="*/ 121920 w 5181600"/>
              <a:gd name="connsiteY1" fmla="*/ 0 h 1219200"/>
              <a:gd name="connsiteX2" fmla="*/ 5059680 w 5181600"/>
              <a:gd name="connsiteY2" fmla="*/ 0 h 1219200"/>
              <a:gd name="connsiteX3" fmla="*/ 5181600 w 5181600"/>
              <a:gd name="connsiteY3" fmla="*/ 121920 h 1219200"/>
              <a:gd name="connsiteX4" fmla="*/ 5181600 w 5181600"/>
              <a:gd name="connsiteY4" fmla="*/ 1097280 h 1219200"/>
              <a:gd name="connsiteX5" fmla="*/ 5059680 w 5181600"/>
              <a:gd name="connsiteY5" fmla="*/ 1219200 h 1219200"/>
              <a:gd name="connsiteX6" fmla="*/ 121920 w 5181600"/>
              <a:gd name="connsiteY6" fmla="*/ 1219200 h 1219200"/>
              <a:gd name="connsiteX7" fmla="*/ 0 w 5181600"/>
              <a:gd name="connsiteY7" fmla="*/ 1097280 h 1219200"/>
              <a:gd name="connsiteX8" fmla="*/ 0 w 5181600"/>
              <a:gd name="connsiteY8" fmla="*/ 12192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1219200">
                <a:moveTo>
                  <a:pt x="0" y="121920"/>
                </a:moveTo>
                <a:cubicBezTo>
                  <a:pt x="0" y="54585"/>
                  <a:pt x="54585" y="0"/>
                  <a:pt x="121920" y="0"/>
                </a:cubicBezTo>
                <a:lnTo>
                  <a:pt x="5059680" y="0"/>
                </a:lnTo>
                <a:cubicBezTo>
                  <a:pt x="5127015" y="0"/>
                  <a:pt x="5181600" y="54585"/>
                  <a:pt x="5181600" y="121920"/>
                </a:cubicBezTo>
                <a:lnTo>
                  <a:pt x="5181600" y="1097280"/>
                </a:lnTo>
                <a:cubicBezTo>
                  <a:pt x="5181600" y="1164615"/>
                  <a:pt x="5127015" y="1219200"/>
                  <a:pt x="5059680" y="1219200"/>
                </a:cubicBezTo>
                <a:lnTo>
                  <a:pt x="121920" y="1219200"/>
                </a:lnTo>
                <a:cubicBezTo>
                  <a:pt x="54585" y="1219200"/>
                  <a:pt x="0" y="1164615"/>
                  <a:pt x="0" y="1097280"/>
                </a:cubicBezTo>
                <a:lnTo>
                  <a:pt x="0" y="121920"/>
                </a:lnTo>
                <a:close/>
              </a:path>
            </a:pathLst>
          </a:custGeom>
          <a:solidFill>
            <a:srgbClr val="F5F5F5"/>
          </a:solidFill>
          <a:ln w="12700">
            <a:solidFill>
              <a:schemeClr val="tx1">
                <a:lumMod val="65000"/>
                <a:lumOff val="35000"/>
              </a:schemeClr>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06612" tIns="306612" rIns="1965105" bIns="306612" spcCol="1270" anchor="ctr"/>
          <a:lstStyle/>
          <a:p>
            <a:pPr defTabSz="3021965">
              <a:lnSpc>
                <a:spcPct val="90000"/>
              </a:lnSpc>
              <a:spcAft>
                <a:spcPct val="35000"/>
              </a:spcAft>
              <a:defRPr/>
            </a:pPr>
            <a:endParaRPr lang="zh-CN" altLang="en-US" sz="6800"/>
          </a:p>
        </p:txBody>
      </p:sp>
      <p:sp>
        <p:nvSpPr>
          <p:cNvPr id="5" name="任意多边形 4"/>
          <p:cNvSpPr/>
          <p:nvPr/>
        </p:nvSpPr>
        <p:spPr bwMode="auto">
          <a:xfrm>
            <a:off x="8158778" y="2541381"/>
            <a:ext cx="1188017" cy="869503"/>
          </a:xfrm>
          <a:custGeom>
            <a:avLst/>
            <a:gdLst>
              <a:gd name="connsiteX0" fmla="*/ 0 w 792480"/>
              <a:gd name="connsiteY0" fmla="*/ 435864 h 792480"/>
              <a:gd name="connsiteX1" fmla="*/ 178308 w 792480"/>
              <a:gd name="connsiteY1" fmla="*/ 435864 h 792480"/>
              <a:gd name="connsiteX2" fmla="*/ 178308 w 792480"/>
              <a:gd name="connsiteY2" fmla="*/ 0 h 792480"/>
              <a:gd name="connsiteX3" fmla="*/ 614172 w 792480"/>
              <a:gd name="connsiteY3" fmla="*/ 0 h 792480"/>
              <a:gd name="connsiteX4" fmla="*/ 614172 w 792480"/>
              <a:gd name="connsiteY4" fmla="*/ 435864 h 792480"/>
              <a:gd name="connsiteX5" fmla="*/ 792480 w 792480"/>
              <a:gd name="connsiteY5" fmla="*/ 435864 h 792480"/>
              <a:gd name="connsiteX6" fmla="*/ 396240 w 792480"/>
              <a:gd name="connsiteY6" fmla="*/ 792480 h 792480"/>
              <a:gd name="connsiteX7" fmla="*/ 0 w 792480"/>
              <a:gd name="connsiteY7" fmla="*/ 435864 h 79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2480" h="792480">
                <a:moveTo>
                  <a:pt x="0" y="435864"/>
                </a:moveTo>
                <a:lnTo>
                  <a:pt x="178308" y="435864"/>
                </a:lnTo>
                <a:lnTo>
                  <a:pt x="178308" y="0"/>
                </a:lnTo>
                <a:lnTo>
                  <a:pt x="614172" y="0"/>
                </a:lnTo>
                <a:lnTo>
                  <a:pt x="614172" y="435864"/>
                </a:lnTo>
                <a:lnTo>
                  <a:pt x="792480" y="435864"/>
                </a:lnTo>
                <a:lnTo>
                  <a:pt x="396240" y="792480"/>
                </a:lnTo>
                <a:lnTo>
                  <a:pt x="0" y="435864"/>
                </a:lnTo>
                <a:close/>
              </a:path>
            </a:pathLst>
          </a:custGeom>
          <a:solidFill>
            <a:schemeClr val="accent1"/>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98626" rIns="298626" bIns="322395" spcCol="1270" anchor="ctr"/>
          <a:lstStyle/>
          <a:p>
            <a:pPr algn="ctr" defTabSz="2132965">
              <a:lnSpc>
                <a:spcPct val="90000"/>
              </a:lnSpc>
              <a:spcAft>
                <a:spcPct val="35000"/>
              </a:spcAft>
              <a:defRPr/>
            </a:pPr>
            <a:endParaRPr lang="zh-CN" altLang="en-US" sz="4800"/>
          </a:p>
        </p:txBody>
      </p:sp>
      <p:sp>
        <p:nvSpPr>
          <p:cNvPr id="6" name="任意多边形 5"/>
          <p:cNvSpPr/>
          <p:nvPr/>
        </p:nvSpPr>
        <p:spPr bwMode="auto">
          <a:xfrm>
            <a:off x="8843397" y="4093674"/>
            <a:ext cx="1188017" cy="869503"/>
          </a:xfrm>
          <a:custGeom>
            <a:avLst/>
            <a:gdLst>
              <a:gd name="connsiteX0" fmla="*/ 0 w 792480"/>
              <a:gd name="connsiteY0" fmla="*/ 435864 h 792480"/>
              <a:gd name="connsiteX1" fmla="*/ 178308 w 792480"/>
              <a:gd name="connsiteY1" fmla="*/ 435864 h 792480"/>
              <a:gd name="connsiteX2" fmla="*/ 178308 w 792480"/>
              <a:gd name="connsiteY2" fmla="*/ 0 h 792480"/>
              <a:gd name="connsiteX3" fmla="*/ 614172 w 792480"/>
              <a:gd name="connsiteY3" fmla="*/ 0 h 792480"/>
              <a:gd name="connsiteX4" fmla="*/ 614172 w 792480"/>
              <a:gd name="connsiteY4" fmla="*/ 435864 h 792480"/>
              <a:gd name="connsiteX5" fmla="*/ 792480 w 792480"/>
              <a:gd name="connsiteY5" fmla="*/ 435864 h 792480"/>
              <a:gd name="connsiteX6" fmla="*/ 396240 w 792480"/>
              <a:gd name="connsiteY6" fmla="*/ 792480 h 792480"/>
              <a:gd name="connsiteX7" fmla="*/ 0 w 792480"/>
              <a:gd name="connsiteY7" fmla="*/ 435864 h 79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2480" h="792480">
                <a:moveTo>
                  <a:pt x="0" y="435864"/>
                </a:moveTo>
                <a:lnTo>
                  <a:pt x="178308" y="435864"/>
                </a:lnTo>
                <a:lnTo>
                  <a:pt x="178308" y="0"/>
                </a:lnTo>
                <a:lnTo>
                  <a:pt x="614172" y="0"/>
                </a:lnTo>
                <a:lnTo>
                  <a:pt x="614172" y="435864"/>
                </a:lnTo>
                <a:lnTo>
                  <a:pt x="792480" y="435864"/>
                </a:lnTo>
                <a:lnTo>
                  <a:pt x="396240" y="792480"/>
                </a:lnTo>
                <a:lnTo>
                  <a:pt x="0" y="435864"/>
                </a:lnTo>
                <a:close/>
              </a:path>
            </a:pathLst>
          </a:custGeom>
          <a:solidFill>
            <a:schemeClr val="accent2"/>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98626" rIns="298626" bIns="322395" spcCol="1270" anchor="ctr"/>
          <a:lstStyle/>
          <a:p>
            <a:pPr algn="ctr" defTabSz="2132965">
              <a:lnSpc>
                <a:spcPct val="90000"/>
              </a:lnSpc>
              <a:spcAft>
                <a:spcPct val="35000"/>
              </a:spcAft>
              <a:defRPr/>
            </a:pPr>
            <a:endParaRPr lang="zh-CN" altLang="en-US" sz="4800"/>
          </a:p>
        </p:txBody>
      </p:sp>
      <p:sp>
        <p:nvSpPr>
          <p:cNvPr id="7" name="TextBox 6"/>
          <p:cNvSpPr txBox="1"/>
          <p:nvPr/>
        </p:nvSpPr>
        <p:spPr>
          <a:xfrm>
            <a:off x="1776646" y="1773495"/>
            <a:ext cx="6360453" cy="971973"/>
          </a:xfrm>
          <a:prstGeom prst="rect">
            <a:avLst/>
          </a:prstGeom>
          <a:noFill/>
        </p:spPr>
        <p:txBody>
          <a:bodyPr wrap="square" lIns="91416" tIns="45708" rIns="91416" bIns="45708" rtlCol="0">
            <a:spAutoFit/>
          </a:bodyPr>
          <a:lstStyle/>
          <a:p>
            <a:pPr>
              <a:lnSpc>
                <a:spcPct val="130000"/>
              </a:lnSpc>
            </a:pPr>
            <a:r>
              <a:rPr lang="zh-CN" altLang="en-US" sz="1465"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您的内容打在这里，或者通过复制您的文本后，在此框中选择粘贴，并选择只保留文字。您的内容打在这里</a:t>
            </a:r>
          </a:p>
        </p:txBody>
      </p:sp>
      <p:sp>
        <p:nvSpPr>
          <p:cNvPr id="8" name="TextBox 7"/>
          <p:cNvSpPr txBox="1"/>
          <p:nvPr/>
        </p:nvSpPr>
        <p:spPr>
          <a:xfrm>
            <a:off x="2352560" y="3309266"/>
            <a:ext cx="6360453" cy="971973"/>
          </a:xfrm>
          <a:prstGeom prst="rect">
            <a:avLst/>
          </a:prstGeom>
          <a:noFill/>
        </p:spPr>
        <p:txBody>
          <a:bodyPr wrap="square" lIns="91416" tIns="45708" rIns="91416" bIns="45708" rtlCol="0">
            <a:spAutoFit/>
          </a:bodyPr>
          <a:lstStyle/>
          <a:p>
            <a:pPr>
              <a:lnSpc>
                <a:spcPct val="130000"/>
              </a:lnSpc>
            </a:pPr>
            <a:r>
              <a:rPr lang="zh-CN" altLang="en-US" sz="1465"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您的内容打在这里，或者通过复制您的文本后，在此框中选择粘贴，并选择只保留文字。您的内容打在这里</a:t>
            </a:r>
          </a:p>
        </p:txBody>
      </p:sp>
      <p:sp>
        <p:nvSpPr>
          <p:cNvPr id="9" name="TextBox 8"/>
          <p:cNvSpPr txBox="1"/>
          <p:nvPr/>
        </p:nvSpPr>
        <p:spPr>
          <a:xfrm>
            <a:off x="3024460" y="4879668"/>
            <a:ext cx="6360453" cy="971973"/>
          </a:xfrm>
          <a:prstGeom prst="rect">
            <a:avLst/>
          </a:prstGeom>
          <a:noFill/>
        </p:spPr>
        <p:txBody>
          <a:bodyPr wrap="square" lIns="91416" tIns="45708" rIns="91416" bIns="45708" rtlCol="0">
            <a:spAutoFit/>
          </a:bodyPr>
          <a:lstStyle/>
          <a:p>
            <a:pPr>
              <a:lnSpc>
                <a:spcPct val="130000"/>
              </a:lnSpc>
            </a:pPr>
            <a:r>
              <a:rPr lang="zh-CN" altLang="en-US" sz="1465"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您的内容打在这里，或者通过复制您的文本后，在此框中选择粘贴，并选择只保留文字。您的内容打在这里</a:t>
            </a:r>
          </a:p>
        </p:txBody>
      </p:sp>
      <p:sp>
        <p:nvSpPr>
          <p:cNvPr id="17" name="标题 16"/>
          <p:cNvSpPr>
            <a:spLocks noGrp="1"/>
          </p:cNvSpPr>
          <p:nvPr>
            <p:ph type="title"/>
          </p:nvPr>
        </p:nvSpPr>
        <p:spPr/>
        <p:txBody>
          <a:bodyPr>
            <a:normAutofit/>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14:presetBounceEnd="42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42000">
                                          <p:cBhvr additive="base">
                                            <p:cTn id="7" dur="500" fill="hold"/>
                                            <p:tgtEl>
                                              <p:spTgt spid="2"/>
                                            </p:tgtEl>
                                            <p:attrNameLst>
                                              <p:attrName>ppt_x</p:attrName>
                                            </p:attrNameLst>
                                          </p:cBhvr>
                                          <p:tavLst>
                                            <p:tav tm="0">
                                              <p:val>
                                                <p:strVal val="#ppt_x"/>
                                              </p:val>
                                            </p:tav>
                                            <p:tav tm="100000">
                                              <p:val>
                                                <p:strVal val="#ppt_x"/>
                                              </p:val>
                                            </p:tav>
                                          </p:tavLst>
                                        </p:anim>
                                        <p:anim calcmode="lin" valueType="num" p14:bounceEnd="42000">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iterate type="lt">
                                        <p:tmPct val="30000"/>
                                      </p:iterate>
                                      <p:childTnLst>
                                        <p:set>
                                          <p:cBhvr>
                                            <p:cTn id="11" dur="1" fill="hold">
                                              <p:stCondLst>
                                                <p:cond delay="0"/>
                                              </p:stCondLst>
                                            </p:cTn>
                                            <p:tgtEl>
                                              <p:spTgt spid="7"/>
                                            </p:tgtEl>
                                            <p:attrNameLst>
                                              <p:attrName>style.visibility</p:attrName>
                                            </p:attrNameLst>
                                          </p:cBhvr>
                                          <p:to>
                                            <p:strVal val="visible"/>
                                          </p:to>
                                        </p:set>
                                        <p:animEffect transition="in" filter="wipe(left)">
                                          <p:cBhvr>
                                            <p:cTn id="12" dur="100"/>
                                            <p:tgtEl>
                                              <p:spTgt spid="7"/>
                                            </p:tgtEl>
                                          </p:cBhvr>
                                        </p:animEffect>
                                      </p:childTnLst>
                                    </p:cTn>
                                  </p:par>
                                  <p:par>
                                    <p:cTn id="13" presetID="36" presetClass="emph" presetSubtype="0" fill="hold" grpId="1" nodeType="withEffect">
                                      <p:stCondLst>
                                        <p:cond delay="0"/>
                                      </p:stCondLst>
                                      <p:iterate type="lt">
                                        <p:tmPct val="30000"/>
                                      </p:iterate>
                                      <p:childTnLst>
                                        <p:animScale>
                                          <p:cBhvr>
                                            <p:cTn id="14" dur="50" autoRev="1" fill="hold">
                                              <p:stCondLst>
                                                <p:cond delay="0"/>
                                              </p:stCondLst>
                                            </p:cTn>
                                            <p:tgtEl>
                                              <p:spTgt spid="7"/>
                                            </p:tgtEl>
                                          </p:cBhvr>
                                          <p:to x="80000" y="100000"/>
                                        </p:animScale>
                                        <p:anim by="(#ppt_w*0.10)" calcmode="lin" valueType="num">
                                          <p:cBhvr>
                                            <p:cTn id="15" dur="50" autoRev="1" fill="hold">
                                              <p:stCondLst>
                                                <p:cond delay="0"/>
                                              </p:stCondLst>
                                            </p:cTn>
                                            <p:tgtEl>
                                              <p:spTgt spid="7"/>
                                            </p:tgtEl>
                                            <p:attrNameLst>
                                              <p:attrName>ppt_x</p:attrName>
                                            </p:attrNameLst>
                                          </p:cBhvr>
                                        </p:anim>
                                        <p:anim by="(-#ppt_w*0.10)" calcmode="lin" valueType="num">
                                          <p:cBhvr>
                                            <p:cTn id="16" dur="50" autoRev="1" fill="hold">
                                              <p:stCondLst>
                                                <p:cond delay="0"/>
                                              </p:stCondLst>
                                            </p:cTn>
                                            <p:tgtEl>
                                              <p:spTgt spid="7"/>
                                            </p:tgtEl>
                                            <p:attrNameLst>
                                              <p:attrName>ppt_y</p:attrName>
                                            </p:attrNameLst>
                                          </p:cBhvr>
                                        </p:anim>
                                        <p:animRot by="-480000">
                                          <p:cBhvr>
                                            <p:cTn id="17" dur="50" autoRev="1" fill="hold">
                                              <p:stCondLst>
                                                <p:cond delay="0"/>
                                              </p:stCondLst>
                                            </p:cTn>
                                            <p:tgtEl>
                                              <p:spTgt spid="7"/>
                                            </p:tgtEl>
                                            <p:attrNameLst>
                                              <p:attrName>r</p:attrName>
                                            </p:attrNameLst>
                                          </p:cBhvr>
                                        </p:animRot>
                                      </p:childTnLst>
                                    </p:cTn>
                                  </p:par>
                                </p:childTnLst>
                              </p:cTn>
                            </p:par>
                            <p:par>
                              <p:cTn id="18" fill="hold">
                                <p:stCondLst>
                                  <p:cond delay="3390"/>
                                </p:stCondLst>
                                <p:childTnLst>
                                  <p:par>
                                    <p:cTn id="19" presetID="22" presetClass="entr" presetSubtype="1"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up)">
                                          <p:cBhvr>
                                            <p:cTn id="21" dur="500"/>
                                            <p:tgtEl>
                                              <p:spTgt spid="5"/>
                                            </p:tgtEl>
                                          </p:cBhvr>
                                        </p:animEffect>
                                      </p:childTnLst>
                                    </p:cTn>
                                  </p:par>
                                </p:childTnLst>
                              </p:cTn>
                            </p:par>
                            <p:par>
                              <p:cTn id="22" fill="hold">
                                <p:stCondLst>
                                  <p:cond delay="3890"/>
                                </p:stCondLst>
                                <p:childTnLst>
                                  <p:par>
                                    <p:cTn id="23" presetID="2" presetClass="entr" presetSubtype="1" fill="hold" grpId="0" nodeType="afterEffect" p14:presetBounceEnd="42000">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14:bounceEnd="42000">
                                          <p:cBhvr additive="base">
                                            <p:cTn id="25" dur="500" fill="hold"/>
                                            <p:tgtEl>
                                              <p:spTgt spid="3"/>
                                            </p:tgtEl>
                                            <p:attrNameLst>
                                              <p:attrName>ppt_x</p:attrName>
                                            </p:attrNameLst>
                                          </p:cBhvr>
                                          <p:tavLst>
                                            <p:tav tm="0">
                                              <p:val>
                                                <p:strVal val="#ppt_x"/>
                                              </p:val>
                                            </p:tav>
                                            <p:tav tm="100000">
                                              <p:val>
                                                <p:strVal val="#ppt_x"/>
                                              </p:val>
                                            </p:tav>
                                          </p:tavLst>
                                        </p:anim>
                                        <p:anim calcmode="lin" valueType="num" p14:bounceEnd="42000">
                                          <p:cBhvr additive="base">
                                            <p:cTn id="26" dur="500" fill="hold"/>
                                            <p:tgtEl>
                                              <p:spTgt spid="3"/>
                                            </p:tgtEl>
                                            <p:attrNameLst>
                                              <p:attrName>ppt_y</p:attrName>
                                            </p:attrNameLst>
                                          </p:cBhvr>
                                          <p:tavLst>
                                            <p:tav tm="0">
                                              <p:val>
                                                <p:strVal val="0-#ppt_h/2"/>
                                              </p:val>
                                            </p:tav>
                                            <p:tav tm="100000">
                                              <p:val>
                                                <p:strVal val="#ppt_y"/>
                                              </p:val>
                                            </p:tav>
                                          </p:tavLst>
                                        </p:anim>
                                      </p:childTnLst>
                                    </p:cTn>
                                  </p:par>
                                </p:childTnLst>
                              </p:cTn>
                            </p:par>
                            <p:par>
                              <p:cTn id="27" fill="hold">
                                <p:stCondLst>
                                  <p:cond delay="4390"/>
                                </p:stCondLst>
                                <p:childTnLst>
                                  <p:par>
                                    <p:cTn id="28" presetID="22" presetClass="entr" presetSubtype="8" fill="hold" grpId="0" nodeType="afterEffect">
                                      <p:stCondLst>
                                        <p:cond delay="0"/>
                                      </p:stCondLst>
                                      <p:iterate type="lt">
                                        <p:tmPct val="30000"/>
                                      </p:iterate>
                                      <p:childTnLst>
                                        <p:set>
                                          <p:cBhvr>
                                            <p:cTn id="29" dur="1" fill="hold">
                                              <p:stCondLst>
                                                <p:cond delay="0"/>
                                              </p:stCondLst>
                                            </p:cTn>
                                            <p:tgtEl>
                                              <p:spTgt spid="8"/>
                                            </p:tgtEl>
                                            <p:attrNameLst>
                                              <p:attrName>style.visibility</p:attrName>
                                            </p:attrNameLst>
                                          </p:cBhvr>
                                          <p:to>
                                            <p:strVal val="visible"/>
                                          </p:to>
                                        </p:set>
                                        <p:animEffect transition="in" filter="wipe(left)">
                                          <p:cBhvr>
                                            <p:cTn id="30" dur="100"/>
                                            <p:tgtEl>
                                              <p:spTgt spid="8"/>
                                            </p:tgtEl>
                                          </p:cBhvr>
                                        </p:animEffect>
                                      </p:childTnLst>
                                    </p:cTn>
                                  </p:par>
                                  <p:par>
                                    <p:cTn id="31" presetID="36" presetClass="emph" presetSubtype="0" fill="hold" grpId="1" nodeType="withEffect">
                                      <p:stCondLst>
                                        <p:cond delay="0"/>
                                      </p:stCondLst>
                                      <p:iterate type="lt">
                                        <p:tmPct val="30000"/>
                                      </p:iterate>
                                      <p:childTnLst>
                                        <p:animScale>
                                          <p:cBhvr>
                                            <p:cTn id="32" dur="50" autoRev="1" fill="hold">
                                              <p:stCondLst>
                                                <p:cond delay="0"/>
                                              </p:stCondLst>
                                            </p:cTn>
                                            <p:tgtEl>
                                              <p:spTgt spid="8"/>
                                            </p:tgtEl>
                                          </p:cBhvr>
                                          <p:to x="80000" y="100000"/>
                                        </p:animScale>
                                        <p:anim by="(#ppt_w*0.10)" calcmode="lin" valueType="num">
                                          <p:cBhvr>
                                            <p:cTn id="33" dur="50" autoRev="1" fill="hold">
                                              <p:stCondLst>
                                                <p:cond delay="0"/>
                                              </p:stCondLst>
                                            </p:cTn>
                                            <p:tgtEl>
                                              <p:spTgt spid="8"/>
                                            </p:tgtEl>
                                            <p:attrNameLst>
                                              <p:attrName>ppt_x</p:attrName>
                                            </p:attrNameLst>
                                          </p:cBhvr>
                                        </p:anim>
                                        <p:anim by="(-#ppt_w*0.10)" calcmode="lin" valueType="num">
                                          <p:cBhvr>
                                            <p:cTn id="34" dur="50" autoRev="1" fill="hold">
                                              <p:stCondLst>
                                                <p:cond delay="0"/>
                                              </p:stCondLst>
                                            </p:cTn>
                                            <p:tgtEl>
                                              <p:spTgt spid="8"/>
                                            </p:tgtEl>
                                            <p:attrNameLst>
                                              <p:attrName>ppt_y</p:attrName>
                                            </p:attrNameLst>
                                          </p:cBhvr>
                                        </p:anim>
                                        <p:animRot by="-480000">
                                          <p:cBhvr>
                                            <p:cTn id="35" dur="50" autoRev="1" fill="hold">
                                              <p:stCondLst>
                                                <p:cond delay="0"/>
                                              </p:stCondLst>
                                            </p:cTn>
                                            <p:tgtEl>
                                              <p:spTgt spid="8"/>
                                            </p:tgtEl>
                                            <p:attrNameLst>
                                              <p:attrName>r</p:attrName>
                                            </p:attrNameLst>
                                          </p:cBhvr>
                                        </p:animRot>
                                      </p:childTnLst>
                                    </p:cTn>
                                  </p:par>
                                </p:childTnLst>
                              </p:cTn>
                            </p:par>
                            <p:par>
                              <p:cTn id="36" fill="hold">
                                <p:stCondLst>
                                  <p:cond delay="7280"/>
                                </p:stCondLst>
                                <p:childTnLst>
                                  <p:par>
                                    <p:cTn id="37" presetID="22" presetClass="entr" presetSubtype="1"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up)">
                                          <p:cBhvr>
                                            <p:cTn id="39" dur="500"/>
                                            <p:tgtEl>
                                              <p:spTgt spid="6"/>
                                            </p:tgtEl>
                                          </p:cBhvr>
                                        </p:animEffect>
                                      </p:childTnLst>
                                    </p:cTn>
                                  </p:par>
                                </p:childTnLst>
                              </p:cTn>
                            </p:par>
                            <p:par>
                              <p:cTn id="40" fill="hold">
                                <p:stCondLst>
                                  <p:cond delay="7780"/>
                                </p:stCondLst>
                                <p:childTnLst>
                                  <p:par>
                                    <p:cTn id="41" presetID="2" presetClass="entr" presetSubtype="1" fill="hold" grpId="0" nodeType="afterEffect" p14:presetBounceEnd="42000">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14:bounceEnd="42000">
                                          <p:cBhvr additive="base">
                                            <p:cTn id="43" dur="500" fill="hold"/>
                                            <p:tgtEl>
                                              <p:spTgt spid="4"/>
                                            </p:tgtEl>
                                            <p:attrNameLst>
                                              <p:attrName>ppt_x</p:attrName>
                                            </p:attrNameLst>
                                          </p:cBhvr>
                                          <p:tavLst>
                                            <p:tav tm="0">
                                              <p:val>
                                                <p:strVal val="#ppt_x"/>
                                              </p:val>
                                            </p:tav>
                                            <p:tav tm="100000">
                                              <p:val>
                                                <p:strVal val="#ppt_x"/>
                                              </p:val>
                                            </p:tav>
                                          </p:tavLst>
                                        </p:anim>
                                        <p:anim calcmode="lin" valueType="num" p14:bounceEnd="42000">
                                          <p:cBhvr additive="base">
                                            <p:cTn id="44" dur="500" fill="hold"/>
                                            <p:tgtEl>
                                              <p:spTgt spid="4"/>
                                            </p:tgtEl>
                                            <p:attrNameLst>
                                              <p:attrName>ppt_y</p:attrName>
                                            </p:attrNameLst>
                                          </p:cBhvr>
                                          <p:tavLst>
                                            <p:tav tm="0">
                                              <p:val>
                                                <p:strVal val="0-#ppt_h/2"/>
                                              </p:val>
                                            </p:tav>
                                            <p:tav tm="100000">
                                              <p:val>
                                                <p:strVal val="#ppt_y"/>
                                              </p:val>
                                            </p:tav>
                                          </p:tavLst>
                                        </p:anim>
                                      </p:childTnLst>
                                    </p:cTn>
                                  </p:par>
                                </p:childTnLst>
                              </p:cTn>
                            </p:par>
                            <p:par>
                              <p:cTn id="45" fill="hold">
                                <p:stCondLst>
                                  <p:cond delay="8280"/>
                                </p:stCondLst>
                                <p:childTnLst>
                                  <p:par>
                                    <p:cTn id="46" presetID="22" presetClass="entr" presetSubtype="8" fill="hold" grpId="0" nodeType="afterEffect">
                                      <p:stCondLst>
                                        <p:cond delay="0"/>
                                      </p:stCondLst>
                                      <p:iterate type="lt">
                                        <p:tmPct val="30000"/>
                                      </p:iterate>
                                      <p:childTnLst>
                                        <p:set>
                                          <p:cBhvr>
                                            <p:cTn id="47" dur="1" fill="hold">
                                              <p:stCondLst>
                                                <p:cond delay="0"/>
                                              </p:stCondLst>
                                            </p:cTn>
                                            <p:tgtEl>
                                              <p:spTgt spid="9"/>
                                            </p:tgtEl>
                                            <p:attrNameLst>
                                              <p:attrName>style.visibility</p:attrName>
                                            </p:attrNameLst>
                                          </p:cBhvr>
                                          <p:to>
                                            <p:strVal val="visible"/>
                                          </p:to>
                                        </p:set>
                                        <p:animEffect transition="in" filter="wipe(left)">
                                          <p:cBhvr>
                                            <p:cTn id="48" dur="100"/>
                                            <p:tgtEl>
                                              <p:spTgt spid="9"/>
                                            </p:tgtEl>
                                          </p:cBhvr>
                                        </p:animEffect>
                                      </p:childTnLst>
                                    </p:cTn>
                                  </p:par>
                                  <p:par>
                                    <p:cTn id="49" presetID="36" presetClass="emph" presetSubtype="0" fill="hold" grpId="1" nodeType="withEffect">
                                      <p:stCondLst>
                                        <p:cond delay="0"/>
                                      </p:stCondLst>
                                      <p:iterate type="lt">
                                        <p:tmPct val="30000"/>
                                      </p:iterate>
                                      <p:childTnLst>
                                        <p:animScale>
                                          <p:cBhvr>
                                            <p:cTn id="50" dur="50" autoRev="1" fill="hold">
                                              <p:stCondLst>
                                                <p:cond delay="0"/>
                                              </p:stCondLst>
                                            </p:cTn>
                                            <p:tgtEl>
                                              <p:spTgt spid="9"/>
                                            </p:tgtEl>
                                          </p:cBhvr>
                                          <p:to x="80000" y="100000"/>
                                        </p:animScale>
                                        <p:anim by="(#ppt_w*0.10)" calcmode="lin" valueType="num">
                                          <p:cBhvr>
                                            <p:cTn id="51" dur="50" autoRev="1" fill="hold">
                                              <p:stCondLst>
                                                <p:cond delay="0"/>
                                              </p:stCondLst>
                                            </p:cTn>
                                            <p:tgtEl>
                                              <p:spTgt spid="9"/>
                                            </p:tgtEl>
                                            <p:attrNameLst>
                                              <p:attrName>ppt_x</p:attrName>
                                            </p:attrNameLst>
                                          </p:cBhvr>
                                        </p:anim>
                                        <p:anim by="(-#ppt_w*0.10)" calcmode="lin" valueType="num">
                                          <p:cBhvr>
                                            <p:cTn id="52" dur="50" autoRev="1" fill="hold">
                                              <p:stCondLst>
                                                <p:cond delay="0"/>
                                              </p:stCondLst>
                                            </p:cTn>
                                            <p:tgtEl>
                                              <p:spTgt spid="9"/>
                                            </p:tgtEl>
                                            <p:attrNameLst>
                                              <p:attrName>ppt_y</p:attrName>
                                            </p:attrNameLst>
                                          </p:cBhvr>
                                        </p:anim>
                                        <p:animRot by="-480000">
                                          <p:cBhvr>
                                            <p:cTn id="53" dur="50" autoRev="1"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p:bldP spid="7" grpId="1"/>
          <p:bldP spid="8" grpId="0"/>
          <p:bldP spid="8" grpId="1"/>
          <p:bldP spid="9" grpId="0"/>
          <p:bldP spid="9"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iterate type="lt">
                                        <p:tmPct val="30000"/>
                                      </p:iterate>
                                      <p:childTnLst>
                                        <p:set>
                                          <p:cBhvr>
                                            <p:cTn id="11" dur="1" fill="hold">
                                              <p:stCondLst>
                                                <p:cond delay="0"/>
                                              </p:stCondLst>
                                            </p:cTn>
                                            <p:tgtEl>
                                              <p:spTgt spid="7"/>
                                            </p:tgtEl>
                                            <p:attrNameLst>
                                              <p:attrName>style.visibility</p:attrName>
                                            </p:attrNameLst>
                                          </p:cBhvr>
                                          <p:to>
                                            <p:strVal val="visible"/>
                                          </p:to>
                                        </p:set>
                                        <p:animEffect transition="in" filter="wipe(left)">
                                          <p:cBhvr>
                                            <p:cTn id="12" dur="100"/>
                                            <p:tgtEl>
                                              <p:spTgt spid="7"/>
                                            </p:tgtEl>
                                          </p:cBhvr>
                                        </p:animEffect>
                                      </p:childTnLst>
                                    </p:cTn>
                                  </p:par>
                                  <p:par>
                                    <p:cTn id="13" presetID="36" presetClass="emph" presetSubtype="0" fill="hold" grpId="1" nodeType="withEffect">
                                      <p:stCondLst>
                                        <p:cond delay="0"/>
                                      </p:stCondLst>
                                      <p:iterate type="lt">
                                        <p:tmPct val="30000"/>
                                      </p:iterate>
                                      <p:childTnLst>
                                        <p:animScale>
                                          <p:cBhvr>
                                            <p:cTn id="14" dur="50" autoRev="1" fill="hold">
                                              <p:stCondLst>
                                                <p:cond delay="0"/>
                                              </p:stCondLst>
                                            </p:cTn>
                                            <p:tgtEl>
                                              <p:spTgt spid="7"/>
                                            </p:tgtEl>
                                          </p:cBhvr>
                                          <p:to x="80000" y="100000"/>
                                        </p:animScale>
                                        <p:anim by="(#ppt_w*0.10)" calcmode="lin" valueType="num">
                                          <p:cBhvr>
                                            <p:cTn id="15" dur="50" autoRev="1" fill="hold">
                                              <p:stCondLst>
                                                <p:cond delay="0"/>
                                              </p:stCondLst>
                                            </p:cTn>
                                            <p:tgtEl>
                                              <p:spTgt spid="7"/>
                                            </p:tgtEl>
                                            <p:attrNameLst>
                                              <p:attrName>ppt_x</p:attrName>
                                            </p:attrNameLst>
                                          </p:cBhvr>
                                        </p:anim>
                                        <p:anim by="(-#ppt_w*0.10)" calcmode="lin" valueType="num">
                                          <p:cBhvr>
                                            <p:cTn id="16" dur="50" autoRev="1" fill="hold">
                                              <p:stCondLst>
                                                <p:cond delay="0"/>
                                              </p:stCondLst>
                                            </p:cTn>
                                            <p:tgtEl>
                                              <p:spTgt spid="7"/>
                                            </p:tgtEl>
                                            <p:attrNameLst>
                                              <p:attrName>ppt_y</p:attrName>
                                            </p:attrNameLst>
                                          </p:cBhvr>
                                        </p:anim>
                                        <p:animRot by="-480000">
                                          <p:cBhvr>
                                            <p:cTn id="17" dur="50" autoRev="1" fill="hold">
                                              <p:stCondLst>
                                                <p:cond delay="0"/>
                                              </p:stCondLst>
                                            </p:cTn>
                                            <p:tgtEl>
                                              <p:spTgt spid="7"/>
                                            </p:tgtEl>
                                            <p:attrNameLst>
                                              <p:attrName>r</p:attrName>
                                            </p:attrNameLst>
                                          </p:cBhvr>
                                        </p:animRot>
                                      </p:childTnLst>
                                    </p:cTn>
                                  </p:par>
                                </p:childTnLst>
                              </p:cTn>
                            </p:par>
                            <p:par>
                              <p:cTn id="18" fill="hold">
                                <p:stCondLst>
                                  <p:cond delay="3390"/>
                                </p:stCondLst>
                                <p:childTnLst>
                                  <p:par>
                                    <p:cTn id="19" presetID="22" presetClass="entr" presetSubtype="1"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up)">
                                          <p:cBhvr>
                                            <p:cTn id="21" dur="500"/>
                                            <p:tgtEl>
                                              <p:spTgt spid="5"/>
                                            </p:tgtEl>
                                          </p:cBhvr>
                                        </p:animEffect>
                                      </p:childTnLst>
                                    </p:cTn>
                                  </p:par>
                                </p:childTnLst>
                              </p:cTn>
                            </p:par>
                            <p:par>
                              <p:cTn id="22" fill="hold">
                                <p:stCondLst>
                                  <p:cond delay="3890"/>
                                </p:stCondLst>
                                <p:childTnLst>
                                  <p:par>
                                    <p:cTn id="23" presetID="2" presetClass="entr" presetSubtype="1"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0-#ppt_h/2"/>
                                              </p:val>
                                            </p:tav>
                                            <p:tav tm="100000">
                                              <p:val>
                                                <p:strVal val="#ppt_y"/>
                                              </p:val>
                                            </p:tav>
                                          </p:tavLst>
                                        </p:anim>
                                      </p:childTnLst>
                                    </p:cTn>
                                  </p:par>
                                </p:childTnLst>
                              </p:cTn>
                            </p:par>
                            <p:par>
                              <p:cTn id="27" fill="hold">
                                <p:stCondLst>
                                  <p:cond delay="4390"/>
                                </p:stCondLst>
                                <p:childTnLst>
                                  <p:par>
                                    <p:cTn id="28" presetID="22" presetClass="entr" presetSubtype="8" fill="hold" grpId="0" nodeType="afterEffect">
                                      <p:stCondLst>
                                        <p:cond delay="0"/>
                                      </p:stCondLst>
                                      <p:iterate type="lt">
                                        <p:tmPct val="30000"/>
                                      </p:iterate>
                                      <p:childTnLst>
                                        <p:set>
                                          <p:cBhvr>
                                            <p:cTn id="29" dur="1" fill="hold">
                                              <p:stCondLst>
                                                <p:cond delay="0"/>
                                              </p:stCondLst>
                                            </p:cTn>
                                            <p:tgtEl>
                                              <p:spTgt spid="8"/>
                                            </p:tgtEl>
                                            <p:attrNameLst>
                                              <p:attrName>style.visibility</p:attrName>
                                            </p:attrNameLst>
                                          </p:cBhvr>
                                          <p:to>
                                            <p:strVal val="visible"/>
                                          </p:to>
                                        </p:set>
                                        <p:animEffect transition="in" filter="wipe(left)">
                                          <p:cBhvr>
                                            <p:cTn id="30" dur="100"/>
                                            <p:tgtEl>
                                              <p:spTgt spid="8"/>
                                            </p:tgtEl>
                                          </p:cBhvr>
                                        </p:animEffect>
                                      </p:childTnLst>
                                    </p:cTn>
                                  </p:par>
                                  <p:par>
                                    <p:cTn id="31" presetID="36" presetClass="emph" presetSubtype="0" fill="hold" grpId="1" nodeType="withEffect">
                                      <p:stCondLst>
                                        <p:cond delay="0"/>
                                      </p:stCondLst>
                                      <p:iterate type="lt">
                                        <p:tmPct val="30000"/>
                                      </p:iterate>
                                      <p:childTnLst>
                                        <p:animScale>
                                          <p:cBhvr>
                                            <p:cTn id="32" dur="50" autoRev="1" fill="hold">
                                              <p:stCondLst>
                                                <p:cond delay="0"/>
                                              </p:stCondLst>
                                            </p:cTn>
                                            <p:tgtEl>
                                              <p:spTgt spid="8"/>
                                            </p:tgtEl>
                                          </p:cBhvr>
                                          <p:to x="80000" y="100000"/>
                                        </p:animScale>
                                        <p:anim by="(#ppt_w*0.10)" calcmode="lin" valueType="num">
                                          <p:cBhvr>
                                            <p:cTn id="33" dur="50" autoRev="1" fill="hold">
                                              <p:stCondLst>
                                                <p:cond delay="0"/>
                                              </p:stCondLst>
                                            </p:cTn>
                                            <p:tgtEl>
                                              <p:spTgt spid="8"/>
                                            </p:tgtEl>
                                            <p:attrNameLst>
                                              <p:attrName>ppt_x</p:attrName>
                                            </p:attrNameLst>
                                          </p:cBhvr>
                                        </p:anim>
                                        <p:anim by="(-#ppt_w*0.10)" calcmode="lin" valueType="num">
                                          <p:cBhvr>
                                            <p:cTn id="34" dur="50" autoRev="1" fill="hold">
                                              <p:stCondLst>
                                                <p:cond delay="0"/>
                                              </p:stCondLst>
                                            </p:cTn>
                                            <p:tgtEl>
                                              <p:spTgt spid="8"/>
                                            </p:tgtEl>
                                            <p:attrNameLst>
                                              <p:attrName>ppt_y</p:attrName>
                                            </p:attrNameLst>
                                          </p:cBhvr>
                                        </p:anim>
                                        <p:animRot by="-480000">
                                          <p:cBhvr>
                                            <p:cTn id="35" dur="50" autoRev="1" fill="hold">
                                              <p:stCondLst>
                                                <p:cond delay="0"/>
                                              </p:stCondLst>
                                            </p:cTn>
                                            <p:tgtEl>
                                              <p:spTgt spid="8"/>
                                            </p:tgtEl>
                                            <p:attrNameLst>
                                              <p:attrName>r</p:attrName>
                                            </p:attrNameLst>
                                          </p:cBhvr>
                                        </p:animRot>
                                      </p:childTnLst>
                                    </p:cTn>
                                  </p:par>
                                </p:childTnLst>
                              </p:cTn>
                            </p:par>
                            <p:par>
                              <p:cTn id="36" fill="hold">
                                <p:stCondLst>
                                  <p:cond delay="7280"/>
                                </p:stCondLst>
                                <p:childTnLst>
                                  <p:par>
                                    <p:cTn id="37" presetID="22" presetClass="entr" presetSubtype="1"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up)">
                                          <p:cBhvr>
                                            <p:cTn id="39" dur="500"/>
                                            <p:tgtEl>
                                              <p:spTgt spid="6"/>
                                            </p:tgtEl>
                                          </p:cBhvr>
                                        </p:animEffect>
                                      </p:childTnLst>
                                    </p:cTn>
                                  </p:par>
                                </p:childTnLst>
                              </p:cTn>
                            </p:par>
                            <p:par>
                              <p:cTn id="40" fill="hold">
                                <p:stCondLst>
                                  <p:cond delay="7780"/>
                                </p:stCondLst>
                                <p:childTnLst>
                                  <p:par>
                                    <p:cTn id="41" presetID="2" presetClass="entr" presetSubtype="1"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0-#ppt_h/2"/>
                                              </p:val>
                                            </p:tav>
                                            <p:tav tm="100000">
                                              <p:val>
                                                <p:strVal val="#ppt_y"/>
                                              </p:val>
                                            </p:tav>
                                          </p:tavLst>
                                        </p:anim>
                                      </p:childTnLst>
                                    </p:cTn>
                                  </p:par>
                                </p:childTnLst>
                              </p:cTn>
                            </p:par>
                            <p:par>
                              <p:cTn id="45" fill="hold">
                                <p:stCondLst>
                                  <p:cond delay="8280"/>
                                </p:stCondLst>
                                <p:childTnLst>
                                  <p:par>
                                    <p:cTn id="46" presetID="22" presetClass="entr" presetSubtype="8" fill="hold" grpId="0" nodeType="afterEffect">
                                      <p:stCondLst>
                                        <p:cond delay="0"/>
                                      </p:stCondLst>
                                      <p:iterate type="lt">
                                        <p:tmPct val="30000"/>
                                      </p:iterate>
                                      <p:childTnLst>
                                        <p:set>
                                          <p:cBhvr>
                                            <p:cTn id="47" dur="1" fill="hold">
                                              <p:stCondLst>
                                                <p:cond delay="0"/>
                                              </p:stCondLst>
                                            </p:cTn>
                                            <p:tgtEl>
                                              <p:spTgt spid="9"/>
                                            </p:tgtEl>
                                            <p:attrNameLst>
                                              <p:attrName>style.visibility</p:attrName>
                                            </p:attrNameLst>
                                          </p:cBhvr>
                                          <p:to>
                                            <p:strVal val="visible"/>
                                          </p:to>
                                        </p:set>
                                        <p:animEffect transition="in" filter="wipe(left)">
                                          <p:cBhvr>
                                            <p:cTn id="48" dur="100"/>
                                            <p:tgtEl>
                                              <p:spTgt spid="9"/>
                                            </p:tgtEl>
                                          </p:cBhvr>
                                        </p:animEffect>
                                      </p:childTnLst>
                                    </p:cTn>
                                  </p:par>
                                  <p:par>
                                    <p:cTn id="49" presetID="36" presetClass="emph" presetSubtype="0" fill="hold" grpId="1" nodeType="withEffect">
                                      <p:stCondLst>
                                        <p:cond delay="0"/>
                                      </p:stCondLst>
                                      <p:iterate type="lt">
                                        <p:tmPct val="30000"/>
                                      </p:iterate>
                                      <p:childTnLst>
                                        <p:animScale>
                                          <p:cBhvr>
                                            <p:cTn id="50" dur="50" autoRev="1" fill="hold">
                                              <p:stCondLst>
                                                <p:cond delay="0"/>
                                              </p:stCondLst>
                                            </p:cTn>
                                            <p:tgtEl>
                                              <p:spTgt spid="9"/>
                                            </p:tgtEl>
                                          </p:cBhvr>
                                          <p:to x="80000" y="100000"/>
                                        </p:animScale>
                                        <p:anim by="(#ppt_w*0.10)" calcmode="lin" valueType="num">
                                          <p:cBhvr>
                                            <p:cTn id="51" dur="50" autoRev="1" fill="hold">
                                              <p:stCondLst>
                                                <p:cond delay="0"/>
                                              </p:stCondLst>
                                            </p:cTn>
                                            <p:tgtEl>
                                              <p:spTgt spid="9"/>
                                            </p:tgtEl>
                                            <p:attrNameLst>
                                              <p:attrName>ppt_x</p:attrName>
                                            </p:attrNameLst>
                                          </p:cBhvr>
                                        </p:anim>
                                        <p:anim by="(-#ppt_w*0.10)" calcmode="lin" valueType="num">
                                          <p:cBhvr>
                                            <p:cTn id="52" dur="50" autoRev="1" fill="hold">
                                              <p:stCondLst>
                                                <p:cond delay="0"/>
                                              </p:stCondLst>
                                            </p:cTn>
                                            <p:tgtEl>
                                              <p:spTgt spid="9"/>
                                            </p:tgtEl>
                                            <p:attrNameLst>
                                              <p:attrName>ppt_y</p:attrName>
                                            </p:attrNameLst>
                                          </p:cBhvr>
                                        </p:anim>
                                        <p:animRot by="-480000">
                                          <p:cBhvr>
                                            <p:cTn id="53" dur="50" autoRev="1"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p:bldP spid="7" grpId="1"/>
          <p:bldP spid="8" grpId="0"/>
          <p:bldP spid="8" grpId="1"/>
          <p:bldP spid="9" grpId="0"/>
          <p:bldP spid="9" grpId="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圆角矩形 5"/>
          <p:cNvSpPr/>
          <p:nvPr/>
        </p:nvSpPr>
        <p:spPr>
          <a:xfrm rot="2700000">
            <a:off x="8984776" y="2940966"/>
            <a:ext cx="1009477" cy="1009477"/>
          </a:xfrm>
          <a:prstGeom prst="roundRect">
            <a:avLst/>
          </a:prstGeom>
          <a:solidFill>
            <a:schemeClr val="accent5"/>
          </a:solidFill>
          <a:ln w="28575">
            <a:gradFill flip="none" rotWithShape="1">
              <a:gsLst>
                <a:gs pos="0">
                  <a:schemeClr val="bg1"/>
                </a:gs>
                <a:gs pos="100000">
                  <a:schemeClr val="bg1">
                    <a:lumMod val="50000"/>
                  </a:schemeClr>
                </a:gs>
              </a:gsLst>
              <a:lin ang="2700000" scaled="1"/>
              <a:tileRect/>
            </a:gra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16" tIns="45708" rIns="91416" bIns="45708" rtlCol="0" anchor="ctr"/>
          <a:lstStyle/>
          <a:p>
            <a:pPr algn="ctr"/>
            <a:endParaRPr lang="zh-CN" altLang="en-US" sz="3200">
              <a:latin typeface="+mn-ea"/>
              <a:sym typeface="+mn-lt"/>
            </a:endParaRPr>
          </a:p>
        </p:txBody>
      </p:sp>
      <p:sp>
        <p:nvSpPr>
          <p:cNvPr id="26" name="圆角矩形 3"/>
          <p:cNvSpPr/>
          <p:nvPr/>
        </p:nvSpPr>
        <p:spPr>
          <a:xfrm rot="2700000">
            <a:off x="4071410" y="3803002"/>
            <a:ext cx="1009477" cy="1009477"/>
          </a:xfrm>
          <a:prstGeom prst="roundRect">
            <a:avLst/>
          </a:prstGeom>
          <a:solidFill>
            <a:schemeClr val="accent2"/>
          </a:solidFill>
          <a:ln w="28575">
            <a:gradFill flip="none" rotWithShape="1">
              <a:gsLst>
                <a:gs pos="0">
                  <a:schemeClr val="accent1">
                    <a:lumMod val="5000"/>
                    <a:lumOff val="95000"/>
                  </a:schemeClr>
                </a:gs>
                <a:gs pos="100000">
                  <a:schemeClr val="bg1">
                    <a:lumMod val="50000"/>
                  </a:schemeClr>
                </a:gs>
              </a:gsLst>
              <a:lin ang="2700000" scaled="1"/>
              <a:tileRect/>
            </a:gra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16" tIns="45708" rIns="91416" bIns="45708" rtlCol="0" anchor="ctr"/>
          <a:lstStyle/>
          <a:p>
            <a:pPr algn="ctr"/>
            <a:endParaRPr lang="zh-CN" altLang="en-US" sz="3200">
              <a:latin typeface="+mn-ea"/>
              <a:sym typeface="+mn-lt"/>
            </a:endParaRPr>
          </a:p>
        </p:txBody>
      </p:sp>
      <p:sp>
        <p:nvSpPr>
          <p:cNvPr id="27" name="圆角矩形 2"/>
          <p:cNvSpPr/>
          <p:nvPr/>
        </p:nvSpPr>
        <p:spPr>
          <a:xfrm rot="2700000">
            <a:off x="5709198" y="2940966"/>
            <a:ext cx="1009477" cy="1009477"/>
          </a:xfrm>
          <a:prstGeom prst="roundRect">
            <a:avLst/>
          </a:prstGeom>
          <a:solidFill>
            <a:schemeClr val="accent3"/>
          </a:solidFill>
          <a:ln w="28575">
            <a:gradFill flip="none" rotWithShape="1">
              <a:gsLst>
                <a:gs pos="0">
                  <a:schemeClr val="bg1"/>
                </a:gs>
                <a:gs pos="100000">
                  <a:schemeClr val="bg1">
                    <a:lumMod val="50000"/>
                  </a:schemeClr>
                </a:gs>
              </a:gsLst>
              <a:lin ang="2700000" scaled="1"/>
              <a:tileRect/>
            </a:gra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16" tIns="45708" rIns="91416" bIns="45708" rtlCol="0" anchor="ctr"/>
          <a:lstStyle/>
          <a:p>
            <a:pPr algn="ctr"/>
            <a:endParaRPr lang="zh-CN" altLang="en-US" sz="3200">
              <a:latin typeface="+mn-ea"/>
              <a:sym typeface="+mn-lt"/>
            </a:endParaRPr>
          </a:p>
        </p:txBody>
      </p:sp>
      <p:sp>
        <p:nvSpPr>
          <p:cNvPr id="28" name="圆角矩形 4"/>
          <p:cNvSpPr/>
          <p:nvPr/>
        </p:nvSpPr>
        <p:spPr>
          <a:xfrm rot="2700000">
            <a:off x="7346986" y="3803000"/>
            <a:ext cx="1009477" cy="1009477"/>
          </a:xfrm>
          <a:prstGeom prst="roundRect">
            <a:avLst/>
          </a:prstGeom>
          <a:solidFill>
            <a:schemeClr val="accent4"/>
          </a:solidFill>
          <a:ln w="28575">
            <a:gradFill flip="none" rotWithShape="1">
              <a:gsLst>
                <a:gs pos="0">
                  <a:schemeClr val="bg1"/>
                </a:gs>
                <a:gs pos="100000">
                  <a:schemeClr val="bg1">
                    <a:lumMod val="50000"/>
                  </a:schemeClr>
                </a:gs>
              </a:gsLst>
              <a:lin ang="2700000" scaled="1"/>
              <a:tileRect/>
            </a:gra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16" tIns="45708" rIns="91416" bIns="45708" rtlCol="0" anchor="ctr"/>
          <a:lstStyle/>
          <a:p>
            <a:pPr algn="ctr"/>
            <a:endParaRPr lang="zh-CN" altLang="en-US" sz="3200">
              <a:latin typeface="+mn-ea"/>
              <a:sym typeface="+mn-lt"/>
            </a:endParaRPr>
          </a:p>
        </p:txBody>
      </p:sp>
      <p:grpSp>
        <p:nvGrpSpPr>
          <p:cNvPr id="29" name="组合 11"/>
          <p:cNvGrpSpPr/>
          <p:nvPr/>
        </p:nvGrpSpPr>
        <p:grpSpPr>
          <a:xfrm>
            <a:off x="5709198" y="3409204"/>
            <a:ext cx="1009477" cy="1009477"/>
            <a:chOff x="5709096" y="3409197"/>
            <a:chExt cx="1009740" cy="1009740"/>
          </a:xfrm>
          <a:effectLst>
            <a:outerShdw blurRad="25400" dist="12700" dir="2700000" algn="tl" rotWithShape="0">
              <a:prstClr val="black">
                <a:alpha val="40000"/>
              </a:prstClr>
            </a:outerShdw>
          </a:effectLst>
        </p:grpSpPr>
        <p:sp>
          <p:nvSpPr>
            <p:cNvPr id="30" name="圆角矩形 47"/>
            <p:cNvSpPr/>
            <p:nvPr/>
          </p:nvSpPr>
          <p:spPr>
            <a:xfrm rot="2700000">
              <a:off x="5709096" y="3409197"/>
              <a:ext cx="1009740" cy="1009740"/>
            </a:xfrm>
            <a:prstGeom prst="roundRect">
              <a:avLst/>
            </a:prstGeom>
            <a:gradFill flip="none" rotWithShape="1">
              <a:gsLst>
                <a:gs pos="86000">
                  <a:schemeClr val="bg1">
                    <a:lumMod val="75000"/>
                  </a:schemeClr>
                </a:gs>
                <a:gs pos="29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latin typeface="+mn-ea"/>
                <a:sym typeface="+mn-lt"/>
              </a:endParaRPr>
            </a:p>
          </p:txBody>
        </p:sp>
        <p:sp>
          <p:nvSpPr>
            <p:cNvPr id="31" name="圆角矩形 44"/>
            <p:cNvSpPr/>
            <p:nvPr/>
          </p:nvSpPr>
          <p:spPr>
            <a:xfrm rot="2700000">
              <a:off x="5709096" y="3409197"/>
              <a:ext cx="1009740" cy="1009740"/>
            </a:xfrm>
            <a:prstGeom prst="roundRect">
              <a:avLst/>
            </a:prstGeom>
            <a:gradFill flip="none" rotWithShape="1">
              <a:gsLst>
                <a:gs pos="0">
                  <a:schemeClr val="bg1">
                    <a:lumMod val="75000"/>
                  </a:schemeClr>
                </a:gs>
                <a:gs pos="100000">
                  <a:schemeClr val="bg1"/>
                </a:gs>
              </a:gsLst>
              <a:path path="circle">
                <a:fillToRect r="100000" b="100000"/>
              </a:path>
              <a:tileRect l="-100000" t="-100000"/>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latin typeface="+mn-ea"/>
                <a:sym typeface="+mn-lt"/>
              </a:endParaRPr>
            </a:p>
          </p:txBody>
        </p:sp>
      </p:grpSp>
      <p:grpSp>
        <p:nvGrpSpPr>
          <p:cNvPr id="32" name="组合 13"/>
          <p:cNvGrpSpPr/>
          <p:nvPr/>
        </p:nvGrpSpPr>
        <p:grpSpPr>
          <a:xfrm>
            <a:off x="8984776" y="3409204"/>
            <a:ext cx="1009477" cy="1009477"/>
            <a:chOff x="8985526" y="3409197"/>
            <a:chExt cx="1009740" cy="1009740"/>
          </a:xfrm>
          <a:effectLst>
            <a:outerShdw blurRad="25400" dist="12700" dir="2700000" algn="tl" rotWithShape="0">
              <a:prstClr val="black">
                <a:alpha val="40000"/>
              </a:prstClr>
            </a:outerShdw>
          </a:effectLst>
        </p:grpSpPr>
        <p:sp>
          <p:nvSpPr>
            <p:cNvPr id="33" name="圆角矩形 50"/>
            <p:cNvSpPr/>
            <p:nvPr/>
          </p:nvSpPr>
          <p:spPr>
            <a:xfrm rot="2700000">
              <a:off x="8985526" y="3409197"/>
              <a:ext cx="1009740" cy="1009740"/>
            </a:xfrm>
            <a:prstGeom prst="roundRect">
              <a:avLst/>
            </a:prstGeom>
            <a:gradFill flip="none" rotWithShape="1">
              <a:gsLst>
                <a:gs pos="86000">
                  <a:schemeClr val="bg1">
                    <a:lumMod val="75000"/>
                  </a:schemeClr>
                </a:gs>
                <a:gs pos="29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latin typeface="+mn-ea"/>
                <a:sym typeface="+mn-lt"/>
              </a:endParaRPr>
            </a:p>
          </p:txBody>
        </p:sp>
        <p:sp>
          <p:nvSpPr>
            <p:cNvPr id="34" name="圆角矩形 45"/>
            <p:cNvSpPr/>
            <p:nvPr/>
          </p:nvSpPr>
          <p:spPr>
            <a:xfrm rot="2700000">
              <a:off x="8985526" y="3409197"/>
              <a:ext cx="1009740" cy="1009740"/>
            </a:xfrm>
            <a:prstGeom prst="roundRect">
              <a:avLst/>
            </a:prstGeom>
            <a:gradFill flip="none" rotWithShape="1">
              <a:gsLst>
                <a:gs pos="0">
                  <a:schemeClr val="bg1">
                    <a:lumMod val="75000"/>
                  </a:schemeClr>
                </a:gs>
                <a:gs pos="100000">
                  <a:schemeClr val="bg1"/>
                </a:gs>
              </a:gsLst>
              <a:path path="circle">
                <a:fillToRect r="100000" b="100000"/>
              </a:path>
              <a:tileRect l="-100000" t="-100000"/>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latin typeface="+mn-ea"/>
                <a:sym typeface="+mn-lt"/>
              </a:endParaRPr>
            </a:p>
          </p:txBody>
        </p:sp>
      </p:grpSp>
      <p:grpSp>
        <p:nvGrpSpPr>
          <p:cNvPr id="35" name="组合 10"/>
          <p:cNvGrpSpPr/>
          <p:nvPr/>
        </p:nvGrpSpPr>
        <p:grpSpPr>
          <a:xfrm>
            <a:off x="4071410" y="3409204"/>
            <a:ext cx="1009477" cy="1009477"/>
            <a:chOff x="4070881" y="3409197"/>
            <a:chExt cx="1009740" cy="1009740"/>
          </a:xfrm>
          <a:effectLst>
            <a:outerShdw blurRad="25400" dist="12700" dir="2700000" algn="tl" rotWithShape="0">
              <a:prstClr val="black">
                <a:alpha val="40000"/>
              </a:prstClr>
            </a:outerShdw>
          </a:effectLst>
        </p:grpSpPr>
        <p:sp>
          <p:nvSpPr>
            <p:cNvPr id="36" name="圆角矩形 56"/>
            <p:cNvSpPr/>
            <p:nvPr/>
          </p:nvSpPr>
          <p:spPr>
            <a:xfrm rot="2700000">
              <a:off x="4070881" y="3409197"/>
              <a:ext cx="1009740" cy="1009740"/>
            </a:xfrm>
            <a:prstGeom prst="roundRect">
              <a:avLst/>
            </a:prstGeom>
            <a:gradFill flip="none" rotWithShape="1">
              <a:gsLst>
                <a:gs pos="86000">
                  <a:schemeClr val="bg1">
                    <a:lumMod val="75000"/>
                  </a:schemeClr>
                </a:gs>
                <a:gs pos="29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latin typeface="+mn-ea"/>
                <a:sym typeface="+mn-lt"/>
              </a:endParaRPr>
            </a:p>
          </p:txBody>
        </p:sp>
        <p:sp>
          <p:nvSpPr>
            <p:cNvPr id="37" name="圆角矩形 61"/>
            <p:cNvSpPr/>
            <p:nvPr/>
          </p:nvSpPr>
          <p:spPr>
            <a:xfrm rot="2700000">
              <a:off x="4070881" y="3409197"/>
              <a:ext cx="1009740" cy="1009740"/>
            </a:xfrm>
            <a:prstGeom prst="roundRect">
              <a:avLst/>
            </a:prstGeom>
            <a:gradFill flip="none" rotWithShape="1">
              <a:gsLst>
                <a:gs pos="0">
                  <a:schemeClr val="bg1">
                    <a:lumMod val="75000"/>
                  </a:schemeClr>
                </a:gs>
                <a:gs pos="100000">
                  <a:schemeClr val="bg1"/>
                </a:gs>
              </a:gsLst>
              <a:path path="circle">
                <a:fillToRect r="100000" b="100000"/>
              </a:path>
              <a:tileRect l="-100000" t="-100000"/>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latin typeface="+mn-ea"/>
                <a:sym typeface="+mn-lt"/>
              </a:endParaRPr>
            </a:p>
          </p:txBody>
        </p:sp>
      </p:grpSp>
      <p:grpSp>
        <p:nvGrpSpPr>
          <p:cNvPr id="38" name="组合 12"/>
          <p:cNvGrpSpPr/>
          <p:nvPr/>
        </p:nvGrpSpPr>
        <p:grpSpPr>
          <a:xfrm>
            <a:off x="7346986" y="3409204"/>
            <a:ext cx="1009477" cy="1009477"/>
            <a:chOff x="7347311" y="3409197"/>
            <a:chExt cx="1009740" cy="1009740"/>
          </a:xfrm>
          <a:effectLst>
            <a:outerShdw blurRad="25400" dist="12700" dir="2700000" algn="tl" rotWithShape="0">
              <a:prstClr val="black">
                <a:alpha val="40000"/>
              </a:prstClr>
            </a:outerShdw>
          </a:effectLst>
        </p:grpSpPr>
        <p:sp>
          <p:nvSpPr>
            <p:cNvPr id="39" name="圆角矩形 59"/>
            <p:cNvSpPr/>
            <p:nvPr/>
          </p:nvSpPr>
          <p:spPr>
            <a:xfrm rot="2700000">
              <a:off x="7347311" y="3409197"/>
              <a:ext cx="1009740" cy="1009740"/>
            </a:xfrm>
            <a:prstGeom prst="roundRect">
              <a:avLst/>
            </a:prstGeom>
            <a:gradFill flip="none" rotWithShape="1">
              <a:gsLst>
                <a:gs pos="86000">
                  <a:schemeClr val="bg1">
                    <a:lumMod val="75000"/>
                  </a:schemeClr>
                </a:gs>
                <a:gs pos="29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latin typeface="+mn-ea"/>
                <a:sym typeface="+mn-lt"/>
              </a:endParaRPr>
            </a:p>
          </p:txBody>
        </p:sp>
        <p:sp>
          <p:nvSpPr>
            <p:cNvPr id="40" name="圆角矩形 62"/>
            <p:cNvSpPr/>
            <p:nvPr/>
          </p:nvSpPr>
          <p:spPr>
            <a:xfrm rot="2700000">
              <a:off x="7347311" y="3409197"/>
              <a:ext cx="1009740" cy="1009740"/>
            </a:xfrm>
            <a:prstGeom prst="roundRect">
              <a:avLst/>
            </a:prstGeom>
            <a:gradFill flip="none" rotWithShape="1">
              <a:gsLst>
                <a:gs pos="0">
                  <a:schemeClr val="bg1">
                    <a:lumMod val="75000"/>
                  </a:schemeClr>
                </a:gs>
                <a:gs pos="100000">
                  <a:schemeClr val="bg1"/>
                </a:gs>
              </a:gsLst>
              <a:path path="circle">
                <a:fillToRect r="100000" b="100000"/>
              </a:path>
              <a:tileRect l="-100000" t="-100000"/>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latin typeface="+mn-ea"/>
                <a:sym typeface="+mn-lt"/>
              </a:endParaRPr>
            </a:p>
          </p:txBody>
        </p:sp>
      </p:grpSp>
      <p:sp>
        <p:nvSpPr>
          <p:cNvPr id="41" name="圆角矩形 1"/>
          <p:cNvSpPr/>
          <p:nvPr/>
        </p:nvSpPr>
        <p:spPr>
          <a:xfrm rot="2700000">
            <a:off x="2433622" y="2940969"/>
            <a:ext cx="1009477" cy="1009477"/>
          </a:xfrm>
          <a:prstGeom prst="roundRect">
            <a:avLst/>
          </a:prstGeom>
          <a:solidFill>
            <a:schemeClr val="accent1"/>
          </a:solidFill>
          <a:ln w="28575">
            <a:gradFill flip="none" rotWithShape="1">
              <a:gsLst>
                <a:gs pos="0">
                  <a:schemeClr val="bg1"/>
                </a:gs>
                <a:gs pos="100000">
                  <a:schemeClr val="bg1">
                    <a:lumMod val="50000"/>
                  </a:schemeClr>
                </a:gs>
              </a:gsLst>
              <a:lin ang="2700000" scaled="1"/>
              <a:tileRect/>
            </a:gra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16" tIns="45708" rIns="91416" bIns="45708" rtlCol="0" anchor="ctr"/>
          <a:lstStyle/>
          <a:p>
            <a:pPr algn="ctr"/>
            <a:endParaRPr lang="zh-CN" altLang="en-US" sz="3200">
              <a:latin typeface="+mn-ea"/>
              <a:sym typeface="+mn-lt"/>
            </a:endParaRPr>
          </a:p>
        </p:txBody>
      </p:sp>
      <p:grpSp>
        <p:nvGrpSpPr>
          <p:cNvPr id="42" name="组合 9"/>
          <p:cNvGrpSpPr/>
          <p:nvPr/>
        </p:nvGrpSpPr>
        <p:grpSpPr>
          <a:xfrm>
            <a:off x="2433622" y="3409204"/>
            <a:ext cx="1009477" cy="1009477"/>
            <a:chOff x="2432666" y="3409197"/>
            <a:chExt cx="1009740" cy="1009740"/>
          </a:xfrm>
          <a:effectLst>
            <a:outerShdw blurRad="25400" dist="12700" dir="2700000" algn="tl" rotWithShape="0">
              <a:prstClr val="black">
                <a:alpha val="40000"/>
              </a:prstClr>
            </a:outerShdw>
          </a:effectLst>
        </p:grpSpPr>
        <p:sp>
          <p:nvSpPr>
            <p:cNvPr id="43" name="圆角矩形 53"/>
            <p:cNvSpPr/>
            <p:nvPr/>
          </p:nvSpPr>
          <p:spPr>
            <a:xfrm rot="2700000">
              <a:off x="2432666" y="3409197"/>
              <a:ext cx="1009740" cy="1009740"/>
            </a:xfrm>
            <a:prstGeom prst="roundRect">
              <a:avLst/>
            </a:prstGeom>
            <a:gradFill flip="none" rotWithShape="1">
              <a:gsLst>
                <a:gs pos="86000">
                  <a:schemeClr val="bg1">
                    <a:lumMod val="75000"/>
                  </a:schemeClr>
                </a:gs>
                <a:gs pos="29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latin typeface="+mn-ea"/>
                <a:sym typeface="+mn-lt"/>
              </a:endParaRPr>
            </a:p>
          </p:txBody>
        </p:sp>
        <p:sp>
          <p:nvSpPr>
            <p:cNvPr id="44" name="圆角矩形 46"/>
            <p:cNvSpPr/>
            <p:nvPr/>
          </p:nvSpPr>
          <p:spPr>
            <a:xfrm rot="2700000">
              <a:off x="2432666" y="3409197"/>
              <a:ext cx="1009740" cy="1009740"/>
            </a:xfrm>
            <a:prstGeom prst="roundRect">
              <a:avLst/>
            </a:prstGeom>
            <a:gradFill flip="none" rotWithShape="1">
              <a:gsLst>
                <a:gs pos="0">
                  <a:schemeClr val="bg1">
                    <a:lumMod val="75000"/>
                  </a:schemeClr>
                </a:gs>
                <a:gs pos="100000">
                  <a:schemeClr val="bg1"/>
                </a:gs>
              </a:gsLst>
              <a:path path="circle">
                <a:fillToRect r="100000" b="100000"/>
              </a:path>
              <a:tileRect l="-100000" t="-100000"/>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latin typeface="+mn-ea"/>
                <a:sym typeface="+mn-lt"/>
              </a:endParaRPr>
            </a:p>
          </p:txBody>
        </p:sp>
      </p:grpSp>
      <p:grpSp>
        <p:nvGrpSpPr>
          <p:cNvPr id="92" name="Group 91"/>
          <p:cNvGrpSpPr/>
          <p:nvPr/>
        </p:nvGrpSpPr>
        <p:grpSpPr>
          <a:xfrm>
            <a:off x="6534551" y="5051519"/>
            <a:ext cx="2872987" cy="1005126"/>
            <a:chOff x="4900997" y="3788956"/>
            <a:chExt cx="2155301" cy="754041"/>
          </a:xfrm>
        </p:grpSpPr>
        <p:sp>
          <p:nvSpPr>
            <p:cNvPr id="49" name="文本框 28"/>
            <p:cNvSpPr txBox="1"/>
            <p:nvPr/>
          </p:nvSpPr>
          <p:spPr>
            <a:xfrm flipH="1">
              <a:off x="4900997" y="3950822"/>
              <a:ext cx="510092" cy="500105"/>
            </a:xfrm>
            <a:prstGeom prst="rect">
              <a:avLst/>
            </a:prstGeom>
            <a:noFill/>
          </p:spPr>
          <p:txBody>
            <a:bodyPr wrap="none" lIns="91416" tIns="45708" rIns="91416" bIns="45708" rtlCol="0">
              <a:spAutoFit/>
            </a:bodyPr>
            <a:lstStyle/>
            <a:p>
              <a:r>
                <a:rPr lang="en-US" altLang="zh-CN" sz="3730" dirty="0">
                  <a:solidFill>
                    <a:schemeClr val="accent4"/>
                  </a:solidFill>
                  <a:effectLst>
                    <a:innerShdw blurRad="25400" dist="12700" dir="13500000">
                      <a:prstClr val="black">
                        <a:alpha val="50000"/>
                      </a:prstClr>
                    </a:innerShdw>
                  </a:effectLst>
                  <a:latin typeface="Impact" panose="020B0806030902050204" pitchFamily="34" charset="0"/>
                  <a:sym typeface="+mn-lt"/>
                </a:rPr>
                <a:t>04</a:t>
              </a:r>
              <a:endParaRPr lang="zh-CN" altLang="en-US" sz="3730" dirty="0">
                <a:solidFill>
                  <a:schemeClr val="accent4"/>
                </a:solidFill>
                <a:effectLst>
                  <a:innerShdw blurRad="25400" dist="12700" dir="13500000">
                    <a:prstClr val="black">
                      <a:alpha val="50000"/>
                    </a:prstClr>
                  </a:innerShdw>
                </a:effectLst>
                <a:latin typeface="Impact" panose="020B0806030902050204" pitchFamily="34" charset="0"/>
                <a:sym typeface="+mn-lt"/>
              </a:endParaRPr>
            </a:p>
          </p:txBody>
        </p:sp>
        <p:sp>
          <p:nvSpPr>
            <p:cNvPr id="50" name="文本框 30"/>
            <p:cNvSpPr txBox="1"/>
            <p:nvPr/>
          </p:nvSpPr>
          <p:spPr>
            <a:xfrm flipH="1">
              <a:off x="5378515" y="3788956"/>
              <a:ext cx="1372331" cy="315487"/>
            </a:xfrm>
            <a:prstGeom prst="rect">
              <a:avLst/>
            </a:prstGeom>
            <a:noFill/>
          </p:spPr>
          <p:txBody>
            <a:bodyPr wrap="none" lIns="91416" tIns="45708" rIns="91416" bIns="45708" rtlCol="0">
              <a:spAutoFit/>
            </a:bodyPr>
            <a:lstStyle/>
            <a:p>
              <a:r>
                <a:rPr lang="zh-CN" altLang="en-US" sz="2135" b="1" dirty="0">
                  <a:solidFill>
                    <a:schemeClr val="tx2">
                      <a:lumMod val="50000"/>
                    </a:schemeClr>
                  </a:solidFill>
                  <a:latin typeface="+mn-ea"/>
                  <a:sym typeface="+mn-lt"/>
                </a:rPr>
                <a:t>点击添加标题</a:t>
              </a:r>
              <a:endParaRPr lang="en-US" altLang="zh-CN" sz="2135" b="1" dirty="0">
                <a:solidFill>
                  <a:schemeClr val="tx2">
                    <a:lumMod val="50000"/>
                  </a:schemeClr>
                </a:solidFill>
                <a:latin typeface="+mn-ea"/>
                <a:sym typeface="+mn-lt"/>
              </a:endParaRPr>
            </a:p>
          </p:txBody>
        </p:sp>
        <p:sp>
          <p:nvSpPr>
            <p:cNvPr id="52" name="文本框 31"/>
            <p:cNvSpPr txBox="1"/>
            <p:nvPr/>
          </p:nvSpPr>
          <p:spPr>
            <a:xfrm flipH="1">
              <a:off x="5378515" y="4104319"/>
              <a:ext cx="1677783" cy="438678"/>
            </a:xfrm>
            <a:prstGeom prst="rect">
              <a:avLst/>
            </a:prstGeom>
            <a:noFill/>
          </p:spPr>
          <p:txBody>
            <a:bodyPr wrap="none" lIns="91416" tIns="45708" rIns="91416" bIns="45708" rtlCol="0">
              <a:spAutoFit/>
            </a:bodyPr>
            <a:lstStyle/>
            <a:p>
              <a:r>
                <a:rPr lang="zh-CN" altLang="en-US" sz="1600" dirty="0">
                  <a:solidFill>
                    <a:schemeClr val="tx1">
                      <a:lumMod val="50000"/>
                      <a:lumOff val="50000"/>
                    </a:schemeClr>
                  </a:solidFill>
                  <a:latin typeface="+mn-ea"/>
                  <a:sym typeface="+mn-lt"/>
                </a:rPr>
                <a:t>点击添加标题文字添加</a:t>
              </a:r>
              <a:endParaRPr lang="en-US" altLang="zh-CN" sz="1600" dirty="0">
                <a:solidFill>
                  <a:schemeClr val="tx1">
                    <a:lumMod val="50000"/>
                    <a:lumOff val="50000"/>
                  </a:schemeClr>
                </a:solidFill>
                <a:latin typeface="+mn-ea"/>
                <a:sym typeface="+mn-lt"/>
              </a:endParaRPr>
            </a:p>
            <a:p>
              <a:r>
                <a:rPr lang="zh-CN" altLang="en-US" sz="1600" dirty="0">
                  <a:solidFill>
                    <a:schemeClr val="tx1">
                      <a:lumMod val="50000"/>
                      <a:lumOff val="50000"/>
                    </a:schemeClr>
                  </a:solidFill>
                  <a:latin typeface="+mn-ea"/>
                  <a:sym typeface="+mn-lt"/>
                </a:rPr>
                <a:t>点击添加标题文字添加</a:t>
              </a:r>
            </a:p>
          </p:txBody>
        </p:sp>
      </p:grpSp>
      <p:grpSp>
        <p:nvGrpSpPr>
          <p:cNvPr id="86" name="Group 85"/>
          <p:cNvGrpSpPr/>
          <p:nvPr/>
        </p:nvGrpSpPr>
        <p:grpSpPr>
          <a:xfrm>
            <a:off x="1683606" y="1803824"/>
            <a:ext cx="2872987" cy="1005126"/>
            <a:chOff x="1261841" y="1352550"/>
            <a:chExt cx="2155301" cy="754041"/>
          </a:xfrm>
        </p:grpSpPr>
        <p:sp>
          <p:nvSpPr>
            <p:cNvPr id="53" name="文本框 32"/>
            <p:cNvSpPr txBox="1"/>
            <p:nvPr/>
          </p:nvSpPr>
          <p:spPr>
            <a:xfrm flipH="1">
              <a:off x="1261841" y="1514416"/>
              <a:ext cx="468002" cy="500105"/>
            </a:xfrm>
            <a:prstGeom prst="rect">
              <a:avLst/>
            </a:prstGeom>
            <a:noFill/>
          </p:spPr>
          <p:txBody>
            <a:bodyPr wrap="none" lIns="91416" tIns="45708" rIns="91416" bIns="45708" rtlCol="0">
              <a:spAutoFit/>
            </a:bodyPr>
            <a:lstStyle/>
            <a:p>
              <a:r>
                <a:rPr lang="en-US" altLang="zh-CN" sz="3730" dirty="0">
                  <a:solidFill>
                    <a:schemeClr val="accent1"/>
                  </a:solidFill>
                  <a:effectLst>
                    <a:innerShdw blurRad="25400" dist="12700" dir="13500000">
                      <a:prstClr val="black">
                        <a:alpha val="50000"/>
                      </a:prstClr>
                    </a:innerShdw>
                  </a:effectLst>
                  <a:latin typeface="Impact" panose="020B0806030902050204" pitchFamily="34" charset="0"/>
                  <a:sym typeface="+mn-lt"/>
                </a:rPr>
                <a:t>01</a:t>
              </a:r>
              <a:endParaRPr lang="zh-CN" altLang="en-US" sz="3730" dirty="0">
                <a:solidFill>
                  <a:schemeClr val="accent1"/>
                </a:solidFill>
                <a:effectLst>
                  <a:innerShdw blurRad="25400" dist="12700" dir="13500000">
                    <a:prstClr val="black">
                      <a:alpha val="50000"/>
                    </a:prstClr>
                  </a:innerShdw>
                </a:effectLst>
                <a:latin typeface="Impact" panose="020B0806030902050204" pitchFamily="34" charset="0"/>
                <a:sym typeface="+mn-lt"/>
              </a:endParaRPr>
            </a:p>
          </p:txBody>
        </p:sp>
        <p:sp>
          <p:nvSpPr>
            <p:cNvPr id="54" name="文本框 34"/>
            <p:cNvSpPr txBox="1"/>
            <p:nvPr/>
          </p:nvSpPr>
          <p:spPr>
            <a:xfrm flipH="1">
              <a:off x="1739359" y="1352550"/>
              <a:ext cx="1372331" cy="315487"/>
            </a:xfrm>
            <a:prstGeom prst="rect">
              <a:avLst/>
            </a:prstGeom>
            <a:noFill/>
          </p:spPr>
          <p:txBody>
            <a:bodyPr wrap="none" lIns="91416" tIns="45708" rIns="91416" bIns="45708" rtlCol="0">
              <a:spAutoFit/>
            </a:bodyPr>
            <a:lstStyle/>
            <a:p>
              <a:r>
                <a:rPr lang="zh-CN" altLang="en-US" sz="2135" b="1" dirty="0">
                  <a:solidFill>
                    <a:schemeClr val="accent1"/>
                  </a:solidFill>
                  <a:latin typeface="+mn-ea"/>
                  <a:sym typeface="+mn-lt"/>
                </a:rPr>
                <a:t>点击添加标题</a:t>
              </a:r>
              <a:endParaRPr lang="en-US" altLang="zh-CN" sz="2135" b="1" dirty="0">
                <a:solidFill>
                  <a:schemeClr val="accent1"/>
                </a:solidFill>
                <a:latin typeface="+mn-ea"/>
                <a:sym typeface="+mn-lt"/>
              </a:endParaRPr>
            </a:p>
          </p:txBody>
        </p:sp>
        <p:sp>
          <p:nvSpPr>
            <p:cNvPr id="55" name="文本框 35"/>
            <p:cNvSpPr txBox="1"/>
            <p:nvPr/>
          </p:nvSpPr>
          <p:spPr>
            <a:xfrm flipH="1">
              <a:off x="1739359" y="1667913"/>
              <a:ext cx="1677783" cy="438678"/>
            </a:xfrm>
            <a:prstGeom prst="rect">
              <a:avLst/>
            </a:prstGeom>
            <a:noFill/>
          </p:spPr>
          <p:txBody>
            <a:bodyPr wrap="none" lIns="91416" tIns="45708" rIns="91416" bIns="45708" rtlCol="0">
              <a:spAutoFit/>
            </a:bodyPr>
            <a:lstStyle/>
            <a:p>
              <a:r>
                <a:rPr lang="zh-CN" altLang="en-US" sz="1600" dirty="0">
                  <a:solidFill>
                    <a:schemeClr val="tx1">
                      <a:lumMod val="50000"/>
                      <a:lumOff val="50000"/>
                    </a:schemeClr>
                  </a:solidFill>
                  <a:latin typeface="+mn-ea"/>
                  <a:sym typeface="+mn-lt"/>
                </a:rPr>
                <a:t>点击添加标题文字添加</a:t>
              </a:r>
              <a:endParaRPr lang="en-US" altLang="zh-CN" sz="1600" dirty="0">
                <a:solidFill>
                  <a:schemeClr val="tx1">
                    <a:lumMod val="50000"/>
                    <a:lumOff val="50000"/>
                  </a:schemeClr>
                </a:solidFill>
                <a:latin typeface="+mn-ea"/>
                <a:sym typeface="+mn-lt"/>
              </a:endParaRPr>
            </a:p>
            <a:p>
              <a:r>
                <a:rPr lang="zh-CN" altLang="en-US" sz="1600" dirty="0">
                  <a:solidFill>
                    <a:schemeClr val="tx1">
                      <a:lumMod val="50000"/>
                      <a:lumOff val="50000"/>
                    </a:schemeClr>
                  </a:solidFill>
                  <a:latin typeface="+mn-ea"/>
                  <a:sym typeface="+mn-lt"/>
                </a:rPr>
                <a:t>点击添加标题文字添加</a:t>
              </a:r>
            </a:p>
          </p:txBody>
        </p:sp>
      </p:grpSp>
      <p:grpSp>
        <p:nvGrpSpPr>
          <p:cNvPr id="87" name="Group 86"/>
          <p:cNvGrpSpPr/>
          <p:nvPr/>
        </p:nvGrpSpPr>
        <p:grpSpPr>
          <a:xfrm>
            <a:off x="4842422" y="1803824"/>
            <a:ext cx="2872985" cy="1005126"/>
            <a:chOff x="3631570" y="1352550"/>
            <a:chExt cx="2155300" cy="754041"/>
          </a:xfrm>
        </p:grpSpPr>
        <p:sp>
          <p:nvSpPr>
            <p:cNvPr id="56" name="文本框 36"/>
            <p:cNvSpPr txBox="1"/>
            <p:nvPr/>
          </p:nvSpPr>
          <p:spPr>
            <a:xfrm flipH="1">
              <a:off x="3631570" y="1514416"/>
              <a:ext cx="520915" cy="500105"/>
            </a:xfrm>
            <a:prstGeom prst="rect">
              <a:avLst/>
            </a:prstGeom>
            <a:noFill/>
          </p:spPr>
          <p:txBody>
            <a:bodyPr wrap="none" lIns="91416" tIns="45708" rIns="91416" bIns="45708" rtlCol="0">
              <a:spAutoFit/>
            </a:bodyPr>
            <a:lstStyle/>
            <a:p>
              <a:r>
                <a:rPr lang="en-US" altLang="zh-CN" sz="3730" dirty="0">
                  <a:solidFill>
                    <a:schemeClr val="accent3"/>
                  </a:solidFill>
                  <a:effectLst>
                    <a:innerShdw blurRad="25400" dist="12700" dir="13500000">
                      <a:prstClr val="black">
                        <a:alpha val="50000"/>
                      </a:prstClr>
                    </a:innerShdw>
                  </a:effectLst>
                  <a:latin typeface="Impact" panose="020B0806030902050204" pitchFamily="34" charset="0"/>
                  <a:sym typeface="+mn-lt"/>
                </a:rPr>
                <a:t>03</a:t>
              </a:r>
              <a:endParaRPr lang="zh-CN" altLang="en-US" sz="3730" dirty="0">
                <a:solidFill>
                  <a:schemeClr val="accent3"/>
                </a:solidFill>
                <a:effectLst>
                  <a:innerShdw blurRad="25400" dist="12700" dir="13500000">
                    <a:prstClr val="black">
                      <a:alpha val="50000"/>
                    </a:prstClr>
                  </a:innerShdw>
                </a:effectLst>
                <a:latin typeface="Impact" panose="020B0806030902050204" pitchFamily="34" charset="0"/>
                <a:sym typeface="+mn-lt"/>
              </a:endParaRPr>
            </a:p>
          </p:txBody>
        </p:sp>
        <p:sp>
          <p:nvSpPr>
            <p:cNvPr id="57" name="文本框 38"/>
            <p:cNvSpPr txBox="1"/>
            <p:nvPr/>
          </p:nvSpPr>
          <p:spPr>
            <a:xfrm flipH="1">
              <a:off x="4109088" y="1352550"/>
              <a:ext cx="1372331" cy="315487"/>
            </a:xfrm>
            <a:prstGeom prst="rect">
              <a:avLst/>
            </a:prstGeom>
            <a:noFill/>
          </p:spPr>
          <p:txBody>
            <a:bodyPr wrap="none" lIns="91416" tIns="45708" rIns="91416" bIns="45708" rtlCol="0">
              <a:spAutoFit/>
            </a:bodyPr>
            <a:lstStyle/>
            <a:p>
              <a:r>
                <a:rPr lang="zh-CN" altLang="en-US" sz="2135" b="1" dirty="0">
                  <a:solidFill>
                    <a:schemeClr val="accent3"/>
                  </a:solidFill>
                  <a:latin typeface="+mn-ea"/>
                  <a:sym typeface="+mn-lt"/>
                </a:rPr>
                <a:t>点击添加标题</a:t>
              </a:r>
              <a:endParaRPr lang="en-US" altLang="zh-CN" sz="2135" b="1" dirty="0">
                <a:solidFill>
                  <a:schemeClr val="accent3"/>
                </a:solidFill>
                <a:latin typeface="+mn-ea"/>
                <a:sym typeface="+mn-lt"/>
              </a:endParaRPr>
            </a:p>
          </p:txBody>
        </p:sp>
        <p:sp>
          <p:nvSpPr>
            <p:cNvPr id="67" name="文本框 39"/>
            <p:cNvSpPr txBox="1"/>
            <p:nvPr/>
          </p:nvSpPr>
          <p:spPr>
            <a:xfrm flipH="1">
              <a:off x="4109087" y="1667913"/>
              <a:ext cx="1677783" cy="438678"/>
            </a:xfrm>
            <a:prstGeom prst="rect">
              <a:avLst/>
            </a:prstGeom>
            <a:noFill/>
          </p:spPr>
          <p:txBody>
            <a:bodyPr wrap="none" lIns="91416" tIns="45708" rIns="91416" bIns="45708" rtlCol="0">
              <a:spAutoFit/>
            </a:bodyPr>
            <a:lstStyle/>
            <a:p>
              <a:r>
                <a:rPr lang="zh-CN" altLang="en-US" sz="1600" dirty="0">
                  <a:solidFill>
                    <a:schemeClr val="tx1">
                      <a:lumMod val="50000"/>
                      <a:lumOff val="50000"/>
                    </a:schemeClr>
                  </a:solidFill>
                  <a:latin typeface="+mn-ea"/>
                  <a:sym typeface="+mn-lt"/>
                </a:rPr>
                <a:t>点击添加标题文字添加</a:t>
              </a:r>
              <a:endParaRPr lang="en-US" altLang="zh-CN" sz="1600" dirty="0">
                <a:solidFill>
                  <a:schemeClr val="tx1">
                    <a:lumMod val="50000"/>
                    <a:lumOff val="50000"/>
                  </a:schemeClr>
                </a:solidFill>
                <a:latin typeface="+mn-ea"/>
                <a:sym typeface="+mn-lt"/>
              </a:endParaRPr>
            </a:p>
            <a:p>
              <a:r>
                <a:rPr lang="zh-CN" altLang="en-US" sz="1600" dirty="0">
                  <a:solidFill>
                    <a:schemeClr val="tx1">
                      <a:lumMod val="50000"/>
                      <a:lumOff val="50000"/>
                    </a:schemeClr>
                  </a:solidFill>
                  <a:latin typeface="+mn-ea"/>
                  <a:sym typeface="+mn-lt"/>
                </a:rPr>
                <a:t>点击添加标题文字添加</a:t>
              </a:r>
            </a:p>
          </p:txBody>
        </p:sp>
      </p:grpSp>
      <p:grpSp>
        <p:nvGrpSpPr>
          <p:cNvPr id="90" name="Group 89"/>
          <p:cNvGrpSpPr/>
          <p:nvPr/>
        </p:nvGrpSpPr>
        <p:grpSpPr>
          <a:xfrm>
            <a:off x="8117998" y="1803824"/>
            <a:ext cx="2872987" cy="1005126"/>
            <a:chOff x="6088892" y="1352550"/>
            <a:chExt cx="2155301" cy="754041"/>
          </a:xfrm>
        </p:grpSpPr>
        <p:sp>
          <p:nvSpPr>
            <p:cNvPr id="68" name="文本框 40"/>
            <p:cNvSpPr txBox="1"/>
            <p:nvPr/>
          </p:nvSpPr>
          <p:spPr>
            <a:xfrm flipH="1">
              <a:off x="6088892" y="1514416"/>
              <a:ext cx="523320" cy="500105"/>
            </a:xfrm>
            <a:prstGeom prst="rect">
              <a:avLst/>
            </a:prstGeom>
            <a:noFill/>
          </p:spPr>
          <p:txBody>
            <a:bodyPr wrap="none" lIns="91416" tIns="45708" rIns="91416" bIns="45708" rtlCol="0">
              <a:spAutoFit/>
            </a:bodyPr>
            <a:lstStyle/>
            <a:p>
              <a:r>
                <a:rPr lang="en-US" altLang="zh-CN" sz="3730" dirty="0">
                  <a:solidFill>
                    <a:schemeClr val="accent5"/>
                  </a:solidFill>
                  <a:effectLst>
                    <a:innerShdw blurRad="25400" dist="12700" dir="13500000">
                      <a:prstClr val="black">
                        <a:alpha val="50000"/>
                      </a:prstClr>
                    </a:innerShdw>
                  </a:effectLst>
                  <a:latin typeface="Impact" panose="020B0806030902050204" pitchFamily="34" charset="0"/>
                  <a:sym typeface="+mn-lt"/>
                </a:rPr>
                <a:t>05</a:t>
              </a:r>
              <a:endParaRPr lang="zh-CN" altLang="en-US" sz="3730" dirty="0">
                <a:solidFill>
                  <a:schemeClr val="accent5"/>
                </a:solidFill>
                <a:effectLst>
                  <a:innerShdw blurRad="25400" dist="12700" dir="13500000">
                    <a:prstClr val="black">
                      <a:alpha val="50000"/>
                    </a:prstClr>
                  </a:innerShdw>
                </a:effectLst>
                <a:latin typeface="Impact" panose="020B0806030902050204" pitchFamily="34" charset="0"/>
                <a:sym typeface="+mn-lt"/>
              </a:endParaRPr>
            </a:p>
          </p:txBody>
        </p:sp>
        <p:sp>
          <p:nvSpPr>
            <p:cNvPr id="74" name="文本框 42"/>
            <p:cNvSpPr txBox="1"/>
            <p:nvPr/>
          </p:nvSpPr>
          <p:spPr>
            <a:xfrm flipH="1">
              <a:off x="6566410" y="1352550"/>
              <a:ext cx="1372331" cy="315487"/>
            </a:xfrm>
            <a:prstGeom prst="rect">
              <a:avLst/>
            </a:prstGeom>
            <a:noFill/>
          </p:spPr>
          <p:txBody>
            <a:bodyPr wrap="none" lIns="91416" tIns="45708" rIns="91416" bIns="45708" rtlCol="0">
              <a:spAutoFit/>
            </a:bodyPr>
            <a:lstStyle/>
            <a:p>
              <a:r>
                <a:rPr lang="zh-CN" altLang="en-US" sz="2135" b="1" dirty="0">
                  <a:solidFill>
                    <a:schemeClr val="accent5"/>
                  </a:solidFill>
                  <a:latin typeface="+mn-ea"/>
                  <a:sym typeface="+mn-lt"/>
                </a:rPr>
                <a:t>点击添加标题</a:t>
              </a:r>
              <a:endParaRPr lang="en-US" altLang="zh-CN" sz="2135" b="1" dirty="0">
                <a:solidFill>
                  <a:schemeClr val="accent5"/>
                </a:solidFill>
                <a:latin typeface="+mn-ea"/>
                <a:sym typeface="+mn-lt"/>
              </a:endParaRPr>
            </a:p>
          </p:txBody>
        </p:sp>
        <p:sp>
          <p:nvSpPr>
            <p:cNvPr id="75" name="文本框 43"/>
            <p:cNvSpPr txBox="1"/>
            <p:nvPr/>
          </p:nvSpPr>
          <p:spPr>
            <a:xfrm flipH="1">
              <a:off x="6566410" y="1667913"/>
              <a:ext cx="1677783" cy="438678"/>
            </a:xfrm>
            <a:prstGeom prst="rect">
              <a:avLst/>
            </a:prstGeom>
            <a:noFill/>
          </p:spPr>
          <p:txBody>
            <a:bodyPr wrap="none" lIns="91416" tIns="45708" rIns="91416" bIns="45708" rtlCol="0">
              <a:spAutoFit/>
            </a:bodyPr>
            <a:lstStyle/>
            <a:p>
              <a:r>
                <a:rPr lang="zh-CN" altLang="en-US" sz="1600" dirty="0">
                  <a:solidFill>
                    <a:schemeClr val="tx1">
                      <a:lumMod val="50000"/>
                      <a:lumOff val="50000"/>
                    </a:schemeClr>
                  </a:solidFill>
                  <a:latin typeface="+mn-ea"/>
                  <a:sym typeface="+mn-lt"/>
                </a:rPr>
                <a:t>点击添加标题文字添加</a:t>
              </a:r>
              <a:endParaRPr lang="en-US" altLang="zh-CN" sz="1600" dirty="0">
                <a:solidFill>
                  <a:schemeClr val="tx1">
                    <a:lumMod val="50000"/>
                    <a:lumOff val="50000"/>
                  </a:schemeClr>
                </a:solidFill>
                <a:latin typeface="+mn-ea"/>
                <a:sym typeface="+mn-lt"/>
              </a:endParaRPr>
            </a:p>
            <a:p>
              <a:r>
                <a:rPr lang="zh-CN" altLang="en-US" sz="1600" dirty="0">
                  <a:solidFill>
                    <a:schemeClr val="tx1">
                      <a:lumMod val="50000"/>
                      <a:lumOff val="50000"/>
                    </a:schemeClr>
                  </a:solidFill>
                  <a:latin typeface="+mn-ea"/>
                  <a:sym typeface="+mn-lt"/>
                </a:rPr>
                <a:t>点击添加标题文字添加</a:t>
              </a:r>
            </a:p>
          </p:txBody>
        </p:sp>
      </p:grpSp>
      <p:sp>
        <p:nvSpPr>
          <p:cNvPr id="77" name="KSO_Shape"/>
          <p:cNvSpPr>
            <a:spLocks noChangeAspect="1"/>
          </p:cNvSpPr>
          <p:nvPr/>
        </p:nvSpPr>
        <p:spPr>
          <a:xfrm>
            <a:off x="2723871" y="3708388"/>
            <a:ext cx="428978" cy="411104"/>
          </a:xfrm>
          <a:custGeom>
            <a:avLst/>
            <a:gdLst/>
            <a:ahLst/>
            <a:cxnLst/>
            <a:rect l="l" t="t" r="r" b="b"/>
            <a:pathLst>
              <a:path w="1889279" h="1810503">
                <a:moveTo>
                  <a:pt x="1408636" y="1462945"/>
                </a:moveTo>
                <a:cubicBezTo>
                  <a:pt x="1471912" y="1494489"/>
                  <a:pt x="1528819" y="1532588"/>
                  <a:pt x="1575786" y="1578162"/>
                </a:cubicBezTo>
                <a:cubicBezTo>
                  <a:pt x="1467281" y="1672800"/>
                  <a:pt x="1335058" y="1742507"/>
                  <a:pt x="1188886" y="1779443"/>
                </a:cubicBezTo>
                <a:cubicBezTo>
                  <a:pt x="1278166" y="1700386"/>
                  <a:pt x="1353810" y="1592053"/>
                  <a:pt x="1408636" y="1462945"/>
                </a:cubicBezTo>
                <a:close/>
                <a:moveTo>
                  <a:pt x="494888" y="1445849"/>
                </a:moveTo>
                <a:cubicBezTo>
                  <a:pt x="556747" y="1590569"/>
                  <a:pt x="643865" y="1709702"/>
                  <a:pt x="747068" y="1790925"/>
                </a:cubicBezTo>
                <a:cubicBezTo>
                  <a:pt x="576321" y="1756303"/>
                  <a:pt x="422614" y="1677538"/>
                  <a:pt x="300900" y="1566189"/>
                </a:cubicBezTo>
                <a:cubicBezTo>
                  <a:pt x="355309" y="1517036"/>
                  <a:pt x="421005" y="1476420"/>
                  <a:pt x="494888" y="1445849"/>
                </a:cubicBezTo>
                <a:close/>
                <a:moveTo>
                  <a:pt x="900586" y="1355871"/>
                </a:moveTo>
                <a:lnTo>
                  <a:pt x="900586" y="1808904"/>
                </a:lnTo>
                <a:lnTo>
                  <a:pt x="884222" y="1808113"/>
                </a:lnTo>
                <a:cubicBezTo>
                  <a:pt x="745280" y="1742581"/>
                  <a:pt x="627378" y="1604992"/>
                  <a:pt x="551037" y="1423344"/>
                </a:cubicBezTo>
                <a:cubicBezTo>
                  <a:pt x="655969" y="1381011"/>
                  <a:pt x="774745" y="1357337"/>
                  <a:pt x="900586" y="1355871"/>
                </a:cubicBezTo>
                <a:close/>
                <a:moveTo>
                  <a:pt x="953521" y="1355186"/>
                </a:moveTo>
                <a:cubicBezTo>
                  <a:pt x="1099660" y="1356509"/>
                  <a:pt x="1236550" y="1386650"/>
                  <a:pt x="1354036" y="1440083"/>
                </a:cubicBezTo>
                <a:cubicBezTo>
                  <a:pt x="1283551" y="1605630"/>
                  <a:pt x="1178611" y="1734316"/>
                  <a:pt x="1054486" y="1804443"/>
                </a:cubicBezTo>
                <a:lnTo>
                  <a:pt x="953521" y="1810503"/>
                </a:lnTo>
                <a:close/>
                <a:moveTo>
                  <a:pt x="1517159" y="931303"/>
                </a:moveTo>
                <a:lnTo>
                  <a:pt x="1889279" y="931303"/>
                </a:lnTo>
                <a:cubicBezTo>
                  <a:pt x="1883282" y="1167646"/>
                  <a:pt x="1781715" y="1381244"/>
                  <a:pt x="1618873" y="1536894"/>
                </a:cubicBezTo>
                <a:cubicBezTo>
                  <a:pt x="1566437" y="1485571"/>
                  <a:pt x="1502786" y="1442774"/>
                  <a:pt x="1431939" y="1407715"/>
                </a:cubicBezTo>
                <a:cubicBezTo>
                  <a:pt x="1485774" y="1266553"/>
                  <a:pt x="1516428" y="1104135"/>
                  <a:pt x="1517159" y="931303"/>
                </a:cubicBezTo>
                <a:close/>
                <a:moveTo>
                  <a:pt x="953521" y="931303"/>
                </a:moveTo>
                <a:lnTo>
                  <a:pt x="1456842" y="931303"/>
                </a:lnTo>
                <a:cubicBezTo>
                  <a:pt x="1456123" y="1096196"/>
                  <a:pt x="1427268" y="1250986"/>
                  <a:pt x="1375819" y="1384691"/>
                </a:cubicBezTo>
                <a:cubicBezTo>
                  <a:pt x="1251537" y="1327928"/>
                  <a:pt x="1107288" y="1296191"/>
                  <a:pt x="953521" y="1294902"/>
                </a:cubicBezTo>
                <a:close/>
                <a:moveTo>
                  <a:pt x="448568" y="931303"/>
                </a:moveTo>
                <a:lnTo>
                  <a:pt x="900586" y="931303"/>
                </a:lnTo>
                <a:lnTo>
                  <a:pt x="900586" y="1295603"/>
                </a:lnTo>
                <a:cubicBezTo>
                  <a:pt x="766605" y="1297053"/>
                  <a:pt x="640053" y="1322469"/>
                  <a:pt x="528061" y="1368046"/>
                </a:cubicBezTo>
                <a:cubicBezTo>
                  <a:pt x="478984" y="1238632"/>
                  <a:pt x="450499" y="1089843"/>
                  <a:pt x="448568" y="931303"/>
                </a:cubicBezTo>
                <a:close/>
                <a:moveTo>
                  <a:pt x="0" y="931303"/>
                </a:moveTo>
                <a:lnTo>
                  <a:pt x="388264" y="931303"/>
                </a:lnTo>
                <a:cubicBezTo>
                  <a:pt x="390220" y="1097785"/>
                  <a:pt x="420532" y="1254193"/>
                  <a:pt x="473139" y="1390578"/>
                </a:cubicBezTo>
                <a:cubicBezTo>
                  <a:pt x="391203" y="1423988"/>
                  <a:pt x="318506" y="1469260"/>
                  <a:pt x="258353" y="1524144"/>
                </a:cubicBezTo>
                <a:cubicBezTo>
                  <a:pt x="102364" y="1370026"/>
                  <a:pt x="5849" y="1161456"/>
                  <a:pt x="0" y="931303"/>
                </a:cubicBezTo>
                <a:close/>
                <a:moveTo>
                  <a:pt x="536834" y="421694"/>
                </a:moveTo>
                <a:cubicBezTo>
                  <a:pt x="646682" y="464986"/>
                  <a:pt x="770110" y="489176"/>
                  <a:pt x="900586" y="490537"/>
                </a:cubicBezTo>
                <a:lnTo>
                  <a:pt x="900586" y="875390"/>
                </a:lnTo>
                <a:lnTo>
                  <a:pt x="448805" y="875390"/>
                </a:lnTo>
                <a:cubicBezTo>
                  <a:pt x="451150" y="709592"/>
                  <a:pt x="482649" y="554587"/>
                  <a:pt x="536834" y="421694"/>
                </a:cubicBezTo>
                <a:close/>
                <a:moveTo>
                  <a:pt x="1356131" y="409527"/>
                </a:moveTo>
                <a:cubicBezTo>
                  <a:pt x="1415590" y="544412"/>
                  <a:pt x="1451132" y="703874"/>
                  <a:pt x="1455052" y="875390"/>
                </a:cubicBezTo>
                <a:lnTo>
                  <a:pt x="953521" y="875390"/>
                </a:lnTo>
                <a:lnTo>
                  <a:pt x="953521" y="491238"/>
                </a:lnTo>
                <a:cubicBezTo>
                  <a:pt x="1099303" y="490092"/>
                  <a:pt x="1236528" y="461431"/>
                  <a:pt x="1356131" y="409527"/>
                </a:cubicBezTo>
                <a:close/>
                <a:moveTo>
                  <a:pt x="271202" y="273767"/>
                </a:moveTo>
                <a:cubicBezTo>
                  <a:pt x="330895" y="324894"/>
                  <a:pt x="401533" y="367494"/>
                  <a:pt x="480768" y="398692"/>
                </a:cubicBezTo>
                <a:cubicBezTo>
                  <a:pt x="424147" y="539118"/>
                  <a:pt x="390867" y="701724"/>
                  <a:pt x="388496" y="875390"/>
                </a:cubicBezTo>
                <a:lnTo>
                  <a:pt x="238" y="875390"/>
                </a:lnTo>
                <a:cubicBezTo>
                  <a:pt x="7162" y="640451"/>
                  <a:pt x="108645" y="428248"/>
                  <a:pt x="271202" y="273767"/>
                </a:cubicBezTo>
                <a:close/>
                <a:moveTo>
                  <a:pt x="1605567" y="261436"/>
                </a:moveTo>
                <a:cubicBezTo>
                  <a:pt x="1775300" y="417133"/>
                  <a:pt x="1881942" y="634296"/>
                  <a:pt x="1889035" y="875390"/>
                </a:cubicBezTo>
                <a:lnTo>
                  <a:pt x="1515364" y="875390"/>
                </a:lnTo>
                <a:cubicBezTo>
                  <a:pt x="1511419" y="696081"/>
                  <a:pt x="1474168" y="529014"/>
                  <a:pt x="1413107" y="386152"/>
                </a:cubicBezTo>
                <a:cubicBezTo>
                  <a:pt x="1485941" y="353453"/>
                  <a:pt x="1551126" y="311628"/>
                  <a:pt x="1605567" y="261436"/>
                </a:cubicBezTo>
                <a:close/>
                <a:moveTo>
                  <a:pt x="748157" y="19413"/>
                </a:moveTo>
                <a:cubicBezTo>
                  <a:pt x="649482" y="96557"/>
                  <a:pt x="565491" y="208310"/>
                  <a:pt x="504779" y="344256"/>
                </a:cubicBezTo>
                <a:cubicBezTo>
                  <a:pt x="432706" y="315858"/>
                  <a:pt x="368354" y="277545"/>
                  <a:pt x="313920" y="231604"/>
                </a:cubicBezTo>
                <a:cubicBezTo>
                  <a:pt x="434240" y="127070"/>
                  <a:pt x="583275" y="52667"/>
                  <a:pt x="748157" y="19413"/>
                </a:cubicBezTo>
                <a:close/>
                <a:moveTo>
                  <a:pt x="1137621" y="18543"/>
                </a:moveTo>
                <a:cubicBezTo>
                  <a:pt x="1297904" y="50310"/>
                  <a:pt x="1443338" y="120918"/>
                  <a:pt x="1562575" y="219802"/>
                </a:cubicBezTo>
                <a:cubicBezTo>
                  <a:pt x="1512842" y="265093"/>
                  <a:pt x="1453308" y="302843"/>
                  <a:pt x="1386970" y="332857"/>
                </a:cubicBezTo>
                <a:cubicBezTo>
                  <a:pt x="1323718" y="199817"/>
                  <a:pt x="1237626" y="91674"/>
                  <a:pt x="1137621" y="18543"/>
                </a:cubicBezTo>
                <a:close/>
                <a:moveTo>
                  <a:pt x="900586" y="1702"/>
                </a:moveTo>
                <a:lnTo>
                  <a:pt x="900586" y="430269"/>
                </a:lnTo>
                <a:cubicBezTo>
                  <a:pt x="778345" y="428899"/>
                  <a:pt x="662774" y="406468"/>
                  <a:pt x="560047" y="366408"/>
                </a:cubicBezTo>
                <a:cubicBezTo>
                  <a:pt x="637783" y="193348"/>
                  <a:pt x="753999" y="63227"/>
                  <a:pt x="890213" y="2203"/>
                </a:cubicBezTo>
                <a:close/>
                <a:moveTo>
                  <a:pt x="953521" y="0"/>
                </a:moveTo>
                <a:lnTo>
                  <a:pt x="981035" y="1330"/>
                </a:lnTo>
                <a:cubicBezTo>
                  <a:pt x="1124068" y="53565"/>
                  <a:pt x="1247786" y="180867"/>
                  <a:pt x="1332000" y="354889"/>
                </a:cubicBezTo>
                <a:cubicBezTo>
                  <a:pt x="1219743" y="403080"/>
                  <a:pt x="1090709" y="429800"/>
                  <a:pt x="953521" y="430954"/>
                </a:cubicBezTo>
                <a:close/>
              </a:path>
            </a:pathLst>
          </a:custGeom>
          <a:solidFill>
            <a:schemeClr val="accent1"/>
          </a:solidFill>
          <a:ln>
            <a:noFill/>
          </a:ln>
          <a:effectLst>
            <a:innerShdw blurRad="25400" dist="12700" dir="13500000">
              <a:prstClr val="black">
                <a:alpha val="50000"/>
              </a:prstClr>
            </a:innerShdw>
          </a:effectLst>
        </p:spPr>
        <p:txBody>
          <a:bodyPr vert="horz" wrap="square" lIns="91416" tIns="45708" rIns="91416" bIns="45708" numCol="1" anchor="t" anchorCtr="0" compatLnSpc="1">
            <a:noAutofit/>
          </a:bodyPr>
          <a:lstStyle/>
          <a:p>
            <a:endParaRPr lang="zh-CN" altLang="en-US" sz="3200">
              <a:latin typeface="+mn-ea"/>
              <a:sym typeface="+mn-lt"/>
            </a:endParaRPr>
          </a:p>
        </p:txBody>
      </p:sp>
      <p:sp>
        <p:nvSpPr>
          <p:cNvPr id="78" name="KSO_Shape"/>
          <p:cNvSpPr>
            <a:spLocks noChangeAspect="1"/>
          </p:cNvSpPr>
          <p:nvPr/>
        </p:nvSpPr>
        <p:spPr>
          <a:xfrm>
            <a:off x="4339916" y="3669565"/>
            <a:ext cx="472464" cy="488755"/>
          </a:xfrm>
          <a:custGeom>
            <a:avLst/>
            <a:gdLst/>
            <a:ahLst/>
            <a:cxnLst/>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chemeClr val="accent2"/>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16" tIns="45708" rIns="91416" bIns="45708" anchor="ctr"/>
          <a:lstStyle/>
          <a:p>
            <a:pPr algn="ctr"/>
            <a:endParaRPr lang="zh-CN" altLang="en-US" sz="3200">
              <a:latin typeface="+mn-ea"/>
              <a:sym typeface="+mn-lt"/>
            </a:endParaRPr>
          </a:p>
        </p:txBody>
      </p:sp>
      <p:sp>
        <p:nvSpPr>
          <p:cNvPr id="80" name="KSO_Shape"/>
          <p:cNvSpPr>
            <a:spLocks noChangeAspect="1"/>
          </p:cNvSpPr>
          <p:nvPr/>
        </p:nvSpPr>
        <p:spPr>
          <a:xfrm>
            <a:off x="5992979" y="3710293"/>
            <a:ext cx="441916" cy="407298"/>
          </a:xfrm>
          <a:custGeom>
            <a:avLst/>
            <a:gdLst/>
            <a:ahLst/>
            <a:cxnLst/>
            <a:rect l="l" t="t" r="r" b="b"/>
            <a:pathLst>
              <a:path w="2922576" h="2692126">
                <a:moveTo>
                  <a:pt x="553896" y="1279436"/>
                </a:moveTo>
                <a:cubicBezTo>
                  <a:pt x="792021" y="1473111"/>
                  <a:pt x="992046" y="1742986"/>
                  <a:pt x="1211121" y="1974761"/>
                </a:cubicBezTo>
                <a:lnTo>
                  <a:pt x="1201596" y="2431961"/>
                </a:lnTo>
                <a:cubicBezTo>
                  <a:pt x="947596" y="2384336"/>
                  <a:pt x="769796" y="2336711"/>
                  <a:pt x="639621" y="2117636"/>
                </a:cubicBezTo>
                <a:cubicBezTo>
                  <a:pt x="509446" y="1898561"/>
                  <a:pt x="582471" y="1558836"/>
                  <a:pt x="553896" y="1279436"/>
                </a:cubicBezTo>
                <a:close/>
                <a:moveTo>
                  <a:pt x="1414250" y="349940"/>
                </a:moveTo>
                <a:lnTo>
                  <a:pt x="1576175" y="702365"/>
                </a:lnTo>
                <a:lnTo>
                  <a:pt x="1840671" y="351223"/>
                </a:lnTo>
                <a:cubicBezTo>
                  <a:pt x="1946050" y="474823"/>
                  <a:pt x="2011221" y="645739"/>
                  <a:pt x="2011221" y="834547"/>
                </a:cubicBezTo>
                <a:cubicBezTo>
                  <a:pt x="2019964" y="1198269"/>
                  <a:pt x="1873746" y="1469720"/>
                  <a:pt x="1527496" y="1508764"/>
                </a:cubicBezTo>
                <a:lnTo>
                  <a:pt x="1534971" y="2136686"/>
                </a:lnTo>
                <a:cubicBezTo>
                  <a:pt x="1804846" y="1854111"/>
                  <a:pt x="2036621" y="1552486"/>
                  <a:pt x="2344596" y="1288961"/>
                </a:cubicBezTo>
                <a:cubicBezTo>
                  <a:pt x="2347771" y="1504861"/>
                  <a:pt x="2350946" y="1939836"/>
                  <a:pt x="2192196" y="2193836"/>
                </a:cubicBezTo>
                <a:cubicBezTo>
                  <a:pt x="1995346" y="2466886"/>
                  <a:pt x="1623871" y="2444661"/>
                  <a:pt x="1344471" y="2441486"/>
                </a:cubicBezTo>
                <a:lnTo>
                  <a:pt x="1353780" y="1510652"/>
                </a:lnTo>
                <a:cubicBezTo>
                  <a:pt x="992542" y="1480514"/>
                  <a:pt x="840254" y="1205525"/>
                  <a:pt x="849171" y="834547"/>
                </a:cubicBezTo>
                <a:cubicBezTo>
                  <a:pt x="853745" y="644286"/>
                  <a:pt x="913894" y="479273"/>
                  <a:pt x="1011904" y="360081"/>
                </a:cubicBezTo>
                <a:lnTo>
                  <a:pt x="1014200" y="359465"/>
                </a:lnTo>
                <a:lnTo>
                  <a:pt x="1214225" y="683315"/>
                </a:lnTo>
                <a:close/>
                <a:moveTo>
                  <a:pt x="480281" y="174535"/>
                </a:moveTo>
                <a:cubicBezTo>
                  <a:pt x="324175" y="174535"/>
                  <a:pt x="197626" y="319405"/>
                  <a:pt x="197626" y="498111"/>
                </a:cubicBezTo>
                <a:lnTo>
                  <a:pt x="197626" y="2194015"/>
                </a:lnTo>
                <a:cubicBezTo>
                  <a:pt x="197626" y="2372721"/>
                  <a:pt x="324175" y="2517591"/>
                  <a:pt x="480281" y="2517591"/>
                </a:cubicBezTo>
                <a:lnTo>
                  <a:pt x="2458598" y="2517591"/>
                </a:lnTo>
                <a:cubicBezTo>
                  <a:pt x="2614704" y="2517591"/>
                  <a:pt x="2741253" y="2372721"/>
                  <a:pt x="2741253" y="2194015"/>
                </a:cubicBezTo>
                <a:lnTo>
                  <a:pt x="2741253" y="498111"/>
                </a:lnTo>
                <a:cubicBezTo>
                  <a:pt x="2741253" y="319405"/>
                  <a:pt x="2614704" y="174535"/>
                  <a:pt x="2458598" y="174535"/>
                </a:cubicBezTo>
                <a:close/>
                <a:moveTo>
                  <a:pt x="324765" y="0"/>
                </a:moveTo>
                <a:lnTo>
                  <a:pt x="2597811" y="0"/>
                </a:lnTo>
                <a:cubicBezTo>
                  <a:pt x="2777173" y="0"/>
                  <a:pt x="2922576" y="166453"/>
                  <a:pt x="2922576" y="371783"/>
                </a:cubicBezTo>
                <a:lnTo>
                  <a:pt x="2922576" y="2320344"/>
                </a:lnTo>
                <a:cubicBezTo>
                  <a:pt x="2922576" y="2525673"/>
                  <a:pt x="2777173" y="2692126"/>
                  <a:pt x="2597811" y="2692126"/>
                </a:cubicBezTo>
                <a:lnTo>
                  <a:pt x="324765" y="2692126"/>
                </a:lnTo>
                <a:cubicBezTo>
                  <a:pt x="145402" y="2692126"/>
                  <a:pt x="0" y="2525673"/>
                  <a:pt x="0" y="2320344"/>
                </a:cubicBezTo>
                <a:lnTo>
                  <a:pt x="0" y="371783"/>
                </a:lnTo>
                <a:cubicBezTo>
                  <a:pt x="0" y="166453"/>
                  <a:pt x="145402" y="0"/>
                  <a:pt x="324765" y="0"/>
                </a:cubicBezTo>
                <a:close/>
              </a:path>
            </a:pathLst>
          </a:custGeom>
          <a:solidFill>
            <a:schemeClr val="accent3"/>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16" tIns="45708" rIns="91416" bIns="45708" anchor="ctr"/>
          <a:lstStyle/>
          <a:p>
            <a:pPr algn="ctr"/>
            <a:endParaRPr lang="zh-CN" altLang="en-US" sz="3200">
              <a:latin typeface="+mn-ea"/>
              <a:sym typeface="+mn-lt"/>
            </a:endParaRPr>
          </a:p>
        </p:txBody>
      </p:sp>
      <p:sp>
        <p:nvSpPr>
          <p:cNvPr id="82" name="KSO_Shape"/>
          <p:cNvSpPr>
            <a:spLocks noChangeAspect="1"/>
          </p:cNvSpPr>
          <p:nvPr/>
        </p:nvSpPr>
        <p:spPr>
          <a:xfrm>
            <a:off x="9280372" y="3633213"/>
            <a:ext cx="418282" cy="561454"/>
          </a:xfrm>
          <a:custGeom>
            <a:avLst/>
            <a:gdLst/>
            <a:ahLst/>
            <a:cxnLst/>
            <a:rect l="l" t="t" r="r" b="b"/>
            <a:pathLst>
              <a:path w="1171576" h="1571810">
                <a:moveTo>
                  <a:pt x="662070" y="927911"/>
                </a:moveTo>
                <a:lnTo>
                  <a:pt x="795754" y="1040206"/>
                </a:lnTo>
                <a:lnTo>
                  <a:pt x="662070" y="1184585"/>
                </a:lnTo>
                <a:close/>
                <a:moveTo>
                  <a:pt x="662070" y="398563"/>
                </a:moveTo>
                <a:lnTo>
                  <a:pt x="795754" y="510858"/>
                </a:lnTo>
                <a:lnTo>
                  <a:pt x="662070" y="655237"/>
                </a:lnTo>
                <a:close/>
                <a:moveTo>
                  <a:pt x="539081" y="115152"/>
                </a:moveTo>
                <a:cubicBezTo>
                  <a:pt x="540863" y="298745"/>
                  <a:pt x="542646" y="482338"/>
                  <a:pt x="544428" y="665931"/>
                </a:cubicBezTo>
                <a:lnTo>
                  <a:pt x="325186" y="430647"/>
                </a:lnTo>
                <a:lnTo>
                  <a:pt x="250323" y="510858"/>
                </a:lnTo>
                <a:lnTo>
                  <a:pt x="533733" y="788921"/>
                </a:lnTo>
                <a:lnTo>
                  <a:pt x="234281" y="1077679"/>
                </a:lnTo>
                <a:lnTo>
                  <a:pt x="309144" y="1152542"/>
                </a:lnTo>
                <a:lnTo>
                  <a:pt x="549775" y="922605"/>
                </a:lnTo>
                <a:cubicBezTo>
                  <a:pt x="547993" y="1102633"/>
                  <a:pt x="546210" y="1282661"/>
                  <a:pt x="544428" y="1462689"/>
                </a:cubicBezTo>
                <a:lnTo>
                  <a:pt x="950828" y="1066984"/>
                </a:lnTo>
                <a:lnTo>
                  <a:pt x="683460" y="783573"/>
                </a:lnTo>
                <a:lnTo>
                  <a:pt x="945481" y="516205"/>
                </a:lnTo>
                <a:close/>
                <a:moveTo>
                  <a:pt x="585788" y="184"/>
                </a:moveTo>
                <a:cubicBezTo>
                  <a:pt x="1023610" y="9709"/>
                  <a:pt x="1171576" y="352004"/>
                  <a:pt x="1171576" y="785997"/>
                </a:cubicBezTo>
                <a:cubicBezTo>
                  <a:pt x="1171576" y="1219990"/>
                  <a:pt x="1080760" y="1571810"/>
                  <a:pt x="585788" y="1571810"/>
                </a:cubicBezTo>
                <a:cubicBezTo>
                  <a:pt x="90816" y="1571810"/>
                  <a:pt x="0" y="1219990"/>
                  <a:pt x="0" y="785997"/>
                </a:cubicBezTo>
                <a:cubicBezTo>
                  <a:pt x="0" y="352004"/>
                  <a:pt x="147966" y="-9341"/>
                  <a:pt x="585788" y="184"/>
                </a:cubicBezTo>
                <a:close/>
              </a:path>
            </a:pathLst>
          </a:custGeom>
          <a:solidFill>
            <a:schemeClr val="accent5"/>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16" tIns="45708" rIns="91416" bIns="45708" anchor="ctr"/>
          <a:lstStyle/>
          <a:p>
            <a:pPr algn="ctr"/>
            <a:endParaRPr lang="zh-CN" altLang="en-US" sz="3200">
              <a:latin typeface="+mn-ea"/>
              <a:sym typeface="+mn-lt"/>
            </a:endParaRPr>
          </a:p>
        </p:txBody>
      </p:sp>
      <p:sp>
        <p:nvSpPr>
          <p:cNvPr id="83" name="KSO_Shape"/>
          <p:cNvSpPr>
            <a:spLocks noChangeAspect="1"/>
          </p:cNvSpPr>
          <p:nvPr/>
        </p:nvSpPr>
        <p:spPr>
          <a:xfrm>
            <a:off x="7587639" y="3737446"/>
            <a:ext cx="528172" cy="352993"/>
          </a:xfrm>
          <a:custGeom>
            <a:avLst/>
            <a:gdLst/>
            <a:ahLst/>
            <a:cxnLst/>
            <a:rect l="l" t="t" r="r" b="b"/>
            <a:pathLst>
              <a:path w="4974795" h="3320682">
                <a:moveTo>
                  <a:pt x="1897867" y="1805825"/>
                </a:moveTo>
                <a:lnTo>
                  <a:pt x="2485737" y="2315734"/>
                </a:lnTo>
                <a:lnTo>
                  <a:pt x="3073607" y="1805825"/>
                </a:lnTo>
                <a:lnTo>
                  <a:pt x="4820061" y="3320682"/>
                </a:lnTo>
                <a:lnTo>
                  <a:pt x="151413" y="3320682"/>
                </a:lnTo>
                <a:close/>
                <a:moveTo>
                  <a:pt x="0" y="159634"/>
                </a:moveTo>
                <a:lnTo>
                  <a:pt x="1788328" y="1710812"/>
                </a:lnTo>
                <a:lnTo>
                  <a:pt x="0" y="3261996"/>
                </a:lnTo>
                <a:close/>
                <a:moveTo>
                  <a:pt x="4974795" y="156753"/>
                </a:moveTo>
                <a:lnTo>
                  <a:pt x="4974795" y="3264872"/>
                </a:lnTo>
                <a:lnTo>
                  <a:pt x="3183146" y="1710812"/>
                </a:lnTo>
                <a:close/>
                <a:moveTo>
                  <a:pt x="35040" y="0"/>
                </a:moveTo>
                <a:lnTo>
                  <a:pt x="4936434" y="0"/>
                </a:lnTo>
                <a:lnTo>
                  <a:pt x="2485737" y="2125709"/>
                </a:lnTo>
                <a:close/>
              </a:path>
            </a:pathLst>
          </a:custGeom>
          <a:solidFill>
            <a:schemeClr val="accent4"/>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16" tIns="45708" rIns="91416" bIns="45708" anchor="ctr"/>
          <a:lstStyle/>
          <a:p>
            <a:pPr algn="ctr"/>
            <a:endParaRPr lang="en-US" sz="3200">
              <a:latin typeface="+mn-ea"/>
              <a:sym typeface="+mn-lt"/>
            </a:endParaRPr>
          </a:p>
        </p:txBody>
      </p:sp>
      <p:grpSp>
        <p:nvGrpSpPr>
          <p:cNvPr id="91" name="Group 90"/>
          <p:cNvGrpSpPr/>
          <p:nvPr/>
        </p:nvGrpSpPr>
        <p:grpSpPr>
          <a:xfrm>
            <a:off x="2969401" y="5051522"/>
            <a:ext cx="2837897" cy="993703"/>
            <a:chOff x="2226439" y="3788956"/>
            <a:chExt cx="2128977" cy="745471"/>
          </a:xfrm>
        </p:grpSpPr>
        <p:sp>
          <p:nvSpPr>
            <p:cNvPr id="46" name="文本框 25"/>
            <p:cNvSpPr txBox="1"/>
            <p:nvPr/>
          </p:nvSpPr>
          <p:spPr>
            <a:xfrm flipH="1">
              <a:off x="2226439" y="3950822"/>
              <a:ext cx="511294" cy="500105"/>
            </a:xfrm>
            <a:prstGeom prst="rect">
              <a:avLst/>
            </a:prstGeom>
            <a:noFill/>
          </p:spPr>
          <p:txBody>
            <a:bodyPr wrap="none" lIns="91416" tIns="45708" rIns="91416" bIns="45708" rtlCol="0">
              <a:spAutoFit/>
            </a:bodyPr>
            <a:lstStyle/>
            <a:p>
              <a:r>
                <a:rPr lang="en-US" altLang="zh-CN" sz="3730" dirty="0">
                  <a:solidFill>
                    <a:schemeClr val="accent2"/>
                  </a:solidFill>
                  <a:effectLst>
                    <a:innerShdw blurRad="25400" dist="12700" dir="13500000">
                      <a:prstClr val="black">
                        <a:alpha val="50000"/>
                      </a:prstClr>
                    </a:innerShdw>
                  </a:effectLst>
                  <a:latin typeface="Impact" panose="020B0806030902050204" pitchFamily="34" charset="0"/>
                  <a:sym typeface="+mn-lt"/>
                </a:rPr>
                <a:t>02</a:t>
              </a:r>
              <a:endParaRPr lang="zh-CN" altLang="en-US" sz="3730" dirty="0">
                <a:solidFill>
                  <a:schemeClr val="accent2"/>
                </a:solidFill>
                <a:effectLst>
                  <a:innerShdw blurRad="25400" dist="12700" dir="13500000">
                    <a:prstClr val="black">
                      <a:alpha val="50000"/>
                    </a:prstClr>
                  </a:innerShdw>
                </a:effectLst>
                <a:latin typeface="Impact" panose="020B0806030902050204" pitchFamily="34" charset="0"/>
                <a:sym typeface="+mn-lt"/>
              </a:endParaRPr>
            </a:p>
          </p:txBody>
        </p:sp>
        <p:sp>
          <p:nvSpPr>
            <p:cNvPr id="47" name="文本框 24"/>
            <p:cNvSpPr txBox="1"/>
            <p:nvPr/>
          </p:nvSpPr>
          <p:spPr>
            <a:xfrm flipH="1">
              <a:off x="2703957" y="3788956"/>
              <a:ext cx="1372331" cy="315487"/>
            </a:xfrm>
            <a:prstGeom prst="rect">
              <a:avLst/>
            </a:prstGeom>
            <a:noFill/>
          </p:spPr>
          <p:txBody>
            <a:bodyPr wrap="none" lIns="91416" tIns="45708" rIns="91416" bIns="45708" rtlCol="0">
              <a:spAutoFit/>
            </a:bodyPr>
            <a:lstStyle/>
            <a:p>
              <a:r>
                <a:rPr lang="zh-CN" altLang="en-US" sz="2135" b="1" dirty="0">
                  <a:solidFill>
                    <a:schemeClr val="tx2">
                      <a:lumMod val="50000"/>
                    </a:schemeClr>
                  </a:solidFill>
                  <a:latin typeface="+mn-ea"/>
                  <a:sym typeface="+mn-lt"/>
                </a:rPr>
                <a:t>点击添加标题</a:t>
              </a:r>
              <a:endParaRPr lang="en-US" altLang="zh-CN" sz="2135" b="1" dirty="0">
                <a:solidFill>
                  <a:schemeClr val="tx2">
                    <a:lumMod val="50000"/>
                  </a:schemeClr>
                </a:solidFill>
                <a:latin typeface="+mn-ea"/>
                <a:sym typeface="+mn-lt"/>
              </a:endParaRPr>
            </a:p>
          </p:txBody>
        </p:sp>
        <p:sp>
          <p:nvSpPr>
            <p:cNvPr id="85" name="文本框 31"/>
            <p:cNvSpPr txBox="1"/>
            <p:nvPr/>
          </p:nvSpPr>
          <p:spPr>
            <a:xfrm flipH="1">
              <a:off x="2677633" y="4095750"/>
              <a:ext cx="1677783" cy="438677"/>
            </a:xfrm>
            <a:prstGeom prst="rect">
              <a:avLst/>
            </a:prstGeom>
            <a:noFill/>
          </p:spPr>
          <p:txBody>
            <a:bodyPr wrap="none" lIns="91416" tIns="45708" rIns="91416" bIns="45708" rtlCol="0">
              <a:spAutoFit/>
            </a:bodyPr>
            <a:lstStyle/>
            <a:p>
              <a:r>
                <a:rPr lang="zh-CN" altLang="en-US" sz="1600" dirty="0">
                  <a:solidFill>
                    <a:schemeClr val="tx1">
                      <a:lumMod val="50000"/>
                      <a:lumOff val="50000"/>
                    </a:schemeClr>
                  </a:solidFill>
                  <a:latin typeface="+mn-ea"/>
                  <a:sym typeface="+mn-lt"/>
                </a:rPr>
                <a:t>点击添加标题文字添加</a:t>
              </a:r>
              <a:endParaRPr lang="en-US" altLang="zh-CN" sz="1600" dirty="0">
                <a:solidFill>
                  <a:schemeClr val="tx1">
                    <a:lumMod val="50000"/>
                    <a:lumOff val="50000"/>
                  </a:schemeClr>
                </a:solidFill>
                <a:latin typeface="+mn-ea"/>
                <a:sym typeface="+mn-lt"/>
              </a:endParaRPr>
            </a:p>
            <a:p>
              <a:r>
                <a:rPr lang="zh-CN" altLang="en-US" sz="1600" dirty="0">
                  <a:solidFill>
                    <a:schemeClr val="tx1">
                      <a:lumMod val="50000"/>
                      <a:lumOff val="50000"/>
                    </a:schemeClr>
                  </a:solidFill>
                  <a:latin typeface="+mn-ea"/>
                  <a:sym typeface="+mn-lt"/>
                </a:rPr>
                <a:t>点击添加标题文字添加</a:t>
              </a:r>
            </a:p>
          </p:txBody>
        </p:sp>
      </p:grpSp>
      <p:sp>
        <p:nvSpPr>
          <p:cNvPr id="2" name="标题 1"/>
          <p:cNvSpPr>
            <a:spLocks noGrp="1"/>
          </p:cNvSpPr>
          <p:nvPr>
            <p:ph type="title"/>
          </p:nvPr>
        </p:nvSpPr>
        <p:spPr/>
        <p:txBody>
          <a:bodyPr>
            <a:normAutofit/>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1000"/>
                                        <p:tgtEl>
                                          <p:spTgt spid="42"/>
                                        </p:tgtEl>
                                      </p:cBhvr>
                                    </p:animEffect>
                                    <p:anim calcmode="lin" valueType="num">
                                      <p:cBhvr>
                                        <p:cTn id="14" dur="1000" fill="hold"/>
                                        <p:tgtEl>
                                          <p:spTgt spid="42"/>
                                        </p:tgtEl>
                                        <p:attrNameLst>
                                          <p:attrName>ppt_x</p:attrName>
                                        </p:attrNameLst>
                                      </p:cBhvr>
                                      <p:tavLst>
                                        <p:tav tm="0">
                                          <p:val>
                                            <p:strVal val="#ppt_x"/>
                                          </p:val>
                                        </p:tav>
                                        <p:tav tm="100000">
                                          <p:val>
                                            <p:strVal val="#ppt_x"/>
                                          </p:val>
                                        </p:tav>
                                      </p:tavLst>
                                    </p:anim>
                                    <p:anim calcmode="lin" valueType="num">
                                      <p:cBhvr>
                                        <p:cTn id="15" dur="1000" fill="hold"/>
                                        <p:tgtEl>
                                          <p:spTgt spid="42"/>
                                        </p:tgtEl>
                                        <p:attrNameLst>
                                          <p:attrName>ppt_y</p:attrName>
                                        </p:attrNameLst>
                                      </p:cBhvr>
                                      <p:tavLst>
                                        <p:tav tm="0">
                                          <p:val>
                                            <p:strVal val="#ppt_y-.1"/>
                                          </p:val>
                                        </p:tav>
                                        <p:tav tm="100000">
                                          <p:val>
                                            <p:strVal val="#ppt_y"/>
                                          </p:val>
                                        </p:tav>
                                      </p:tavLst>
                                    </p:anim>
                                  </p:childTnLst>
                                </p:cTn>
                              </p:par>
                              <p:par>
                                <p:cTn id="16" presetID="47" presetClass="entr" presetSubtype="0" fill="hold" grpId="0" nodeType="withEffect">
                                  <p:stCondLst>
                                    <p:cond delay="0"/>
                                  </p:stCondLst>
                                  <p:childTnLst>
                                    <p:set>
                                      <p:cBhvr>
                                        <p:cTn id="17" dur="1" fill="hold">
                                          <p:stCondLst>
                                            <p:cond delay="0"/>
                                          </p:stCondLst>
                                        </p:cTn>
                                        <p:tgtEl>
                                          <p:spTgt spid="77"/>
                                        </p:tgtEl>
                                        <p:attrNameLst>
                                          <p:attrName>style.visibility</p:attrName>
                                        </p:attrNameLst>
                                      </p:cBhvr>
                                      <p:to>
                                        <p:strVal val="visible"/>
                                      </p:to>
                                    </p:set>
                                    <p:animEffect transition="in" filter="fade">
                                      <p:cBhvr>
                                        <p:cTn id="18" dur="1000"/>
                                        <p:tgtEl>
                                          <p:spTgt spid="77"/>
                                        </p:tgtEl>
                                      </p:cBhvr>
                                    </p:animEffect>
                                    <p:anim calcmode="lin" valueType="num">
                                      <p:cBhvr>
                                        <p:cTn id="19" dur="1000" fill="hold"/>
                                        <p:tgtEl>
                                          <p:spTgt spid="77"/>
                                        </p:tgtEl>
                                        <p:attrNameLst>
                                          <p:attrName>ppt_x</p:attrName>
                                        </p:attrNameLst>
                                      </p:cBhvr>
                                      <p:tavLst>
                                        <p:tav tm="0">
                                          <p:val>
                                            <p:strVal val="#ppt_x"/>
                                          </p:val>
                                        </p:tav>
                                        <p:tav tm="100000">
                                          <p:val>
                                            <p:strVal val="#ppt_x"/>
                                          </p:val>
                                        </p:tav>
                                      </p:tavLst>
                                    </p:anim>
                                    <p:anim calcmode="lin" valueType="num">
                                      <p:cBhvr>
                                        <p:cTn id="20" dur="1000" fill="hold"/>
                                        <p:tgtEl>
                                          <p:spTgt spid="77"/>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7" presetClass="entr" presetSubtype="0"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fade">
                                      <p:cBhvr>
                                        <p:cTn id="24" dur="1000"/>
                                        <p:tgtEl>
                                          <p:spTgt spid="26"/>
                                        </p:tgtEl>
                                      </p:cBhvr>
                                    </p:animEffect>
                                    <p:anim calcmode="lin" valueType="num">
                                      <p:cBhvr>
                                        <p:cTn id="25" dur="1000" fill="hold"/>
                                        <p:tgtEl>
                                          <p:spTgt spid="26"/>
                                        </p:tgtEl>
                                        <p:attrNameLst>
                                          <p:attrName>ppt_x</p:attrName>
                                        </p:attrNameLst>
                                      </p:cBhvr>
                                      <p:tavLst>
                                        <p:tav tm="0">
                                          <p:val>
                                            <p:strVal val="#ppt_x"/>
                                          </p:val>
                                        </p:tav>
                                        <p:tav tm="100000">
                                          <p:val>
                                            <p:strVal val="#ppt_x"/>
                                          </p:val>
                                        </p:tav>
                                      </p:tavLst>
                                    </p:anim>
                                    <p:anim calcmode="lin" valueType="num">
                                      <p:cBhvr>
                                        <p:cTn id="26" dur="1000" fill="hold"/>
                                        <p:tgtEl>
                                          <p:spTgt spid="26"/>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78"/>
                                        </p:tgtEl>
                                        <p:attrNameLst>
                                          <p:attrName>style.visibility</p:attrName>
                                        </p:attrNameLst>
                                      </p:cBhvr>
                                      <p:to>
                                        <p:strVal val="visible"/>
                                      </p:to>
                                    </p:set>
                                    <p:animEffect transition="in" filter="fade">
                                      <p:cBhvr>
                                        <p:cTn id="30" dur="1000"/>
                                        <p:tgtEl>
                                          <p:spTgt spid="78"/>
                                        </p:tgtEl>
                                      </p:cBhvr>
                                    </p:animEffect>
                                    <p:anim calcmode="lin" valueType="num">
                                      <p:cBhvr>
                                        <p:cTn id="31" dur="1000" fill="hold"/>
                                        <p:tgtEl>
                                          <p:spTgt spid="78"/>
                                        </p:tgtEl>
                                        <p:attrNameLst>
                                          <p:attrName>ppt_x</p:attrName>
                                        </p:attrNameLst>
                                      </p:cBhvr>
                                      <p:tavLst>
                                        <p:tav tm="0">
                                          <p:val>
                                            <p:strVal val="#ppt_x"/>
                                          </p:val>
                                        </p:tav>
                                        <p:tav tm="100000">
                                          <p:val>
                                            <p:strVal val="#ppt_x"/>
                                          </p:val>
                                        </p:tav>
                                      </p:tavLst>
                                    </p:anim>
                                    <p:anim calcmode="lin" valueType="num">
                                      <p:cBhvr>
                                        <p:cTn id="32" dur="1000" fill="hold"/>
                                        <p:tgtEl>
                                          <p:spTgt spid="78"/>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fade">
                                      <p:cBhvr>
                                        <p:cTn id="35" dur="1000"/>
                                        <p:tgtEl>
                                          <p:spTgt spid="35"/>
                                        </p:tgtEl>
                                      </p:cBhvr>
                                    </p:animEffect>
                                    <p:anim calcmode="lin" valueType="num">
                                      <p:cBhvr>
                                        <p:cTn id="36" dur="1000" fill="hold"/>
                                        <p:tgtEl>
                                          <p:spTgt spid="35"/>
                                        </p:tgtEl>
                                        <p:attrNameLst>
                                          <p:attrName>ppt_x</p:attrName>
                                        </p:attrNameLst>
                                      </p:cBhvr>
                                      <p:tavLst>
                                        <p:tav tm="0">
                                          <p:val>
                                            <p:strVal val="#ppt_x"/>
                                          </p:val>
                                        </p:tav>
                                        <p:tav tm="100000">
                                          <p:val>
                                            <p:strVal val="#ppt_x"/>
                                          </p:val>
                                        </p:tav>
                                      </p:tavLst>
                                    </p:anim>
                                    <p:anim calcmode="lin" valueType="num">
                                      <p:cBhvr>
                                        <p:cTn id="37" dur="1000" fill="hold"/>
                                        <p:tgtEl>
                                          <p:spTgt spid="35"/>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1000"/>
                                        <p:tgtEl>
                                          <p:spTgt spid="27"/>
                                        </p:tgtEl>
                                      </p:cBhvr>
                                    </p:animEffect>
                                    <p:anim calcmode="lin" valueType="num">
                                      <p:cBhvr>
                                        <p:cTn id="42" dur="1000" fill="hold"/>
                                        <p:tgtEl>
                                          <p:spTgt spid="27"/>
                                        </p:tgtEl>
                                        <p:attrNameLst>
                                          <p:attrName>ppt_x</p:attrName>
                                        </p:attrNameLst>
                                      </p:cBhvr>
                                      <p:tavLst>
                                        <p:tav tm="0">
                                          <p:val>
                                            <p:strVal val="#ppt_x"/>
                                          </p:val>
                                        </p:tav>
                                        <p:tav tm="100000">
                                          <p:val>
                                            <p:strVal val="#ppt_x"/>
                                          </p:val>
                                        </p:tav>
                                      </p:tavLst>
                                    </p:anim>
                                    <p:anim calcmode="lin" valueType="num">
                                      <p:cBhvr>
                                        <p:cTn id="43" dur="1000" fill="hold"/>
                                        <p:tgtEl>
                                          <p:spTgt spid="27"/>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7" presetClass="entr" presetSubtype="0" fill="hold"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1000"/>
                                        <p:tgtEl>
                                          <p:spTgt spid="29"/>
                                        </p:tgtEl>
                                      </p:cBhvr>
                                    </p:animEffect>
                                    <p:anim calcmode="lin" valueType="num">
                                      <p:cBhvr>
                                        <p:cTn id="48" dur="1000" fill="hold"/>
                                        <p:tgtEl>
                                          <p:spTgt spid="29"/>
                                        </p:tgtEl>
                                        <p:attrNameLst>
                                          <p:attrName>ppt_x</p:attrName>
                                        </p:attrNameLst>
                                      </p:cBhvr>
                                      <p:tavLst>
                                        <p:tav tm="0">
                                          <p:val>
                                            <p:strVal val="#ppt_x"/>
                                          </p:val>
                                        </p:tav>
                                        <p:tav tm="100000">
                                          <p:val>
                                            <p:strVal val="#ppt_x"/>
                                          </p:val>
                                        </p:tav>
                                      </p:tavLst>
                                    </p:anim>
                                    <p:anim calcmode="lin" valueType="num">
                                      <p:cBhvr>
                                        <p:cTn id="49" dur="1000" fill="hold"/>
                                        <p:tgtEl>
                                          <p:spTgt spid="29"/>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80"/>
                                        </p:tgtEl>
                                        <p:attrNameLst>
                                          <p:attrName>style.visibility</p:attrName>
                                        </p:attrNameLst>
                                      </p:cBhvr>
                                      <p:to>
                                        <p:strVal val="visible"/>
                                      </p:to>
                                    </p:set>
                                    <p:animEffect transition="in" filter="fade">
                                      <p:cBhvr>
                                        <p:cTn id="52" dur="1000"/>
                                        <p:tgtEl>
                                          <p:spTgt spid="80"/>
                                        </p:tgtEl>
                                      </p:cBhvr>
                                    </p:animEffect>
                                    <p:anim calcmode="lin" valueType="num">
                                      <p:cBhvr>
                                        <p:cTn id="53" dur="1000" fill="hold"/>
                                        <p:tgtEl>
                                          <p:spTgt spid="80"/>
                                        </p:tgtEl>
                                        <p:attrNameLst>
                                          <p:attrName>ppt_x</p:attrName>
                                        </p:attrNameLst>
                                      </p:cBhvr>
                                      <p:tavLst>
                                        <p:tav tm="0">
                                          <p:val>
                                            <p:strVal val="#ppt_x"/>
                                          </p:val>
                                        </p:tav>
                                        <p:tav tm="100000">
                                          <p:val>
                                            <p:strVal val="#ppt_x"/>
                                          </p:val>
                                        </p:tav>
                                      </p:tavLst>
                                    </p:anim>
                                    <p:anim calcmode="lin" valueType="num">
                                      <p:cBhvr>
                                        <p:cTn id="54" dur="1000" fill="hold"/>
                                        <p:tgtEl>
                                          <p:spTgt spid="80"/>
                                        </p:tgtEl>
                                        <p:attrNameLst>
                                          <p:attrName>ppt_y</p:attrName>
                                        </p:attrNameLst>
                                      </p:cBhvr>
                                      <p:tavLst>
                                        <p:tav tm="0">
                                          <p:val>
                                            <p:strVal val="#ppt_y-.1"/>
                                          </p:val>
                                        </p:tav>
                                        <p:tav tm="100000">
                                          <p:val>
                                            <p:strVal val="#ppt_y"/>
                                          </p:val>
                                        </p:tav>
                                      </p:tavLst>
                                    </p:anim>
                                  </p:childTnLst>
                                </p:cTn>
                              </p:par>
                            </p:childTnLst>
                          </p:cTn>
                        </p:par>
                        <p:par>
                          <p:cTn id="55" fill="hold">
                            <p:stCondLst>
                              <p:cond delay="6000"/>
                            </p:stCondLst>
                            <p:childTnLst>
                              <p:par>
                                <p:cTn id="56" presetID="47" presetClass="entr" presetSubtype="0"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fade">
                                      <p:cBhvr>
                                        <p:cTn id="58" dur="1000"/>
                                        <p:tgtEl>
                                          <p:spTgt spid="28"/>
                                        </p:tgtEl>
                                      </p:cBhvr>
                                    </p:animEffect>
                                    <p:anim calcmode="lin" valueType="num">
                                      <p:cBhvr>
                                        <p:cTn id="59" dur="1000" fill="hold"/>
                                        <p:tgtEl>
                                          <p:spTgt spid="28"/>
                                        </p:tgtEl>
                                        <p:attrNameLst>
                                          <p:attrName>ppt_x</p:attrName>
                                        </p:attrNameLst>
                                      </p:cBhvr>
                                      <p:tavLst>
                                        <p:tav tm="0">
                                          <p:val>
                                            <p:strVal val="#ppt_x"/>
                                          </p:val>
                                        </p:tav>
                                        <p:tav tm="100000">
                                          <p:val>
                                            <p:strVal val="#ppt_x"/>
                                          </p:val>
                                        </p:tav>
                                      </p:tavLst>
                                    </p:anim>
                                    <p:anim calcmode="lin" valueType="num">
                                      <p:cBhvr>
                                        <p:cTn id="60" dur="1000" fill="hold"/>
                                        <p:tgtEl>
                                          <p:spTgt spid="28"/>
                                        </p:tgtEl>
                                        <p:attrNameLst>
                                          <p:attrName>ppt_y</p:attrName>
                                        </p:attrNameLst>
                                      </p:cBhvr>
                                      <p:tavLst>
                                        <p:tav tm="0">
                                          <p:val>
                                            <p:strVal val="#ppt_y-.1"/>
                                          </p:val>
                                        </p:tav>
                                        <p:tav tm="100000">
                                          <p:val>
                                            <p:strVal val="#ppt_y"/>
                                          </p:val>
                                        </p:tav>
                                      </p:tavLst>
                                    </p:anim>
                                  </p:childTnLst>
                                </p:cTn>
                              </p:par>
                            </p:childTnLst>
                          </p:cTn>
                        </p:par>
                        <p:par>
                          <p:cTn id="61" fill="hold">
                            <p:stCondLst>
                              <p:cond delay="7000"/>
                            </p:stCondLst>
                            <p:childTnLst>
                              <p:par>
                                <p:cTn id="62" presetID="42" presetClass="entr" presetSubtype="0" fill="hold" nodeType="after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fade">
                                      <p:cBhvr>
                                        <p:cTn id="64" dur="1000"/>
                                        <p:tgtEl>
                                          <p:spTgt spid="38"/>
                                        </p:tgtEl>
                                      </p:cBhvr>
                                    </p:animEffect>
                                    <p:anim calcmode="lin" valueType="num">
                                      <p:cBhvr>
                                        <p:cTn id="65" dur="1000" fill="hold"/>
                                        <p:tgtEl>
                                          <p:spTgt spid="38"/>
                                        </p:tgtEl>
                                        <p:attrNameLst>
                                          <p:attrName>ppt_x</p:attrName>
                                        </p:attrNameLst>
                                      </p:cBhvr>
                                      <p:tavLst>
                                        <p:tav tm="0">
                                          <p:val>
                                            <p:strVal val="#ppt_x"/>
                                          </p:val>
                                        </p:tav>
                                        <p:tav tm="100000">
                                          <p:val>
                                            <p:strVal val="#ppt_x"/>
                                          </p:val>
                                        </p:tav>
                                      </p:tavLst>
                                    </p:anim>
                                    <p:anim calcmode="lin" valueType="num">
                                      <p:cBhvr>
                                        <p:cTn id="66" dur="1000" fill="hold"/>
                                        <p:tgtEl>
                                          <p:spTgt spid="38"/>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83"/>
                                        </p:tgtEl>
                                        <p:attrNameLst>
                                          <p:attrName>style.visibility</p:attrName>
                                        </p:attrNameLst>
                                      </p:cBhvr>
                                      <p:to>
                                        <p:strVal val="visible"/>
                                      </p:to>
                                    </p:set>
                                    <p:animEffect transition="in" filter="fade">
                                      <p:cBhvr>
                                        <p:cTn id="69" dur="1000"/>
                                        <p:tgtEl>
                                          <p:spTgt spid="83"/>
                                        </p:tgtEl>
                                      </p:cBhvr>
                                    </p:animEffect>
                                    <p:anim calcmode="lin" valueType="num">
                                      <p:cBhvr>
                                        <p:cTn id="70" dur="1000" fill="hold"/>
                                        <p:tgtEl>
                                          <p:spTgt spid="83"/>
                                        </p:tgtEl>
                                        <p:attrNameLst>
                                          <p:attrName>ppt_x</p:attrName>
                                        </p:attrNameLst>
                                      </p:cBhvr>
                                      <p:tavLst>
                                        <p:tav tm="0">
                                          <p:val>
                                            <p:strVal val="#ppt_x"/>
                                          </p:val>
                                        </p:tav>
                                        <p:tav tm="100000">
                                          <p:val>
                                            <p:strVal val="#ppt_x"/>
                                          </p:val>
                                        </p:tav>
                                      </p:tavLst>
                                    </p:anim>
                                    <p:anim calcmode="lin" valueType="num">
                                      <p:cBhvr>
                                        <p:cTn id="71" dur="1000" fill="hold"/>
                                        <p:tgtEl>
                                          <p:spTgt spid="83"/>
                                        </p:tgtEl>
                                        <p:attrNameLst>
                                          <p:attrName>ppt_y</p:attrName>
                                        </p:attrNameLst>
                                      </p:cBhvr>
                                      <p:tavLst>
                                        <p:tav tm="0">
                                          <p:val>
                                            <p:strVal val="#ppt_y+.1"/>
                                          </p:val>
                                        </p:tav>
                                        <p:tav tm="100000">
                                          <p:val>
                                            <p:strVal val="#ppt_y"/>
                                          </p:val>
                                        </p:tav>
                                      </p:tavLst>
                                    </p:anim>
                                  </p:childTnLst>
                                </p:cTn>
                              </p:par>
                            </p:childTnLst>
                          </p:cTn>
                        </p:par>
                        <p:par>
                          <p:cTn id="72" fill="hold">
                            <p:stCondLst>
                              <p:cond delay="8000"/>
                            </p:stCondLst>
                            <p:childTnLst>
                              <p:par>
                                <p:cTn id="73" presetID="42" presetClass="entr" presetSubtype="0" fill="hold" grpId="0" nodeType="after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1000"/>
                                        <p:tgtEl>
                                          <p:spTgt spid="25"/>
                                        </p:tgtEl>
                                      </p:cBhvr>
                                    </p:animEffect>
                                    <p:anim calcmode="lin" valueType="num">
                                      <p:cBhvr>
                                        <p:cTn id="76" dur="1000" fill="hold"/>
                                        <p:tgtEl>
                                          <p:spTgt spid="25"/>
                                        </p:tgtEl>
                                        <p:attrNameLst>
                                          <p:attrName>ppt_x</p:attrName>
                                        </p:attrNameLst>
                                      </p:cBhvr>
                                      <p:tavLst>
                                        <p:tav tm="0">
                                          <p:val>
                                            <p:strVal val="#ppt_x"/>
                                          </p:val>
                                        </p:tav>
                                        <p:tav tm="100000">
                                          <p:val>
                                            <p:strVal val="#ppt_x"/>
                                          </p:val>
                                        </p:tav>
                                      </p:tavLst>
                                    </p:anim>
                                    <p:anim calcmode="lin" valueType="num">
                                      <p:cBhvr>
                                        <p:cTn id="77" dur="1000" fill="hold"/>
                                        <p:tgtEl>
                                          <p:spTgt spid="25"/>
                                        </p:tgtEl>
                                        <p:attrNameLst>
                                          <p:attrName>ppt_y</p:attrName>
                                        </p:attrNameLst>
                                      </p:cBhvr>
                                      <p:tavLst>
                                        <p:tav tm="0">
                                          <p:val>
                                            <p:strVal val="#ppt_y+.1"/>
                                          </p:val>
                                        </p:tav>
                                        <p:tav tm="100000">
                                          <p:val>
                                            <p:strVal val="#ppt_y"/>
                                          </p:val>
                                        </p:tav>
                                      </p:tavLst>
                                    </p:anim>
                                  </p:childTnLst>
                                </p:cTn>
                              </p:par>
                            </p:childTnLst>
                          </p:cTn>
                        </p:par>
                        <p:par>
                          <p:cTn id="78" fill="hold">
                            <p:stCondLst>
                              <p:cond delay="9000"/>
                            </p:stCondLst>
                            <p:childTnLst>
                              <p:par>
                                <p:cTn id="79" presetID="47" presetClass="entr" presetSubtype="0" fill="hold" nodeType="afterEffect">
                                  <p:stCondLst>
                                    <p:cond delay="0"/>
                                  </p:stCondLst>
                                  <p:childTnLst>
                                    <p:set>
                                      <p:cBhvr>
                                        <p:cTn id="80" dur="1" fill="hold">
                                          <p:stCondLst>
                                            <p:cond delay="0"/>
                                          </p:stCondLst>
                                        </p:cTn>
                                        <p:tgtEl>
                                          <p:spTgt spid="32"/>
                                        </p:tgtEl>
                                        <p:attrNameLst>
                                          <p:attrName>style.visibility</p:attrName>
                                        </p:attrNameLst>
                                      </p:cBhvr>
                                      <p:to>
                                        <p:strVal val="visible"/>
                                      </p:to>
                                    </p:set>
                                    <p:animEffect transition="in" filter="fade">
                                      <p:cBhvr>
                                        <p:cTn id="81" dur="1000"/>
                                        <p:tgtEl>
                                          <p:spTgt spid="32"/>
                                        </p:tgtEl>
                                      </p:cBhvr>
                                    </p:animEffect>
                                    <p:anim calcmode="lin" valueType="num">
                                      <p:cBhvr>
                                        <p:cTn id="82" dur="1000" fill="hold"/>
                                        <p:tgtEl>
                                          <p:spTgt spid="32"/>
                                        </p:tgtEl>
                                        <p:attrNameLst>
                                          <p:attrName>ppt_x</p:attrName>
                                        </p:attrNameLst>
                                      </p:cBhvr>
                                      <p:tavLst>
                                        <p:tav tm="0">
                                          <p:val>
                                            <p:strVal val="#ppt_x"/>
                                          </p:val>
                                        </p:tav>
                                        <p:tav tm="100000">
                                          <p:val>
                                            <p:strVal val="#ppt_x"/>
                                          </p:val>
                                        </p:tav>
                                      </p:tavLst>
                                    </p:anim>
                                    <p:anim calcmode="lin" valueType="num">
                                      <p:cBhvr>
                                        <p:cTn id="83" dur="1000" fill="hold"/>
                                        <p:tgtEl>
                                          <p:spTgt spid="32"/>
                                        </p:tgtEl>
                                        <p:attrNameLst>
                                          <p:attrName>ppt_y</p:attrName>
                                        </p:attrNameLst>
                                      </p:cBhvr>
                                      <p:tavLst>
                                        <p:tav tm="0">
                                          <p:val>
                                            <p:strVal val="#ppt_y-.1"/>
                                          </p:val>
                                        </p:tav>
                                        <p:tav tm="100000">
                                          <p:val>
                                            <p:strVal val="#ppt_y"/>
                                          </p:val>
                                        </p:tav>
                                      </p:tavLst>
                                    </p:anim>
                                  </p:childTnLst>
                                </p:cTn>
                              </p:par>
                              <p:par>
                                <p:cTn id="84" presetID="47" presetClass="entr" presetSubtype="0" fill="hold" grpId="0" nodeType="withEffect">
                                  <p:stCondLst>
                                    <p:cond delay="0"/>
                                  </p:stCondLst>
                                  <p:childTnLst>
                                    <p:set>
                                      <p:cBhvr>
                                        <p:cTn id="85" dur="1" fill="hold">
                                          <p:stCondLst>
                                            <p:cond delay="0"/>
                                          </p:stCondLst>
                                        </p:cTn>
                                        <p:tgtEl>
                                          <p:spTgt spid="82"/>
                                        </p:tgtEl>
                                        <p:attrNameLst>
                                          <p:attrName>style.visibility</p:attrName>
                                        </p:attrNameLst>
                                      </p:cBhvr>
                                      <p:to>
                                        <p:strVal val="visible"/>
                                      </p:to>
                                    </p:set>
                                    <p:animEffect transition="in" filter="fade">
                                      <p:cBhvr>
                                        <p:cTn id="86" dur="1000"/>
                                        <p:tgtEl>
                                          <p:spTgt spid="82"/>
                                        </p:tgtEl>
                                      </p:cBhvr>
                                    </p:animEffect>
                                    <p:anim calcmode="lin" valueType="num">
                                      <p:cBhvr>
                                        <p:cTn id="87" dur="1000" fill="hold"/>
                                        <p:tgtEl>
                                          <p:spTgt spid="82"/>
                                        </p:tgtEl>
                                        <p:attrNameLst>
                                          <p:attrName>ppt_x</p:attrName>
                                        </p:attrNameLst>
                                      </p:cBhvr>
                                      <p:tavLst>
                                        <p:tav tm="0">
                                          <p:val>
                                            <p:strVal val="#ppt_x"/>
                                          </p:val>
                                        </p:tav>
                                        <p:tav tm="100000">
                                          <p:val>
                                            <p:strVal val="#ppt_x"/>
                                          </p:val>
                                        </p:tav>
                                      </p:tavLst>
                                    </p:anim>
                                    <p:anim calcmode="lin" valueType="num">
                                      <p:cBhvr>
                                        <p:cTn id="88" dur="1000" fill="hold"/>
                                        <p:tgtEl>
                                          <p:spTgt spid="82"/>
                                        </p:tgtEl>
                                        <p:attrNameLst>
                                          <p:attrName>ppt_y</p:attrName>
                                        </p:attrNameLst>
                                      </p:cBhvr>
                                      <p:tavLst>
                                        <p:tav tm="0">
                                          <p:val>
                                            <p:strVal val="#ppt_y-.1"/>
                                          </p:val>
                                        </p:tav>
                                        <p:tav tm="100000">
                                          <p:val>
                                            <p:strVal val="#ppt_y"/>
                                          </p:val>
                                        </p:tav>
                                      </p:tavLst>
                                    </p:anim>
                                  </p:childTnLst>
                                </p:cTn>
                              </p:par>
                            </p:childTnLst>
                          </p:cTn>
                        </p:par>
                        <p:par>
                          <p:cTn id="89" fill="hold">
                            <p:stCondLst>
                              <p:cond delay="10000"/>
                            </p:stCondLst>
                            <p:childTnLst>
                              <p:par>
                                <p:cTn id="90" presetID="47" presetClass="entr" presetSubtype="0" fill="hold" nodeType="afterEffect">
                                  <p:stCondLst>
                                    <p:cond delay="0"/>
                                  </p:stCondLst>
                                  <p:childTnLst>
                                    <p:set>
                                      <p:cBhvr>
                                        <p:cTn id="91" dur="1" fill="hold">
                                          <p:stCondLst>
                                            <p:cond delay="0"/>
                                          </p:stCondLst>
                                        </p:cTn>
                                        <p:tgtEl>
                                          <p:spTgt spid="86"/>
                                        </p:tgtEl>
                                        <p:attrNameLst>
                                          <p:attrName>style.visibility</p:attrName>
                                        </p:attrNameLst>
                                      </p:cBhvr>
                                      <p:to>
                                        <p:strVal val="visible"/>
                                      </p:to>
                                    </p:set>
                                    <p:animEffect transition="in" filter="fade">
                                      <p:cBhvr>
                                        <p:cTn id="92" dur="1000"/>
                                        <p:tgtEl>
                                          <p:spTgt spid="86"/>
                                        </p:tgtEl>
                                      </p:cBhvr>
                                    </p:animEffect>
                                    <p:anim calcmode="lin" valueType="num">
                                      <p:cBhvr>
                                        <p:cTn id="93" dur="1000" fill="hold"/>
                                        <p:tgtEl>
                                          <p:spTgt spid="86"/>
                                        </p:tgtEl>
                                        <p:attrNameLst>
                                          <p:attrName>ppt_x</p:attrName>
                                        </p:attrNameLst>
                                      </p:cBhvr>
                                      <p:tavLst>
                                        <p:tav tm="0">
                                          <p:val>
                                            <p:strVal val="#ppt_x"/>
                                          </p:val>
                                        </p:tav>
                                        <p:tav tm="100000">
                                          <p:val>
                                            <p:strVal val="#ppt_x"/>
                                          </p:val>
                                        </p:tav>
                                      </p:tavLst>
                                    </p:anim>
                                    <p:anim calcmode="lin" valueType="num">
                                      <p:cBhvr>
                                        <p:cTn id="94" dur="1000" fill="hold"/>
                                        <p:tgtEl>
                                          <p:spTgt spid="86"/>
                                        </p:tgtEl>
                                        <p:attrNameLst>
                                          <p:attrName>ppt_y</p:attrName>
                                        </p:attrNameLst>
                                      </p:cBhvr>
                                      <p:tavLst>
                                        <p:tav tm="0">
                                          <p:val>
                                            <p:strVal val="#ppt_y-.1"/>
                                          </p:val>
                                        </p:tav>
                                        <p:tav tm="100000">
                                          <p:val>
                                            <p:strVal val="#ppt_y"/>
                                          </p:val>
                                        </p:tav>
                                      </p:tavLst>
                                    </p:anim>
                                  </p:childTnLst>
                                </p:cTn>
                              </p:par>
                              <p:par>
                                <p:cTn id="95" presetID="47" presetClass="entr" presetSubtype="0" fill="hold" nodeType="withEffect">
                                  <p:stCondLst>
                                    <p:cond delay="0"/>
                                  </p:stCondLst>
                                  <p:childTnLst>
                                    <p:set>
                                      <p:cBhvr>
                                        <p:cTn id="96" dur="1" fill="hold">
                                          <p:stCondLst>
                                            <p:cond delay="0"/>
                                          </p:stCondLst>
                                        </p:cTn>
                                        <p:tgtEl>
                                          <p:spTgt spid="91"/>
                                        </p:tgtEl>
                                        <p:attrNameLst>
                                          <p:attrName>style.visibility</p:attrName>
                                        </p:attrNameLst>
                                      </p:cBhvr>
                                      <p:to>
                                        <p:strVal val="visible"/>
                                      </p:to>
                                    </p:set>
                                    <p:animEffect transition="in" filter="fade">
                                      <p:cBhvr>
                                        <p:cTn id="97" dur="1000"/>
                                        <p:tgtEl>
                                          <p:spTgt spid="91"/>
                                        </p:tgtEl>
                                      </p:cBhvr>
                                    </p:animEffect>
                                    <p:anim calcmode="lin" valueType="num">
                                      <p:cBhvr>
                                        <p:cTn id="98" dur="1000" fill="hold"/>
                                        <p:tgtEl>
                                          <p:spTgt spid="91"/>
                                        </p:tgtEl>
                                        <p:attrNameLst>
                                          <p:attrName>ppt_x</p:attrName>
                                        </p:attrNameLst>
                                      </p:cBhvr>
                                      <p:tavLst>
                                        <p:tav tm="0">
                                          <p:val>
                                            <p:strVal val="#ppt_x"/>
                                          </p:val>
                                        </p:tav>
                                        <p:tav tm="100000">
                                          <p:val>
                                            <p:strVal val="#ppt_x"/>
                                          </p:val>
                                        </p:tav>
                                      </p:tavLst>
                                    </p:anim>
                                    <p:anim calcmode="lin" valueType="num">
                                      <p:cBhvr>
                                        <p:cTn id="99" dur="1000" fill="hold"/>
                                        <p:tgtEl>
                                          <p:spTgt spid="91"/>
                                        </p:tgtEl>
                                        <p:attrNameLst>
                                          <p:attrName>ppt_y</p:attrName>
                                        </p:attrNameLst>
                                      </p:cBhvr>
                                      <p:tavLst>
                                        <p:tav tm="0">
                                          <p:val>
                                            <p:strVal val="#ppt_y-.1"/>
                                          </p:val>
                                        </p:tav>
                                        <p:tav tm="100000">
                                          <p:val>
                                            <p:strVal val="#ppt_y"/>
                                          </p:val>
                                        </p:tav>
                                      </p:tavLst>
                                    </p:anim>
                                  </p:childTnLst>
                                </p:cTn>
                              </p:par>
                              <p:par>
                                <p:cTn id="100" presetID="47" presetClass="entr" presetSubtype="0" fill="hold" nodeType="withEffect">
                                  <p:stCondLst>
                                    <p:cond delay="0"/>
                                  </p:stCondLst>
                                  <p:childTnLst>
                                    <p:set>
                                      <p:cBhvr>
                                        <p:cTn id="101" dur="1" fill="hold">
                                          <p:stCondLst>
                                            <p:cond delay="0"/>
                                          </p:stCondLst>
                                        </p:cTn>
                                        <p:tgtEl>
                                          <p:spTgt spid="87"/>
                                        </p:tgtEl>
                                        <p:attrNameLst>
                                          <p:attrName>style.visibility</p:attrName>
                                        </p:attrNameLst>
                                      </p:cBhvr>
                                      <p:to>
                                        <p:strVal val="visible"/>
                                      </p:to>
                                    </p:set>
                                    <p:animEffect transition="in" filter="fade">
                                      <p:cBhvr>
                                        <p:cTn id="102" dur="1000"/>
                                        <p:tgtEl>
                                          <p:spTgt spid="87"/>
                                        </p:tgtEl>
                                      </p:cBhvr>
                                    </p:animEffect>
                                    <p:anim calcmode="lin" valueType="num">
                                      <p:cBhvr>
                                        <p:cTn id="103" dur="1000" fill="hold"/>
                                        <p:tgtEl>
                                          <p:spTgt spid="87"/>
                                        </p:tgtEl>
                                        <p:attrNameLst>
                                          <p:attrName>ppt_x</p:attrName>
                                        </p:attrNameLst>
                                      </p:cBhvr>
                                      <p:tavLst>
                                        <p:tav tm="0">
                                          <p:val>
                                            <p:strVal val="#ppt_x"/>
                                          </p:val>
                                        </p:tav>
                                        <p:tav tm="100000">
                                          <p:val>
                                            <p:strVal val="#ppt_x"/>
                                          </p:val>
                                        </p:tav>
                                      </p:tavLst>
                                    </p:anim>
                                    <p:anim calcmode="lin" valueType="num">
                                      <p:cBhvr>
                                        <p:cTn id="104" dur="1000" fill="hold"/>
                                        <p:tgtEl>
                                          <p:spTgt spid="87"/>
                                        </p:tgtEl>
                                        <p:attrNameLst>
                                          <p:attrName>ppt_y</p:attrName>
                                        </p:attrNameLst>
                                      </p:cBhvr>
                                      <p:tavLst>
                                        <p:tav tm="0">
                                          <p:val>
                                            <p:strVal val="#ppt_y-.1"/>
                                          </p:val>
                                        </p:tav>
                                        <p:tav tm="100000">
                                          <p:val>
                                            <p:strVal val="#ppt_y"/>
                                          </p:val>
                                        </p:tav>
                                      </p:tavLst>
                                    </p:anim>
                                  </p:childTnLst>
                                </p:cTn>
                              </p:par>
                              <p:par>
                                <p:cTn id="105" presetID="47" presetClass="entr" presetSubtype="0" fill="hold" nodeType="withEffect">
                                  <p:stCondLst>
                                    <p:cond delay="0"/>
                                  </p:stCondLst>
                                  <p:childTnLst>
                                    <p:set>
                                      <p:cBhvr>
                                        <p:cTn id="106" dur="1" fill="hold">
                                          <p:stCondLst>
                                            <p:cond delay="0"/>
                                          </p:stCondLst>
                                        </p:cTn>
                                        <p:tgtEl>
                                          <p:spTgt spid="92"/>
                                        </p:tgtEl>
                                        <p:attrNameLst>
                                          <p:attrName>style.visibility</p:attrName>
                                        </p:attrNameLst>
                                      </p:cBhvr>
                                      <p:to>
                                        <p:strVal val="visible"/>
                                      </p:to>
                                    </p:set>
                                    <p:animEffect transition="in" filter="fade">
                                      <p:cBhvr>
                                        <p:cTn id="107" dur="1000"/>
                                        <p:tgtEl>
                                          <p:spTgt spid="92"/>
                                        </p:tgtEl>
                                      </p:cBhvr>
                                    </p:animEffect>
                                    <p:anim calcmode="lin" valueType="num">
                                      <p:cBhvr>
                                        <p:cTn id="108" dur="1000" fill="hold"/>
                                        <p:tgtEl>
                                          <p:spTgt spid="92"/>
                                        </p:tgtEl>
                                        <p:attrNameLst>
                                          <p:attrName>ppt_x</p:attrName>
                                        </p:attrNameLst>
                                      </p:cBhvr>
                                      <p:tavLst>
                                        <p:tav tm="0">
                                          <p:val>
                                            <p:strVal val="#ppt_x"/>
                                          </p:val>
                                        </p:tav>
                                        <p:tav tm="100000">
                                          <p:val>
                                            <p:strVal val="#ppt_x"/>
                                          </p:val>
                                        </p:tav>
                                      </p:tavLst>
                                    </p:anim>
                                    <p:anim calcmode="lin" valueType="num">
                                      <p:cBhvr>
                                        <p:cTn id="109" dur="1000" fill="hold"/>
                                        <p:tgtEl>
                                          <p:spTgt spid="92"/>
                                        </p:tgtEl>
                                        <p:attrNameLst>
                                          <p:attrName>ppt_y</p:attrName>
                                        </p:attrNameLst>
                                      </p:cBhvr>
                                      <p:tavLst>
                                        <p:tav tm="0">
                                          <p:val>
                                            <p:strVal val="#ppt_y-.1"/>
                                          </p:val>
                                        </p:tav>
                                        <p:tav tm="100000">
                                          <p:val>
                                            <p:strVal val="#ppt_y"/>
                                          </p:val>
                                        </p:tav>
                                      </p:tavLst>
                                    </p:anim>
                                  </p:childTnLst>
                                </p:cTn>
                              </p:par>
                              <p:par>
                                <p:cTn id="110" presetID="47" presetClass="entr" presetSubtype="0" fill="hold" nodeType="withEffect">
                                  <p:stCondLst>
                                    <p:cond delay="0"/>
                                  </p:stCondLst>
                                  <p:childTnLst>
                                    <p:set>
                                      <p:cBhvr>
                                        <p:cTn id="111" dur="1" fill="hold">
                                          <p:stCondLst>
                                            <p:cond delay="0"/>
                                          </p:stCondLst>
                                        </p:cTn>
                                        <p:tgtEl>
                                          <p:spTgt spid="90"/>
                                        </p:tgtEl>
                                        <p:attrNameLst>
                                          <p:attrName>style.visibility</p:attrName>
                                        </p:attrNameLst>
                                      </p:cBhvr>
                                      <p:to>
                                        <p:strVal val="visible"/>
                                      </p:to>
                                    </p:set>
                                    <p:animEffect transition="in" filter="fade">
                                      <p:cBhvr>
                                        <p:cTn id="112" dur="1000"/>
                                        <p:tgtEl>
                                          <p:spTgt spid="90"/>
                                        </p:tgtEl>
                                      </p:cBhvr>
                                    </p:animEffect>
                                    <p:anim calcmode="lin" valueType="num">
                                      <p:cBhvr>
                                        <p:cTn id="113" dur="1000" fill="hold"/>
                                        <p:tgtEl>
                                          <p:spTgt spid="90"/>
                                        </p:tgtEl>
                                        <p:attrNameLst>
                                          <p:attrName>ppt_x</p:attrName>
                                        </p:attrNameLst>
                                      </p:cBhvr>
                                      <p:tavLst>
                                        <p:tav tm="0">
                                          <p:val>
                                            <p:strVal val="#ppt_x"/>
                                          </p:val>
                                        </p:tav>
                                        <p:tav tm="100000">
                                          <p:val>
                                            <p:strVal val="#ppt_x"/>
                                          </p:val>
                                        </p:tav>
                                      </p:tavLst>
                                    </p:anim>
                                    <p:anim calcmode="lin" valueType="num">
                                      <p:cBhvr>
                                        <p:cTn id="114"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41" grpId="0" animBg="1"/>
      <p:bldP spid="77" grpId="0" animBg="1"/>
      <p:bldP spid="78" grpId="0" animBg="1"/>
      <p:bldP spid="80" grpId="0" animBg="1"/>
      <p:bldP spid="82" grpId="0" animBg="1"/>
      <p:bldP spid="8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组合 62"/>
          <p:cNvGrpSpPr/>
          <p:nvPr/>
        </p:nvGrpSpPr>
        <p:grpSpPr>
          <a:xfrm>
            <a:off x="3327362" y="3326541"/>
            <a:ext cx="1655666" cy="1655667"/>
            <a:chOff x="4993868" y="2326868"/>
            <a:chExt cx="2204265" cy="2204265"/>
          </a:xfrm>
          <a:effectLst>
            <a:outerShdw blurRad="292100" dist="114300" dir="2700000" algn="tl" rotWithShape="0">
              <a:prstClr val="black">
                <a:alpha val="25000"/>
              </a:prstClr>
            </a:outerShdw>
          </a:effectLst>
        </p:grpSpPr>
        <p:sp>
          <p:nvSpPr>
            <p:cNvPr id="74" name="任意多边形 60"/>
            <p:cNvSpPr/>
            <p:nvPr/>
          </p:nvSpPr>
          <p:spPr>
            <a:xfrm>
              <a:off x="4993868" y="2326868"/>
              <a:ext cx="2204265" cy="2204265"/>
            </a:xfrm>
            <a:custGeom>
              <a:avLst/>
              <a:gdLst>
                <a:gd name="connsiteX0" fmla="*/ 1102132 w 2204265"/>
                <a:gd name="connsiteY0" fmla="*/ 321083 h 2204265"/>
                <a:gd name="connsiteX1" fmla="*/ 311557 w 2204265"/>
                <a:gd name="connsiteY1" fmla="*/ 1111658 h 2204265"/>
                <a:gd name="connsiteX2" fmla="*/ 1102132 w 2204265"/>
                <a:gd name="connsiteY2" fmla="*/ 1902233 h 2204265"/>
                <a:gd name="connsiteX3" fmla="*/ 1892707 w 2204265"/>
                <a:gd name="connsiteY3" fmla="*/ 1111658 h 2204265"/>
                <a:gd name="connsiteX4" fmla="*/ 1102132 w 2204265"/>
                <a:gd name="connsiteY4" fmla="*/ 321083 h 2204265"/>
                <a:gd name="connsiteX5" fmla="*/ 977042 w 2204265"/>
                <a:gd name="connsiteY5" fmla="*/ 0 h 2204265"/>
                <a:gd name="connsiteX6" fmla="*/ 1227224 w 2204265"/>
                <a:gd name="connsiteY6" fmla="*/ 0 h 2204265"/>
                <a:gd name="connsiteX7" fmla="*/ 1276006 w 2204265"/>
                <a:gd name="connsiteY7" fmla="*/ 227584 h 2204265"/>
                <a:gd name="connsiteX8" fmla="*/ 1287791 w 2204265"/>
                <a:gd name="connsiteY8" fmla="*/ 229382 h 2204265"/>
                <a:gd name="connsiteX9" fmla="*/ 1387705 w 2204265"/>
                <a:gd name="connsiteY9" fmla="*/ 259057 h 2204265"/>
                <a:gd name="connsiteX10" fmla="*/ 1544868 w 2204265"/>
                <a:gd name="connsiteY10" fmla="*/ 85113 h 2204265"/>
                <a:gd name="connsiteX11" fmla="*/ 1761531 w 2204265"/>
                <a:gd name="connsiteY11" fmla="*/ 210203 h 2204265"/>
                <a:gd name="connsiteX12" fmla="*/ 1691902 w 2204265"/>
                <a:gd name="connsiteY12" fmla="*/ 425756 h 2204265"/>
                <a:gd name="connsiteX13" fmla="*/ 1705003 w 2204265"/>
                <a:gd name="connsiteY13" fmla="*/ 435309 h 2204265"/>
                <a:gd name="connsiteX14" fmla="*/ 1774668 w 2204265"/>
                <a:gd name="connsiteY14" fmla="*/ 502325 h 2204265"/>
                <a:gd name="connsiteX15" fmla="*/ 1782142 w 2204265"/>
                <a:gd name="connsiteY15" fmla="*/ 511190 h 2204265"/>
                <a:gd name="connsiteX16" fmla="*/ 1994063 w 2204265"/>
                <a:gd name="connsiteY16" fmla="*/ 442735 h 2204265"/>
                <a:gd name="connsiteX17" fmla="*/ 2119154 w 2204265"/>
                <a:gd name="connsiteY17" fmla="*/ 659399 h 2204265"/>
                <a:gd name="connsiteX18" fmla="*/ 1961265 w 2204265"/>
                <a:gd name="connsiteY18" fmla="*/ 802053 h 2204265"/>
                <a:gd name="connsiteX19" fmla="*/ 1974042 w 2204265"/>
                <a:gd name="connsiteY19" fmla="*/ 833752 h 2204265"/>
                <a:gd name="connsiteX20" fmla="*/ 1999140 w 2204265"/>
                <a:gd name="connsiteY20" fmla="*/ 933073 h 2204265"/>
                <a:gd name="connsiteX21" fmla="*/ 2204265 w 2204265"/>
                <a:gd name="connsiteY21" fmla="*/ 977042 h 2204265"/>
                <a:gd name="connsiteX22" fmla="*/ 2204265 w 2204265"/>
                <a:gd name="connsiteY22" fmla="*/ 1227224 h 2204265"/>
                <a:gd name="connsiteX23" fmla="*/ 2012137 w 2204265"/>
                <a:gd name="connsiteY23" fmla="*/ 1268406 h 2204265"/>
                <a:gd name="connsiteX24" fmla="*/ 2004638 w 2204265"/>
                <a:gd name="connsiteY24" fmla="*/ 1317545 h 2204265"/>
                <a:gd name="connsiteX25" fmla="*/ 1985237 w 2204265"/>
                <a:gd name="connsiteY25" fmla="*/ 1394985 h 2204265"/>
                <a:gd name="connsiteX26" fmla="*/ 1977636 w 2204265"/>
                <a:gd name="connsiteY26" fmla="*/ 1417004 h 2204265"/>
                <a:gd name="connsiteX27" fmla="*/ 2119154 w 2204265"/>
                <a:gd name="connsiteY27" fmla="*/ 1544868 h 2204265"/>
                <a:gd name="connsiteX28" fmla="*/ 1994063 w 2204265"/>
                <a:gd name="connsiteY28" fmla="*/ 1761531 h 2204265"/>
                <a:gd name="connsiteX29" fmla="*/ 1820151 w 2204265"/>
                <a:gd name="connsiteY29" fmla="*/ 1705353 h 2204265"/>
                <a:gd name="connsiteX30" fmla="*/ 1798711 w 2204265"/>
                <a:gd name="connsiteY30" fmla="*/ 1734758 h 2204265"/>
                <a:gd name="connsiteX31" fmla="*/ 1731696 w 2204265"/>
                <a:gd name="connsiteY31" fmla="*/ 1804423 h 2204265"/>
                <a:gd name="connsiteX32" fmla="*/ 1706998 w 2204265"/>
                <a:gd name="connsiteY32" fmla="*/ 1825242 h 2204265"/>
                <a:gd name="connsiteX33" fmla="*/ 1761531 w 2204265"/>
                <a:gd name="connsiteY33" fmla="*/ 1994062 h 2204265"/>
                <a:gd name="connsiteX34" fmla="*/ 1544868 w 2204265"/>
                <a:gd name="connsiteY34" fmla="*/ 2119153 h 2204265"/>
                <a:gd name="connsiteX35" fmla="*/ 1429863 w 2204265"/>
                <a:gd name="connsiteY35" fmla="*/ 1991868 h 2204265"/>
                <a:gd name="connsiteX36" fmla="*/ 1400268 w 2204265"/>
                <a:gd name="connsiteY36" fmla="*/ 2003797 h 2204265"/>
                <a:gd name="connsiteX37" fmla="*/ 1262745 w 2204265"/>
                <a:gd name="connsiteY37" fmla="*/ 2038549 h 2204265"/>
                <a:gd name="connsiteX38" fmla="*/ 1227224 w 2204265"/>
                <a:gd name="connsiteY38" fmla="*/ 2204265 h 2204265"/>
                <a:gd name="connsiteX39" fmla="*/ 977042 w 2204265"/>
                <a:gd name="connsiteY39" fmla="*/ 2204265 h 2204265"/>
                <a:gd name="connsiteX40" fmla="*/ 941447 w 2204265"/>
                <a:gd name="connsiteY40" fmla="*/ 2038203 h 2204265"/>
                <a:gd name="connsiteX41" fmla="*/ 916475 w 2204265"/>
                <a:gd name="connsiteY41" fmla="*/ 2034392 h 2204265"/>
                <a:gd name="connsiteX42" fmla="*/ 774169 w 2204265"/>
                <a:gd name="connsiteY42" fmla="*/ 1992127 h 2204265"/>
                <a:gd name="connsiteX43" fmla="*/ 659399 w 2204265"/>
                <a:gd name="connsiteY43" fmla="*/ 2119153 h 2204265"/>
                <a:gd name="connsiteX44" fmla="*/ 442735 w 2204265"/>
                <a:gd name="connsiteY44" fmla="*/ 1994062 h 2204265"/>
                <a:gd name="connsiteX45" fmla="*/ 496981 w 2204265"/>
                <a:gd name="connsiteY45" fmla="*/ 1826130 h 2204265"/>
                <a:gd name="connsiteX46" fmla="*/ 391274 w 2204265"/>
                <a:gd name="connsiteY46" fmla="*/ 1717869 h 2204265"/>
                <a:gd name="connsiteX47" fmla="*/ 382878 w 2204265"/>
                <a:gd name="connsiteY47" fmla="*/ 1705753 h 2204265"/>
                <a:gd name="connsiteX48" fmla="*/ 210204 w 2204265"/>
                <a:gd name="connsiteY48" fmla="*/ 1761531 h 2204265"/>
                <a:gd name="connsiteX49" fmla="*/ 85113 w 2204265"/>
                <a:gd name="connsiteY49" fmla="*/ 1544868 h 2204265"/>
                <a:gd name="connsiteX50" fmla="*/ 226733 w 2204265"/>
                <a:gd name="connsiteY50" fmla="*/ 1416912 h 2204265"/>
                <a:gd name="connsiteX51" fmla="*/ 212821 w 2204265"/>
                <a:gd name="connsiteY51" fmla="*/ 1373126 h 2204265"/>
                <a:gd name="connsiteX52" fmla="*/ 191748 w 2204265"/>
                <a:gd name="connsiteY52" fmla="*/ 1268325 h 2204265"/>
                <a:gd name="connsiteX53" fmla="*/ 0 w 2204265"/>
                <a:gd name="connsiteY53" fmla="*/ 1227224 h 2204265"/>
                <a:gd name="connsiteX54" fmla="*/ 0 w 2204265"/>
                <a:gd name="connsiteY54" fmla="*/ 977042 h 2204265"/>
                <a:gd name="connsiteX55" fmla="*/ 203220 w 2204265"/>
                <a:gd name="connsiteY55" fmla="*/ 933481 h 2204265"/>
                <a:gd name="connsiteX56" fmla="*/ 212821 w 2204265"/>
                <a:gd name="connsiteY56" fmla="*/ 890649 h 2204265"/>
                <a:gd name="connsiteX57" fmla="*/ 243470 w 2204265"/>
                <a:gd name="connsiteY57" fmla="*/ 802476 h 2204265"/>
                <a:gd name="connsiteX58" fmla="*/ 85113 w 2204265"/>
                <a:gd name="connsiteY58" fmla="*/ 659399 h 2204265"/>
                <a:gd name="connsiteX59" fmla="*/ 210204 w 2204265"/>
                <a:gd name="connsiteY59" fmla="*/ 442735 h 2204265"/>
                <a:gd name="connsiteX60" fmla="*/ 423776 w 2204265"/>
                <a:gd name="connsiteY60" fmla="*/ 511723 h 2204265"/>
                <a:gd name="connsiteX61" fmla="*/ 470557 w 2204265"/>
                <a:gd name="connsiteY61" fmla="*/ 461243 h 2204265"/>
                <a:gd name="connsiteX62" fmla="*/ 512656 w 2204265"/>
                <a:gd name="connsiteY62" fmla="*/ 426662 h 2204265"/>
                <a:gd name="connsiteX63" fmla="*/ 442735 w 2204265"/>
                <a:gd name="connsiteY63" fmla="*/ 210203 h 2204265"/>
                <a:gd name="connsiteX64" fmla="*/ 659399 w 2204265"/>
                <a:gd name="connsiteY64" fmla="*/ 85113 h 2204265"/>
                <a:gd name="connsiteX65" fmla="*/ 815299 w 2204265"/>
                <a:gd name="connsiteY65" fmla="*/ 257661 h 2204265"/>
                <a:gd name="connsiteX66" fmla="*/ 916475 w 2204265"/>
                <a:gd name="connsiteY66" fmla="*/ 229382 h 2204265"/>
                <a:gd name="connsiteX67" fmla="*/ 928259 w 2204265"/>
                <a:gd name="connsiteY67" fmla="*/ 227584 h 220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204265" h="2204265">
                  <a:moveTo>
                    <a:pt x="1102132" y="321083"/>
                  </a:moveTo>
                  <a:cubicBezTo>
                    <a:pt x="665509" y="321083"/>
                    <a:pt x="311557" y="675035"/>
                    <a:pt x="311557" y="1111658"/>
                  </a:cubicBezTo>
                  <a:cubicBezTo>
                    <a:pt x="311557" y="1548281"/>
                    <a:pt x="665509" y="1902233"/>
                    <a:pt x="1102132" y="1902233"/>
                  </a:cubicBezTo>
                  <a:cubicBezTo>
                    <a:pt x="1538755" y="1902233"/>
                    <a:pt x="1892707" y="1548281"/>
                    <a:pt x="1892707" y="1111658"/>
                  </a:cubicBezTo>
                  <a:cubicBezTo>
                    <a:pt x="1892707" y="675035"/>
                    <a:pt x="1538755" y="321083"/>
                    <a:pt x="1102132" y="321083"/>
                  </a:cubicBezTo>
                  <a:close/>
                  <a:moveTo>
                    <a:pt x="977042" y="0"/>
                  </a:moveTo>
                  <a:lnTo>
                    <a:pt x="1227224" y="0"/>
                  </a:lnTo>
                  <a:lnTo>
                    <a:pt x="1276006" y="227584"/>
                  </a:lnTo>
                  <a:lnTo>
                    <a:pt x="1287791" y="229382"/>
                  </a:lnTo>
                  <a:lnTo>
                    <a:pt x="1387705" y="259057"/>
                  </a:lnTo>
                  <a:lnTo>
                    <a:pt x="1544868" y="85113"/>
                  </a:lnTo>
                  <a:lnTo>
                    <a:pt x="1761531" y="210203"/>
                  </a:lnTo>
                  <a:lnTo>
                    <a:pt x="1691902" y="425756"/>
                  </a:lnTo>
                  <a:lnTo>
                    <a:pt x="1705003" y="435309"/>
                  </a:lnTo>
                  <a:cubicBezTo>
                    <a:pt x="1729378" y="456423"/>
                    <a:pt x="1752634" y="478795"/>
                    <a:pt x="1774668" y="502325"/>
                  </a:cubicBezTo>
                  <a:lnTo>
                    <a:pt x="1782142" y="511190"/>
                  </a:lnTo>
                  <a:lnTo>
                    <a:pt x="1994063" y="442735"/>
                  </a:lnTo>
                  <a:lnTo>
                    <a:pt x="2119154" y="659399"/>
                  </a:lnTo>
                  <a:lnTo>
                    <a:pt x="1961265" y="802053"/>
                  </a:lnTo>
                  <a:lnTo>
                    <a:pt x="1974042" y="833752"/>
                  </a:lnTo>
                  <a:lnTo>
                    <a:pt x="1999140" y="933073"/>
                  </a:lnTo>
                  <a:lnTo>
                    <a:pt x="2204265" y="977042"/>
                  </a:lnTo>
                  <a:lnTo>
                    <a:pt x="2204265" y="1227224"/>
                  </a:lnTo>
                  <a:lnTo>
                    <a:pt x="2012137" y="1268406"/>
                  </a:lnTo>
                  <a:lnTo>
                    <a:pt x="2004638" y="1317545"/>
                  </a:lnTo>
                  <a:cubicBezTo>
                    <a:pt x="1999269" y="1343782"/>
                    <a:pt x="1992785" y="1369612"/>
                    <a:pt x="1985237" y="1394985"/>
                  </a:cubicBezTo>
                  <a:lnTo>
                    <a:pt x="1977636" y="1417004"/>
                  </a:lnTo>
                  <a:lnTo>
                    <a:pt x="2119154" y="1544868"/>
                  </a:lnTo>
                  <a:lnTo>
                    <a:pt x="1994063" y="1761531"/>
                  </a:lnTo>
                  <a:lnTo>
                    <a:pt x="1820151" y="1705353"/>
                  </a:lnTo>
                  <a:lnTo>
                    <a:pt x="1798711" y="1734758"/>
                  </a:lnTo>
                  <a:cubicBezTo>
                    <a:pt x="1777597" y="1759133"/>
                    <a:pt x="1755225" y="1782388"/>
                    <a:pt x="1731696" y="1804423"/>
                  </a:cubicBezTo>
                  <a:lnTo>
                    <a:pt x="1706998" y="1825242"/>
                  </a:lnTo>
                  <a:lnTo>
                    <a:pt x="1761531" y="1994062"/>
                  </a:lnTo>
                  <a:lnTo>
                    <a:pt x="1544868" y="2119153"/>
                  </a:lnTo>
                  <a:lnTo>
                    <a:pt x="1429863" y="1991868"/>
                  </a:lnTo>
                  <a:lnTo>
                    <a:pt x="1400268" y="2003797"/>
                  </a:lnTo>
                  <a:lnTo>
                    <a:pt x="1262745" y="2038549"/>
                  </a:lnTo>
                  <a:lnTo>
                    <a:pt x="1227224" y="2204265"/>
                  </a:lnTo>
                  <a:lnTo>
                    <a:pt x="977042" y="2204265"/>
                  </a:lnTo>
                  <a:lnTo>
                    <a:pt x="941447" y="2038203"/>
                  </a:lnTo>
                  <a:lnTo>
                    <a:pt x="916475" y="2034392"/>
                  </a:lnTo>
                  <a:lnTo>
                    <a:pt x="774169" y="1992127"/>
                  </a:lnTo>
                  <a:lnTo>
                    <a:pt x="659399" y="2119153"/>
                  </a:lnTo>
                  <a:lnTo>
                    <a:pt x="442735" y="1994062"/>
                  </a:lnTo>
                  <a:lnTo>
                    <a:pt x="496981" y="1826130"/>
                  </a:lnTo>
                  <a:lnTo>
                    <a:pt x="391274" y="1717869"/>
                  </a:lnTo>
                  <a:lnTo>
                    <a:pt x="382878" y="1705753"/>
                  </a:lnTo>
                  <a:lnTo>
                    <a:pt x="210204" y="1761531"/>
                  </a:lnTo>
                  <a:lnTo>
                    <a:pt x="85113" y="1544868"/>
                  </a:lnTo>
                  <a:lnTo>
                    <a:pt x="226733" y="1416912"/>
                  </a:lnTo>
                  <a:lnTo>
                    <a:pt x="212821" y="1373126"/>
                  </a:lnTo>
                  <a:lnTo>
                    <a:pt x="191748" y="1268325"/>
                  </a:lnTo>
                  <a:lnTo>
                    <a:pt x="0" y="1227224"/>
                  </a:lnTo>
                  <a:lnTo>
                    <a:pt x="0" y="977042"/>
                  </a:lnTo>
                  <a:lnTo>
                    <a:pt x="203220" y="933481"/>
                  </a:lnTo>
                  <a:lnTo>
                    <a:pt x="212821" y="890649"/>
                  </a:lnTo>
                  <a:lnTo>
                    <a:pt x="243470" y="802476"/>
                  </a:lnTo>
                  <a:lnTo>
                    <a:pt x="85113" y="659399"/>
                  </a:lnTo>
                  <a:lnTo>
                    <a:pt x="210204" y="442735"/>
                  </a:lnTo>
                  <a:lnTo>
                    <a:pt x="423776" y="511723"/>
                  </a:lnTo>
                  <a:lnTo>
                    <a:pt x="470557" y="461243"/>
                  </a:lnTo>
                  <a:lnTo>
                    <a:pt x="512656" y="426662"/>
                  </a:lnTo>
                  <a:lnTo>
                    <a:pt x="442735" y="210203"/>
                  </a:lnTo>
                  <a:lnTo>
                    <a:pt x="659399" y="85113"/>
                  </a:lnTo>
                  <a:lnTo>
                    <a:pt x="815299" y="257661"/>
                  </a:lnTo>
                  <a:lnTo>
                    <a:pt x="916475" y="229382"/>
                  </a:lnTo>
                  <a:lnTo>
                    <a:pt x="928259" y="227584"/>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3200" dirty="0">
                <a:solidFill>
                  <a:prstClr val="white"/>
                </a:solidFill>
                <a:latin typeface="Calibri" panose="020F0502020204030204"/>
                <a:ea typeface="宋体" panose="02010600030101010101" pitchFamily="2" charset="-122"/>
              </a:endParaRPr>
            </a:p>
          </p:txBody>
        </p:sp>
        <p:sp>
          <p:nvSpPr>
            <p:cNvPr id="75" name="椭圆 59"/>
            <p:cNvSpPr/>
            <p:nvPr/>
          </p:nvSpPr>
          <p:spPr>
            <a:xfrm>
              <a:off x="5305425" y="2638425"/>
              <a:ext cx="1581150" cy="1581150"/>
            </a:xfrm>
            <a:prstGeom prst="ellipse">
              <a:avLst/>
            </a:prstGeom>
            <a:noFill/>
            <a:ln>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3200" dirty="0">
                <a:solidFill>
                  <a:prstClr val="white"/>
                </a:solidFill>
                <a:latin typeface="Calibri" panose="020F0502020204030204"/>
                <a:ea typeface="宋体" panose="02010600030101010101" pitchFamily="2" charset="-122"/>
              </a:endParaRPr>
            </a:p>
          </p:txBody>
        </p:sp>
        <p:sp>
          <p:nvSpPr>
            <p:cNvPr id="76" name="椭圆 61"/>
            <p:cNvSpPr/>
            <p:nvPr/>
          </p:nvSpPr>
          <p:spPr>
            <a:xfrm>
              <a:off x="5370108" y="2708871"/>
              <a:ext cx="1451783" cy="1451783"/>
            </a:xfrm>
            <a:prstGeom prst="ellipse">
              <a:avLst/>
            </a:prstGeom>
            <a:solidFill>
              <a:schemeClr val="accent1"/>
            </a:solidFill>
            <a:ln w="19050">
              <a:gradFill flip="none" rotWithShape="1">
                <a:gsLst>
                  <a:gs pos="100000">
                    <a:schemeClr val="bg1">
                      <a:lumMod val="85000"/>
                    </a:schemeClr>
                  </a:gs>
                  <a:gs pos="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3200" dirty="0">
                <a:solidFill>
                  <a:prstClr val="white"/>
                </a:solidFill>
                <a:latin typeface="Calibri" panose="020F0502020204030204"/>
                <a:ea typeface="宋体" panose="02010600030101010101" pitchFamily="2" charset="-122"/>
              </a:endParaRPr>
            </a:p>
          </p:txBody>
        </p:sp>
      </p:grpSp>
      <p:grpSp>
        <p:nvGrpSpPr>
          <p:cNvPr id="80" name="组合 63"/>
          <p:cNvGrpSpPr/>
          <p:nvPr/>
        </p:nvGrpSpPr>
        <p:grpSpPr>
          <a:xfrm>
            <a:off x="4568655" y="2381701"/>
            <a:ext cx="1655666" cy="1655667"/>
            <a:chOff x="4993868" y="2326868"/>
            <a:chExt cx="2204265" cy="2204265"/>
          </a:xfrm>
          <a:effectLst>
            <a:outerShdw blurRad="292100" dist="114300" dir="2700000" algn="tl" rotWithShape="0">
              <a:prstClr val="black">
                <a:alpha val="25000"/>
              </a:prstClr>
            </a:outerShdw>
          </a:effectLst>
        </p:grpSpPr>
        <p:sp>
          <p:nvSpPr>
            <p:cNvPr id="84" name="任意多边形 64"/>
            <p:cNvSpPr/>
            <p:nvPr/>
          </p:nvSpPr>
          <p:spPr>
            <a:xfrm>
              <a:off x="4993868" y="2326868"/>
              <a:ext cx="2204265" cy="2204265"/>
            </a:xfrm>
            <a:custGeom>
              <a:avLst/>
              <a:gdLst>
                <a:gd name="connsiteX0" fmla="*/ 1102132 w 2204265"/>
                <a:gd name="connsiteY0" fmla="*/ 321083 h 2204265"/>
                <a:gd name="connsiteX1" fmla="*/ 311557 w 2204265"/>
                <a:gd name="connsiteY1" fmla="*/ 1111658 h 2204265"/>
                <a:gd name="connsiteX2" fmla="*/ 1102132 w 2204265"/>
                <a:gd name="connsiteY2" fmla="*/ 1902233 h 2204265"/>
                <a:gd name="connsiteX3" fmla="*/ 1892707 w 2204265"/>
                <a:gd name="connsiteY3" fmla="*/ 1111658 h 2204265"/>
                <a:gd name="connsiteX4" fmla="*/ 1102132 w 2204265"/>
                <a:gd name="connsiteY4" fmla="*/ 321083 h 2204265"/>
                <a:gd name="connsiteX5" fmla="*/ 977042 w 2204265"/>
                <a:gd name="connsiteY5" fmla="*/ 0 h 2204265"/>
                <a:gd name="connsiteX6" fmla="*/ 1227224 w 2204265"/>
                <a:gd name="connsiteY6" fmla="*/ 0 h 2204265"/>
                <a:gd name="connsiteX7" fmla="*/ 1276006 w 2204265"/>
                <a:gd name="connsiteY7" fmla="*/ 227584 h 2204265"/>
                <a:gd name="connsiteX8" fmla="*/ 1287791 w 2204265"/>
                <a:gd name="connsiteY8" fmla="*/ 229382 h 2204265"/>
                <a:gd name="connsiteX9" fmla="*/ 1387705 w 2204265"/>
                <a:gd name="connsiteY9" fmla="*/ 259057 h 2204265"/>
                <a:gd name="connsiteX10" fmla="*/ 1544868 w 2204265"/>
                <a:gd name="connsiteY10" fmla="*/ 85113 h 2204265"/>
                <a:gd name="connsiteX11" fmla="*/ 1761531 w 2204265"/>
                <a:gd name="connsiteY11" fmla="*/ 210203 h 2204265"/>
                <a:gd name="connsiteX12" fmla="*/ 1691902 w 2204265"/>
                <a:gd name="connsiteY12" fmla="*/ 425756 h 2204265"/>
                <a:gd name="connsiteX13" fmla="*/ 1705003 w 2204265"/>
                <a:gd name="connsiteY13" fmla="*/ 435309 h 2204265"/>
                <a:gd name="connsiteX14" fmla="*/ 1774668 w 2204265"/>
                <a:gd name="connsiteY14" fmla="*/ 502325 h 2204265"/>
                <a:gd name="connsiteX15" fmla="*/ 1782142 w 2204265"/>
                <a:gd name="connsiteY15" fmla="*/ 511190 h 2204265"/>
                <a:gd name="connsiteX16" fmla="*/ 1994063 w 2204265"/>
                <a:gd name="connsiteY16" fmla="*/ 442735 h 2204265"/>
                <a:gd name="connsiteX17" fmla="*/ 2119154 w 2204265"/>
                <a:gd name="connsiteY17" fmla="*/ 659399 h 2204265"/>
                <a:gd name="connsiteX18" fmla="*/ 1961265 w 2204265"/>
                <a:gd name="connsiteY18" fmla="*/ 802053 h 2204265"/>
                <a:gd name="connsiteX19" fmla="*/ 1974042 w 2204265"/>
                <a:gd name="connsiteY19" fmla="*/ 833752 h 2204265"/>
                <a:gd name="connsiteX20" fmla="*/ 1999140 w 2204265"/>
                <a:gd name="connsiteY20" fmla="*/ 933073 h 2204265"/>
                <a:gd name="connsiteX21" fmla="*/ 2204265 w 2204265"/>
                <a:gd name="connsiteY21" fmla="*/ 977042 h 2204265"/>
                <a:gd name="connsiteX22" fmla="*/ 2204265 w 2204265"/>
                <a:gd name="connsiteY22" fmla="*/ 1227224 h 2204265"/>
                <a:gd name="connsiteX23" fmla="*/ 2012137 w 2204265"/>
                <a:gd name="connsiteY23" fmla="*/ 1268406 h 2204265"/>
                <a:gd name="connsiteX24" fmla="*/ 2004638 w 2204265"/>
                <a:gd name="connsiteY24" fmla="*/ 1317545 h 2204265"/>
                <a:gd name="connsiteX25" fmla="*/ 1985237 w 2204265"/>
                <a:gd name="connsiteY25" fmla="*/ 1394985 h 2204265"/>
                <a:gd name="connsiteX26" fmla="*/ 1977636 w 2204265"/>
                <a:gd name="connsiteY26" fmla="*/ 1417004 h 2204265"/>
                <a:gd name="connsiteX27" fmla="*/ 2119154 w 2204265"/>
                <a:gd name="connsiteY27" fmla="*/ 1544868 h 2204265"/>
                <a:gd name="connsiteX28" fmla="*/ 1994063 w 2204265"/>
                <a:gd name="connsiteY28" fmla="*/ 1761531 h 2204265"/>
                <a:gd name="connsiteX29" fmla="*/ 1820151 w 2204265"/>
                <a:gd name="connsiteY29" fmla="*/ 1705353 h 2204265"/>
                <a:gd name="connsiteX30" fmla="*/ 1798711 w 2204265"/>
                <a:gd name="connsiteY30" fmla="*/ 1734758 h 2204265"/>
                <a:gd name="connsiteX31" fmla="*/ 1731696 w 2204265"/>
                <a:gd name="connsiteY31" fmla="*/ 1804423 h 2204265"/>
                <a:gd name="connsiteX32" fmla="*/ 1706998 w 2204265"/>
                <a:gd name="connsiteY32" fmla="*/ 1825242 h 2204265"/>
                <a:gd name="connsiteX33" fmla="*/ 1761531 w 2204265"/>
                <a:gd name="connsiteY33" fmla="*/ 1994062 h 2204265"/>
                <a:gd name="connsiteX34" fmla="*/ 1544868 w 2204265"/>
                <a:gd name="connsiteY34" fmla="*/ 2119153 h 2204265"/>
                <a:gd name="connsiteX35" fmla="*/ 1429863 w 2204265"/>
                <a:gd name="connsiteY35" fmla="*/ 1991868 h 2204265"/>
                <a:gd name="connsiteX36" fmla="*/ 1400268 w 2204265"/>
                <a:gd name="connsiteY36" fmla="*/ 2003797 h 2204265"/>
                <a:gd name="connsiteX37" fmla="*/ 1262745 w 2204265"/>
                <a:gd name="connsiteY37" fmla="*/ 2038549 h 2204265"/>
                <a:gd name="connsiteX38" fmla="*/ 1227224 w 2204265"/>
                <a:gd name="connsiteY38" fmla="*/ 2204265 h 2204265"/>
                <a:gd name="connsiteX39" fmla="*/ 977042 w 2204265"/>
                <a:gd name="connsiteY39" fmla="*/ 2204265 h 2204265"/>
                <a:gd name="connsiteX40" fmla="*/ 941447 w 2204265"/>
                <a:gd name="connsiteY40" fmla="*/ 2038203 h 2204265"/>
                <a:gd name="connsiteX41" fmla="*/ 916475 w 2204265"/>
                <a:gd name="connsiteY41" fmla="*/ 2034392 h 2204265"/>
                <a:gd name="connsiteX42" fmla="*/ 774169 w 2204265"/>
                <a:gd name="connsiteY42" fmla="*/ 1992127 h 2204265"/>
                <a:gd name="connsiteX43" fmla="*/ 659399 w 2204265"/>
                <a:gd name="connsiteY43" fmla="*/ 2119153 h 2204265"/>
                <a:gd name="connsiteX44" fmla="*/ 442735 w 2204265"/>
                <a:gd name="connsiteY44" fmla="*/ 1994062 h 2204265"/>
                <a:gd name="connsiteX45" fmla="*/ 496981 w 2204265"/>
                <a:gd name="connsiteY45" fmla="*/ 1826130 h 2204265"/>
                <a:gd name="connsiteX46" fmla="*/ 391274 w 2204265"/>
                <a:gd name="connsiteY46" fmla="*/ 1717869 h 2204265"/>
                <a:gd name="connsiteX47" fmla="*/ 382878 w 2204265"/>
                <a:gd name="connsiteY47" fmla="*/ 1705753 h 2204265"/>
                <a:gd name="connsiteX48" fmla="*/ 210204 w 2204265"/>
                <a:gd name="connsiteY48" fmla="*/ 1761531 h 2204265"/>
                <a:gd name="connsiteX49" fmla="*/ 85113 w 2204265"/>
                <a:gd name="connsiteY49" fmla="*/ 1544868 h 2204265"/>
                <a:gd name="connsiteX50" fmla="*/ 226733 w 2204265"/>
                <a:gd name="connsiteY50" fmla="*/ 1416912 h 2204265"/>
                <a:gd name="connsiteX51" fmla="*/ 212821 w 2204265"/>
                <a:gd name="connsiteY51" fmla="*/ 1373126 h 2204265"/>
                <a:gd name="connsiteX52" fmla="*/ 191748 w 2204265"/>
                <a:gd name="connsiteY52" fmla="*/ 1268325 h 2204265"/>
                <a:gd name="connsiteX53" fmla="*/ 0 w 2204265"/>
                <a:gd name="connsiteY53" fmla="*/ 1227224 h 2204265"/>
                <a:gd name="connsiteX54" fmla="*/ 0 w 2204265"/>
                <a:gd name="connsiteY54" fmla="*/ 977042 h 2204265"/>
                <a:gd name="connsiteX55" fmla="*/ 203220 w 2204265"/>
                <a:gd name="connsiteY55" fmla="*/ 933481 h 2204265"/>
                <a:gd name="connsiteX56" fmla="*/ 212821 w 2204265"/>
                <a:gd name="connsiteY56" fmla="*/ 890649 h 2204265"/>
                <a:gd name="connsiteX57" fmla="*/ 243470 w 2204265"/>
                <a:gd name="connsiteY57" fmla="*/ 802476 h 2204265"/>
                <a:gd name="connsiteX58" fmla="*/ 85113 w 2204265"/>
                <a:gd name="connsiteY58" fmla="*/ 659399 h 2204265"/>
                <a:gd name="connsiteX59" fmla="*/ 210204 w 2204265"/>
                <a:gd name="connsiteY59" fmla="*/ 442735 h 2204265"/>
                <a:gd name="connsiteX60" fmla="*/ 423776 w 2204265"/>
                <a:gd name="connsiteY60" fmla="*/ 511723 h 2204265"/>
                <a:gd name="connsiteX61" fmla="*/ 470557 w 2204265"/>
                <a:gd name="connsiteY61" fmla="*/ 461243 h 2204265"/>
                <a:gd name="connsiteX62" fmla="*/ 512656 w 2204265"/>
                <a:gd name="connsiteY62" fmla="*/ 426662 h 2204265"/>
                <a:gd name="connsiteX63" fmla="*/ 442735 w 2204265"/>
                <a:gd name="connsiteY63" fmla="*/ 210203 h 2204265"/>
                <a:gd name="connsiteX64" fmla="*/ 659399 w 2204265"/>
                <a:gd name="connsiteY64" fmla="*/ 85113 h 2204265"/>
                <a:gd name="connsiteX65" fmla="*/ 815299 w 2204265"/>
                <a:gd name="connsiteY65" fmla="*/ 257661 h 2204265"/>
                <a:gd name="connsiteX66" fmla="*/ 916475 w 2204265"/>
                <a:gd name="connsiteY66" fmla="*/ 229382 h 2204265"/>
                <a:gd name="connsiteX67" fmla="*/ 928259 w 2204265"/>
                <a:gd name="connsiteY67" fmla="*/ 227584 h 220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204265" h="2204265">
                  <a:moveTo>
                    <a:pt x="1102132" y="321083"/>
                  </a:moveTo>
                  <a:cubicBezTo>
                    <a:pt x="665509" y="321083"/>
                    <a:pt x="311557" y="675035"/>
                    <a:pt x="311557" y="1111658"/>
                  </a:cubicBezTo>
                  <a:cubicBezTo>
                    <a:pt x="311557" y="1548281"/>
                    <a:pt x="665509" y="1902233"/>
                    <a:pt x="1102132" y="1902233"/>
                  </a:cubicBezTo>
                  <a:cubicBezTo>
                    <a:pt x="1538755" y="1902233"/>
                    <a:pt x="1892707" y="1548281"/>
                    <a:pt x="1892707" y="1111658"/>
                  </a:cubicBezTo>
                  <a:cubicBezTo>
                    <a:pt x="1892707" y="675035"/>
                    <a:pt x="1538755" y="321083"/>
                    <a:pt x="1102132" y="321083"/>
                  </a:cubicBezTo>
                  <a:close/>
                  <a:moveTo>
                    <a:pt x="977042" y="0"/>
                  </a:moveTo>
                  <a:lnTo>
                    <a:pt x="1227224" y="0"/>
                  </a:lnTo>
                  <a:lnTo>
                    <a:pt x="1276006" y="227584"/>
                  </a:lnTo>
                  <a:lnTo>
                    <a:pt x="1287791" y="229382"/>
                  </a:lnTo>
                  <a:lnTo>
                    <a:pt x="1387705" y="259057"/>
                  </a:lnTo>
                  <a:lnTo>
                    <a:pt x="1544868" y="85113"/>
                  </a:lnTo>
                  <a:lnTo>
                    <a:pt x="1761531" y="210203"/>
                  </a:lnTo>
                  <a:lnTo>
                    <a:pt x="1691902" y="425756"/>
                  </a:lnTo>
                  <a:lnTo>
                    <a:pt x="1705003" y="435309"/>
                  </a:lnTo>
                  <a:cubicBezTo>
                    <a:pt x="1729378" y="456423"/>
                    <a:pt x="1752634" y="478795"/>
                    <a:pt x="1774668" y="502325"/>
                  </a:cubicBezTo>
                  <a:lnTo>
                    <a:pt x="1782142" y="511190"/>
                  </a:lnTo>
                  <a:lnTo>
                    <a:pt x="1994063" y="442735"/>
                  </a:lnTo>
                  <a:lnTo>
                    <a:pt x="2119154" y="659399"/>
                  </a:lnTo>
                  <a:lnTo>
                    <a:pt x="1961265" y="802053"/>
                  </a:lnTo>
                  <a:lnTo>
                    <a:pt x="1974042" y="833752"/>
                  </a:lnTo>
                  <a:lnTo>
                    <a:pt x="1999140" y="933073"/>
                  </a:lnTo>
                  <a:lnTo>
                    <a:pt x="2204265" y="977042"/>
                  </a:lnTo>
                  <a:lnTo>
                    <a:pt x="2204265" y="1227224"/>
                  </a:lnTo>
                  <a:lnTo>
                    <a:pt x="2012137" y="1268406"/>
                  </a:lnTo>
                  <a:lnTo>
                    <a:pt x="2004638" y="1317545"/>
                  </a:lnTo>
                  <a:cubicBezTo>
                    <a:pt x="1999269" y="1343782"/>
                    <a:pt x="1992785" y="1369612"/>
                    <a:pt x="1985237" y="1394985"/>
                  </a:cubicBezTo>
                  <a:lnTo>
                    <a:pt x="1977636" y="1417004"/>
                  </a:lnTo>
                  <a:lnTo>
                    <a:pt x="2119154" y="1544868"/>
                  </a:lnTo>
                  <a:lnTo>
                    <a:pt x="1994063" y="1761531"/>
                  </a:lnTo>
                  <a:lnTo>
                    <a:pt x="1820151" y="1705353"/>
                  </a:lnTo>
                  <a:lnTo>
                    <a:pt x="1798711" y="1734758"/>
                  </a:lnTo>
                  <a:cubicBezTo>
                    <a:pt x="1777597" y="1759133"/>
                    <a:pt x="1755225" y="1782388"/>
                    <a:pt x="1731696" y="1804423"/>
                  </a:cubicBezTo>
                  <a:lnTo>
                    <a:pt x="1706998" y="1825242"/>
                  </a:lnTo>
                  <a:lnTo>
                    <a:pt x="1761531" y="1994062"/>
                  </a:lnTo>
                  <a:lnTo>
                    <a:pt x="1544868" y="2119153"/>
                  </a:lnTo>
                  <a:lnTo>
                    <a:pt x="1429863" y="1991868"/>
                  </a:lnTo>
                  <a:lnTo>
                    <a:pt x="1400268" y="2003797"/>
                  </a:lnTo>
                  <a:lnTo>
                    <a:pt x="1262745" y="2038549"/>
                  </a:lnTo>
                  <a:lnTo>
                    <a:pt x="1227224" y="2204265"/>
                  </a:lnTo>
                  <a:lnTo>
                    <a:pt x="977042" y="2204265"/>
                  </a:lnTo>
                  <a:lnTo>
                    <a:pt x="941447" y="2038203"/>
                  </a:lnTo>
                  <a:lnTo>
                    <a:pt x="916475" y="2034392"/>
                  </a:lnTo>
                  <a:lnTo>
                    <a:pt x="774169" y="1992127"/>
                  </a:lnTo>
                  <a:lnTo>
                    <a:pt x="659399" y="2119153"/>
                  </a:lnTo>
                  <a:lnTo>
                    <a:pt x="442735" y="1994062"/>
                  </a:lnTo>
                  <a:lnTo>
                    <a:pt x="496981" y="1826130"/>
                  </a:lnTo>
                  <a:lnTo>
                    <a:pt x="391274" y="1717869"/>
                  </a:lnTo>
                  <a:lnTo>
                    <a:pt x="382878" y="1705753"/>
                  </a:lnTo>
                  <a:lnTo>
                    <a:pt x="210204" y="1761531"/>
                  </a:lnTo>
                  <a:lnTo>
                    <a:pt x="85113" y="1544868"/>
                  </a:lnTo>
                  <a:lnTo>
                    <a:pt x="226733" y="1416912"/>
                  </a:lnTo>
                  <a:lnTo>
                    <a:pt x="212821" y="1373126"/>
                  </a:lnTo>
                  <a:lnTo>
                    <a:pt x="191748" y="1268325"/>
                  </a:lnTo>
                  <a:lnTo>
                    <a:pt x="0" y="1227224"/>
                  </a:lnTo>
                  <a:lnTo>
                    <a:pt x="0" y="977042"/>
                  </a:lnTo>
                  <a:lnTo>
                    <a:pt x="203220" y="933481"/>
                  </a:lnTo>
                  <a:lnTo>
                    <a:pt x="212821" y="890649"/>
                  </a:lnTo>
                  <a:lnTo>
                    <a:pt x="243470" y="802476"/>
                  </a:lnTo>
                  <a:lnTo>
                    <a:pt x="85113" y="659399"/>
                  </a:lnTo>
                  <a:lnTo>
                    <a:pt x="210204" y="442735"/>
                  </a:lnTo>
                  <a:lnTo>
                    <a:pt x="423776" y="511723"/>
                  </a:lnTo>
                  <a:lnTo>
                    <a:pt x="470557" y="461243"/>
                  </a:lnTo>
                  <a:lnTo>
                    <a:pt x="512656" y="426662"/>
                  </a:lnTo>
                  <a:lnTo>
                    <a:pt x="442735" y="210203"/>
                  </a:lnTo>
                  <a:lnTo>
                    <a:pt x="659399" y="85113"/>
                  </a:lnTo>
                  <a:lnTo>
                    <a:pt x="815299" y="257661"/>
                  </a:lnTo>
                  <a:lnTo>
                    <a:pt x="916475" y="229382"/>
                  </a:lnTo>
                  <a:lnTo>
                    <a:pt x="928259" y="227584"/>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3200" dirty="0">
                <a:solidFill>
                  <a:prstClr val="white"/>
                </a:solidFill>
                <a:latin typeface="Calibri" panose="020F0502020204030204"/>
                <a:ea typeface="宋体" panose="02010600030101010101" pitchFamily="2" charset="-122"/>
              </a:endParaRPr>
            </a:p>
          </p:txBody>
        </p:sp>
        <p:sp>
          <p:nvSpPr>
            <p:cNvPr id="87" name="椭圆 65"/>
            <p:cNvSpPr/>
            <p:nvPr/>
          </p:nvSpPr>
          <p:spPr>
            <a:xfrm>
              <a:off x="5305425" y="2638425"/>
              <a:ext cx="1581150" cy="1581150"/>
            </a:xfrm>
            <a:prstGeom prst="ellipse">
              <a:avLst/>
            </a:prstGeom>
            <a:noFill/>
            <a:ln>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3200" dirty="0">
                <a:solidFill>
                  <a:prstClr val="white"/>
                </a:solidFill>
                <a:latin typeface="Calibri" panose="020F0502020204030204"/>
                <a:ea typeface="宋体" panose="02010600030101010101" pitchFamily="2" charset="-122"/>
              </a:endParaRPr>
            </a:p>
          </p:txBody>
        </p:sp>
        <p:sp>
          <p:nvSpPr>
            <p:cNvPr id="92" name="椭圆 66"/>
            <p:cNvSpPr/>
            <p:nvPr/>
          </p:nvSpPr>
          <p:spPr>
            <a:xfrm>
              <a:off x="5370108" y="2708871"/>
              <a:ext cx="1451783" cy="1451783"/>
            </a:xfrm>
            <a:prstGeom prst="ellipse">
              <a:avLst/>
            </a:prstGeom>
            <a:solidFill>
              <a:schemeClr val="accent2"/>
            </a:solidFill>
            <a:ln w="19050">
              <a:gradFill flip="none" rotWithShape="1">
                <a:gsLst>
                  <a:gs pos="100000">
                    <a:schemeClr val="bg1">
                      <a:lumMod val="85000"/>
                    </a:schemeClr>
                  </a:gs>
                  <a:gs pos="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3200" dirty="0">
                <a:solidFill>
                  <a:prstClr val="white"/>
                </a:solidFill>
                <a:latin typeface="Calibri" panose="020F0502020204030204"/>
                <a:ea typeface="宋体" panose="02010600030101010101" pitchFamily="2" charset="-122"/>
              </a:endParaRPr>
            </a:p>
          </p:txBody>
        </p:sp>
      </p:grpSp>
      <p:grpSp>
        <p:nvGrpSpPr>
          <p:cNvPr id="93" name="组合 71"/>
          <p:cNvGrpSpPr/>
          <p:nvPr/>
        </p:nvGrpSpPr>
        <p:grpSpPr>
          <a:xfrm>
            <a:off x="5868132" y="3326541"/>
            <a:ext cx="1655666" cy="1655667"/>
            <a:chOff x="4993868" y="2326868"/>
            <a:chExt cx="2204265" cy="2204265"/>
          </a:xfrm>
          <a:effectLst>
            <a:outerShdw blurRad="292100" dist="114300" dir="2700000" algn="tl" rotWithShape="0">
              <a:prstClr val="black">
                <a:alpha val="25000"/>
              </a:prstClr>
            </a:outerShdw>
          </a:effectLst>
        </p:grpSpPr>
        <p:sp>
          <p:nvSpPr>
            <p:cNvPr id="94" name="任意多边形 72"/>
            <p:cNvSpPr/>
            <p:nvPr/>
          </p:nvSpPr>
          <p:spPr>
            <a:xfrm>
              <a:off x="4993868" y="2326868"/>
              <a:ext cx="2204265" cy="2204265"/>
            </a:xfrm>
            <a:custGeom>
              <a:avLst/>
              <a:gdLst>
                <a:gd name="connsiteX0" fmla="*/ 1102132 w 2204265"/>
                <a:gd name="connsiteY0" fmla="*/ 321083 h 2204265"/>
                <a:gd name="connsiteX1" fmla="*/ 311557 w 2204265"/>
                <a:gd name="connsiteY1" fmla="*/ 1111658 h 2204265"/>
                <a:gd name="connsiteX2" fmla="*/ 1102132 w 2204265"/>
                <a:gd name="connsiteY2" fmla="*/ 1902233 h 2204265"/>
                <a:gd name="connsiteX3" fmla="*/ 1892707 w 2204265"/>
                <a:gd name="connsiteY3" fmla="*/ 1111658 h 2204265"/>
                <a:gd name="connsiteX4" fmla="*/ 1102132 w 2204265"/>
                <a:gd name="connsiteY4" fmla="*/ 321083 h 2204265"/>
                <a:gd name="connsiteX5" fmla="*/ 977042 w 2204265"/>
                <a:gd name="connsiteY5" fmla="*/ 0 h 2204265"/>
                <a:gd name="connsiteX6" fmla="*/ 1227224 w 2204265"/>
                <a:gd name="connsiteY6" fmla="*/ 0 h 2204265"/>
                <a:gd name="connsiteX7" fmla="*/ 1276006 w 2204265"/>
                <a:gd name="connsiteY7" fmla="*/ 227584 h 2204265"/>
                <a:gd name="connsiteX8" fmla="*/ 1287791 w 2204265"/>
                <a:gd name="connsiteY8" fmla="*/ 229382 h 2204265"/>
                <a:gd name="connsiteX9" fmla="*/ 1387705 w 2204265"/>
                <a:gd name="connsiteY9" fmla="*/ 259057 h 2204265"/>
                <a:gd name="connsiteX10" fmla="*/ 1544868 w 2204265"/>
                <a:gd name="connsiteY10" fmla="*/ 85113 h 2204265"/>
                <a:gd name="connsiteX11" fmla="*/ 1761531 w 2204265"/>
                <a:gd name="connsiteY11" fmla="*/ 210203 h 2204265"/>
                <a:gd name="connsiteX12" fmla="*/ 1691902 w 2204265"/>
                <a:gd name="connsiteY12" fmla="*/ 425756 h 2204265"/>
                <a:gd name="connsiteX13" fmla="*/ 1705003 w 2204265"/>
                <a:gd name="connsiteY13" fmla="*/ 435309 h 2204265"/>
                <a:gd name="connsiteX14" fmla="*/ 1774668 w 2204265"/>
                <a:gd name="connsiteY14" fmla="*/ 502325 h 2204265"/>
                <a:gd name="connsiteX15" fmla="*/ 1782142 w 2204265"/>
                <a:gd name="connsiteY15" fmla="*/ 511190 h 2204265"/>
                <a:gd name="connsiteX16" fmla="*/ 1994063 w 2204265"/>
                <a:gd name="connsiteY16" fmla="*/ 442735 h 2204265"/>
                <a:gd name="connsiteX17" fmla="*/ 2119154 w 2204265"/>
                <a:gd name="connsiteY17" fmla="*/ 659399 h 2204265"/>
                <a:gd name="connsiteX18" fmla="*/ 1961265 w 2204265"/>
                <a:gd name="connsiteY18" fmla="*/ 802053 h 2204265"/>
                <a:gd name="connsiteX19" fmla="*/ 1974042 w 2204265"/>
                <a:gd name="connsiteY19" fmla="*/ 833752 h 2204265"/>
                <a:gd name="connsiteX20" fmla="*/ 1999140 w 2204265"/>
                <a:gd name="connsiteY20" fmla="*/ 933073 h 2204265"/>
                <a:gd name="connsiteX21" fmla="*/ 2204265 w 2204265"/>
                <a:gd name="connsiteY21" fmla="*/ 977042 h 2204265"/>
                <a:gd name="connsiteX22" fmla="*/ 2204265 w 2204265"/>
                <a:gd name="connsiteY22" fmla="*/ 1227224 h 2204265"/>
                <a:gd name="connsiteX23" fmla="*/ 2012137 w 2204265"/>
                <a:gd name="connsiteY23" fmla="*/ 1268406 h 2204265"/>
                <a:gd name="connsiteX24" fmla="*/ 2004638 w 2204265"/>
                <a:gd name="connsiteY24" fmla="*/ 1317545 h 2204265"/>
                <a:gd name="connsiteX25" fmla="*/ 1985237 w 2204265"/>
                <a:gd name="connsiteY25" fmla="*/ 1394985 h 2204265"/>
                <a:gd name="connsiteX26" fmla="*/ 1977636 w 2204265"/>
                <a:gd name="connsiteY26" fmla="*/ 1417004 h 2204265"/>
                <a:gd name="connsiteX27" fmla="*/ 2119154 w 2204265"/>
                <a:gd name="connsiteY27" fmla="*/ 1544868 h 2204265"/>
                <a:gd name="connsiteX28" fmla="*/ 1994063 w 2204265"/>
                <a:gd name="connsiteY28" fmla="*/ 1761531 h 2204265"/>
                <a:gd name="connsiteX29" fmla="*/ 1820151 w 2204265"/>
                <a:gd name="connsiteY29" fmla="*/ 1705353 h 2204265"/>
                <a:gd name="connsiteX30" fmla="*/ 1798711 w 2204265"/>
                <a:gd name="connsiteY30" fmla="*/ 1734758 h 2204265"/>
                <a:gd name="connsiteX31" fmla="*/ 1731696 w 2204265"/>
                <a:gd name="connsiteY31" fmla="*/ 1804423 h 2204265"/>
                <a:gd name="connsiteX32" fmla="*/ 1706998 w 2204265"/>
                <a:gd name="connsiteY32" fmla="*/ 1825242 h 2204265"/>
                <a:gd name="connsiteX33" fmla="*/ 1761531 w 2204265"/>
                <a:gd name="connsiteY33" fmla="*/ 1994062 h 2204265"/>
                <a:gd name="connsiteX34" fmla="*/ 1544868 w 2204265"/>
                <a:gd name="connsiteY34" fmla="*/ 2119153 h 2204265"/>
                <a:gd name="connsiteX35" fmla="*/ 1429863 w 2204265"/>
                <a:gd name="connsiteY35" fmla="*/ 1991868 h 2204265"/>
                <a:gd name="connsiteX36" fmla="*/ 1400268 w 2204265"/>
                <a:gd name="connsiteY36" fmla="*/ 2003797 h 2204265"/>
                <a:gd name="connsiteX37" fmla="*/ 1262745 w 2204265"/>
                <a:gd name="connsiteY37" fmla="*/ 2038549 h 2204265"/>
                <a:gd name="connsiteX38" fmla="*/ 1227224 w 2204265"/>
                <a:gd name="connsiteY38" fmla="*/ 2204265 h 2204265"/>
                <a:gd name="connsiteX39" fmla="*/ 977042 w 2204265"/>
                <a:gd name="connsiteY39" fmla="*/ 2204265 h 2204265"/>
                <a:gd name="connsiteX40" fmla="*/ 941447 w 2204265"/>
                <a:gd name="connsiteY40" fmla="*/ 2038203 h 2204265"/>
                <a:gd name="connsiteX41" fmla="*/ 916475 w 2204265"/>
                <a:gd name="connsiteY41" fmla="*/ 2034392 h 2204265"/>
                <a:gd name="connsiteX42" fmla="*/ 774169 w 2204265"/>
                <a:gd name="connsiteY42" fmla="*/ 1992127 h 2204265"/>
                <a:gd name="connsiteX43" fmla="*/ 659399 w 2204265"/>
                <a:gd name="connsiteY43" fmla="*/ 2119153 h 2204265"/>
                <a:gd name="connsiteX44" fmla="*/ 442735 w 2204265"/>
                <a:gd name="connsiteY44" fmla="*/ 1994062 h 2204265"/>
                <a:gd name="connsiteX45" fmla="*/ 496981 w 2204265"/>
                <a:gd name="connsiteY45" fmla="*/ 1826130 h 2204265"/>
                <a:gd name="connsiteX46" fmla="*/ 391274 w 2204265"/>
                <a:gd name="connsiteY46" fmla="*/ 1717869 h 2204265"/>
                <a:gd name="connsiteX47" fmla="*/ 382878 w 2204265"/>
                <a:gd name="connsiteY47" fmla="*/ 1705753 h 2204265"/>
                <a:gd name="connsiteX48" fmla="*/ 210204 w 2204265"/>
                <a:gd name="connsiteY48" fmla="*/ 1761531 h 2204265"/>
                <a:gd name="connsiteX49" fmla="*/ 85113 w 2204265"/>
                <a:gd name="connsiteY49" fmla="*/ 1544868 h 2204265"/>
                <a:gd name="connsiteX50" fmla="*/ 226733 w 2204265"/>
                <a:gd name="connsiteY50" fmla="*/ 1416912 h 2204265"/>
                <a:gd name="connsiteX51" fmla="*/ 212821 w 2204265"/>
                <a:gd name="connsiteY51" fmla="*/ 1373126 h 2204265"/>
                <a:gd name="connsiteX52" fmla="*/ 191748 w 2204265"/>
                <a:gd name="connsiteY52" fmla="*/ 1268325 h 2204265"/>
                <a:gd name="connsiteX53" fmla="*/ 0 w 2204265"/>
                <a:gd name="connsiteY53" fmla="*/ 1227224 h 2204265"/>
                <a:gd name="connsiteX54" fmla="*/ 0 w 2204265"/>
                <a:gd name="connsiteY54" fmla="*/ 977042 h 2204265"/>
                <a:gd name="connsiteX55" fmla="*/ 203220 w 2204265"/>
                <a:gd name="connsiteY55" fmla="*/ 933481 h 2204265"/>
                <a:gd name="connsiteX56" fmla="*/ 212821 w 2204265"/>
                <a:gd name="connsiteY56" fmla="*/ 890649 h 2204265"/>
                <a:gd name="connsiteX57" fmla="*/ 243470 w 2204265"/>
                <a:gd name="connsiteY57" fmla="*/ 802476 h 2204265"/>
                <a:gd name="connsiteX58" fmla="*/ 85113 w 2204265"/>
                <a:gd name="connsiteY58" fmla="*/ 659399 h 2204265"/>
                <a:gd name="connsiteX59" fmla="*/ 210204 w 2204265"/>
                <a:gd name="connsiteY59" fmla="*/ 442735 h 2204265"/>
                <a:gd name="connsiteX60" fmla="*/ 423776 w 2204265"/>
                <a:gd name="connsiteY60" fmla="*/ 511723 h 2204265"/>
                <a:gd name="connsiteX61" fmla="*/ 470557 w 2204265"/>
                <a:gd name="connsiteY61" fmla="*/ 461243 h 2204265"/>
                <a:gd name="connsiteX62" fmla="*/ 512656 w 2204265"/>
                <a:gd name="connsiteY62" fmla="*/ 426662 h 2204265"/>
                <a:gd name="connsiteX63" fmla="*/ 442735 w 2204265"/>
                <a:gd name="connsiteY63" fmla="*/ 210203 h 2204265"/>
                <a:gd name="connsiteX64" fmla="*/ 659399 w 2204265"/>
                <a:gd name="connsiteY64" fmla="*/ 85113 h 2204265"/>
                <a:gd name="connsiteX65" fmla="*/ 815299 w 2204265"/>
                <a:gd name="connsiteY65" fmla="*/ 257661 h 2204265"/>
                <a:gd name="connsiteX66" fmla="*/ 916475 w 2204265"/>
                <a:gd name="connsiteY66" fmla="*/ 229382 h 2204265"/>
                <a:gd name="connsiteX67" fmla="*/ 928259 w 2204265"/>
                <a:gd name="connsiteY67" fmla="*/ 227584 h 220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204265" h="2204265">
                  <a:moveTo>
                    <a:pt x="1102132" y="321083"/>
                  </a:moveTo>
                  <a:cubicBezTo>
                    <a:pt x="665509" y="321083"/>
                    <a:pt x="311557" y="675035"/>
                    <a:pt x="311557" y="1111658"/>
                  </a:cubicBezTo>
                  <a:cubicBezTo>
                    <a:pt x="311557" y="1548281"/>
                    <a:pt x="665509" y="1902233"/>
                    <a:pt x="1102132" y="1902233"/>
                  </a:cubicBezTo>
                  <a:cubicBezTo>
                    <a:pt x="1538755" y="1902233"/>
                    <a:pt x="1892707" y="1548281"/>
                    <a:pt x="1892707" y="1111658"/>
                  </a:cubicBezTo>
                  <a:cubicBezTo>
                    <a:pt x="1892707" y="675035"/>
                    <a:pt x="1538755" y="321083"/>
                    <a:pt x="1102132" y="321083"/>
                  </a:cubicBezTo>
                  <a:close/>
                  <a:moveTo>
                    <a:pt x="977042" y="0"/>
                  </a:moveTo>
                  <a:lnTo>
                    <a:pt x="1227224" y="0"/>
                  </a:lnTo>
                  <a:lnTo>
                    <a:pt x="1276006" y="227584"/>
                  </a:lnTo>
                  <a:lnTo>
                    <a:pt x="1287791" y="229382"/>
                  </a:lnTo>
                  <a:lnTo>
                    <a:pt x="1387705" y="259057"/>
                  </a:lnTo>
                  <a:lnTo>
                    <a:pt x="1544868" y="85113"/>
                  </a:lnTo>
                  <a:lnTo>
                    <a:pt x="1761531" y="210203"/>
                  </a:lnTo>
                  <a:lnTo>
                    <a:pt x="1691902" y="425756"/>
                  </a:lnTo>
                  <a:lnTo>
                    <a:pt x="1705003" y="435309"/>
                  </a:lnTo>
                  <a:cubicBezTo>
                    <a:pt x="1729378" y="456423"/>
                    <a:pt x="1752634" y="478795"/>
                    <a:pt x="1774668" y="502325"/>
                  </a:cubicBezTo>
                  <a:lnTo>
                    <a:pt x="1782142" y="511190"/>
                  </a:lnTo>
                  <a:lnTo>
                    <a:pt x="1994063" y="442735"/>
                  </a:lnTo>
                  <a:lnTo>
                    <a:pt x="2119154" y="659399"/>
                  </a:lnTo>
                  <a:lnTo>
                    <a:pt x="1961265" y="802053"/>
                  </a:lnTo>
                  <a:lnTo>
                    <a:pt x="1974042" y="833752"/>
                  </a:lnTo>
                  <a:lnTo>
                    <a:pt x="1999140" y="933073"/>
                  </a:lnTo>
                  <a:lnTo>
                    <a:pt x="2204265" y="977042"/>
                  </a:lnTo>
                  <a:lnTo>
                    <a:pt x="2204265" y="1227224"/>
                  </a:lnTo>
                  <a:lnTo>
                    <a:pt x="2012137" y="1268406"/>
                  </a:lnTo>
                  <a:lnTo>
                    <a:pt x="2004638" y="1317545"/>
                  </a:lnTo>
                  <a:cubicBezTo>
                    <a:pt x="1999269" y="1343782"/>
                    <a:pt x="1992785" y="1369612"/>
                    <a:pt x="1985237" y="1394985"/>
                  </a:cubicBezTo>
                  <a:lnTo>
                    <a:pt x="1977636" y="1417004"/>
                  </a:lnTo>
                  <a:lnTo>
                    <a:pt x="2119154" y="1544868"/>
                  </a:lnTo>
                  <a:lnTo>
                    <a:pt x="1994063" y="1761531"/>
                  </a:lnTo>
                  <a:lnTo>
                    <a:pt x="1820151" y="1705353"/>
                  </a:lnTo>
                  <a:lnTo>
                    <a:pt x="1798711" y="1734758"/>
                  </a:lnTo>
                  <a:cubicBezTo>
                    <a:pt x="1777597" y="1759133"/>
                    <a:pt x="1755225" y="1782388"/>
                    <a:pt x="1731696" y="1804423"/>
                  </a:cubicBezTo>
                  <a:lnTo>
                    <a:pt x="1706998" y="1825242"/>
                  </a:lnTo>
                  <a:lnTo>
                    <a:pt x="1761531" y="1994062"/>
                  </a:lnTo>
                  <a:lnTo>
                    <a:pt x="1544868" y="2119153"/>
                  </a:lnTo>
                  <a:lnTo>
                    <a:pt x="1429863" y="1991868"/>
                  </a:lnTo>
                  <a:lnTo>
                    <a:pt x="1400268" y="2003797"/>
                  </a:lnTo>
                  <a:lnTo>
                    <a:pt x="1262745" y="2038549"/>
                  </a:lnTo>
                  <a:lnTo>
                    <a:pt x="1227224" y="2204265"/>
                  </a:lnTo>
                  <a:lnTo>
                    <a:pt x="977042" y="2204265"/>
                  </a:lnTo>
                  <a:lnTo>
                    <a:pt x="941447" y="2038203"/>
                  </a:lnTo>
                  <a:lnTo>
                    <a:pt x="916475" y="2034392"/>
                  </a:lnTo>
                  <a:lnTo>
                    <a:pt x="774169" y="1992127"/>
                  </a:lnTo>
                  <a:lnTo>
                    <a:pt x="659399" y="2119153"/>
                  </a:lnTo>
                  <a:lnTo>
                    <a:pt x="442735" y="1994062"/>
                  </a:lnTo>
                  <a:lnTo>
                    <a:pt x="496981" y="1826130"/>
                  </a:lnTo>
                  <a:lnTo>
                    <a:pt x="391274" y="1717869"/>
                  </a:lnTo>
                  <a:lnTo>
                    <a:pt x="382878" y="1705753"/>
                  </a:lnTo>
                  <a:lnTo>
                    <a:pt x="210204" y="1761531"/>
                  </a:lnTo>
                  <a:lnTo>
                    <a:pt x="85113" y="1544868"/>
                  </a:lnTo>
                  <a:lnTo>
                    <a:pt x="226733" y="1416912"/>
                  </a:lnTo>
                  <a:lnTo>
                    <a:pt x="212821" y="1373126"/>
                  </a:lnTo>
                  <a:lnTo>
                    <a:pt x="191748" y="1268325"/>
                  </a:lnTo>
                  <a:lnTo>
                    <a:pt x="0" y="1227224"/>
                  </a:lnTo>
                  <a:lnTo>
                    <a:pt x="0" y="977042"/>
                  </a:lnTo>
                  <a:lnTo>
                    <a:pt x="203220" y="933481"/>
                  </a:lnTo>
                  <a:lnTo>
                    <a:pt x="212821" y="890649"/>
                  </a:lnTo>
                  <a:lnTo>
                    <a:pt x="243470" y="802476"/>
                  </a:lnTo>
                  <a:lnTo>
                    <a:pt x="85113" y="659399"/>
                  </a:lnTo>
                  <a:lnTo>
                    <a:pt x="210204" y="442735"/>
                  </a:lnTo>
                  <a:lnTo>
                    <a:pt x="423776" y="511723"/>
                  </a:lnTo>
                  <a:lnTo>
                    <a:pt x="470557" y="461243"/>
                  </a:lnTo>
                  <a:lnTo>
                    <a:pt x="512656" y="426662"/>
                  </a:lnTo>
                  <a:lnTo>
                    <a:pt x="442735" y="210203"/>
                  </a:lnTo>
                  <a:lnTo>
                    <a:pt x="659399" y="85113"/>
                  </a:lnTo>
                  <a:lnTo>
                    <a:pt x="815299" y="257661"/>
                  </a:lnTo>
                  <a:lnTo>
                    <a:pt x="916475" y="229382"/>
                  </a:lnTo>
                  <a:lnTo>
                    <a:pt x="928259" y="227584"/>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3200" dirty="0">
                <a:solidFill>
                  <a:prstClr val="white"/>
                </a:solidFill>
                <a:latin typeface="Calibri" panose="020F0502020204030204"/>
                <a:ea typeface="宋体" panose="02010600030101010101" pitchFamily="2" charset="-122"/>
              </a:endParaRPr>
            </a:p>
          </p:txBody>
        </p:sp>
        <p:sp>
          <p:nvSpPr>
            <p:cNvPr id="95" name="椭圆 73"/>
            <p:cNvSpPr/>
            <p:nvPr/>
          </p:nvSpPr>
          <p:spPr>
            <a:xfrm>
              <a:off x="5305425" y="2638425"/>
              <a:ext cx="1581150" cy="1581150"/>
            </a:xfrm>
            <a:prstGeom prst="ellipse">
              <a:avLst/>
            </a:prstGeom>
            <a:noFill/>
            <a:ln>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3200" dirty="0">
                <a:solidFill>
                  <a:prstClr val="white"/>
                </a:solidFill>
                <a:latin typeface="Calibri" panose="020F0502020204030204"/>
                <a:ea typeface="宋体" panose="02010600030101010101" pitchFamily="2" charset="-122"/>
              </a:endParaRPr>
            </a:p>
          </p:txBody>
        </p:sp>
        <p:sp>
          <p:nvSpPr>
            <p:cNvPr id="96" name="椭圆 74"/>
            <p:cNvSpPr/>
            <p:nvPr/>
          </p:nvSpPr>
          <p:spPr>
            <a:xfrm>
              <a:off x="5370108" y="2708871"/>
              <a:ext cx="1451783" cy="1451783"/>
            </a:xfrm>
            <a:prstGeom prst="ellipse">
              <a:avLst/>
            </a:prstGeom>
            <a:solidFill>
              <a:schemeClr val="accent3"/>
            </a:solidFill>
            <a:ln w="19050">
              <a:gradFill flip="none" rotWithShape="1">
                <a:gsLst>
                  <a:gs pos="100000">
                    <a:schemeClr val="bg1">
                      <a:lumMod val="85000"/>
                    </a:schemeClr>
                  </a:gs>
                  <a:gs pos="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3200" dirty="0">
                <a:solidFill>
                  <a:prstClr val="white"/>
                </a:solidFill>
                <a:latin typeface="Calibri" panose="020F0502020204030204"/>
                <a:ea typeface="宋体" panose="02010600030101010101" pitchFamily="2" charset="-122"/>
              </a:endParaRPr>
            </a:p>
          </p:txBody>
        </p:sp>
      </p:grpSp>
      <p:grpSp>
        <p:nvGrpSpPr>
          <p:cNvPr id="97" name="组合 75"/>
          <p:cNvGrpSpPr/>
          <p:nvPr/>
        </p:nvGrpSpPr>
        <p:grpSpPr>
          <a:xfrm>
            <a:off x="7132795" y="2381701"/>
            <a:ext cx="1655666" cy="1655667"/>
            <a:chOff x="4993868" y="2326868"/>
            <a:chExt cx="2204265" cy="2204265"/>
          </a:xfrm>
          <a:effectLst>
            <a:outerShdw blurRad="292100" dist="114300" dir="2700000" algn="tl" rotWithShape="0">
              <a:prstClr val="black">
                <a:alpha val="25000"/>
              </a:prstClr>
            </a:outerShdw>
          </a:effectLst>
        </p:grpSpPr>
        <p:sp>
          <p:nvSpPr>
            <p:cNvPr id="98" name="任意多边形 76"/>
            <p:cNvSpPr/>
            <p:nvPr/>
          </p:nvSpPr>
          <p:spPr>
            <a:xfrm>
              <a:off x="4993868" y="2326868"/>
              <a:ext cx="2204265" cy="2204265"/>
            </a:xfrm>
            <a:custGeom>
              <a:avLst/>
              <a:gdLst>
                <a:gd name="connsiteX0" fmla="*/ 1102132 w 2204265"/>
                <a:gd name="connsiteY0" fmla="*/ 321083 h 2204265"/>
                <a:gd name="connsiteX1" fmla="*/ 311557 w 2204265"/>
                <a:gd name="connsiteY1" fmla="*/ 1111658 h 2204265"/>
                <a:gd name="connsiteX2" fmla="*/ 1102132 w 2204265"/>
                <a:gd name="connsiteY2" fmla="*/ 1902233 h 2204265"/>
                <a:gd name="connsiteX3" fmla="*/ 1892707 w 2204265"/>
                <a:gd name="connsiteY3" fmla="*/ 1111658 h 2204265"/>
                <a:gd name="connsiteX4" fmla="*/ 1102132 w 2204265"/>
                <a:gd name="connsiteY4" fmla="*/ 321083 h 2204265"/>
                <a:gd name="connsiteX5" fmla="*/ 977042 w 2204265"/>
                <a:gd name="connsiteY5" fmla="*/ 0 h 2204265"/>
                <a:gd name="connsiteX6" fmla="*/ 1227224 w 2204265"/>
                <a:gd name="connsiteY6" fmla="*/ 0 h 2204265"/>
                <a:gd name="connsiteX7" fmla="*/ 1276006 w 2204265"/>
                <a:gd name="connsiteY7" fmla="*/ 227584 h 2204265"/>
                <a:gd name="connsiteX8" fmla="*/ 1287791 w 2204265"/>
                <a:gd name="connsiteY8" fmla="*/ 229382 h 2204265"/>
                <a:gd name="connsiteX9" fmla="*/ 1387705 w 2204265"/>
                <a:gd name="connsiteY9" fmla="*/ 259057 h 2204265"/>
                <a:gd name="connsiteX10" fmla="*/ 1544868 w 2204265"/>
                <a:gd name="connsiteY10" fmla="*/ 85113 h 2204265"/>
                <a:gd name="connsiteX11" fmla="*/ 1761531 w 2204265"/>
                <a:gd name="connsiteY11" fmla="*/ 210203 h 2204265"/>
                <a:gd name="connsiteX12" fmla="*/ 1691902 w 2204265"/>
                <a:gd name="connsiteY12" fmla="*/ 425756 h 2204265"/>
                <a:gd name="connsiteX13" fmla="*/ 1705003 w 2204265"/>
                <a:gd name="connsiteY13" fmla="*/ 435309 h 2204265"/>
                <a:gd name="connsiteX14" fmla="*/ 1774668 w 2204265"/>
                <a:gd name="connsiteY14" fmla="*/ 502325 h 2204265"/>
                <a:gd name="connsiteX15" fmla="*/ 1782142 w 2204265"/>
                <a:gd name="connsiteY15" fmla="*/ 511190 h 2204265"/>
                <a:gd name="connsiteX16" fmla="*/ 1994063 w 2204265"/>
                <a:gd name="connsiteY16" fmla="*/ 442735 h 2204265"/>
                <a:gd name="connsiteX17" fmla="*/ 2119154 w 2204265"/>
                <a:gd name="connsiteY17" fmla="*/ 659399 h 2204265"/>
                <a:gd name="connsiteX18" fmla="*/ 1961265 w 2204265"/>
                <a:gd name="connsiteY18" fmla="*/ 802053 h 2204265"/>
                <a:gd name="connsiteX19" fmla="*/ 1974042 w 2204265"/>
                <a:gd name="connsiteY19" fmla="*/ 833752 h 2204265"/>
                <a:gd name="connsiteX20" fmla="*/ 1999140 w 2204265"/>
                <a:gd name="connsiteY20" fmla="*/ 933073 h 2204265"/>
                <a:gd name="connsiteX21" fmla="*/ 2204265 w 2204265"/>
                <a:gd name="connsiteY21" fmla="*/ 977042 h 2204265"/>
                <a:gd name="connsiteX22" fmla="*/ 2204265 w 2204265"/>
                <a:gd name="connsiteY22" fmla="*/ 1227224 h 2204265"/>
                <a:gd name="connsiteX23" fmla="*/ 2012137 w 2204265"/>
                <a:gd name="connsiteY23" fmla="*/ 1268406 h 2204265"/>
                <a:gd name="connsiteX24" fmla="*/ 2004638 w 2204265"/>
                <a:gd name="connsiteY24" fmla="*/ 1317545 h 2204265"/>
                <a:gd name="connsiteX25" fmla="*/ 1985237 w 2204265"/>
                <a:gd name="connsiteY25" fmla="*/ 1394985 h 2204265"/>
                <a:gd name="connsiteX26" fmla="*/ 1977636 w 2204265"/>
                <a:gd name="connsiteY26" fmla="*/ 1417004 h 2204265"/>
                <a:gd name="connsiteX27" fmla="*/ 2119154 w 2204265"/>
                <a:gd name="connsiteY27" fmla="*/ 1544868 h 2204265"/>
                <a:gd name="connsiteX28" fmla="*/ 1994063 w 2204265"/>
                <a:gd name="connsiteY28" fmla="*/ 1761531 h 2204265"/>
                <a:gd name="connsiteX29" fmla="*/ 1820151 w 2204265"/>
                <a:gd name="connsiteY29" fmla="*/ 1705353 h 2204265"/>
                <a:gd name="connsiteX30" fmla="*/ 1798711 w 2204265"/>
                <a:gd name="connsiteY30" fmla="*/ 1734758 h 2204265"/>
                <a:gd name="connsiteX31" fmla="*/ 1731696 w 2204265"/>
                <a:gd name="connsiteY31" fmla="*/ 1804423 h 2204265"/>
                <a:gd name="connsiteX32" fmla="*/ 1706998 w 2204265"/>
                <a:gd name="connsiteY32" fmla="*/ 1825242 h 2204265"/>
                <a:gd name="connsiteX33" fmla="*/ 1761531 w 2204265"/>
                <a:gd name="connsiteY33" fmla="*/ 1994062 h 2204265"/>
                <a:gd name="connsiteX34" fmla="*/ 1544868 w 2204265"/>
                <a:gd name="connsiteY34" fmla="*/ 2119153 h 2204265"/>
                <a:gd name="connsiteX35" fmla="*/ 1429863 w 2204265"/>
                <a:gd name="connsiteY35" fmla="*/ 1991868 h 2204265"/>
                <a:gd name="connsiteX36" fmla="*/ 1400268 w 2204265"/>
                <a:gd name="connsiteY36" fmla="*/ 2003797 h 2204265"/>
                <a:gd name="connsiteX37" fmla="*/ 1262745 w 2204265"/>
                <a:gd name="connsiteY37" fmla="*/ 2038549 h 2204265"/>
                <a:gd name="connsiteX38" fmla="*/ 1227224 w 2204265"/>
                <a:gd name="connsiteY38" fmla="*/ 2204265 h 2204265"/>
                <a:gd name="connsiteX39" fmla="*/ 977042 w 2204265"/>
                <a:gd name="connsiteY39" fmla="*/ 2204265 h 2204265"/>
                <a:gd name="connsiteX40" fmla="*/ 941447 w 2204265"/>
                <a:gd name="connsiteY40" fmla="*/ 2038203 h 2204265"/>
                <a:gd name="connsiteX41" fmla="*/ 916475 w 2204265"/>
                <a:gd name="connsiteY41" fmla="*/ 2034392 h 2204265"/>
                <a:gd name="connsiteX42" fmla="*/ 774169 w 2204265"/>
                <a:gd name="connsiteY42" fmla="*/ 1992127 h 2204265"/>
                <a:gd name="connsiteX43" fmla="*/ 659399 w 2204265"/>
                <a:gd name="connsiteY43" fmla="*/ 2119153 h 2204265"/>
                <a:gd name="connsiteX44" fmla="*/ 442735 w 2204265"/>
                <a:gd name="connsiteY44" fmla="*/ 1994062 h 2204265"/>
                <a:gd name="connsiteX45" fmla="*/ 496981 w 2204265"/>
                <a:gd name="connsiteY45" fmla="*/ 1826130 h 2204265"/>
                <a:gd name="connsiteX46" fmla="*/ 391274 w 2204265"/>
                <a:gd name="connsiteY46" fmla="*/ 1717869 h 2204265"/>
                <a:gd name="connsiteX47" fmla="*/ 382878 w 2204265"/>
                <a:gd name="connsiteY47" fmla="*/ 1705753 h 2204265"/>
                <a:gd name="connsiteX48" fmla="*/ 210204 w 2204265"/>
                <a:gd name="connsiteY48" fmla="*/ 1761531 h 2204265"/>
                <a:gd name="connsiteX49" fmla="*/ 85113 w 2204265"/>
                <a:gd name="connsiteY49" fmla="*/ 1544868 h 2204265"/>
                <a:gd name="connsiteX50" fmla="*/ 226733 w 2204265"/>
                <a:gd name="connsiteY50" fmla="*/ 1416912 h 2204265"/>
                <a:gd name="connsiteX51" fmla="*/ 212821 w 2204265"/>
                <a:gd name="connsiteY51" fmla="*/ 1373126 h 2204265"/>
                <a:gd name="connsiteX52" fmla="*/ 191748 w 2204265"/>
                <a:gd name="connsiteY52" fmla="*/ 1268325 h 2204265"/>
                <a:gd name="connsiteX53" fmla="*/ 0 w 2204265"/>
                <a:gd name="connsiteY53" fmla="*/ 1227224 h 2204265"/>
                <a:gd name="connsiteX54" fmla="*/ 0 w 2204265"/>
                <a:gd name="connsiteY54" fmla="*/ 977042 h 2204265"/>
                <a:gd name="connsiteX55" fmla="*/ 203220 w 2204265"/>
                <a:gd name="connsiteY55" fmla="*/ 933481 h 2204265"/>
                <a:gd name="connsiteX56" fmla="*/ 212821 w 2204265"/>
                <a:gd name="connsiteY56" fmla="*/ 890649 h 2204265"/>
                <a:gd name="connsiteX57" fmla="*/ 243470 w 2204265"/>
                <a:gd name="connsiteY57" fmla="*/ 802476 h 2204265"/>
                <a:gd name="connsiteX58" fmla="*/ 85113 w 2204265"/>
                <a:gd name="connsiteY58" fmla="*/ 659399 h 2204265"/>
                <a:gd name="connsiteX59" fmla="*/ 210204 w 2204265"/>
                <a:gd name="connsiteY59" fmla="*/ 442735 h 2204265"/>
                <a:gd name="connsiteX60" fmla="*/ 423776 w 2204265"/>
                <a:gd name="connsiteY60" fmla="*/ 511723 h 2204265"/>
                <a:gd name="connsiteX61" fmla="*/ 470557 w 2204265"/>
                <a:gd name="connsiteY61" fmla="*/ 461243 h 2204265"/>
                <a:gd name="connsiteX62" fmla="*/ 512656 w 2204265"/>
                <a:gd name="connsiteY62" fmla="*/ 426662 h 2204265"/>
                <a:gd name="connsiteX63" fmla="*/ 442735 w 2204265"/>
                <a:gd name="connsiteY63" fmla="*/ 210203 h 2204265"/>
                <a:gd name="connsiteX64" fmla="*/ 659399 w 2204265"/>
                <a:gd name="connsiteY64" fmla="*/ 85113 h 2204265"/>
                <a:gd name="connsiteX65" fmla="*/ 815299 w 2204265"/>
                <a:gd name="connsiteY65" fmla="*/ 257661 h 2204265"/>
                <a:gd name="connsiteX66" fmla="*/ 916475 w 2204265"/>
                <a:gd name="connsiteY66" fmla="*/ 229382 h 2204265"/>
                <a:gd name="connsiteX67" fmla="*/ 928259 w 2204265"/>
                <a:gd name="connsiteY67" fmla="*/ 227584 h 220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204265" h="2204265">
                  <a:moveTo>
                    <a:pt x="1102132" y="321083"/>
                  </a:moveTo>
                  <a:cubicBezTo>
                    <a:pt x="665509" y="321083"/>
                    <a:pt x="311557" y="675035"/>
                    <a:pt x="311557" y="1111658"/>
                  </a:cubicBezTo>
                  <a:cubicBezTo>
                    <a:pt x="311557" y="1548281"/>
                    <a:pt x="665509" y="1902233"/>
                    <a:pt x="1102132" y="1902233"/>
                  </a:cubicBezTo>
                  <a:cubicBezTo>
                    <a:pt x="1538755" y="1902233"/>
                    <a:pt x="1892707" y="1548281"/>
                    <a:pt x="1892707" y="1111658"/>
                  </a:cubicBezTo>
                  <a:cubicBezTo>
                    <a:pt x="1892707" y="675035"/>
                    <a:pt x="1538755" y="321083"/>
                    <a:pt x="1102132" y="321083"/>
                  </a:cubicBezTo>
                  <a:close/>
                  <a:moveTo>
                    <a:pt x="977042" y="0"/>
                  </a:moveTo>
                  <a:lnTo>
                    <a:pt x="1227224" y="0"/>
                  </a:lnTo>
                  <a:lnTo>
                    <a:pt x="1276006" y="227584"/>
                  </a:lnTo>
                  <a:lnTo>
                    <a:pt x="1287791" y="229382"/>
                  </a:lnTo>
                  <a:lnTo>
                    <a:pt x="1387705" y="259057"/>
                  </a:lnTo>
                  <a:lnTo>
                    <a:pt x="1544868" y="85113"/>
                  </a:lnTo>
                  <a:lnTo>
                    <a:pt x="1761531" y="210203"/>
                  </a:lnTo>
                  <a:lnTo>
                    <a:pt x="1691902" y="425756"/>
                  </a:lnTo>
                  <a:lnTo>
                    <a:pt x="1705003" y="435309"/>
                  </a:lnTo>
                  <a:cubicBezTo>
                    <a:pt x="1729378" y="456423"/>
                    <a:pt x="1752634" y="478795"/>
                    <a:pt x="1774668" y="502325"/>
                  </a:cubicBezTo>
                  <a:lnTo>
                    <a:pt x="1782142" y="511190"/>
                  </a:lnTo>
                  <a:lnTo>
                    <a:pt x="1994063" y="442735"/>
                  </a:lnTo>
                  <a:lnTo>
                    <a:pt x="2119154" y="659399"/>
                  </a:lnTo>
                  <a:lnTo>
                    <a:pt x="1961265" y="802053"/>
                  </a:lnTo>
                  <a:lnTo>
                    <a:pt x="1974042" y="833752"/>
                  </a:lnTo>
                  <a:lnTo>
                    <a:pt x="1999140" y="933073"/>
                  </a:lnTo>
                  <a:lnTo>
                    <a:pt x="2204265" y="977042"/>
                  </a:lnTo>
                  <a:lnTo>
                    <a:pt x="2204265" y="1227224"/>
                  </a:lnTo>
                  <a:lnTo>
                    <a:pt x="2012137" y="1268406"/>
                  </a:lnTo>
                  <a:lnTo>
                    <a:pt x="2004638" y="1317545"/>
                  </a:lnTo>
                  <a:cubicBezTo>
                    <a:pt x="1999269" y="1343782"/>
                    <a:pt x="1992785" y="1369612"/>
                    <a:pt x="1985237" y="1394985"/>
                  </a:cubicBezTo>
                  <a:lnTo>
                    <a:pt x="1977636" y="1417004"/>
                  </a:lnTo>
                  <a:lnTo>
                    <a:pt x="2119154" y="1544868"/>
                  </a:lnTo>
                  <a:lnTo>
                    <a:pt x="1994063" y="1761531"/>
                  </a:lnTo>
                  <a:lnTo>
                    <a:pt x="1820151" y="1705353"/>
                  </a:lnTo>
                  <a:lnTo>
                    <a:pt x="1798711" y="1734758"/>
                  </a:lnTo>
                  <a:cubicBezTo>
                    <a:pt x="1777597" y="1759133"/>
                    <a:pt x="1755225" y="1782388"/>
                    <a:pt x="1731696" y="1804423"/>
                  </a:cubicBezTo>
                  <a:lnTo>
                    <a:pt x="1706998" y="1825242"/>
                  </a:lnTo>
                  <a:lnTo>
                    <a:pt x="1761531" y="1994062"/>
                  </a:lnTo>
                  <a:lnTo>
                    <a:pt x="1544868" y="2119153"/>
                  </a:lnTo>
                  <a:lnTo>
                    <a:pt x="1429863" y="1991868"/>
                  </a:lnTo>
                  <a:lnTo>
                    <a:pt x="1400268" y="2003797"/>
                  </a:lnTo>
                  <a:lnTo>
                    <a:pt x="1262745" y="2038549"/>
                  </a:lnTo>
                  <a:lnTo>
                    <a:pt x="1227224" y="2204265"/>
                  </a:lnTo>
                  <a:lnTo>
                    <a:pt x="977042" y="2204265"/>
                  </a:lnTo>
                  <a:lnTo>
                    <a:pt x="941447" y="2038203"/>
                  </a:lnTo>
                  <a:lnTo>
                    <a:pt x="916475" y="2034392"/>
                  </a:lnTo>
                  <a:lnTo>
                    <a:pt x="774169" y="1992127"/>
                  </a:lnTo>
                  <a:lnTo>
                    <a:pt x="659399" y="2119153"/>
                  </a:lnTo>
                  <a:lnTo>
                    <a:pt x="442735" y="1994062"/>
                  </a:lnTo>
                  <a:lnTo>
                    <a:pt x="496981" y="1826130"/>
                  </a:lnTo>
                  <a:lnTo>
                    <a:pt x="391274" y="1717869"/>
                  </a:lnTo>
                  <a:lnTo>
                    <a:pt x="382878" y="1705753"/>
                  </a:lnTo>
                  <a:lnTo>
                    <a:pt x="210204" y="1761531"/>
                  </a:lnTo>
                  <a:lnTo>
                    <a:pt x="85113" y="1544868"/>
                  </a:lnTo>
                  <a:lnTo>
                    <a:pt x="226733" y="1416912"/>
                  </a:lnTo>
                  <a:lnTo>
                    <a:pt x="212821" y="1373126"/>
                  </a:lnTo>
                  <a:lnTo>
                    <a:pt x="191748" y="1268325"/>
                  </a:lnTo>
                  <a:lnTo>
                    <a:pt x="0" y="1227224"/>
                  </a:lnTo>
                  <a:lnTo>
                    <a:pt x="0" y="977042"/>
                  </a:lnTo>
                  <a:lnTo>
                    <a:pt x="203220" y="933481"/>
                  </a:lnTo>
                  <a:lnTo>
                    <a:pt x="212821" y="890649"/>
                  </a:lnTo>
                  <a:lnTo>
                    <a:pt x="243470" y="802476"/>
                  </a:lnTo>
                  <a:lnTo>
                    <a:pt x="85113" y="659399"/>
                  </a:lnTo>
                  <a:lnTo>
                    <a:pt x="210204" y="442735"/>
                  </a:lnTo>
                  <a:lnTo>
                    <a:pt x="423776" y="511723"/>
                  </a:lnTo>
                  <a:lnTo>
                    <a:pt x="470557" y="461243"/>
                  </a:lnTo>
                  <a:lnTo>
                    <a:pt x="512656" y="426662"/>
                  </a:lnTo>
                  <a:lnTo>
                    <a:pt x="442735" y="210203"/>
                  </a:lnTo>
                  <a:lnTo>
                    <a:pt x="659399" y="85113"/>
                  </a:lnTo>
                  <a:lnTo>
                    <a:pt x="815299" y="257661"/>
                  </a:lnTo>
                  <a:lnTo>
                    <a:pt x="916475" y="229382"/>
                  </a:lnTo>
                  <a:lnTo>
                    <a:pt x="928259" y="227584"/>
                  </a:ln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3200" dirty="0">
                <a:solidFill>
                  <a:prstClr val="white"/>
                </a:solidFill>
                <a:latin typeface="Calibri" panose="020F0502020204030204"/>
                <a:ea typeface="宋体" panose="02010600030101010101" pitchFamily="2" charset="-122"/>
              </a:endParaRPr>
            </a:p>
          </p:txBody>
        </p:sp>
        <p:sp>
          <p:nvSpPr>
            <p:cNvPr id="99" name="椭圆 77"/>
            <p:cNvSpPr/>
            <p:nvPr/>
          </p:nvSpPr>
          <p:spPr>
            <a:xfrm>
              <a:off x="5305425" y="2638425"/>
              <a:ext cx="1581150" cy="1581150"/>
            </a:xfrm>
            <a:prstGeom prst="ellipse">
              <a:avLst/>
            </a:prstGeom>
            <a:noFill/>
            <a:ln>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3200" dirty="0">
                <a:solidFill>
                  <a:prstClr val="white"/>
                </a:solidFill>
                <a:latin typeface="Calibri" panose="020F0502020204030204"/>
                <a:ea typeface="宋体" panose="02010600030101010101" pitchFamily="2" charset="-122"/>
              </a:endParaRPr>
            </a:p>
          </p:txBody>
        </p:sp>
        <p:sp>
          <p:nvSpPr>
            <p:cNvPr id="100" name="椭圆 78"/>
            <p:cNvSpPr/>
            <p:nvPr/>
          </p:nvSpPr>
          <p:spPr>
            <a:xfrm>
              <a:off x="5370108" y="2708871"/>
              <a:ext cx="1451783" cy="1451783"/>
            </a:xfrm>
            <a:prstGeom prst="ellipse">
              <a:avLst/>
            </a:prstGeom>
            <a:solidFill>
              <a:schemeClr val="accent4"/>
            </a:solidFill>
            <a:ln w="19050">
              <a:gradFill flip="none" rotWithShape="1">
                <a:gsLst>
                  <a:gs pos="100000">
                    <a:schemeClr val="bg1">
                      <a:lumMod val="85000"/>
                    </a:schemeClr>
                  </a:gs>
                  <a:gs pos="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3200" dirty="0">
                <a:solidFill>
                  <a:prstClr val="white"/>
                </a:solidFill>
                <a:latin typeface="Calibri" panose="020F0502020204030204"/>
                <a:ea typeface="宋体" panose="02010600030101010101" pitchFamily="2" charset="-122"/>
              </a:endParaRPr>
            </a:p>
          </p:txBody>
        </p:sp>
      </p:grpSp>
      <p:grpSp>
        <p:nvGrpSpPr>
          <p:cNvPr id="101" name="组合 80"/>
          <p:cNvGrpSpPr/>
          <p:nvPr/>
        </p:nvGrpSpPr>
        <p:grpSpPr>
          <a:xfrm>
            <a:off x="8299475" y="1853717"/>
            <a:ext cx="3484642" cy="935669"/>
            <a:chOff x="5947699" y="908862"/>
            <a:chExt cx="3485550" cy="935912"/>
          </a:xfrm>
        </p:grpSpPr>
        <p:grpSp>
          <p:nvGrpSpPr>
            <p:cNvPr id="102" name="组合 81"/>
            <p:cNvGrpSpPr/>
            <p:nvPr/>
          </p:nvGrpSpPr>
          <p:grpSpPr>
            <a:xfrm flipV="1">
              <a:off x="5947699" y="1317986"/>
              <a:ext cx="2684915" cy="333365"/>
              <a:chOff x="5272248" y="4626108"/>
              <a:chExt cx="2684915" cy="333365"/>
            </a:xfrm>
          </p:grpSpPr>
          <p:sp>
            <p:nvSpPr>
              <p:cNvPr id="105" name="椭圆 84"/>
              <p:cNvSpPr/>
              <p:nvPr/>
            </p:nvSpPr>
            <p:spPr>
              <a:xfrm>
                <a:off x="5272248" y="4626108"/>
                <a:ext cx="81021" cy="810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8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6" name="任意多边形 85"/>
              <p:cNvSpPr/>
              <p:nvPr/>
            </p:nvSpPr>
            <p:spPr>
              <a:xfrm>
                <a:off x="5335428" y="4686869"/>
                <a:ext cx="2621735" cy="272604"/>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8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103" name="文本框 82"/>
            <p:cNvSpPr txBox="1"/>
            <p:nvPr/>
          </p:nvSpPr>
          <p:spPr>
            <a:xfrm>
              <a:off x="6852147" y="908862"/>
              <a:ext cx="1780467" cy="379562"/>
            </a:xfrm>
            <a:prstGeom prst="rect">
              <a:avLst/>
            </a:prstGeom>
            <a:noFill/>
          </p:spPr>
          <p:txBody>
            <a:bodyPr wrap="square" rtlCol="0">
              <a:spAutoFit/>
            </a:bodyPr>
            <a:lstStyle/>
            <a:p>
              <a:pPr algn="r">
                <a:defRPr/>
              </a:pPr>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点击添加标题</a:t>
              </a:r>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04" name="文本框 83"/>
            <p:cNvSpPr txBox="1"/>
            <p:nvPr/>
          </p:nvSpPr>
          <p:spPr>
            <a:xfrm>
              <a:off x="6290682" y="1331295"/>
              <a:ext cx="3142567" cy="513479"/>
            </a:xfrm>
            <a:prstGeom prst="rect">
              <a:avLst/>
            </a:prstGeom>
            <a:noFill/>
          </p:spPr>
          <p:txBody>
            <a:bodyPr wrap="square" rtlCol="0">
              <a:spAutoFit/>
            </a:bodyPr>
            <a:lstStyle/>
            <a:p>
              <a:pPr>
                <a:lnSpc>
                  <a:spcPct val="114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a:t>
              </a:r>
            </a:p>
          </p:txBody>
        </p:sp>
      </p:grpSp>
      <p:grpSp>
        <p:nvGrpSpPr>
          <p:cNvPr id="107" name="组合 86"/>
          <p:cNvGrpSpPr/>
          <p:nvPr/>
        </p:nvGrpSpPr>
        <p:grpSpPr>
          <a:xfrm flipV="1">
            <a:off x="7047748" y="4741761"/>
            <a:ext cx="3619063" cy="859847"/>
            <a:chOff x="5947699" y="822281"/>
            <a:chExt cx="3620006" cy="860070"/>
          </a:xfrm>
        </p:grpSpPr>
        <p:grpSp>
          <p:nvGrpSpPr>
            <p:cNvPr id="108" name="组合 87"/>
            <p:cNvGrpSpPr/>
            <p:nvPr/>
          </p:nvGrpSpPr>
          <p:grpSpPr>
            <a:xfrm flipV="1">
              <a:off x="5947699" y="1317986"/>
              <a:ext cx="2684915" cy="333365"/>
              <a:chOff x="5272248" y="4626108"/>
              <a:chExt cx="2684915" cy="333365"/>
            </a:xfrm>
          </p:grpSpPr>
          <p:sp>
            <p:nvSpPr>
              <p:cNvPr id="117" name="椭圆 90"/>
              <p:cNvSpPr/>
              <p:nvPr/>
            </p:nvSpPr>
            <p:spPr>
              <a:xfrm>
                <a:off x="5272248" y="4626108"/>
                <a:ext cx="81021" cy="810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8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0" name="任意多边形 91"/>
              <p:cNvSpPr/>
              <p:nvPr/>
            </p:nvSpPr>
            <p:spPr>
              <a:xfrm>
                <a:off x="5335428" y="4686869"/>
                <a:ext cx="2621735" cy="272604"/>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8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111" name="文本框 88"/>
            <p:cNvSpPr txBox="1"/>
            <p:nvPr/>
          </p:nvSpPr>
          <p:spPr>
            <a:xfrm flipV="1">
              <a:off x="6852147" y="1302790"/>
              <a:ext cx="1780467" cy="379561"/>
            </a:xfrm>
            <a:prstGeom prst="rect">
              <a:avLst/>
            </a:prstGeom>
            <a:noFill/>
          </p:spPr>
          <p:txBody>
            <a:bodyPr wrap="square" rtlCol="0">
              <a:spAutoFit/>
            </a:bodyPr>
            <a:lstStyle/>
            <a:p>
              <a:pPr algn="r">
                <a:defRPr/>
              </a:pPr>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点击添加标题</a:t>
              </a:r>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14" name="文本框 89"/>
            <p:cNvSpPr txBox="1"/>
            <p:nvPr/>
          </p:nvSpPr>
          <p:spPr>
            <a:xfrm flipV="1">
              <a:off x="6290683" y="822281"/>
              <a:ext cx="3277022" cy="513479"/>
            </a:xfrm>
            <a:prstGeom prst="rect">
              <a:avLst/>
            </a:prstGeom>
            <a:noFill/>
          </p:spPr>
          <p:txBody>
            <a:bodyPr wrap="square" rtlCol="0">
              <a:spAutoFit/>
            </a:bodyPr>
            <a:lstStyle/>
            <a:p>
              <a:pPr>
                <a:lnSpc>
                  <a:spcPct val="114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a:t>
              </a:r>
            </a:p>
          </p:txBody>
        </p:sp>
      </p:grpSp>
      <p:grpSp>
        <p:nvGrpSpPr>
          <p:cNvPr id="133" name="组合 92"/>
          <p:cNvGrpSpPr/>
          <p:nvPr/>
        </p:nvGrpSpPr>
        <p:grpSpPr>
          <a:xfrm flipH="1">
            <a:off x="712603" y="1855521"/>
            <a:ext cx="4341204" cy="935669"/>
            <a:chOff x="5947699" y="908862"/>
            <a:chExt cx="4342335" cy="935912"/>
          </a:xfrm>
        </p:grpSpPr>
        <p:grpSp>
          <p:nvGrpSpPr>
            <p:cNvPr id="138" name="组合 93"/>
            <p:cNvGrpSpPr/>
            <p:nvPr/>
          </p:nvGrpSpPr>
          <p:grpSpPr>
            <a:xfrm flipV="1">
              <a:off x="5947699" y="1317986"/>
              <a:ext cx="2684915" cy="333365"/>
              <a:chOff x="5272248" y="4626108"/>
              <a:chExt cx="2684915" cy="333365"/>
            </a:xfrm>
          </p:grpSpPr>
          <p:sp>
            <p:nvSpPr>
              <p:cNvPr id="159" name="椭圆 96"/>
              <p:cNvSpPr/>
              <p:nvPr/>
            </p:nvSpPr>
            <p:spPr>
              <a:xfrm>
                <a:off x="5272248" y="4626108"/>
                <a:ext cx="81021" cy="810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8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60" name="任意多边形 97"/>
              <p:cNvSpPr/>
              <p:nvPr/>
            </p:nvSpPr>
            <p:spPr>
              <a:xfrm>
                <a:off x="5335428" y="4686869"/>
                <a:ext cx="2621735" cy="272604"/>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8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148" name="文本框 94"/>
            <p:cNvSpPr txBox="1"/>
            <p:nvPr/>
          </p:nvSpPr>
          <p:spPr>
            <a:xfrm>
              <a:off x="6852146" y="908862"/>
              <a:ext cx="2117088" cy="400214"/>
            </a:xfrm>
            <a:prstGeom prst="rect">
              <a:avLst/>
            </a:prstGeom>
            <a:noFill/>
          </p:spPr>
          <p:txBody>
            <a:bodyPr wrap="square" rtlCol="0">
              <a:spAutoFit/>
            </a:bodyPr>
            <a:lstStyle/>
            <a:p>
              <a:pPr algn="r">
                <a:defRPr/>
              </a:pP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点击添加标题</a:t>
              </a:r>
              <a:endPar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58" name="文本框 95"/>
            <p:cNvSpPr txBox="1"/>
            <p:nvPr/>
          </p:nvSpPr>
          <p:spPr>
            <a:xfrm>
              <a:off x="6290682" y="1331295"/>
              <a:ext cx="3999352" cy="513479"/>
            </a:xfrm>
            <a:prstGeom prst="rect">
              <a:avLst/>
            </a:prstGeom>
            <a:noFill/>
          </p:spPr>
          <p:txBody>
            <a:bodyPr wrap="square" rtlCol="0">
              <a:spAutoFit/>
            </a:bodyPr>
            <a:lstStyle/>
            <a:p>
              <a:pPr algn="r">
                <a:lnSpc>
                  <a:spcPct val="114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a:t>
              </a:r>
            </a:p>
          </p:txBody>
        </p:sp>
      </p:grpSp>
      <p:grpSp>
        <p:nvGrpSpPr>
          <p:cNvPr id="161" name="组合 104"/>
          <p:cNvGrpSpPr/>
          <p:nvPr/>
        </p:nvGrpSpPr>
        <p:grpSpPr>
          <a:xfrm flipH="1" flipV="1">
            <a:off x="407882" y="4725889"/>
            <a:ext cx="3433012" cy="859847"/>
            <a:chOff x="5947699" y="822281"/>
            <a:chExt cx="3433907" cy="860070"/>
          </a:xfrm>
        </p:grpSpPr>
        <p:grpSp>
          <p:nvGrpSpPr>
            <p:cNvPr id="162" name="组合 105"/>
            <p:cNvGrpSpPr/>
            <p:nvPr/>
          </p:nvGrpSpPr>
          <p:grpSpPr>
            <a:xfrm flipV="1">
              <a:off x="5947699" y="1317986"/>
              <a:ext cx="2684915" cy="333365"/>
              <a:chOff x="5272248" y="4626108"/>
              <a:chExt cx="2684915" cy="333365"/>
            </a:xfrm>
          </p:grpSpPr>
          <p:sp>
            <p:nvSpPr>
              <p:cNvPr id="165" name="椭圆 108"/>
              <p:cNvSpPr/>
              <p:nvPr/>
            </p:nvSpPr>
            <p:spPr>
              <a:xfrm>
                <a:off x="5272248" y="4626108"/>
                <a:ext cx="81021" cy="810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8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66" name="任意多边形 109"/>
              <p:cNvSpPr/>
              <p:nvPr/>
            </p:nvSpPr>
            <p:spPr>
              <a:xfrm>
                <a:off x="5335428" y="4686869"/>
                <a:ext cx="2621735" cy="272604"/>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8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163" name="文本框 106"/>
            <p:cNvSpPr txBox="1"/>
            <p:nvPr/>
          </p:nvSpPr>
          <p:spPr>
            <a:xfrm flipV="1">
              <a:off x="6852146" y="1302789"/>
              <a:ext cx="1780467" cy="379562"/>
            </a:xfrm>
            <a:prstGeom prst="rect">
              <a:avLst/>
            </a:prstGeom>
            <a:noFill/>
          </p:spPr>
          <p:txBody>
            <a:bodyPr wrap="square" rtlCol="0">
              <a:spAutoFit/>
            </a:bodyPr>
            <a:lstStyle/>
            <a:p>
              <a:pPr algn="r">
                <a:defRPr/>
              </a:pPr>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点击添加标题</a:t>
              </a:r>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64" name="文本框 107"/>
            <p:cNvSpPr txBox="1"/>
            <p:nvPr/>
          </p:nvSpPr>
          <p:spPr>
            <a:xfrm flipV="1">
              <a:off x="6290682" y="822281"/>
              <a:ext cx="3090924" cy="513479"/>
            </a:xfrm>
            <a:prstGeom prst="rect">
              <a:avLst/>
            </a:prstGeom>
            <a:noFill/>
          </p:spPr>
          <p:txBody>
            <a:bodyPr wrap="square" rtlCol="0">
              <a:spAutoFit/>
            </a:bodyPr>
            <a:lstStyle/>
            <a:p>
              <a:pPr algn="r">
                <a:lnSpc>
                  <a:spcPct val="114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a:t>
              </a:r>
            </a:p>
          </p:txBody>
        </p:sp>
      </p:grpSp>
      <p:grpSp>
        <p:nvGrpSpPr>
          <p:cNvPr id="167" name="Group 36"/>
          <p:cNvGrpSpPr>
            <a:grpSpLocks noChangeAspect="1"/>
          </p:cNvGrpSpPr>
          <p:nvPr/>
        </p:nvGrpSpPr>
        <p:grpSpPr bwMode="auto">
          <a:xfrm>
            <a:off x="4163582" y="1824843"/>
            <a:ext cx="435481" cy="376137"/>
            <a:chOff x="3321" y="1710"/>
            <a:chExt cx="1042" cy="900"/>
          </a:xfrm>
          <a:solidFill>
            <a:schemeClr val="accent2">
              <a:alpha val="40000"/>
            </a:schemeClr>
          </a:solidFill>
        </p:grpSpPr>
        <p:sp>
          <p:nvSpPr>
            <p:cNvPr id="168" name="Freeform 37"/>
            <p:cNvSpPr>
              <a:spLocks noEditPoints="1"/>
            </p:cNvSpPr>
            <p:nvPr/>
          </p:nvSpPr>
          <p:spPr bwMode="auto">
            <a:xfrm>
              <a:off x="3321" y="1710"/>
              <a:ext cx="1042" cy="745"/>
            </a:xfrm>
            <a:custGeom>
              <a:avLst/>
              <a:gdLst>
                <a:gd name="T0" fmla="*/ 37 w 438"/>
                <a:gd name="T1" fmla="*/ 255 h 313"/>
                <a:gd name="T2" fmla="*/ 20 w 438"/>
                <a:gd name="T3" fmla="*/ 237 h 313"/>
                <a:gd name="T4" fmla="*/ 20 w 438"/>
                <a:gd name="T5" fmla="*/ 42 h 313"/>
                <a:gd name="T6" fmla="*/ 37 w 438"/>
                <a:gd name="T7" fmla="*/ 25 h 313"/>
                <a:gd name="T8" fmla="*/ 401 w 438"/>
                <a:gd name="T9" fmla="*/ 25 h 313"/>
                <a:gd name="T10" fmla="*/ 418 w 438"/>
                <a:gd name="T11" fmla="*/ 42 h 313"/>
                <a:gd name="T12" fmla="*/ 418 w 438"/>
                <a:gd name="T13" fmla="*/ 237 h 313"/>
                <a:gd name="T14" fmla="*/ 401 w 438"/>
                <a:gd name="T15" fmla="*/ 255 h 313"/>
                <a:gd name="T16" fmla="*/ 37 w 438"/>
                <a:gd name="T17" fmla="*/ 255 h 313"/>
                <a:gd name="T18" fmla="*/ 424 w 438"/>
                <a:gd name="T19" fmla="*/ 0 h 313"/>
                <a:gd name="T20" fmla="*/ 14 w 438"/>
                <a:gd name="T21" fmla="*/ 0 h 313"/>
                <a:gd name="T22" fmla="*/ 0 w 438"/>
                <a:gd name="T23" fmla="*/ 14 h 313"/>
                <a:gd name="T24" fmla="*/ 0 w 438"/>
                <a:gd name="T25" fmla="*/ 298 h 313"/>
                <a:gd name="T26" fmla="*/ 14 w 438"/>
                <a:gd name="T27" fmla="*/ 313 h 313"/>
                <a:gd name="T28" fmla="*/ 424 w 438"/>
                <a:gd name="T29" fmla="*/ 313 h 313"/>
                <a:gd name="T30" fmla="*/ 438 w 438"/>
                <a:gd name="T31" fmla="*/ 298 h 313"/>
                <a:gd name="T32" fmla="*/ 438 w 438"/>
                <a:gd name="T33" fmla="*/ 14 h 313"/>
                <a:gd name="T34" fmla="*/ 424 w 438"/>
                <a:gd name="T35"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8" h="313">
                  <a:moveTo>
                    <a:pt x="37" y="255"/>
                  </a:moveTo>
                  <a:cubicBezTo>
                    <a:pt x="28" y="255"/>
                    <a:pt x="20" y="247"/>
                    <a:pt x="20" y="237"/>
                  </a:cubicBezTo>
                  <a:cubicBezTo>
                    <a:pt x="20" y="42"/>
                    <a:pt x="20" y="42"/>
                    <a:pt x="20" y="42"/>
                  </a:cubicBezTo>
                  <a:cubicBezTo>
                    <a:pt x="20" y="33"/>
                    <a:pt x="28" y="25"/>
                    <a:pt x="37" y="25"/>
                  </a:cubicBezTo>
                  <a:cubicBezTo>
                    <a:pt x="401" y="25"/>
                    <a:pt x="401" y="25"/>
                    <a:pt x="401" y="25"/>
                  </a:cubicBezTo>
                  <a:cubicBezTo>
                    <a:pt x="410" y="25"/>
                    <a:pt x="418" y="33"/>
                    <a:pt x="418" y="42"/>
                  </a:cubicBezTo>
                  <a:cubicBezTo>
                    <a:pt x="418" y="237"/>
                    <a:pt x="418" y="237"/>
                    <a:pt x="418" y="237"/>
                  </a:cubicBezTo>
                  <a:cubicBezTo>
                    <a:pt x="418" y="247"/>
                    <a:pt x="410" y="255"/>
                    <a:pt x="401" y="255"/>
                  </a:cubicBezTo>
                  <a:cubicBezTo>
                    <a:pt x="37" y="255"/>
                    <a:pt x="37" y="255"/>
                    <a:pt x="37" y="255"/>
                  </a:cubicBezTo>
                  <a:moveTo>
                    <a:pt x="424" y="0"/>
                  </a:moveTo>
                  <a:cubicBezTo>
                    <a:pt x="14" y="0"/>
                    <a:pt x="14" y="0"/>
                    <a:pt x="14" y="0"/>
                  </a:cubicBezTo>
                  <a:cubicBezTo>
                    <a:pt x="6" y="0"/>
                    <a:pt x="0" y="6"/>
                    <a:pt x="0" y="14"/>
                  </a:cubicBezTo>
                  <a:cubicBezTo>
                    <a:pt x="0" y="298"/>
                    <a:pt x="0" y="298"/>
                    <a:pt x="0" y="298"/>
                  </a:cubicBezTo>
                  <a:cubicBezTo>
                    <a:pt x="0" y="306"/>
                    <a:pt x="6" y="313"/>
                    <a:pt x="14" y="313"/>
                  </a:cubicBezTo>
                  <a:cubicBezTo>
                    <a:pt x="424" y="313"/>
                    <a:pt x="424" y="313"/>
                    <a:pt x="424" y="313"/>
                  </a:cubicBezTo>
                  <a:cubicBezTo>
                    <a:pt x="432" y="313"/>
                    <a:pt x="438" y="306"/>
                    <a:pt x="438" y="298"/>
                  </a:cubicBezTo>
                  <a:cubicBezTo>
                    <a:pt x="438" y="14"/>
                    <a:pt x="438" y="14"/>
                    <a:pt x="438" y="14"/>
                  </a:cubicBezTo>
                  <a:cubicBezTo>
                    <a:pt x="438" y="6"/>
                    <a:pt x="432" y="0"/>
                    <a:pt x="4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pPr>
                <a:defRPr/>
              </a:pPr>
              <a:endParaRPr lang="zh-CN" altLang="en-US" sz="3200" dirty="0">
                <a:solidFill>
                  <a:prstClr val="black"/>
                </a:solidFill>
                <a:latin typeface="Calibri" panose="020F0502020204030204"/>
                <a:ea typeface="宋体" panose="02010600030101010101" pitchFamily="2" charset="-122"/>
              </a:endParaRPr>
            </a:p>
          </p:txBody>
        </p:sp>
        <p:sp>
          <p:nvSpPr>
            <p:cNvPr id="169" name="Rectangle 38"/>
            <p:cNvSpPr>
              <a:spLocks noChangeArrowheads="1"/>
            </p:cNvSpPr>
            <p:nvPr/>
          </p:nvSpPr>
          <p:spPr bwMode="auto">
            <a:xfrm>
              <a:off x="3716" y="2465"/>
              <a:ext cx="252" cy="9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8" tIns="60944" rIns="121888" bIns="60944" numCol="1" anchor="t" anchorCtr="0" compatLnSpc="1"/>
            <a:lstStyle/>
            <a:p>
              <a:pPr>
                <a:defRPr/>
              </a:pPr>
              <a:endParaRPr lang="zh-CN" altLang="en-US" sz="3200" dirty="0">
                <a:solidFill>
                  <a:prstClr val="black"/>
                </a:solidFill>
                <a:latin typeface="Calibri" panose="020F0502020204030204"/>
                <a:ea typeface="宋体" panose="02010600030101010101" pitchFamily="2" charset="-122"/>
              </a:endParaRPr>
            </a:p>
          </p:txBody>
        </p:sp>
        <p:sp>
          <p:nvSpPr>
            <p:cNvPr id="170" name="Rectangle 40"/>
            <p:cNvSpPr>
              <a:spLocks noChangeArrowheads="1"/>
            </p:cNvSpPr>
            <p:nvPr/>
          </p:nvSpPr>
          <p:spPr bwMode="auto">
            <a:xfrm>
              <a:off x="3595" y="2570"/>
              <a:ext cx="495" cy="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8" tIns="60944" rIns="121888" bIns="60944" numCol="1" anchor="t" anchorCtr="0" compatLnSpc="1"/>
            <a:lstStyle/>
            <a:p>
              <a:pPr>
                <a:defRPr/>
              </a:pPr>
              <a:endParaRPr lang="zh-CN" altLang="en-US" sz="3200" dirty="0">
                <a:solidFill>
                  <a:prstClr val="black"/>
                </a:solidFill>
                <a:latin typeface="Calibri" panose="020F0502020204030204"/>
                <a:ea typeface="宋体" panose="02010600030101010101" pitchFamily="2" charset="-122"/>
              </a:endParaRPr>
            </a:p>
          </p:txBody>
        </p:sp>
        <p:sp>
          <p:nvSpPr>
            <p:cNvPr id="171" name="Freeform 42"/>
            <p:cNvSpPr/>
            <p:nvPr/>
          </p:nvSpPr>
          <p:spPr bwMode="auto">
            <a:xfrm>
              <a:off x="3433" y="1853"/>
              <a:ext cx="771" cy="400"/>
            </a:xfrm>
            <a:custGeom>
              <a:avLst/>
              <a:gdLst>
                <a:gd name="T0" fmla="*/ 761 w 771"/>
                <a:gd name="T1" fmla="*/ 0 h 400"/>
                <a:gd name="T2" fmla="*/ 657 w 771"/>
                <a:gd name="T3" fmla="*/ 9 h 400"/>
                <a:gd name="T4" fmla="*/ 697 w 771"/>
                <a:gd name="T5" fmla="*/ 43 h 400"/>
                <a:gd name="T6" fmla="*/ 557 w 771"/>
                <a:gd name="T7" fmla="*/ 212 h 400"/>
                <a:gd name="T8" fmla="*/ 419 w 771"/>
                <a:gd name="T9" fmla="*/ 105 h 400"/>
                <a:gd name="T10" fmla="*/ 286 w 771"/>
                <a:gd name="T11" fmla="*/ 278 h 400"/>
                <a:gd name="T12" fmla="*/ 152 w 771"/>
                <a:gd name="T13" fmla="*/ 190 h 400"/>
                <a:gd name="T14" fmla="*/ 0 w 771"/>
                <a:gd name="T15" fmla="*/ 369 h 400"/>
                <a:gd name="T16" fmla="*/ 36 w 771"/>
                <a:gd name="T17" fmla="*/ 400 h 400"/>
                <a:gd name="T18" fmla="*/ 162 w 771"/>
                <a:gd name="T19" fmla="*/ 252 h 400"/>
                <a:gd name="T20" fmla="*/ 298 w 771"/>
                <a:gd name="T21" fmla="*/ 343 h 400"/>
                <a:gd name="T22" fmla="*/ 428 w 771"/>
                <a:gd name="T23" fmla="*/ 171 h 400"/>
                <a:gd name="T24" fmla="*/ 564 w 771"/>
                <a:gd name="T25" fmla="*/ 278 h 400"/>
                <a:gd name="T26" fmla="*/ 733 w 771"/>
                <a:gd name="T27" fmla="*/ 71 h 400"/>
                <a:gd name="T28" fmla="*/ 771 w 771"/>
                <a:gd name="T29" fmla="*/ 105 h 400"/>
                <a:gd name="T30" fmla="*/ 761 w 771"/>
                <a:gd name="T31"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71" h="400">
                  <a:moveTo>
                    <a:pt x="761" y="0"/>
                  </a:moveTo>
                  <a:lnTo>
                    <a:pt x="657" y="9"/>
                  </a:lnTo>
                  <a:lnTo>
                    <a:pt x="697" y="43"/>
                  </a:lnTo>
                  <a:lnTo>
                    <a:pt x="557" y="212"/>
                  </a:lnTo>
                  <a:lnTo>
                    <a:pt x="419" y="105"/>
                  </a:lnTo>
                  <a:lnTo>
                    <a:pt x="286" y="278"/>
                  </a:lnTo>
                  <a:lnTo>
                    <a:pt x="152" y="190"/>
                  </a:lnTo>
                  <a:lnTo>
                    <a:pt x="0" y="369"/>
                  </a:lnTo>
                  <a:lnTo>
                    <a:pt x="36" y="400"/>
                  </a:lnTo>
                  <a:lnTo>
                    <a:pt x="162" y="252"/>
                  </a:lnTo>
                  <a:lnTo>
                    <a:pt x="298" y="343"/>
                  </a:lnTo>
                  <a:lnTo>
                    <a:pt x="428" y="171"/>
                  </a:lnTo>
                  <a:lnTo>
                    <a:pt x="564" y="278"/>
                  </a:lnTo>
                  <a:lnTo>
                    <a:pt x="733" y="71"/>
                  </a:lnTo>
                  <a:lnTo>
                    <a:pt x="771" y="105"/>
                  </a:lnTo>
                  <a:lnTo>
                    <a:pt x="76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pPr>
                <a:defRPr/>
              </a:pPr>
              <a:endParaRPr lang="zh-CN" altLang="en-US" sz="3200" dirty="0">
                <a:solidFill>
                  <a:prstClr val="black"/>
                </a:solidFill>
                <a:latin typeface="Calibri" panose="020F0502020204030204"/>
                <a:ea typeface="宋体" panose="02010600030101010101" pitchFamily="2" charset="-122"/>
              </a:endParaRPr>
            </a:p>
          </p:txBody>
        </p:sp>
      </p:grpSp>
      <p:sp>
        <p:nvSpPr>
          <p:cNvPr id="172" name="Freeform 53"/>
          <p:cNvSpPr>
            <a:spLocks noEditPoints="1"/>
          </p:cNvSpPr>
          <p:nvPr/>
        </p:nvSpPr>
        <p:spPr bwMode="auto">
          <a:xfrm>
            <a:off x="2907882" y="4648070"/>
            <a:ext cx="405772" cy="405772"/>
          </a:xfrm>
          <a:custGeom>
            <a:avLst/>
            <a:gdLst>
              <a:gd name="T0" fmla="*/ 166 w 449"/>
              <a:gd name="T1" fmla="*/ 362 h 449"/>
              <a:gd name="T2" fmla="*/ 211 w 449"/>
              <a:gd name="T3" fmla="*/ 317 h 449"/>
              <a:gd name="T4" fmla="*/ 237 w 449"/>
              <a:gd name="T5" fmla="*/ 407 h 449"/>
              <a:gd name="T6" fmla="*/ 302 w 449"/>
              <a:gd name="T7" fmla="*/ 313 h 449"/>
              <a:gd name="T8" fmla="*/ 294 w 449"/>
              <a:gd name="T9" fmla="*/ 393 h 449"/>
              <a:gd name="T10" fmla="*/ 395 w 449"/>
              <a:gd name="T11" fmla="*/ 289 h 449"/>
              <a:gd name="T12" fmla="*/ 294 w 449"/>
              <a:gd name="T13" fmla="*/ 393 h 449"/>
              <a:gd name="T14" fmla="*/ 95 w 449"/>
              <a:gd name="T15" fmla="*/ 353 h 449"/>
              <a:gd name="T16" fmla="*/ 121 w 449"/>
              <a:gd name="T17" fmla="*/ 309 h 449"/>
              <a:gd name="T18" fmla="*/ 237 w 449"/>
              <a:gd name="T19" fmla="*/ 293 h 449"/>
              <a:gd name="T20" fmla="*/ 311 w 449"/>
              <a:gd name="T21" fmla="*/ 191 h 449"/>
              <a:gd name="T22" fmla="*/ 307 w 449"/>
              <a:gd name="T23" fmla="*/ 287 h 449"/>
              <a:gd name="T24" fmla="*/ 211 w 449"/>
              <a:gd name="T25" fmla="*/ 293 h 449"/>
              <a:gd name="T26" fmla="*/ 137 w 449"/>
              <a:gd name="T27" fmla="*/ 226 h 449"/>
              <a:gd name="T28" fmla="*/ 211 w 449"/>
              <a:gd name="T29" fmla="*/ 196 h 449"/>
              <a:gd name="T30" fmla="*/ 333 w 449"/>
              <a:gd name="T31" fmla="*/ 282 h 449"/>
              <a:gd name="T32" fmla="*/ 335 w 449"/>
              <a:gd name="T33" fmla="*/ 188 h 449"/>
              <a:gd name="T34" fmla="*/ 407 w 449"/>
              <a:gd name="T35" fmla="*/ 224 h 449"/>
              <a:gd name="T36" fmla="*/ 116 w 449"/>
              <a:gd name="T37" fmla="*/ 281 h 449"/>
              <a:gd name="T38" fmla="*/ 41 w 449"/>
              <a:gd name="T39" fmla="*/ 224 h 449"/>
              <a:gd name="T40" fmla="*/ 114 w 449"/>
              <a:gd name="T41" fmla="*/ 188 h 449"/>
              <a:gd name="T42" fmla="*/ 116 w 449"/>
              <a:gd name="T43" fmla="*/ 281 h 449"/>
              <a:gd name="T44" fmla="*/ 59 w 449"/>
              <a:gd name="T45" fmla="*/ 146 h 449"/>
              <a:gd name="T46" fmla="*/ 158 w 449"/>
              <a:gd name="T47" fmla="*/ 55 h 449"/>
              <a:gd name="T48" fmla="*/ 331 w 449"/>
              <a:gd name="T49" fmla="*/ 164 h 449"/>
              <a:gd name="T50" fmla="*/ 390 w 449"/>
              <a:gd name="T51" fmla="*/ 147 h 449"/>
              <a:gd name="T52" fmla="*/ 211 w 449"/>
              <a:gd name="T53" fmla="*/ 171 h 449"/>
              <a:gd name="T54" fmla="*/ 210 w 449"/>
              <a:gd name="T55" fmla="*/ 43 h 449"/>
              <a:gd name="T56" fmla="*/ 211 w 449"/>
              <a:gd name="T57" fmla="*/ 171 h 449"/>
              <a:gd name="T58" fmla="*/ 237 w 449"/>
              <a:gd name="T59" fmla="*/ 43 h 449"/>
              <a:gd name="T60" fmla="*/ 308 w 449"/>
              <a:gd name="T61" fmla="*/ 167 h 449"/>
              <a:gd name="T62" fmla="*/ 225 w 449"/>
              <a:gd name="T63" fmla="*/ 0 h 449"/>
              <a:gd name="T64" fmla="*/ 225 w 449"/>
              <a:gd name="T65" fmla="*/ 449 h 449"/>
              <a:gd name="T66" fmla="*/ 225 w 449"/>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9" h="449">
                <a:moveTo>
                  <a:pt x="211" y="407"/>
                </a:moveTo>
                <a:cubicBezTo>
                  <a:pt x="192" y="407"/>
                  <a:pt x="176" y="387"/>
                  <a:pt x="166" y="362"/>
                </a:cubicBezTo>
                <a:cubicBezTo>
                  <a:pt x="158" y="347"/>
                  <a:pt x="151" y="331"/>
                  <a:pt x="147" y="313"/>
                </a:cubicBezTo>
                <a:cubicBezTo>
                  <a:pt x="168" y="315"/>
                  <a:pt x="189" y="317"/>
                  <a:pt x="211" y="317"/>
                </a:cubicBezTo>
                <a:cubicBezTo>
                  <a:pt x="211" y="407"/>
                  <a:pt x="211" y="407"/>
                  <a:pt x="211" y="407"/>
                </a:cubicBezTo>
                <a:moveTo>
                  <a:pt x="237" y="407"/>
                </a:moveTo>
                <a:cubicBezTo>
                  <a:pt x="237" y="317"/>
                  <a:pt x="237" y="317"/>
                  <a:pt x="237" y="317"/>
                </a:cubicBezTo>
                <a:cubicBezTo>
                  <a:pt x="259" y="317"/>
                  <a:pt x="280" y="315"/>
                  <a:pt x="302" y="313"/>
                </a:cubicBezTo>
                <a:cubicBezTo>
                  <a:pt x="293" y="344"/>
                  <a:pt x="273" y="407"/>
                  <a:pt x="237" y="407"/>
                </a:cubicBezTo>
                <a:moveTo>
                  <a:pt x="294" y="393"/>
                </a:moveTo>
                <a:cubicBezTo>
                  <a:pt x="311" y="370"/>
                  <a:pt x="320" y="343"/>
                  <a:pt x="328" y="310"/>
                </a:cubicBezTo>
                <a:cubicBezTo>
                  <a:pt x="354" y="304"/>
                  <a:pt x="377" y="297"/>
                  <a:pt x="395" y="289"/>
                </a:cubicBezTo>
                <a:cubicBezTo>
                  <a:pt x="386" y="313"/>
                  <a:pt x="373" y="335"/>
                  <a:pt x="354" y="353"/>
                </a:cubicBezTo>
                <a:cubicBezTo>
                  <a:pt x="337" y="371"/>
                  <a:pt x="315" y="384"/>
                  <a:pt x="294" y="393"/>
                </a:cubicBezTo>
                <a:moveTo>
                  <a:pt x="154" y="393"/>
                </a:moveTo>
                <a:cubicBezTo>
                  <a:pt x="133" y="384"/>
                  <a:pt x="112" y="371"/>
                  <a:pt x="95" y="353"/>
                </a:cubicBezTo>
                <a:cubicBezTo>
                  <a:pt x="75" y="335"/>
                  <a:pt x="62" y="312"/>
                  <a:pt x="52" y="286"/>
                </a:cubicBezTo>
                <a:cubicBezTo>
                  <a:pt x="68" y="295"/>
                  <a:pt x="93" y="303"/>
                  <a:pt x="121" y="309"/>
                </a:cubicBezTo>
                <a:cubicBezTo>
                  <a:pt x="128" y="342"/>
                  <a:pt x="138" y="371"/>
                  <a:pt x="154" y="393"/>
                </a:cubicBezTo>
                <a:moveTo>
                  <a:pt x="237" y="293"/>
                </a:moveTo>
                <a:cubicBezTo>
                  <a:pt x="237" y="196"/>
                  <a:pt x="237" y="196"/>
                  <a:pt x="237" y="196"/>
                </a:cubicBezTo>
                <a:cubicBezTo>
                  <a:pt x="263" y="195"/>
                  <a:pt x="287" y="193"/>
                  <a:pt x="311" y="191"/>
                </a:cubicBezTo>
                <a:cubicBezTo>
                  <a:pt x="311" y="203"/>
                  <a:pt x="311" y="214"/>
                  <a:pt x="311" y="226"/>
                </a:cubicBezTo>
                <a:cubicBezTo>
                  <a:pt x="311" y="247"/>
                  <a:pt x="311" y="268"/>
                  <a:pt x="307" y="287"/>
                </a:cubicBezTo>
                <a:cubicBezTo>
                  <a:pt x="284" y="290"/>
                  <a:pt x="261" y="292"/>
                  <a:pt x="237" y="293"/>
                </a:cubicBezTo>
                <a:moveTo>
                  <a:pt x="211" y="293"/>
                </a:moveTo>
                <a:cubicBezTo>
                  <a:pt x="187" y="292"/>
                  <a:pt x="165" y="290"/>
                  <a:pt x="141" y="286"/>
                </a:cubicBezTo>
                <a:cubicBezTo>
                  <a:pt x="138" y="268"/>
                  <a:pt x="137" y="246"/>
                  <a:pt x="137" y="226"/>
                </a:cubicBezTo>
                <a:cubicBezTo>
                  <a:pt x="137" y="214"/>
                  <a:pt x="138" y="203"/>
                  <a:pt x="138" y="191"/>
                </a:cubicBezTo>
                <a:cubicBezTo>
                  <a:pt x="161" y="193"/>
                  <a:pt x="186" y="195"/>
                  <a:pt x="211" y="196"/>
                </a:cubicBezTo>
                <a:cubicBezTo>
                  <a:pt x="211" y="293"/>
                  <a:pt x="211" y="293"/>
                  <a:pt x="211" y="293"/>
                </a:cubicBezTo>
                <a:moveTo>
                  <a:pt x="333" y="282"/>
                </a:moveTo>
                <a:cubicBezTo>
                  <a:pt x="335" y="265"/>
                  <a:pt x="336" y="245"/>
                  <a:pt x="336" y="226"/>
                </a:cubicBezTo>
                <a:cubicBezTo>
                  <a:pt x="336" y="212"/>
                  <a:pt x="336" y="201"/>
                  <a:pt x="335" y="188"/>
                </a:cubicBezTo>
                <a:cubicBezTo>
                  <a:pt x="363" y="185"/>
                  <a:pt x="386" y="177"/>
                  <a:pt x="399" y="171"/>
                </a:cubicBezTo>
                <a:cubicBezTo>
                  <a:pt x="405" y="188"/>
                  <a:pt x="407" y="207"/>
                  <a:pt x="407" y="224"/>
                </a:cubicBezTo>
                <a:cubicBezTo>
                  <a:pt x="407" y="254"/>
                  <a:pt x="405" y="270"/>
                  <a:pt x="333" y="282"/>
                </a:cubicBezTo>
                <a:moveTo>
                  <a:pt x="116" y="281"/>
                </a:moveTo>
                <a:cubicBezTo>
                  <a:pt x="75" y="274"/>
                  <a:pt x="52" y="260"/>
                  <a:pt x="43" y="250"/>
                </a:cubicBezTo>
                <a:cubicBezTo>
                  <a:pt x="41" y="242"/>
                  <a:pt x="41" y="233"/>
                  <a:pt x="41" y="224"/>
                </a:cubicBezTo>
                <a:cubicBezTo>
                  <a:pt x="41" y="206"/>
                  <a:pt x="44" y="187"/>
                  <a:pt x="49" y="171"/>
                </a:cubicBezTo>
                <a:cubicBezTo>
                  <a:pt x="64" y="177"/>
                  <a:pt x="82" y="182"/>
                  <a:pt x="114" y="188"/>
                </a:cubicBezTo>
                <a:cubicBezTo>
                  <a:pt x="113" y="201"/>
                  <a:pt x="112" y="212"/>
                  <a:pt x="112" y="226"/>
                </a:cubicBezTo>
                <a:cubicBezTo>
                  <a:pt x="112" y="245"/>
                  <a:pt x="113" y="264"/>
                  <a:pt x="116" y="281"/>
                </a:cubicBezTo>
                <a:moveTo>
                  <a:pt x="117" y="164"/>
                </a:moveTo>
                <a:cubicBezTo>
                  <a:pt x="76" y="153"/>
                  <a:pt x="65" y="152"/>
                  <a:pt x="59" y="146"/>
                </a:cubicBezTo>
                <a:cubicBezTo>
                  <a:pt x="68" y="128"/>
                  <a:pt x="79" y="110"/>
                  <a:pt x="95" y="96"/>
                </a:cubicBezTo>
                <a:cubicBezTo>
                  <a:pt x="114" y="76"/>
                  <a:pt x="135" y="66"/>
                  <a:pt x="158" y="55"/>
                </a:cubicBezTo>
                <a:cubicBezTo>
                  <a:pt x="138" y="83"/>
                  <a:pt x="124" y="119"/>
                  <a:pt x="117" y="164"/>
                </a:cubicBezTo>
                <a:moveTo>
                  <a:pt x="331" y="164"/>
                </a:moveTo>
                <a:cubicBezTo>
                  <a:pt x="324" y="119"/>
                  <a:pt x="311" y="81"/>
                  <a:pt x="291" y="54"/>
                </a:cubicBezTo>
                <a:cubicBezTo>
                  <a:pt x="333" y="69"/>
                  <a:pt x="370" y="104"/>
                  <a:pt x="390" y="147"/>
                </a:cubicBezTo>
                <a:cubicBezTo>
                  <a:pt x="384" y="151"/>
                  <a:pt x="369" y="157"/>
                  <a:pt x="331" y="164"/>
                </a:cubicBezTo>
                <a:moveTo>
                  <a:pt x="211" y="171"/>
                </a:moveTo>
                <a:cubicBezTo>
                  <a:pt x="187" y="171"/>
                  <a:pt x="164" y="169"/>
                  <a:pt x="141" y="167"/>
                </a:cubicBezTo>
                <a:cubicBezTo>
                  <a:pt x="152" y="104"/>
                  <a:pt x="178" y="55"/>
                  <a:pt x="210" y="43"/>
                </a:cubicBezTo>
                <a:cubicBezTo>
                  <a:pt x="210" y="43"/>
                  <a:pt x="211" y="43"/>
                  <a:pt x="211" y="43"/>
                </a:cubicBezTo>
                <a:cubicBezTo>
                  <a:pt x="211" y="171"/>
                  <a:pt x="211" y="171"/>
                  <a:pt x="211" y="171"/>
                </a:cubicBezTo>
                <a:moveTo>
                  <a:pt x="237" y="171"/>
                </a:moveTo>
                <a:cubicBezTo>
                  <a:pt x="237" y="43"/>
                  <a:pt x="237" y="43"/>
                  <a:pt x="237" y="43"/>
                </a:cubicBezTo>
                <a:cubicBezTo>
                  <a:pt x="242" y="43"/>
                  <a:pt x="249" y="48"/>
                  <a:pt x="255" y="52"/>
                </a:cubicBezTo>
                <a:cubicBezTo>
                  <a:pt x="279" y="74"/>
                  <a:pt x="299" y="117"/>
                  <a:pt x="308" y="167"/>
                </a:cubicBezTo>
                <a:cubicBezTo>
                  <a:pt x="284" y="169"/>
                  <a:pt x="261" y="171"/>
                  <a:pt x="237" y="171"/>
                </a:cubicBezTo>
                <a:moveTo>
                  <a:pt x="225" y="0"/>
                </a:moveTo>
                <a:cubicBezTo>
                  <a:pt x="100" y="0"/>
                  <a:pt x="0" y="100"/>
                  <a:pt x="0" y="224"/>
                </a:cubicBezTo>
                <a:cubicBezTo>
                  <a:pt x="0" y="349"/>
                  <a:pt x="100" y="449"/>
                  <a:pt x="225" y="449"/>
                </a:cubicBezTo>
                <a:cubicBezTo>
                  <a:pt x="350" y="449"/>
                  <a:pt x="449" y="349"/>
                  <a:pt x="449" y="224"/>
                </a:cubicBezTo>
                <a:cubicBezTo>
                  <a:pt x="449" y="100"/>
                  <a:pt x="350" y="0"/>
                  <a:pt x="225" y="0"/>
                </a:cubicBezTo>
              </a:path>
            </a:pathLst>
          </a:custGeom>
          <a:solidFill>
            <a:schemeClr val="accent1">
              <a:alpha val="40000"/>
            </a:schemeClr>
          </a:solidFill>
          <a:ln>
            <a:noFill/>
          </a:ln>
        </p:spPr>
        <p:txBody>
          <a:bodyPr vert="horz" wrap="square" lIns="91416" tIns="45708" rIns="91416" bIns="45708" numCol="1" anchor="t" anchorCtr="0" compatLnSpc="1"/>
          <a:lstStyle/>
          <a:p>
            <a:pPr>
              <a:defRPr/>
            </a:pPr>
            <a:endParaRPr lang="zh-CN" altLang="en-US" sz="3200" dirty="0">
              <a:solidFill>
                <a:prstClr val="black"/>
              </a:solidFill>
              <a:latin typeface="Calibri" panose="020F0502020204030204"/>
              <a:ea typeface="宋体" panose="02010600030101010101" pitchFamily="2" charset="-122"/>
            </a:endParaRPr>
          </a:p>
        </p:txBody>
      </p:sp>
      <p:grpSp>
        <p:nvGrpSpPr>
          <p:cNvPr id="173" name="Group 46"/>
          <p:cNvGrpSpPr>
            <a:grpSpLocks noChangeAspect="1"/>
          </p:cNvGrpSpPr>
          <p:nvPr/>
        </p:nvGrpSpPr>
        <p:grpSpPr bwMode="auto">
          <a:xfrm>
            <a:off x="8659633" y="1866345"/>
            <a:ext cx="513260" cy="317764"/>
            <a:chOff x="3098" y="1701"/>
            <a:chExt cx="1486" cy="920"/>
          </a:xfrm>
          <a:solidFill>
            <a:schemeClr val="accent4">
              <a:alpha val="40000"/>
            </a:schemeClr>
          </a:solidFill>
        </p:grpSpPr>
        <p:sp>
          <p:nvSpPr>
            <p:cNvPr id="174" name="Freeform 47"/>
            <p:cNvSpPr/>
            <p:nvPr/>
          </p:nvSpPr>
          <p:spPr bwMode="auto">
            <a:xfrm>
              <a:off x="3468" y="1701"/>
              <a:ext cx="746" cy="920"/>
            </a:xfrm>
            <a:custGeom>
              <a:avLst/>
              <a:gdLst>
                <a:gd name="T0" fmla="*/ 157 w 314"/>
                <a:gd name="T1" fmla="*/ 0 h 386"/>
                <a:gd name="T2" fmla="*/ 68 w 314"/>
                <a:gd name="T3" fmla="*/ 89 h 386"/>
                <a:gd name="T4" fmla="*/ 127 w 314"/>
                <a:gd name="T5" fmla="*/ 172 h 386"/>
                <a:gd name="T6" fmla="*/ 103 w 314"/>
                <a:gd name="T7" fmla="*/ 172 h 386"/>
                <a:gd name="T8" fmla="*/ 16 w 314"/>
                <a:gd name="T9" fmla="*/ 320 h 386"/>
                <a:gd name="T10" fmla="*/ 28 w 314"/>
                <a:gd name="T11" fmla="*/ 386 h 386"/>
                <a:gd name="T12" fmla="*/ 132 w 314"/>
                <a:gd name="T13" fmla="*/ 386 h 386"/>
                <a:gd name="T14" fmla="*/ 154 w 314"/>
                <a:gd name="T15" fmla="*/ 203 h 386"/>
                <a:gd name="T16" fmla="*/ 132 w 314"/>
                <a:gd name="T17" fmla="*/ 180 h 386"/>
                <a:gd name="T18" fmla="*/ 182 w 314"/>
                <a:gd name="T19" fmla="*/ 180 h 386"/>
                <a:gd name="T20" fmla="*/ 160 w 314"/>
                <a:gd name="T21" fmla="*/ 203 h 386"/>
                <a:gd name="T22" fmla="*/ 182 w 314"/>
                <a:gd name="T23" fmla="*/ 386 h 386"/>
                <a:gd name="T24" fmla="*/ 286 w 314"/>
                <a:gd name="T25" fmla="*/ 386 h 386"/>
                <a:gd name="T26" fmla="*/ 298 w 314"/>
                <a:gd name="T27" fmla="*/ 320 h 386"/>
                <a:gd name="T28" fmla="*/ 211 w 314"/>
                <a:gd name="T29" fmla="*/ 172 h 386"/>
                <a:gd name="T30" fmla="*/ 187 w 314"/>
                <a:gd name="T31" fmla="*/ 172 h 386"/>
                <a:gd name="T32" fmla="*/ 246 w 314"/>
                <a:gd name="T33" fmla="*/ 89 h 386"/>
                <a:gd name="T34" fmla="*/ 157 w 314"/>
                <a:gd name="T35" fmla="*/ 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4" h="386">
                  <a:moveTo>
                    <a:pt x="157" y="0"/>
                  </a:moveTo>
                  <a:cubicBezTo>
                    <a:pt x="108" y="0"/>
                    <a:pt x="68" y="40"/>
                    <a:pt x="68" y="89"/>
                  </a:cubicBezTo>
                  <a:cubicBezTo>
                    <a:pt x="68" y="127"/>
                    <a:pt x="93" y="160"/>
                    <a:pt x="127" y="172"/>
                  </a:cubicBezTo>
                  <a:cubicBezTo>
                    <a:pt x="103" y="172"/>
                    <a:pt x="103" y="172"/>
                    <a:pt x="103" y="172"/>
                  </a:cubicBezTo>
                  <a:cubicBezTo>
                    <a:pt x="55" y="172"/>
                    <a:pt x="26" y="291"/>
                    <a:pt x="16" y="320"/>
                  </a:cubicBezTo>
                  <a:cubicBezTo>
                    <a:pt x="0" y="363"/>
                    <a:pt x="28" y="386"/>
                    <a:pt x="28" y="386"/>
                  </a:cubicBezTo>
                  <a:cubicBezTo>
                    <a:pt x="132" y="386"/>
                    <a:pt x="132" y="386"/>
                    <a:pt x="132" y="386"/>
                  </a:cubicBezTo>
                  <a:cubicBezTo>
                    <a:pt x="154" y="203"/>
                    <a:pt x="154" y="203"/>
                    <a:pt x="154" y="203"/>
                  </a:cubicBezTo>
                  <a:cubicBezTo>
                    <a:pt x="132" y="180"/>
                    <a:pt x="132" y="180"/>
                    <a:pt x="132" y="180"/>
                  </a:cubicBezTo>
                  <a:cubicBezTo>
                    <a:pt x="182" y="180"/>
                    <a:pt x="182" y="180"/>
                    <a:pt x="182" y="180"/>
                  </a:cubicBezTo>
                  <a:cubicBezTo>
                    <a:pt x="160" y="203"/>
                    <a:pt x="160" y="203"/>
                    <a:pt x="160" y="203"/>
                  </a:cubicBezTo>
                  <a:cubicBezTo>
                    <a:pt x="182" y="386"/>
                    <a:pt x="182" y="386"/>
                    <a:pt x="182" y="386"/>
                  </a:cubicBezTo>
                  <a:cubicBezTo>
                    <a:pt x="286" y="386"/>
                    <a:pt x="286" y="386"/>
                    <a:pt x="286" y="386"/>
                  </a:cubicBezTo>
                  <a:cubicBezTo>
                    <a:pt x="286" y="386"/>
                    <a:pt x="314" y="363"/>
                    <a:pt x="298" y="320"/>
                  </a:cubicBezTo>
                  <a:cubicBezTo>
                    <a:pt x="288" y="291"/>
                    <a:pt x="259" y="172"/>
                    <a:pt x="211" y="172"/>
                  </a:cubicBezTo>
                  <a:cubicBezTo>
                    <a:pt x="187" y="172"/>
                    <a:pt x="187" y="172"/>
                    <a:pt x="187" y="172"/>
                  </a:cubicBezTo>
                  <a:cubicBezTo>
                    <a:pt x="221" y="160"/>
                    <a:pt x="246" y="127"/>
                    <a:pt x="246" y="89"/>
                  </a:cubicBezTo>
                  <a:cubicBezTo>
                    <a:pt x="246" y="40"/>
                    <a:pt x="206" y="0"/>
                    <a:pt x="15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pPr>
                <a:defRPr/>
              </a:pPr>
              <a:endParaRPr lang="zh-CN" altLang="en-US" sz="3200" dirty="0">
                <a:solidFill>
                  <a:prstClr val="black"/>
                </a:solidFill>
                <a:latin typeface="Calibri" panose="020F0502020204030204"/>
                <a:ea typeface="宋体" panose="02010600030101010101" pitchFamily="2" charset="-122"/>
              </a:endParaRPr>
            </a:p>
          </p:txBody>
        </p:sp>
        <p:sp>
          <p:nvSpPr>
            <p:cNvPr id="175" name="Freeform 48"/>
            <p:cNvSpPr/>
            <p:nvPr/>
          </p:nvSpPr>
          <p:spPr bwMode="auto">
            <a:xfrm>
              <a:off x="3098" y="1871"/>
              <a:ext cx="475" cy="750"/>
            </a:xfrm>
            <a:custGeom>
              <a:avLst/>
              <a:gdLst>
                <a:gd name="T0" fmla="*/ 128 w 200"/>
                <a:gd name="T1" fmla="*/ 0 h 315"/>
                <a:gd name="T2" fmla="*/ 55 w 200"/>
                <a:gd name="T3" fmla="*/ 73 h 315"/>
                <a:gd name="T4" fmla="*/ 103 w 200"/>
                <a:gd name="T5" fmla="*/ 141 h 315"/>
                <a:gd name="T6" fmla="*/ 84 w 200"/>
                <a:gd name="T7" fmla="*/ 141 h 315"/>
                <a:gd name="T8" fmla="*/ 13 w 200"/>
                <a:gd name="T9" fmla="*/ 261 h 315"/>
                <a:gd name="T10" fmla="*/ 23 w 200"/>
                <a:gd name="T11" fmla="*/ 315 h 315"/>
                <a:gd name="T12" fmla="*/ 108 w 200"/>
                <a:gd name="T13" fmla="*/ 315 h 315"/>
                <a:gd name="T14" fmla="*/ 126 w 200"/>
                <a:gd name="T15" fmla="*/ 166 h 315"/>
                <a:gd name="T16" fmla="*/ 107 w 200"/>
                <a:gd name="T17" fmla="*/ 147 h 315"/>
                <a:gd name="T18" fmla="*/ 149 w 200"/>
                <a:gd name="T19" fmla="*/ 147 h 315"/>
                <a:gd name="T20" fmla="*/ 130 w 200"/>
                <a:gd name="T21" fmla="*/ 166 h 315"/>
                <a:gd name="T22" fmla="*/ 148 w 200"/>
                <a:gd name="T23" fmla="*/ 315 h 315"/>
                <a:gd name="T24" fmla="*/ 168 w 200"/>
                <a:gd name="T25" fmla="*/ 315 h 315"/>
                <a:gd name="T26" fmla="*/ 161 w 200"/>
                <a:gd name="T27" fmla="*/ 245 h 315"/>
                <a:gd name="T28" fmla="*/ 166 w 200"/>
                <a:gd name="T29" fmla="*/ 228 h 315"/>
                <a:gd name="T30" fmla="*/ 194 w 200"/>
                <a:gd name="T31" fmla="*/ 152 h 315"/>
                <a:gd name="T32" fmla="*/ 172 w 200"/>
                <a:gd name="T33" fmla="*/ 141 h 315"/>
                <a:gd name="T34" fmla="*/ 152 w 200"/>
                <a:gd name="T35" fmla="*/ 141 h 315"/>
                <a:gd name="T36" fmla="*/ 200 w 200"/>
                <a:gd name="T37" fmla="*/ 73 h 315"/>
                <a:gd name="T38" fmla="*/ 128 w 200"/>
                <a:gd name="T39" fmla="*/ 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0" h="315">
                  <a:moveTo>
                    <a:pt x="128" y="0"/>
                  </a:moveTo>
                  <a:cubicBezTo>
                    <a:pt x="88" y="0"/>
                    <a:pt x="55" y="33"/>
                    <a:pt x="55" y="73"/>
                  </a:cubicBezTo>
                  <a:cubicBezTo>
                    <a:pt x="55" y="104"/>
                    <a:pt x="76" y="131"/>
                    <a:pt x="103" y="141"/>
                  </a:cubicBezTo>
                  <a:cubicBezTo>
                    <a:pt x="84" y="141"/>
                    <a:pt x="84" y="141"/>
                    <a:pt x="84" y="141"/>
                  </a:cubicBezTo>
                  <a:cubicBezTo>
                    <a:pt x="45" y="141"/>
                    <a:pt x="21" y="238"/>
                    <a:pt x="13" y="261"/>
                  </a:cubicBezTo>
                  <a:cubicBezTo>
                    <a:pt x="0" y="296"/>
                    <a:pt x="23" y="315"/>
                    <a:pt x="23" y="315"/>
                  </a:cubicBezTo>
                  <a:cubicBezTo>
                    <a:pt x="108" y="315"/>
                    <a:pt x="108" y="315"/>
                    <a:pt x="108" y="315"/>
                  </a:cubicBezTo>
                  <a:cubicBezTo>
                    <a:pt x="126" y="166"/>
                    <a:pt x="126" y="166"/>
                    <a:pt x="126" y="166"/>
                  </a:cubicBezTo>
                  <a:cubicBezTo>
                    <a:pt x="107" y="147"/>
                    <a:pt x="107" y="147"/>
                    <a:pt x="107" y="147"/>
                  </a:cubicBezTo>
                  <a:cubicBezTo>
                    <a:pt x="149" y="147"/>
                    <a:pt x="149" y="147"/>
                    <a:pt x="149" y="147"/>
                  </a:cubicBezTo>
                  <a:cubicBezTo>
                    <a:pt x="130" y="166"/>
                    <a:pt x="130" y="166"/>
                    <a:pt x="130" y="166"/>
                  </a:cubicBezTo>
                  <a:cubicBezTo>
                    <a:pt x="148" y="315"/>
                    <a:pt x="148" y="315"/>
                    <a:pt x="148" y="315"/>
                  </a:cubicBezTo>
                  <a:cubicBezTo>
                    <a:pt x="168" y="315"/>
                    <a:pt x="168" y="315"/>
                    <a:pt x="168" y="315"/>
                  </a:cubicBezTo>
                  <a:cubicBezTo>
                    <a:pt x="160" y="303"/>
                    <a:pt x="149" y="279"/>
                    <a:pt x="161" y="245"/>
                  </a:cubicBezTo>
                  <a:cubicBezTo>
                    <a:pt x="162" y="241"/>
                    <a:pt x="164" y="235"/>
                    <a:pt x="166" y="228"/>
                  </a:cubicBezTo>
                  <a:cubicBezTo>
                    <a:pt x="173" y="207"/>
                    <a:pt x="182" y="178"/>
                    <a:pt x="194" y="152"/>
                  </a:cubicBezTo>
                  <a:cubicBezTo>
                    <a:pt x="188" y="145"/>
                    <a:pt x="180" y="141"/>
                    <a:pt x="172" y="141"/>
                  </a:cubicBezTo>
                  <a:cubicBezTo>
                    <a:pt x="152" y="141"/>
                    <a:pt x="152" y="141"/>
                    <a:pt x="152" y="141"/>
                  </a:cubicBezTo>
                  <a:cubicBezTo>
                    <a:pt x="180" y="131"/>
                    <a:pt x="200" y="104"/>
                    <a:pt x="200" y="73"/>
                  </a:cubicBezTo>
                  <a:cubicBezTo>
                    <a:pt x="200" y="33"/>
                    <a:pt x="168" y="0"/>
                    <a:pt x="12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pPr>
                <a:defRPr/>
              </a:pPr>
              <a:endParaRPr lang="zh-CN" altLang="en-US" sz="3200" dirty="0">
                <a:solidFill>
                  <a:prstClr val="black"/>
                </a:solidFill>
                <a:latin typeface="Calibri" panose="020F0502020204030204"/>
                <a:ea typeface="宋体" panose="02010600030101010101" pitchFamily="2" charset="-122"/>
              </a:endParaRPr>
            </a:p>
          </p:txBody>
        </p:sp>
        <p:sp>
          <p:nvSpPr>
            <p:cNvPr id="176" name="Freeform 49"/>
            <p:cNvSpPr/>
            <p:nvPr/>
          </p:nvSpPr>
          <p:spPr bwMode="auto">
            <a:xfrm>
              <a:off x="4110" y="1871"/>
              <a:ext cx="474" cy="750"/>
            </a:xfrm>
            <a:custGeom>
              <a:avLst/>
              <a:gdLst>
                <a:gd name="T0" fmla="*/ 72 w 200"/>
                <a:gd name="T1" fmla="*/ 0 h 315"/>
                <a:gd name="T2" fmla="*/ 0 w 200"/>
                <a:gd name="T3" fmla="*/ 73 h 315"/>
                <a:gd name="T4" fmla="*/ 48 w 200"/>
                <a:gd name="T5" fmla="*/ 141 h 315"/>
                <a:gd name="T6" fmla="*/ 28 w 200"/>
                <a:gd name="T7" fmla="*/ 141 h 315"/>
                <a:gd name="T8" fmla="*/ 6 w 200"/>
                <a:gd name="T9" fmla="*/ 152 h 315"/>
                <a:gd name="T10" fmla="*/ 34 w 200"/>
                <a:gd name="T11" fmla="*/ 228 h 315"/>
                <a:gd name="T12" fmla="*/ 39 w 200"/>
                <a:gd name="T13" fmla="*/ 245 h 315"/>
                <a:gd name="T14" fmla="*/ 32 w 200"/>
                <a:gd name="T15" fmla="*/ 315 h 315"/>
                <a:gd name="T16" fmla="*/ 52 w 200"/>
                <a:gd name="T17" fmla="*/ 315 h 315"/>
                <a:gd name="T18" fmla="*/ 70 w 200"/>
                <a:gd name="T19" fmla="*/ 166 h 315"/>
                <a:gd name="T20" fmla="*/ 52 w 200"/>
                <a:gd name="T21" fmla="*/ 147 h 315"/>
                <a:gd name="T22" fmla="*/ 93 w 200"/>
                <a:gd name="T23" fmla="*/ 147 h 315"/>
                <a:gd name="T24" fmla="*/ 74 w 200"/>
                <a:gd name="T25" fmla="*/ 166 h 315"/>
                <a:gd name="T26" fmla="*/ 92 w 200"/>
                <a:gd name="T27" fmla="*/ 315 h 315"/>
                <a:gd name="T28" fmla="*/ 178 w 200"/>
                <a:gd name="T29" fmla="*/ 315 h 315"/>
                <a:gd name="T30" fmla="*/ 187 w 200"/>
                <a:gd name="T31" fmla="*/ 261 h 315"/>
                <a:gd name="T32" fmla="*/ 116 w 200"/>
                <a:gd name="T33" fmla="*/ 141 h 315"/>
                <a:gd name="T34" fmla="*/ 97 w 200"/>
                <a:gd name="T35" fmla="*/ 141 h 315"/>
                <a:gd name="T36" fmla="*/ 145 w 200"/>
                <a:gd name="T37" fmla="*/ 73 h 315"/>
                <a:gd name="T38" fmla="*/ 72 w 200"/>
                <a:gd name="T39" fmla="*/ 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0" h="315">
                  <a:moveTo>
                    <a:pt x="72" y="0"/>
                  </a:moveTo>
                  <a:cubicBezTo>
                    <a:pt x="32" y="0"/>
                    <a:pt x="0" y="33"/>
                    <a:pt x="0" y="73"/>
                  </a:cubicBezTo>
                  <a:cubicBezTo>
                    <a:pt x="0" y="104"/>
                    <a:pt x="20" y="131"/>
                    <a:pt x="48" y="141"/>
                  </a:cubicBezTo>
                  <a:cubicBezTo>
                    <a:pt x="28" y="141"/>
                    <a:pt x="28" y="141"/>
                    <a:pt x="28" y="141"/>
                  </a:cubicBezTo>
                  <a:cubicBezTo>
                    <a:pt x="20" y="141"/>
                    <a:pt x="13" y="145"/>
                    <a:pt x="6" y="152"/>
                  </a:cubicBezTo>
                  <a:cubicBezTo>
                    <a:pt x="18" y="178"/>
                    <a:pt x="27" y="207"/>
                    <a:pt x="34" y="228"/>
                  </a:cubicBezTo>
                  <a:cubicBezTo>
                    <a:pt x="36" y="235"/>
                    <a:pt x="38" y="241"/>
                    <a:pt x="39" y="245"/>
                  </a:cubicBezTo>
                  <a:cubicBezTo>
                    <a:pt x="52" y="279"/>
                    <a:pt x="40" y="303"/>
                    <a:pt x="32" y="315"/>
                  </a:cubicBezTo>
                  <a:cubicBezTo>
                    <a:pt x="52" y="315"/>
                    <a:pt x="52" y="315"/>
                    <a:pt x="52" y="315"/>
                  </a:cubicBezTo>
                  <a:cubicBezTo>
                    <a:pt x="70" y="166"/>
                    <a:pt x="70" y="166"/>
                    <a:pt x="70" y="166"/>
                  </a:cubicBezTo>
                  <a:cubicBezTo>
                    <a:pt x="52" y="147"/>
                    <a:pt x="52" y="147"/>
                    <a:pt x="52" y="147"/>
                  </a:cubicBezTo>
                  <a:cubicBezTo>
                    <a:pt x="93" y="147"/>
                    <a:pt x="93" y="147"/>
                    <a:pt x="93" y="147"/>
                  </a:cubicBezTo>
                  <a:cubicBezTo>
                    <a:pt x="74" y="166"/>
                    <a:pt x="74" y="166"/>
                    <a:pt x="74" y="166"/>
                  </a:cubicBezTo>
                  <a:cubicBezTo>
                    <a:pt x="92" y="315"/>
                    <a:pt x="92" y="315"/>
                    <a:pt x="92" y="315"/>
                  </a:cubicBezTo>
                  <a:cubicBezTo>
                    <a:pt x="178" y="315"/>
                    <a:pt x="178" y="315"/>
                    <a:pt x="178" y="315"/>
                  </a:cubicBezTo>
                  <a:cubicBezTo>
                    <a:pt x="178" y="315"/>
                    <a:pt x="200" y="296"/>
                    <a:pt x="187" y="261"/>
                  </a:cubicBezTo>
                  <a:cubicBezTo>
                    <a:pt x="179" y="238"/>
                    <a:pt x="156" y="141"/>
                    <a:pt x="116" y="141"/>
                  </a:cubicBezTo>
                  <a:cubicBezTo>
                    <a:pt x="97" y="141"/>
                    <a:pt x="97" y="141"/>
                    <a:pt x="97" y="141"/>
                  </a:cubicBezTo>
                  <a:cubicBezTo>
                    <a:pt x="125" y="131"/>
                    <a:pt x="145" y="104"/>
                    <a:pt x="145" y="73"/>
                  </a:cubicBezTo>
                  <a:cubicBezTo>
                    <a:pt x="145" y="33"/>
                    <a:pt x="112" y="0"/>
                    <a:pt x="7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pPr>
                <a:defRPr/>
              </a:pPr>
              <a:endParaRPr lang="zh-CN" altLang="en-US" sz="3200" dirty="0">
                <a:solidFill>
                  <a:prstClr val="black"/>
                </a:solidFill>
                <a:latin typeface="Calibri" panose="020F0502020204030204"/>
                <a:ea typeface="宋体" panose="02010600030101010101" pitchFamily="2" charset="-122"/>
              </a:endParaRPr>
            </a:p>
          </p:txBody>
        </p:sp>
      </p:grpSp>
      <p:sp>
        <p:nvSpPr>
          <p:cNvPr id="177" name="Freeform 57"/>
          <p:cNvSpPr>
            <a:spLocks noEditPoints="1"/>
          </p:cNvSpPr>
          <p:nvPr/>
        </p:nvSpPr>
        <p:spPr bwMode="auto">
          <a:xfrm>
            <a:off x="7553582" y="4712834"/>
            <a:ext cx="358521" cy="359212"/>
          </a:xfrm>
          <a:custGeom>
            <a:avLst/>
            <a:gdLst>
              <a:gd name="T0" fmla="*/ 145 w 437"/>
              <a:gd name="T1" fmla="*/ 119 h 437"/>
              <a:gd name="T2" fmla="*/ 126 w 437"/>
              <a:gd name="T3" fmla="*/ 159 h 437"/>
              <a:gd name="T4" fmla="*/ 197 w 437"/>
              <a:gd name="T5" fmla="*/ 237 h 437"/>
              <a:gd name="T6" fmla="*/ 214 w 437"/>
              <a:gd name="T7" fmla="*/ 245 h 437"/>
              <a:gd name="T8" fmla="*/ 276 w 437"/>
              <a:gd name="T9" fmla="*/ 245 h 437"/>
              <a:gd name="T10" fmla="*/ 276 w 437"/>
              <a:gd name="T11" fmla="*/ 196 h 437"/>
              <a:gd name="T12" fmla="*/ 225 w 437"/>
              <a:gd name="T13" fmla="*/ 196 h 437"/>
              <a:gd name="T14" fmla="*/ 161 w 437"/>
              <a:gd name="T15" fmla="*/ 126 h 437"/>
              <a:gd name="T16" fmla="*/ 145 w 437"/>
              <a:gd name="T17" fmla="*/ 119 h 437"/>
              <a:gd name="T18" fmla="*/ 219 w 437"/>
              <a:gd name="T19" fmla="*/ 388 h 437"/>
              <a:gd name="T20" fmla="*/ 48 w 437"/>
              <a:gd name="T21" fmla="*/ 218 h 437"/>
              <a:gd name="T22" fmla="*/ 219 w 437"/>
              <a:gd name="T23" fmla="*/ 48 h 437"/>
              <a:gd name="T24" fmla="*/ 388 w 437"/>
              <a:gd name="T25" fmla="*/ 218 h 437"/>
              <a:gd name="T26" fmla="*/ 219 w 437"/>
              <a:gd name="T27" fmla="*/ 388 h 437"/>
              <a:gd name="T28" fmla="*/ 219 w 437"/>
              <a:gd name="T29" fmla="*/ 0 h 437"/>
              <a:gd name="T30" fmla="*/ 0 w 437"/>
              <a:gd name="T31" fmla="*/ 218 h 437"/>
              <a:gd name="T32" fmla="*/ 219 w 437"/>
              <a:gd name="T33" fmla="*/ 437 h 437"/>
              <a:gd name="T34" fmla="*/ 437 w 437"/>
              <a:gd name="T35" fmla="*/ 218 h 437"/>
              <a:gd name="T36" fmla="*/ 219 w 437"/>
              <a:gd name="T37"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7" h="437">
                <a:moveTo>
                  <a:pt x="145" y="119"/>
                </a:moveTo>
                <a:cubicBezTo>
                  <a:pt x="127" y="119"/>
                  <a:pt x="110" y="142"/>
                  <a:pt x="126" y="159"/>
                </a:cubicBezTo>
                <a:cubicBezTo>
                  <a:pt x="197" y="237"/>
                  <a:pt x="197" y="237"/>
                  <a:pt x="197" y="237"/>
                </a:cubicBezTo>
                <a:cubicBezTo>
                  <a:pt x="201" y="242"/>
                  <a:pt x="207" y="245"/>
                  <a:pt x="214" y="245"/>
                </a:cubicBezTo>
                <a:cubicBezTo>
                  <a:pt x="276" y="245"/>
                  <a:pt x="276" y="245"/>
                  <a:pt x="276" y="245"/>
                </a:cubicBezTo>
                <a:cubicBezTo>
                  <a:pt x="306" y="245"/>
                  <a:pt x="309" y="196"/>
                  <a:pt x="276" y="196"/>
                </a:cubicBezTo>
                <a:cubicBezTo>
                  <a:pt x="225" y="196"/>
                  <a:pt x="225" y="196"/>
                  <a:pt x="225" y="196"/>
                </a:cubicBezTo>
                <a:cubicBezTo>
                  <a:pt x="161" y="126"/>
                  <a:pt x="161" y="126"/>
                  <a:pt x="161" y="126"/>
                </a:cubicBezTo>
                <a:cubicBezTo>
                  <a:pt x="156" y="121"/>
                  <a:pt x="151" y="119"/>
                  <a:pt x="145" y="119"/>
                </a:cubicBezTo>
                <a:moveTo>
                  <a:pt x="219" y="388"/>
                </a:moveTo>
                <a:cubicBezTo>
                  <a:pt x="124" y="388"/>
                  <a:pt x="48" y="312"/>
                  <a:pt x="48" y="218"/>
                </a:cubicBezTo>
                <a:cubicBezTo>
                  <a:pt x="48" y="124"/>
                  <a:pt x="124" y="48"/>
                  <a:pt x="219" y="48"/>
                </a:cubicBezTo>
                <a:cubicBezTo>
                  <a:pt x="313" y="48"/>
                  <a:pt x="388" y="124"/>
                  <a:pt x="388" y="218"/>
                </a:cubicBezTo>
                <a:cubicBezTo>
                  <a:pt x="388" y="312"/>
                  <a:pt x="313" y="388"/>
                  <a:pt x="219" y="388"/>
                </a:cubicBezTo>
                <a:moveTo>
                  <a:pt x="219" y="0"/>
                </a:moveTo>
                <a:cubicBezTo>
                  <a:pt x="98" y="0"/>
                  <a:pt x="0" y="97"/>
                  <a:pt x="0" y="218"/>
                </a:cubicBezTo>
                <a:cubicBezTo>
                  <a:pt x="0" y="339"/>
                  <a:pt x="98" y="437"/>
                  <a:pt x="219" y="437"/>
                </a:cubicBezTo>
                <a:cubicBezTo>
                  <a:pt x="339" y="437"/>
                  <a:pt x="437" y="339"/>
                  <a:pt x="437" y="218"/>
                </a:cubicBezTo>
                <a:cubicBezTo>
                  <a:pt x="437" y="97"/>
                  <a:pt x="339" y="0"/>
                  <a:pt x="219" y="0"/>
                </a:cubicBezTo>
              </a:path>
            </a:pathLst>
          </a:custGeom>
          <a:solidFill>
            <a:schemeClr val="accent3">
              <a:alpha val="40000"/>
            </a:schemeClr>
          </a:solidFill>
          <a:ln>
            <a:noFill/>
          </a:ln>
        </p:spPr>
        <p:txBody>
          <a:bodyPr vert="horz" wrap="square" lIns="91416" tIns="45708" rIns="91416" bIns="45708" numCol="1" anchor="t" anchorCtr="0" compatLnSpc="1"/>
          <a:lstStyle/>
          <a:p>
            <a:pPr>
              <a:defRPr/>
            </a:pPr>
            <a:endParaRPr lang="zh-CN" altLang="en-US" sz="3200" dirty="0">
              <a:solidFill>
                <a:prstClr val="black"/>
              </a:solidFill>
              <a:latin typeface="Calibri" panose="020F0502020204030204"/>
              <a:ea typeface="宋体" panose="02010600030101010101" pitchFamily="2" charset="-122"/>
            </a:endParaRPr>
          </a:p>
        </p:txBody>
      </p:sp>
      <p:sp>
        <p:nvSpPr>
          <p:cNvPr id="179" name="文本框 122"/>
          <p:cNvSpPr txBox="1"/>
          <p:nvPr/>
        </p:nvSpPr>
        <p:spPr>
          <a:xfrm>
            <a:off x="3649542" y="3807837"/>
            <a:ext cx="999857" cy="707758"/>
          </a:xfrm>
          <a:prstGeom prst="rect">
            <a:avLst/>
          </a:prstGeom>
          <a:noFill/>
        </p:spPr>
        <p:txBody>
          <a:bodyPr wrap="square" rtlCol="0">
            <a:spAutoFit/>
          </a:bodyPr>
          <a:lstStyle/>
          <a:p>
            <a:pPr algn="ctr">
              <a:defRPr/>
            </a:pPr>
            <a:r>
              <a:rPr lang="en-US" altLang="zh-CN" sz="4000" dirty="0">
                <a:solidFill>
                  <a:schemeClr val="bg1"/>
                </a:solidFill>
                <a:latin typeface="Impact" panose="020B0806030902050204" pitchFamily="34" charset="0"/>
                <a:ea typeface="宋体" panose="02010600030101010101" pitchFamily="2" charset="-122"/>
              </a:rPr>
              <a:t>01</a:t>
            </a:r>
            <a:endParaRPr lang="zh-CN" altLang="en-US" sz="4000" dirty="0">
              <a:solidFill>
                <a:schemeClr val="bg1"/>
              </a:solidFill>
              <a:latin typeface="Impact" panose="020B0806030902050204" pitchFamily="34" charset="0"/>
              <a:ea typeface="宋体" panose="02010600030101010101" pitchFamily="2" charset="-122"/>
            </a:endParaRPr>
          </a:p>
        </p:txBody>
      </p:sp>
      <p:sp>
        <p:nvSpPr>
          <p:cNvPr id="182" name="文本框 125"/>
          <p:cNvSpPr txBox="1"/>
          <p:nvPr/>
        </p:nvSpPr>
        <p:spPr>
          <a:xfrm>
            <a:off x="4899265" y="2834244"/>
            <a:ext cx="999857" cy="707758"/>
          </a:xfrm>
          <a:prstGeom prst="rect">
            <a:avLst/>
          </a:prstGeom>
          <a:noFill/>
        </p:spPr>
        <p:txBody>
          <a:bodyPr wrap="square" rtlCol="0">
            <a:spAutoFit/>
          </a:bodyPr>
          <a:lstStyle/>
          <a:p>
            <a:pPr algn="ctr">
              <a:defRPr/>
            </a:pPr>
            <a:r>
              <a:rPr lang="en-US" altLang="zh-CN" sz="4000" dirty="0">
                <a:solidFill>
                  <a:schemeClr val="bg1"/>
                </a:solidFill>
                <a:latin typeface="Impact" panose="020B0806030902050204" pitchFamily="34" charset="0"/>
                <a:ea typeface="宋体" panose="02010600030101010101" pitchFamily="2" charset="-122"/>
              </a:rPr>
              <a:t>02</a:t>
            </a:r>
            <a:endParaRPr lang="zh-CN" altLang="en-US" sz="4000" dirty="0">
              <a:solidFill>
                <a:schemeClr val="bg1"/>
              </a:solidFill>
              <a:latin typeface="Impact" panose="020B0806030902050204" pitchFamily="34" charset="0"/>
              <a:ea typeface="宋体" panose="02010600030101010101" pitchFamily="2" charset="-122"/>
            </a:endParaRPr>
          </a:p>
        </p:txBody>
      </p:sp>
      <p:sp>
        <p:nvSpPr>
          <p:cNvPr id="185" name="文本框 128"/>
          <p:cNvSpPr txBox="1"/>
          <p:nvPr/>
        </p:nvSpPr>
        <p:spPr>
          <a:xfrm>
            <a:off x="7471137" y="2893675"/>
            <a:ext cx="999857" cy="707758"/>
          </a:xfrm>
          <a:prstGeom prst="rect">
            <a:avLst/>
          </a:prstGeom>
          <a:noFill/>
        </p:spPr>
        <p:txBody>
          <a:bodyPr wrap="square" rtlCol="0">
            <a:spAutoFit/>
          </a:bodyPr>
          <a:lstStyle/>
          <a:p>
            <a:pPr algn="ctr">
              <a:defRPr/>
            </a:pPr>
            <a:r>
              <a:rPr lang="en-US" altLang="zh-CN" sz="4000" dirty="0">
                <a:solidFill>
                  <a:schemeClr val="bg1"/>
                </a:solidFill>
                <a:latin typeface="Impact" panose="020B0806030902050204" pitchFamily="34" charset="0"/>
                <a:ea typeface="宋体" panose="02010600030101010101" pitchFamily="2" charset="-122"/>
              </a:rPr>
              <a:t>04</a:t>
            </a:r>
            <a:endParaRPr lang="zh-CN" altLang="en-US" sz="4000" dirty="0">
              <a:solidFill>
                <a:schemeClr val="bg1"/>
              </a:solidFill>
              <a:latin typeface="Impact" panose="020B0806030902050204" pitchFamily="34" charset="0"/>
              <a:ea typeface="宋体" panose="02010600030101010101" pitchFamily="2" charset="-122"/>
            </a:endParaRPr>
          </a:p>
        </p:txBody>
      </p:sp>
      <p:sp>
        <p:nvSpPr>
          <p:cNvPr id="188" name="文本框 131"/>
          <p:cNvSpPr txBox="1"/>
          <p:nvPr/>
        </p:nvSpPr>
        <p:spPr>
          <a:xfrm>
            <a:off x="6196035" y="3775981"/>
            <a:ext cx="999857" cy="707758"/>
          </a:xfrm>
          <a:prstGeom prst="rect">
            <a:avLst/>
          </a:prstGeom>
          <a:noFill/>
        </p:spPr>
        <p:txBody>
          <a:bodyPr wrap="square" rtlCol="0">
            <a:spAutoFit/>
          </a:bodyPr>
          <a:lstStyle/>
          <a:p>
            <a:pPr algn="ctr">
              <a:defRPr/>
            </a:pPr>
            <a:r>
              <a:rPr lang="en-US" altLang="zh-CN" sz="4000" dirty="0">
                <a:solidFill>
                  <a:schemeClr val="bg1"/>
                </a:solidFill>
                <a:latin typeface="Impact" panose="020B0806030902050204" pitchFamily="34" charset="0"/>
                <a:ea typeface="宋体" panose="02010600030101010101" pitchFamily="2" charset="-122"/>
              </a:rPr>
              <a:t>03</a:t>
            </a:r>
            <a:endParaRPr lang="zh-CN" altLang="en-US" sz="4000" dirty="0">
              <a:solidFill>
                <a:schemeClr val="bg1"/>
              </a:solidFill>
              <a:latin typeface="Impact" panose="020B0806030902050204" pitchFamily="34" charset="0"/>
              <a:ea typeface="宋体" panose="02010600030101010101" pitchFamily="2" charset="-122"/>
            </a:endParaRPr>
          </a:p>
        </p:txBody>
      </p:sp>
      <p:sp>
        <p:nvSpPr>
          <p:cNvPr id="2" name="标题 1"/>
          <p:cNvSpPr>
            <a:spLocks noGrp="1"/>
          </p:cNvSpPr>
          <p:nvPr>
            <p:ph type="title"/>
          </p:nvPr>
        </p:nvSpPr>
        <p:spPr/>
        <p:txBody>
          <a:bodyPr>
            <a:normAutofit/>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p:cTn id="7" dur="500" fill="hold"/>
                                        <p:tgtEl>
                                          <p:spTgt spid="72"/>
                                        </p:tgtEl>
                                        <p:attrNameLst>
                                          <p:attrName>ppt_w</p:attrName>
                                        </p:attrNameLst>
                                      </p:cBhvr>
                                      <p:tavLst>
                                        <p:tav tm="0">
                                          <p:val>
                                            <p:fltVal val="0"/>
                                          </p:val>
                                        </p:tav>
                                        <p:tav tm="100000">
                                          <p:val>
                                            <p:strVal val="#ppt_w"/>
                                          </p:val>
                                        </p:tav>
                                      </p:tavLst>
                                    </p:anim>
                                    <p:anim calcmode="lin" valueType="num">
                                      <p:cBhvr>
                                        <p:cTn id="8" dur="500" fill="hold"/>
                                        <p:tgtEl>
                                          <p:spTgt spid="72"/>
                                        </p:tgtEl>
                                        <p:attrNameLst>
                                          <p:attrName>ppt_h</p:attrName>
                                        </p:attrNameLst>
                                      </p:cBhvr>
                                      <p:tavLst>
                                        <p:tav tm="0">
                                          <p:val>
                                            <p:fltVal val="0"/>
                                          </p:val>
                                        </p:tav>
                                        <p:tav tm="100000">
                                          <p:val>
                                            <p:strVal val="#ppt_h"/>
                                          </p:val>
                                        </p:tav>
                                      </p:tavLst>
                                    </p:anim>
                                    <p:anim calcmode="lin" valueType="num">
                                      <p:cBhvr>
                                        <p:cTn id="9" dur="500" fill="hold"/>
                                        <p:tgtEl>
                                          <p:spTgt spid="72"/>
                                        </p:tgtEl>
                                        <p:attrNameLst>
                                          <p:attrName>style.rotation</p:attrName>
                                        </p:attrNameLst>
                                      </p:cBhvr>
                                      <p:tavLst>
                                        <p:tav tm="0">
                                          <p:val>
                                            <p:fltVal val="360"/>
                                          </p:val>
                                        </p:tav>
                                        <p:tav tm="100000">
                                          <p:val>
                                            <p:fltVal val="0"/>
                                          </p:val>
                                        </p:tav>
                                      </p:tavLst>
                                    </p:anim>
                                    <p:animEffect transition="in" filter="fade">
                                      <p:cBhvr>
                                        <p:cTn id="10" dur="500"/>
                                        <p:tgtEl>
                                          <p:spTgt spid="72"/>
                                        </p:tgtEl>
                                      </p:cBhvr>
                                    </p:animEffect>
                                  </p:childTnLst>
                                </p:cTn>
                              </p:par>
                            </p:childTnLst>
                          </p:cTn>
                        </p:par>
                        <p:par>
                          <p:cTn id="11" fill="hold">
                            <p:stCondLst>
                              <p:cond delay="500"/>
                            </p:stCondLst>
                            <p:childTnLst>
                              <p:par>
                                <p:cTn id="12" presetID="49" presetClass="entr" presetSubtype="0" decel="100000" fill="hold" nodeType="afterEffect">
                                  <p:stCondLst>
                                    <p:cond delay="0"/>
                                  </p:stCondLst>
                                  <p:childTnLst>
                                    <p:set>
                                      <p:cBhvr>
                                        <p:cTn id="13" dur="1" fill="hold">
                                          <p:stCondLst>
                                            <p:cond delay="0"/>
                                          </p:stCondLst>
                                        </p:cTn>
                                        <p:tgtEl>
                                          <p:spTgt spid="80"/>
                                        </p:tgtEl>
                                        <p:attrNameLst>
                                          <p:attrName>style.visibility</p:attrName>
                                        </p:attrNameLst>
                                      </p:cBhvr>
                                      <p:to>
                                        <p:strVal val="visible"/>
                                      </p:to>
                                    </p:set>
                                    <p:anim calcmode="lin" valueType="num">
                                      <p:cBhvr>
                                        <p:cTn id="14" dur="500" fill="hold"/>
                                        <p:tgtEl>
                                          <p:spTgt spid="80"/>
                                        </p:tgtEl>
                                        <p:attrNameLst>
                                          <p:attrName>ppt_w</p:attrName>
                                        </p:attrNameLst>
                                      </p:cBhvr>
                                      <p:tavLst>
                                        <p:tav tm="0">
                                          <p:val>
                                            <p:fltVal val="0"/>
                                          </p:val>
                                        </p:tav>
                                        <p:tav tm="100000">
                                          <p:val>
                                            <p:strVal val="#ppt_w"/>
                                          </p:val>
                                        </p:tav>
                                      </p:tavLst>
                                    </p:anim>
                                    <p:anim calcmode="lin" valueType="num">
                                      <p:cBhvr>
                                        <p:cTn id="15" dur="500" fill="hold"/>
                                        <p:tgtEl>
                                          <p:spTgt spid="80"/>
                                        </p:tgtEl>
                                        <p:attrNameLst>
                                          <p:attrName>ppt_h</p:attrName>
                                        </p:attrNameLst>
                                      </p:cBhvr>
                                      <p:tavLst>
                                        <p:tav tm="0">
                                          <p:val>
                                            <p:fltVal val="0"/>
                                          </p:val>
                                        </p:tav>
                                        <p:tav tm="100000">
                                          <p:val>
                                            <p:strVal val="#ppt_h"/>
                                          </p:val>
                                        </p:tav>
                                      </p:tavLst>
                                    </p:anim>
                                    <p:anim calcmode="lin" valueType="num">
                                      <p:cBhvr>
                                        <p:cTn id="16" dur="500" fill="hold"/>
                                        <p:tgtEl>
                                          <p:spTgt spid="80"/>
                                        </p:tgtEl>
                                        <p:attrNameLst>
                                          <p:attrName>style.rotation</p:attrName>
                                        </p:attrNameLst>
                                      </p:cBhvr>
                                      <p:tavLst>
                                        <p:tav tm="0">
                                          <p:val>
                                            <p:fltVal val="360"/>
                                          </p:val>
                                        </p:tav>
                                        <p:tav tm="100000">
                                          <p:val>
                                            <p:fltVal val="0"/>
                                          </p:val>
                                        </p:tav>
                                      </p:tavLst>
                                    </p:anim>
                                    <p:animEffect transition="in" filter="fade">
                                      <p:cBhvr>
                                        <p:cTn id="17" dur="500"/>
                                        <p:tgtEl>
                                          <p:spTgt spid="80"/>
                                        </p:tgtEl>
                                      </p:cBhvr>
                                    </p:animEffect>
                                  </p:childTnLst>
                                </p:cTn>
                              </p:par>
                            </p:childTnLst>
                          </p:cTn>
                        </p:par>
                        <p:par>
                          <p:cTn id="18" fill="hold">
                            <p:stCondLst>
                              <p:cond delay="1000"/>
                            </p:stCondLst>
                            <p:childTnLst>
                              <p:par>
                                <p:cTn id="19" presetID="49" presetClass="entr" presetSubtype="0" decel="100000" fill="hold" nodeType="afterEffect">
                                  <p:stCondLst>
                                    <p:cond delay="0"/>
                                  </p:stCondLst>
                                  <p:childTnLst>
                                    <p:set>
                                      <p:cBhvr>
                                        <p:cTn id="20" dur="1" fill="hold">
                                          <p:stCondLst>
                                            <p:cond delay="0"/>
                                          </p:stCondLst>
                                        </p:cTn>
                                        <p:tgtEl>
                                          <p:spTgt spid="93"/>
                                        </p:tgtEl>
                                        <p:attrNameLst>
                                          <p:attrName>style.visibility</p:attrName>
                                        </p:attrNameLst>
                                      </p:cBhvr>
                                      <p:to>
                                        <p:strVal val="visible"/>
                                      </p:to>
                                    </p:set>
                                    <p:anim calcmode="lin" valueType="num">
                                      <p:cBhvr>
                                        <p:cTn id="21" dur="500" fill="hold"/>
                                        <p:tgtEl>
                                          <p:spTgt spid="93"/>
                                        </p:tgtEl>
                                        <p:attrNameLst>
                                          <p:attrName>ppt_w</p:attrName>
                                        </p:attrNameLst>
                                      </p:cBhvr>
                                      <p:tavLst>
                                        <p:tav tm="0">
                                          <p:val>
                                            <p:fltVal val="0"/>
                                          </p:val>
                                        </p:tav>
                                        <p:tav tm="100000">
                                          <p:val>
                                            <p:strVal val="#ppt_w"/>
                                          </p:val>
                                        </p:tav>
                                      </p:tavLst>
                                    </p:anim>
                                    <p:anim calcmode="lin" valueType="num">
                                      <p:cBhvr>
                                        <p:cTn id="22" dur="500" fill="hold"/>
                                        <p:tgtEl>
                                          <p:spTgt spid="93"/>
                                        </p:tgtEl>
                                        <p:attrNameLst>
                                          <p:attrName>ppt_h</p:attrName>
                                        </p:attrNameLst>
                                      </p:cBhvr>
                                      <p:tavLst>
                                        <p:tav tm="0">
                                          <p:val>
                                            <p:fltVal val="0"/>
                                          </p:val>
                                        </p:tav>
                                        <p:tav tm="100000">
                                          <p:val>
                                            <p:strVal val="#ppt_h"/>
                                          </p:val>
                                        </p:tav>
                                      </p:tavLst>
                                    </p:anim>
                                    <p:anim calcmode="lin" valueType="num">
                                      <p:cBhvr>
                                        <p:cTn id="23" dur="500" fill="hold"/>
                                        <p:tgtEl>
                                          <p:spTgt spid="93"/>
                                        </p:tgtEl>
                                        <p:attrNameLst>
                                          <p:attrName>style.rotation</p:attrName>
                                        </p:attrNameLst>
                                      </p:cBhvr>
                                      <p:tavLst>
                                        <p:tav tm="0">
                                          <p:val>
                                            <p:fltVal val="360"/>
                                          </p:val>
                                        </p:tav>
                                        <p:tav tm="100000">
                                          <p:val>
                                            <p:fltVal val="0"/>
                                          </p:val>
                                        </p:tav>
                                      </p:tavLst>
                                    </p:anim>
                                    <p:animEffect transition="in" filter="fade">
                                      <p:cBhvr>
                                        <p:cTn id="24" dur="500"/>
                                        <p:tgtEl>
                                          <p:spTgt spid="93"/>
                                        </p:tgtEl>
                                      </p:cBhvr>
                                    </p:animEffect>
                                  </p:childTnLst>
                                </p:cTn>
                              </p:par>
                            </p:childTnLst>
                          </p:cTn>
                        </p:par>
                        <p:par>
                          <p:cTn id="25" fill="hold">
                            <p:stCondLst>
                              <p:cond delay="1500"/>
                            </p:stCondLst>
                            <p:childTnLst>
                              <p:par>
                                <p:cTn id="26" presetID="49" presetClass="entr" presetSubtype="0" decel="100000" fill="hold" nodeType="afterEffect">
                                  <p:stCondLst>
                                    <p:cond delay="0"/>
                                  </p:stCondLst>
                                  <p:childTnLst>
                                    <p:set>
                                      <p:cBhvr>
                                        <p:cTn id="27" dur="1" fill="hold">
                                          <p:stCondLst>
                                            <p:cond delay="0"/>
                                          </p:stCondLst>
                                        </p:cTn>
                                        <p:tgtEl>
                                          <p:spTgt spid="97"/>
                                        </p:tgtEl>
                                        <p:attrNameLst>
                                          <p:attrName>style.visibility</p:attrName>
                                        </p:attrNameLst>
                                      </p:cBhvr>
                                      <p:to>
                                        <p:strVal val="visible"/>
                                      </p:to>
                                    </p:set>
                                    <p:anim calcmode="lin" valueType="num">
                                      <p:cBhvr>
                                        <p:cTn id="28" dur="500" fill="hold"/>
                                        <p:tgtEl>
                                          <p:spTgt spid="97"/>
                                        </p:tgtEl>
                                        <p:attrNameLst>
                                          <p:attrName>ppt_w</p:attrName>
                                        </p:attrNameLst>
                                      </p:cBhvr>
                                      <p:tavLst>
                                        <p:tav tm="0">
                                          <p:val>
                                            <p:fltVal val="0"/>
                                          </p:val>
                                        </p:tav>
                                        <p:tav tm="100000">
                                          <p:val>
                                            <p:strVal val="#ppt_w"/>
                                          </p:val>
                                        </p:tav>
                                      </p:tavLst>
                                    </p:anim>
                                    <p:anim calcmode="lin" valueType="num">
                                      <p:cBhvr>
                                        <p:cTn id="29" dur="500" fill="hold"/>
                                        <p:tgtEl>
                                          <p:spTgt spid="97"/>
                                        </p:tgtEl>
                                        <p:attrNameLst>
                                          <p:attrName>ppt_h</p:attrName>
                                        </p:attrNameLst>
                                      </p:cBhvr>
                                      <p:tavLst>
                                        <p:tav tm="0">
                                          <p:val>
                                            <p:fltVal val="0"/>
                                          </p:val>
                                        </p:tav>
                                        <p:tav tm="100000">
                                          <p:val>
                                            <p:strVal val="#ppt_h"/>
                                          </p:val>
                                        </p:tav>
                                      </p:tavLst>
                                    </p:anim>
                                    <p:anim calcmode="lin" valueType="num">
                                      <p:cBhvr>
                                        <p:cTn id="30" dur="500" fill="hold"/>
                                        <p:tgtEl>
                                          <p:spTgt spid="97"/>
                                        </p:tgtEl>
                                        <p:attrNameLst>
                                          <p:attrName>style.rotation</p:attrName>
                                        </p:attrNameLst>
                                      </p:cBhvr>
                                      <p:tavLst>
                                        <p:tav tm="0">
                                          <p:val>
                                            <p:fltVal val="360"/>
                                          </p:val>
                                        </p:tav>
                                        <p:tav tm="100000">
                                          <p:val>
                                            <p:fltVal val="0"/>
                                          </p:val>
                                        </p:tav>
                                      </p:tavLst>
                                    </p:anim>
                                    <p:animEffect transition="in" filter="fade">
                                      <p:cBhvr>
                                        <p:cTn id="31" dur="500"/>
                                        <p:tgtEl>
                                          <p:spTgt spid="97"/>
                                        </p:tgtEl>
                                      </p:cBhvr>
                                    </p:animEffect>
                                  </p:childTnLst>
                                </p:cTn>
                              </p:par>
                            </p:childTnLst>
                          </p:cTn>
                        </p:par>
                        <p:par>
                          <p:cTn id="32" fill="hold">
                            <p:stCondLst>
                              <p:cond delay="2000"/>
                            </p:stCondLst>
                            <p:childTnLst>
                              <p:par>
                                <p:cTn id="33" presetID="49" presetClass="entr" presetSubtype="0" decel="100000" fill="hold" grpId="0" nodeType="afterEffect">
                                  <p:stCondLst>
                                    <p:cond delay="0"/>
                                  </p:stCondLst>
                                  <p:childTnLst>
                                    <p:set>
                                      <p:cBhvr>
                                        <p:cTn id="34" dur="1" fill="hold">
                                          <p:stCondLst>
                                            <p:cond delay="0"/>
                                          </p:stCondLst>
                                        </p:cTn>
                                        <p:tgtEl>
                                          <p:spTgt spid="179"/>
                                        </p:tgtEl>
                                        <p:attrNameLst>
                                          <p:attrName>style.visibility</p:attrName>
                                        </p:attrNameLst>
                                      </p:cBhvr>
                                      <p:to>
                                        <p:strVal val="visible"/>
                                      </p:to>
                                    </p:set>
                                    <p:anim calcmode="lin" valueType="num">
                                      <p:cBhvr>
                                        <p:cTn id="35" dur="500" fill="hold"/>
                                        <p:tgtEl>
                                          <p:spTgt spid="179"/>
                                        </p:tgtEl>
                                        <p:attrNameLst>
                                          <p:attrName>ppt_w</p:attrName>
                                        </p:attrNameLst>
                                      </p:cBhvr>
                                      <p:tavLst>
                                        <p:tav tm="0">
                                          <p:val>
                                            <p:fltVal val="0"/>
                                          </p:val>
                                        </p:tav>
                                        <p:tav tm="100000">
                                          <p:val>
                                            <p:strVal val="#ppt_w"/>
                                          </p:val>
                                        </p:tav>
                                      </p:tavLst>
                                    </p:anim>
                                    <p:anim calcmode="lin" valueType="num">
                                      <p:cBhvr>
                                        <p:cTn id="36" dur="500" fill="hold"/>
                                        <p:tgtEl>
                                          <p:spTgt spid="179"/>
                                        </p:tgtEl>
                                        <p:attrNameLst>
                                          <p:attrName>ppt_h</p:attrName>
                                        </p:attrNameLst>
                                      </p:cBhvr>
                                      <p:tavLst>
                                        <p:tav tm="0">
                                          <p:val>
                                            <p:fltVal val="0"/>
                                          </p:val>
                                        </p:tav>
                                        <p:tav tm="100000">
                                          <p:val>
                                            <p:strVal val="#ppt_h"/>
                                          </p:val>
                                        </p:tav>
                                      </p:tavLst>
                                    </p:anim>
                                    <p:anim calcmode="lin" valueType="num">
                                      <p:cBhvr>
                                        <p:cTn id="37" dur="500" fill="hold"/>
                                        <p:tgtEl>
                                          <p:spTgt spid="179"/>
                                        </p:tgtEl>
                                        <p:attrNameLst>
                                          <p:attrName>style.rotation</p:attrName>
                                        </p:attrNameLst>
                                      </p:cBhvr>
                                      <p:tavLst>
                                        <p:tav tm="0">
                                          <p:val>
                                            <p:fltVal val="360"/>
                                          </p:val>
                                        </p:tav>
                                        <p:tav tm="100000">
                                          <p:val>
                                            <p:fltVal val="0"/>
                                          </p:val>
                                        </p:tav>
                                      </p:tavLst>
                                    </p:anim>
                                    <p:animEffect transition="in" filter="fade">
                                      <p:cBhvr>
                                        <p:cTn id="38" dur="500"/>
                                        <p:tgtEl>
                                          <p:spTgt spid="179"/>
                                        </p:tgtEl>
                                      </p:cBhvr>
                                    </p:animEffect>
                                  </p:childTnLst>
                                </p:cTn>
                              </p:par>
                              <p:par>
                                <p:cTn id="39" presetID="49" presetClass="entr" presetSubtype="0" decel="100000" fill="hold" grpId="0" nodeType="withEffect">
                                  <p:stCondLst>
                                    <p:cond delay="0"/>
                                  </p:stCondLst>
                                  <p:childTnLst>
                                    <p:set>
                                      <p:cBhvr>
                                        <p:cTn id="40" dur="1" fill="hold">
                                          <p:stCondLst>
                                            <p:cond delay="0"/>
                                          </p:stCondLst>
                                        </p:cTn>
                                        <p:tgtEl>
                                          <p:spTgt spid="182"/>
                                        </p:tgtEl>
                                        <p:attrNameLst>
                                          <p:attrName>style.visibility</p:attrName>
                                        </p:attrNameLst>
                                      </p:cBhvr>
                                      <p:to>
                                        <p:strVal val="visible"/>
                                      </p:to>
                                    </p:set>
                                    <p:anim calcmode="lin" valueType="num">
                                      <p:cBhvr>
                                        <p:cTn id="41" dur="500" fill="hold"/>
                                        <p:tgtEl>
                                          <p:spTgt spid="182"/>
                                        </p:tgtEl>
                                        <p:attrNameLst>
                                          <p:attrName>ppt_w</p:attrName>
                                        </p:attrNameLst>
                                      </p:cBhvr>
                                      <p:tavLst>
                                        <p:tav tm="0">
                                          <p:val>
                                            <p:fltVal val="0"/>
                                          </p:val>
                                        </p:tav>
                                        <p:tav tm="100000">
                                          <p:val>
                                            <p:strVal val="#ppt_w"/>
                                          </p:val>
                                        </p:tav>
                                      </p:tavLst>
                                    </p:anim>
                                    <p:anim calcmode="lin" valueType="num">
                                      <p:cBhvr>
                                        <p:cTn id="42" dur="500" fill="hold"/>
                                        <p:tgtEl>
                                          <p:spTgt spid="182"/>
                                        </p:tgtEl>
                                        <p:attrNameLst>
                                          <p:attrName>ppt_h</p:attrName>
                                        </p:attrNameLst>
                                      </p:cBhvr>
                                      <p:tavLst>
                                        <p:tav tm="0">
                                          <p:val>
                                            <p:fltVal val="0"/>
                                          </p:val>
                                        </p:tav>
                                        <p:tav tm="100000">
                                          <p:val>
                                            <p:strVal val="#ppt_h"/>
                                          </p:val>
                                        </p:tav>
                                      </p:tavLst>
                                    </p:anim>
                                    <p:anim calcmode="lin" valueType="num">
                                      <p:cBhvr>
                                        <p:cTn id="43" dur="500" fill="hold"/>
                                        <p:tgtEl>
                                          <p:spTgt spid="182"/>
                                        </p:tgtEl>
                                        <p:attrNameLst>
                                          <p:attrName>style.rotation</p:attrName>
                                        </p:attrNameLst>
                                      </p:cBhvr>
                                      <p:tavLst>
                                        <p:tav tm="0">
                                          <p:val>
                                            <p:fltVal val="360"/>
                                          </p:val>
                                        </p:tav>
                                        <p:tav tm="100000">
                                          <p:val>
                                            <p:fltVal val="0"/>
                                          </p:val>
                                        </p:tav>
                                      </p:tavLst>
                                    </p:anim>
                                    <p:animEffect transition="in" filter="fade">
                                      <p:cBhvr>
                                        <p:cTn id="44" dur="500"/>
                                        <p:tgtEl>
                                          <p:spTgt spid="182"/>
                                        </p:tgtEl>
                                      </p:cBhvr>
                                    </p:animEffect>
                                  </p:childTnLst>
                                </p:cTn>
                              </p:par>
                              <p:par>
                                <p:cTn id="45" presetID="49" presetClass="entr" presetSubtype="0" decel="100000" fill="hold" grpId="0" nodeType="withEffect">
                                  <p:stCondLst>
                                    <p:cond delay="0"/>
                                  </p:stCondLst>
                                  <p:childTnLst>
                                    <p:set>
                                      <p:cBhvr>
                                        <p:cTn id="46" dur="1" fill="hold">
                                          <p:stCondLst>
                                            <p:cond delay="0"/>
                                          </p:stCondLst>
                                        </p:cTn>
                                        <p:tgtEl>
                                          <p:spTgt spid="188"/>
                                        </p:tgtEl>
                                        <p:attrNameLst>
                                          <p:attrName>style.visibility</p:attrName>
                                        </p:attrNameLst>
                                      </p:cBhvr>
                                      <p:to>
                                        <p:strVal val="visible"/>
                                      </p:to>
                                    </p:set>
                                    <p:anim calcmode="lin" valueType="num">
                                      <p:cBhvr>
                                        <p:cTn id="47" dur="500" fill="hold"/>
                                        <p:tgtEl>
                                          <p:spTgt spid="188"/>
                                        </p:tgtEl>
                                        <p:attrNameLst>
                                          <p:attrName>ppt_w</p:attrName>
                                        </p:attrNameLst>
                                      </p:cBhvr>
                                      <p:tavLst>
                                        <p:tav tm="0">
                                          <p:val>
                                            <p:fltVal val="0"/>
                                          </p:val>
                                        </p:tav>
                                        <p:tav tm="100000">
                                          <p:val>
                                            <p:strVal val="#ppt_w"/>
                                          </p:val>
                                        </p:tav>
                                      </p:tavLst>
                                    </p:anim>
                                    <p:anim calcmode="lin" valueType="num">
                                      <p:cBhvr>
                                        <p:cTn id="48" dur="500" fill="hold"/>
                                        <p:tgtEl>
                                          <p:spTgt spid="188"/>
                                        </p:tgtEl>
                                        <p:attrNameLst>
                                          <p:attrName>ppt_h</p:attrName>
                                        </p:attrNameLst>
                                      </p:cBhvr>
                                      <p:tavLst>
                                        <p:tav tm="0">
                                          <p:val>
                                            <p:fltVal val="0"/>
                                          </p:val>
                                        </p:tav>
                                        <p:tav tm="100000">
                                          <p:val>
                                            <p:strVal val="#ppt_h"/>
                                          </p:val>
                                        </p:tav>
                                      </p:tavLst>
                                    </p:anim>
                                    <p:anim calcmode="lin" valueType="num">
                                      <p:cBhvr>
                                        <p:cTn id="49" dur="500" fill="hold"/>
                                        <p:tgtEl>
                                          <p:spTgt spid="188"/>
                                        </p:tgtEl>
                                        <p:attrNameLst>
                                          <p:attrName>style.rotation</p:attrName>
                                        </p:attrNameLst>
                                      </p:cBhvr>
                                      <p:tavLst>
                                        <p:tav tm="0">
                                          <p:val>
                                            <p:fltVal val="360"/>
                                          </p:val>
                                        </p:tav>
                                        <p:tav tm="100000">
                                          <p:val>
                                            <p:fltVal val="0"/>
                                          </p:val>
                                        </p:tav>
                                      </p:tavLst>
                                    </p:anim>
                                    <p:animEffect transition="in" filter="fade">
                                      <p:cBhvr>
                                        <p:cTn id="50" dur="500"/>
                                        <p:tgtEl>
                                          <p:spTgt spid="188"/>
                                        </p:tgtEl>
                                      </p:cBhvr>
                                    </p:animEffect>
                                  </p:childTnLst>
                                </p:cTn>
                              </p:par>
                              <p:par>
                                <p:cTn id="51" presetID="49" presetClass="entr" presetSubtype="0" decel="100000" fill="hold" grpId="0" nodeType="withEffect">
                                  <p:stCondLst>
                                    <p:cond delay="0"/>
                                  </p:stCondLst>
                                  <p:childTnLst>
                                    <p:set>
                                      <p:cBhvr>
                                        <p:cTn id="52" dur="1" fill="hold">
                                          <p:stCondLst>
                                            <p:cond delay="0"/>
                                          </p:stCondLst>
                                        </p:cTn>
                                        <p:tgtEl>
                                          <p:spTgt spid="185"/>
                                        </p:tgtEl>
                                        <p:attrNameLst>
                                          <p:attrName>style.visibility</p:attrName>
                                        </p:attrNameLst>
                                      </p:cBhvr>
                                      <p:to>
                                        <p:strVal val="visible"/>
                                      </p:to>
                                    </p:set>
                                    <p:anim calcmode="lin" valueType="num">
                                      <p:cBhvr>
                                        <p:cTn id="53" dur="500" fill="hold"/>
                                        <p:tgtEl>
                                          <p:spTgt spid="185"/>
                                        </p:tgtEl>
                                        <p:attrNameLst>
                                          <p:attrName>ppt_w</p:attrName>
                                        </p:attrNameLst>
                                      </p:cBhvr>
                                      <p:tavLst>
                                        <p:tav tm="0">
                                          <p:val>
                                            <p:fltVal val="0"/>
                                          </p:val>
                                        </p:tav>
                                        <p:tav tm="100000">
                                          <p:val>
                                            <p:strVal val="#ppt_w"/>
                                          </p:val>
                                        </p:tav>
                                      </p:tavLst>
                                    </p:anim>
                                    <p:anim calcmode="lin" valueType="num">
                                      <p:cBhvr>
                                        <p:cTn id="54" dur="500" fill="hold"/>
                                        <p:tgtEl>
                                          <p:spTgt spid="185"/>
                                        </p:tgtEl>
                                        <p:attrNameLst>
                                          <p:attrName>ppt_h</p:attrName>
                                        </p:attrNameLst>
                                      </p:cBhvr>
                                      <p:tavLst>
                                        <p:tav tm="0">
                                          <p:val>
                                            <p:fltVal val="0"/>
                                          </p:val>
                                        </p:tav>
                                        <p:tav tm="100000">
                                          <p:val>
                                            <p:strVal val="#ppt_h"/>
                                          </p:val>
                                        </p:tav>
                                      </p:tavLst>
                                    </p:anim>
                                    <p:anim calcmode="lin" valueType="num">
                                      <p:cBhvr>
                                        <p:cTn id="55" dur="500" fill="hold"/>
                                        <p:tgtEl>
                                          <p:spTgt spid="185"/>
                                        </p:tgtEl>
                                        <p:attrNameLst>
                                          <p:attrName>style.rotation</p:attrName>
                                        </p:attrNameLst>
                                      </p:cBhvr>
                                      <p:tavLst>
                                        <p:tav tm="0">
                                          <p:val>
                                            <p:fltVal val="360"/>
                                          </p:val>
                                        </p:tav>
                                        <p:tav tm="100000">
                                          <p:val>
                                            <p:fltVal val="0"/>
                                          </p:val>
                                        </p:tav>
                                      </p:tavLst>
                                    </p:anim>
                                    <p:animEffect transition="in" filter="fade">
                                      <p:cBhvr>
                                        <p:cTn id="56" dur="500"/>
                                        <p:tgtEl>
                                          <p:spTgt spid="185"/>
                                        </p:tgtEl>
                                      </p:cBhvr>
                                    </p:animEffect>
                                  </p:childTnLst>
                                </p:cTn>
                              </p:par>
                            </p:childTnLst>
                          </p:cTn>
                        </p:par>
                        <p:par>
                          <p:cTn id="57" fill="hold">
                            <p:stCondLst>
                              <p:cond delay="2500"/>
                            </p:stCondLst>
                            <p:childTnLst>
                              <p:par>
                                <p:cTn id="58" presetID="42" presetClass="entr" presetSubtype="0" fill="hold" nodeType="afterEffect">
                                  <p:stCondLst>
                                    <p:cond delay="0"/>
                                  </p:stCondLst>
                                  <p:childTnLst>
                                    <p:set>
                                      <p:cBhvr>
                                        <p:cTn id="59" dur="1" fill="hold">
                                          <p:stCondLst>
                                            <p:cond delay="0"/>
                                          </p:stCondLst>
                                        </p:cTn>
                                        <p:tgtEl>
                                          <p:spTgt spid="161"/>
                                        </p:tgtEl>
                                        <p:attrNameLst>
                                          <p:attrName>style.visibility</p:attrName>
                                        </p:attrNameLst>
                                      </p:cBhvr>
                                      <p:to>
                                        <p:strVal val="visible"/>
                                      </p:to>
                                    </p:set>
                                    <p:animEffect transition="in" filter="fade">
                                      <p:cBhvr>
                                        <p:cTn id="60" dur="1000"/>
                                        <p:tgtEl>
                                          <p:spTgt spid="161"/>
                                        </p:tgtEl>
                                      </p:cBhvr>
                                    </p:animEffect>
                                    <p:anim calcmode="lin" valueType="num">
                                      <p:cBhvr>
                                        <p:cTn id="61" dur="1000" fill="hold"/>
                                        <p:tgtEl>
                                          <p:spTgt spid="161"/>
                                        </p:tgtEl>
                                        <p:attrNameLst>
                                          <p:attrName>ppt_x</p:attrName>
                                        </p:attrNameLst>
                                      </p:cBhvr>
                                      <p:tavLst>
                                        <p:tav tm="0">
                                          <p:val>
                                            <p:strVal val="#ppt_x"/>
                                          </p:val>
                                        </p:tav>
                                        <p:tav tm="100000">
                                          <p:val>
                                            <p:strVal val="#ppt_x"/>
                                          </p:val>
                                        </p:tav>
                                      </p:tavLst>
                                    </p:anim>
                                    <p:anim calcmode="lin" valueType="num">
                                      <p:cBhvr>
                                        <p:cTn id="62" dur="1000" fill="hold"/>
                                        <p:tgtEl>
                                          <p:spTgt spid="161"/>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172"/>
                                        </p:tgtEl>
                                        <p:attrNameLst>
                                          <p:attrName>style.visibility</p:attrName>
                                        </p:attrNameLst>
                                      </p:cBhvr>
                                      <p:to>
                                        <p:strVal val="visible"/>
                                      </p:to>
                                    </p:set>
                                    <p:animEffect transition="in" filter="fade">
                                      <p:cBhvr>
                                        <p:cTn id="65" dur="1000"/>
                                        <p:tgtEl>
                                          <p:spTgt spid="172"/>
                                        </p:tgtEl>
                                      </p:cBhvr>
                                    </p:animEffect>
                                    <p:anim calcmode="lin" valueType="num">
                                      <p:cBhvr>
                                        <p:cTn id="66" dur="1000" fill="hold"/>
                                        <p:tgtEl>
                                          <p:spTgt spid="172"/>
                                        </p:tgtEl>
                                        <p:attrNameLst>
                                          <p:attrName>ppt_x</p:attrName>
                                        </p:attrNameLst>
                                      </p:cBhvr>
                                      <p:tavLst>
                                        <p:tav tm="0">
                                          <p:val>
                                            <p:strVal val="#ppt_x"/>
                                          </p:val>
                                        </p:tav>
                                        <p:tav tm="100000">
                                          <p:val>
                                            <p:strVal val="#ppt_x"/>
                                          </p:val>
                                        </p:tav>
                                      </p:tavLst>
                                    </p:anim>
                                    <p:anim calcmode="lin" valueType="num">
                                      <p:cBhvr>
                                        <p:cTn id="67" dur="1000" fill="hold"/>
                                        <p:tgtEl>
                                          <p:spTgt spid="172"/>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133"/>
                                        </p:tgtEl>
                                        <p:attrNameLst>
                                          <p:attrName>style.visibility</p:attrName>
                                        </p:attrNameLst>
                                      </p:cBhvr>
                                      <p:to>
                                        <p:strVal val="visible"/>
                                      </p:to>
                                    </p:set>
                                    <p:animEffect transition="in" filter="fade">
                                      <p:cBhvr>
                                        <p:cTn id="70" dur="1000"/>
                                        <p:tgtEl>
                                          <p:spTgt spid="133"/>
                                        </p:tgtEl>
                                      </p:cBhvr>
                                    </p:animEffect>
                                    <p:anim calcmode="lin" valueType="num">
                                      <p:cBhvr>
                                        <p:cTn id="71" dur="1000" fill="hold"/>
                                        <p:tgtEl>
                                          <p:spTgt spid="133"/>
                                        </p:tgtEl>
                                        <p:attrNameLst>
                                          <p:attrName>ppt_x</p:attrName>
                                        </p:attrNameLst>
                                      </p:cBhvr>
                                      <p:tavLst>
                                        <p:tav tm="0">
                                          <p:val>
                                            <p:strVal val="#ppt_x"/>
                                          </p:val>
                                        </p:tav>
                                        <p:tav tm="100000">
                                          <p:val>
                                            <p:strVal val="#ppt_x"/>
                                          </p:val>
                                        </p:tav>
                                      </p:tavLst>
                                    </p:anim>
                                    <p:anim calcmode="lin" valueType="num">
                                      <p:cBhvr>
                                        <p:cTn id="72" dur="1000" fill="hold"/>
                                        <p:tgtEl>
                                          <p:spTgt spid="133"/>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167"/>
                                        </p:tgtEl>
                                        <p:attrNameLst>
                                          <p:attrName>style.visibility</p:attrName>
                                        </p:attrNameLst>
                                      </p:cBhvr>
                                      <p:to>
                                        <p:strVal val="visible"/>
                                      </p:to>
                                    </p:set>
                                    <p:animEffect transition="in" filter="fade">
                                      <p:cBhvr>
                                        <p:cTn id="75" dur="1000"/>
                                        <p:tgtEl>
                                          <p:spTgt spid="167"/>
                                        </p:tgtEl>
                                      </p:cBhvr>
                                    </p:animEffect>
                                    <p:anim calcmode="lin" valueType="num">
                                      <p:cBhvr>
                                        <p:cTn id="76" dur="1000" fill="hold"/>
                                        <p:tgtEl>
                                          <p:spTgt spid="167"/>
                                        </p:tgtEl>
                                        <p:attrNameLst>
                                          <p:attrName>ppt_x</p:attrName>
                                        </p:attrNameLst>
                                      </p:cBhvr>
                                      <p:tavLst>
                                        <p:tav tm="0">
                                          <p:val>
                                            <p:strVal val="#ppt_x"/>
                                          </p:val>
                                        </p:tav>
                                        <p:tav tm="100000">
                                          <p:val>
                                            <p:strVal val="#ppt_x"/>
                                          </p:val>
                                        </p:tav>
                                      </p:tavLst>
                                    </p:anim>
                                    <p:anim calcmode="lin" valueType="num">
                                      <p:cBhvr>
                                        <p:cTn id="77" dur="1000" fill="hold"/>
                                        <p:tgtEl>
                                          <p:spTgt spid="167"/>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101"/>
                                        </p:tgtEl>
                                        <p:attrNameLst>
                                          <p:attrName>style.visibility</p:attrName>
                                        </p:attrNameLst>
                                      </p:cBhvr>
                                      <p:to>
                                        <p:strVal val="visible"/>
                                      </p:to>
                                    </p:set>
                                    <p:animEffect transition="in" filter="fade">
                                      <p:cBhvr>
                                        <p:cTn id="80" dur="1000"/>
                                        <p:tgtEl>
                                          <p:spTgt spid="101"/>
                                        </p:tgtEl>
                                      </p:cBhvr>
                                    </p:animEffect>
                                    <p:anim calcmode="lin" valueType="num">
                                      <p:cBhvr>
                                        <p:cTn id="81" dur="1000" fill="hold"/>
                                        <p:tgtEl>
                                          <p:spTgt spid="101"/>
                                        </p:tgtEl>
                                        <p:attrNameLst>
                                          <p:attrName>ppt_x</p:attrName>
                                        </p:attrNameLst>
                                      </p:cBhvr>
                                      <p:tavLst>
                                        <p:tav tm="0">
                                          <p:val>
                                            <p:strVal val="#ppt_x"/>
                                          </p:val>
                                        </p:tav>
                                        <p:tav tm="100000">
                                          <p:val>
                                            <p:strVal val="#ppt_x"/>
                                          </p:val>
                                        </p:tav>
                                      </p:tavLst>
                                    </p:anim>
                                    <p:anim calcmode="lin" valueType="num">
                                      <p:cBhvr>
                                        <p:cTn id="82" dur="1000" fill="hold"/>
                                        <p:tgtEl>
                                          <p:spTgt spid="101"/>
                                        </p:tgtEl>
                                        <p:attrNameLst>
                                          <p:attrName>ppt_y</p:attrName>
                                        </p:attrNameLst>
                                      </p:cBhvr>
                                      <p:tavLst>
                                        <p:tav tm="0">
                                          <p:val>
                                            <p:strVal val="#ppt_y+.1"/>
                                          </p:val>
                                        </p:tav>
                                        <p:tav tm="100000">
                                          <p:val>
                                            <p:strVal val="#ppt_y"/>
                                          </p:val>
                                        </p:tav>
                                      </p:tavLst>
                                    </p:anim>
                                  </p:childTnLst>
                                </p:cTn>
                              </p:par>
                              <p:par>
                                <p:cTn id="83" presetID="42" presetClass="entr" presetSubtype="0" fill="hold" nodeType="withEffect">
                                  <p:stCondLst>
                                    <p:cond delay="0"/>
                                  </p:stCondLst>
                                  <p:childTnLst>
                                    <p:set>
                                      <p:cBhvr>
                                        <p:cTn id="84" dur="1" fill="hold">
                                          <p:stCondLst>
                                            <p:cond delay="0"/>
                                          </p:stCondLst>
                                        </p:cTn>
                                        <p:tgtEl>
                                          <p:spTgt spid="173"/>
                                        </p:tgtEl>
                                        <p:attrNameLst>
                                          <p:attrName>style.visibility</p:attrName>
                                        </p:attrNameLst>
                                      </p:cBhvr>
                                      <p:to>
                                        <p:strVal val="visible"/>
                                      </p:to>
                                    </p:set>
                                    <p:animEffect transition="in" filter="fade">
                                      <p:cBhvr>
                                        <p:cTn id="85" dur="1000"/>
                                        <p:tgtEl>
                                          <p:spTgt spid="173"/>
                                        </p:tgtEl>
                                      </p:cBhvr>
                                    </p:animEffect>
                                    <p:anim calcmode="lin" valueType="num">
                                      <p:cBhvr>
                                        <p:cTn id="86" dur="1000" fill="hold"/>
                                        <p:tgtEl>
                                          <p:spTgt spid="173"/>
                                        </p:tgtEl>
                                        <p:attrNameLst>
                                          <p:attrName>ppt_x</p:attrName>
                                        </p:attrNameLst>
                                      </p:cBhvr>
                                      <p:tavLst>
                                        <p:tav tm="0">
                                          <p:val>
                                            <p:strVal val="#ppt_x"/>
                                          </p:val>
                                        </p:tav>
                                        <p:tav tm="100000">
                                          <p:val>
                                            <p:strVal val="#ppt_x"/>
                                          </p:val>
                                        </p:tav>
                                      </p:tavLst>
                                    </p:anim>
                                    <p:anim calcmode="lin" valueType="num">
                                      <p:cBhvr>
                                        <p:cTn id="87" dur="1000" fill="hold"/>
                                        <p:tgtEl>
                                          <p:spTgt spid="173"/>
                                        </p:tgtEl>
                                        <p:attrNameLst>
                                          <p:attrName>ppt_y</p:attrName>
                                        </p:attrNameLst>
                                      </p:cBhvr>
                                      <p:tavLst>
                                        <p:tav tm="0">
                                          <p:val>
                                            <p:strVal val="#ppt_y+.1"/>
                                          </p:val>
                                        </p:tav>
                                        <p:tav tm="100000">
                                          <p:val>
                                            <p:strVal val="#ppt_y"/>
                                          </p:val>
                                        </p:tav>
                                      </p:tavLst>
                                    </p:anim>
                                  </p:childTnLst>
                                </p:cTn>
                              </p:par>
                              <p:par>
                                <p:cTn id="88" presetID="42" presetClass="entr" presetSubtype="0" fill="hold" nodeType="withEffect">
                                  <p:stCondLst>
                                    <p:cond delay="0"/>
                                  </p:stCondLst>
                                  <p:childTnLst>
                                    <p:set>
                                      <p:cBhvr>
                                        <p:cTn id="89" dur="1" fill="hold">
                                          <p:stCondLst>
                                            <p:cond delay="0"/>
                                          </p:stCondLst>
                                        </p:cTn>
                                        <p:tgtEl>
                                          <p:spTgt spid="107"/>
                                        </p:tgtEl>
                                        <p:attrNameLst>
                                          <p:attrName>style.visibility</p:attrName>
                                        </p:attrNameLst>
                                      </p:cBhvr>
                                      <p:to>
                                        <p:strVal val="visible"/>
                                      </p:to>
                                    </p:set>
                                    <p:animEffect transition="in" filter="fade">
                                      <p:cBhvr>
                                        <p:cTn id="90" dur="1000"/>
                                        <p:tgtEl>
                                          <p:spTgt spid="107"/>
                                        </p:tgtEl>
                                      </p:cBhvr>
                                    </p:animEffect>
                                    <p:anim calcmode="lin" valueType="num">
                                      <p:cBhvr>
                                        <p:cTn id="91" dur="1000" fill="hold"/>
                                        <p:tgtEl>
                                          <p:spTgt spid="107"/>
                                        </p:tgtEl>
                                        <p:attrNameLst>
                                          <p:attrName>ppt_x</p:attrName>
                                        </p:attrNameLst>
                                      </p:cBhvr>
                                      <p:tavLst>
                                        <p:tav tm="0">
                                          <p:val>
                                            <p:strVal val="#ppt_x"/>
                                          </p:val>
                                        </p:tav>
                                        <p:tav tm="100000">
                                          <p:val>
                                            <p:strVal val="#ppt_x"/>
                                          </p:val>
                                        </p:tav>
                                      </p:tavLst>
                                    </p:anim>
                                    <p:anim calcmode="lin" valueType="num">
                                      <p:cBhvr>
                                        <p:cTn id="92" dur="1000" fill="hold"/>
                                        <p:tgtEl>
                                          <p:spTgt spid="107"/>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177"/>
                                        </p:tgtEl>
                                        <p:attrNameLst>
                                          <p:attrName>style.visibility</p:attrName>
                                        </p:attrNameLst>
                                      </p:cBhvr>
                                      <p:to>
                                        <p:strVal val="visible"/>
                                      </p:to>
                                    </p:set>
                                    <p:animEffect transition="in" filter="fade">
                                      <p:cBhvr>
                                        <p:cTn id="95" dur="1000"/>
                                        <p:tgtEl>
                                          <p:spTgt spid="177"/>
                                        </p:tgtEl>
                                      </p:cBhvr>
                                    </p:animEffect>
                                    <p:anim calcmode="lin" valueType="num">
                                      <p:cBhvr>
                                        <p:cTn id="96" dur="1000" fill="hold"/>
                                        <p:tgtEl>
                                          <p:spTgt spid="177"/>
                                        </p:tgtEl>
                                        <p:attrNameLst>
                                          <p:attrName>ppt_x</p:attrName>
                                        </p:attrNameLst>
                                      </p:cBhvr>
                                      <p:tavLst>
                                        <p:tav tm="0">
                                          <p:val>
                                            <p:strVal val="#ppt_x"/>
                                          </p:val>
                                        </p:tav>
                                        <p:tav tm="100000">
                                          <p:val>
                                            <p:strVal val="#ppt_x"/>
                                          </p:val>
                                        </p:tav>
                                      </p:tavLst>
                                    </p:anim>
                                    <p:anim calcmode="lin" valueType="num">
                                      <p:cBhvr>
                                        <p:cTn id="97" dur="1000" fill="hold"/>
                                        <p:tgtEl>
                                          <p:spTgt spid="1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 grpId="0" animBg="1"/>
      <p:bldP spid="177" grpId="0" animBg="1"/>
      <p:bldP spid="179" grpId="0"/>
      <p:bldP spid="182" grpId="0"/>
      <p:bldP spid="185" grpId="0"/>
      <p:bldP spid="18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5130061" y="1228841"/>
            <a:ext cx="2431882" cy="2500129"/>
          </a:xfrm>
          <a:prstGeom prst="rect">
            <a:avLst/>
          </a:prstGeom>
        </p:spPr>
        <p:txBody>
          <a:bodyPr wrap="square" lIns="128987" tIns="64495" rIns="128987" bIns="64495">
            <a:spAutoFit/>
          </a:bodyPr>
          <a:lstStyle/>
          <a:p>
            <a:pPr algn="ctr">
              <a:defRPr/>
            </a:pPr>
            <a:r>
              <a:rPr lang="en-US" altLang="zh-CN" sz="15400" kern="0" dirty="0">
                <a:solidFill>
                  <a:schemeClr val="bg1"/>
                </a:solidFill>
                <a:effectLst>
                  <a:glow rad="63500">
                    <a:schemeClr val="bg1">
                      <a:lumMod val="65000"/>
                      <a:alpha val="40000"/>
                    </a:schemeClr>
                  </a:glow>
                </a:effectLst>
                <a:latin typeface="Impact" panose="020B0806030902050204" pitchFamily="34" charset="0"/>
              </a:rPr>
              <a:t>03</a:t>
            </a:r>
            <a:endParaRPr lang="zh-CN" altLang="en-US" sz="15400" kern="0" dirty="0">
              <a:solidFill>
                <a:schemeClr val="bg1"/>
              </a:solidFill>
              <a:effectLst>
                <a:glow rad="63500">
                  <a:schemeClr val="bg1">
                    <a:lumMod val="65000"/>
                    <a:alpha val="40000"/>
                  </a:schemeClr>
                </a:glow>
              </a:effectLst>
              <a:latin typeface="Impact" panose="020B0806030902050204" pitchFamily="34" charset="0"/>
            </a:endParaRPr>
          </a:p>
        </p:txBody>
      </p:sp>
      <p:sp>
        <p:nvSpPr>
          <p:cNvPr id="7" name="TextBox 21"/>
          <p:cNvSpPr txBox="1"/>
          <p:nvPr/>
        </p:nvSpPr>
        <p:spPr>
          <a:xfrm>
            <a:off x="4399116" y="3451371"/>
            <a:ext cx="5383468" cy="697015"/>
          </a:xfrm>
          <a:prstGeom prst="rect">
            <a:avLst/>
          </a:prstGeom>
          <a:noFill/>
        </p:spPr>
        <p:txBody>
          <a:bodyPr wrap="square" lIns="121549" tIns="60752" rIns="121549" bIns="60752" rtlCol="0">
            <a:spAutoFit/>
          </a:bodyPr>
          <a:lstStyle/>
          <a:p>
            <a:pPr eaLnBrk="1" hangingPunct="1"/>
            <a:r>
              <a:rPr lang="zh-CN" altLang="en-US" sz="3730" b="1" dirty="0">
                <a:solidFill>
                  <a:schemeClr val="bg1"/>
                </a:solidFill>
                <a:latin typeface="微软雅黑" panose="020B0503020204020204" pitchFamily="34" charset="-122"/>
                <a:ea typeface="微软雅黑" panose="020B0503020204020204" pitchFamily="34" charset="-122"/>
              </a:rPr>
              <a:t>单击输入标题文字</a:t>
            </a:r>
          </a:p>
        </p:txBody>
      </p:sp>
      <p:sp>
        <p:nvSpPr>
          <p:cNvPr id="8" name="Text Box 40"/>
          <p:cNvSpPr txBox="1">
            <a:spLocks noChangeArrowheads="1"/>
          </p:cNvSpPr>
          <p:nvPr/>
        </p:nvSpPr>
        <p:spPr bwMode="gray">
          <a:xfrm>
            <a:off x="4399116" y="4177881"/>
            <a:ext cx="4032114" cy="633763"/>
          </a:xfrm>
          <a:prstGeom prst="rect">
            <a:avLst/>
          </a:prstGeom>
          <a:noFill/>
          <a:ln w="9525">
            <a:noFill/>
            <a:miter lim="800000"/>
          </a:ln>
        </p:spPr>
        <p:txBody>
          <a:bodyPr wrap="square">
            <a:spAutoFit/>
          </a:bodyPr>
          <a:lstStyle/>
          <a:p>
            <a:pPr lvl="0">
              <a:lnSpc>
                <a:spcPct val="120000"/>
              </a:lnSpc>
              <a:defRPr/>
            </a:pPr>
            <a:r>
              <a:rPr lang="zh-CN" altLang="en-US" sz="1465" kern="0" dirty="0">
                <a:solidFill>
                  <a:schemeClr val="bg1"/>
                </a:solidFill>
                <a:latin typeface="微软雅黑" panose="020B0503020204020204" pitchFamily="34" charset="-122"/>
                <a:ea typeface="微软雅黑" panose="020B0503020204020204" pitchFamily="34" charset="-122"/>
              </a:rPr>
              <a:t>在此单击此处输入文字单击此处输入文字单击此处输入文字单击此处输入文字单击此处输入</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iterate type="lt">
                                    <p:tmPct val="18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4*#ppt_w"/>
                                          </p:val>
                                        </p:tav>
                                        <p:tav tm="100000">
                                          <p:val>
                                            <p:strVal val="#ppt_w"/>
                                          </p:val>
                                        </p:tav>
                                      </p:tavLst>
                                    </p:anim>
                                    <p:anim calcmode="lin" valueType="num">
                                      <p:cBhvr>
                                        <p:cTn id="8" dur="500" fill="hold"/>
                                        <p:tgtEl>
                                          <p:spTgt spid="6"/>
                                        </p:tgtEl>
                                        <p:attrNameLst>
                                          <p:attrName>ppt_h</p:attrName>
                                        </p:attrNameLst>
                                      </p:cBhvr>
                                      <p:tavLst>
                                        <p:tav tm="0">
                                          <p:val>
                                            <p:strVal val="4*#ppt_h"/>
                                          </p:val>
                                        </p:tav>
                                        <p:tav tm="100000">
                                          <p:val>
                                            <p:strVal val="#ppt_h"/>
                                          </p:val>
                                        </p:tav>
                                      </p:tavLst>
                                    </p:anim>
                                  </p:childTnLst>
                                </p:cTn>
                              </p:par>
                            </p:childTnLst>
                          </p:cTn>
                        </p:par>
                        <p:par>
                          <p:cTn id="9" fill="hold">
                            <p:stCondLst>
                              <p:cond delay="589"/>
                            </p:stCondLst>
                            <p:childTnLst>
                              <p:par>
                                <p:cTn id="10" presetID="2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p:stCondLst>
                              <p:cond delay="1089"/>
                            </p:stCondLst>
                            <p:childTnLst>
                              <p:par>
                                <p:cTn id="14" presetID="42"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750"/>
                                        <p:tgtEl>
                                          <p:spTgt spid="8"/>
                                        </p:tgtEl>
                                      </p:cBhvr>
                                    </p:animEffect>
                                    <p:anim calcmode="lin" valueType="num">
                                      <p:cBhvr>
                                        <p:cTn id="17" dur="750" fill="hold"/>
                                        <p:tgtEl>
                                          <p:spTgt spid="8"/>
                                        </p:tgtEl>
                                        <p:attrNameLst>
                                          <p:attrName>ppt_x</p:attrName>
                                        </p:attrNameLst>
                                      </p:cBhvr>
                                      <p:tavLst>
                                        <p:tav tm="0">
                                          <p:val>
                                            <p:strVal val="#ppt_x"/>
                                          </p:val>
                                        </p:tav>
                                        <p:tav tm="100000">
                                          <p:val>
                                            <p:strVal val="#ppt_x"/>
                                          </p:val>
                                        </p:tav>
                                      </p:tavLst>
                                    </p:anim>
                                    <p:anim calcmode="lin" valueType="num">
                                      <p:cBhvr>
                                        <p:cTn id="18" dur="75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空心弧 40"/>
          <p:cNvSpPr>
            <a:spLocks noChangeArrowheads="1"/>
          </p:cNvSpPr>
          <p:nvPr/>
        </p:nvSpPr>
        <p:spPr bwMode="auto">
          <a:xfrm rot="5400000">
            <a:off x="103957" y="1928412"/>
            <a:ext cx="4089921" cy="4091509"/>
          </a:xfrm>
          <a:custGeom>
            <a:avLst/>
            <a:gdLst>
              <a:gd name="T0" fmla="*/ 2045494 w 21600"/>
              <a:gd name="T1" fmla="*/ 0 h 21600"/>
              <a:gd name="T2" fmla="*/ 25379 w 21600"/>
              <a:gd name="T3" fmla="*/ 2046288 h 21600"/>
              <a:gd name="T4" fmla="*/ 2045494 w 21600"/>
              <a:gd name="T5" fmla="*/ 50968 h 21600"/>
              <a:gd name="T6" fmla="*/ 4065608 w 21600"/>
              <a:gd name="T7" fmla="*/ 2046288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269" y="10800"/>
                </a:moveTo>
                <a:cubicBezTo>
                  <a:pt x="269" y="4983"/>
                  <a:pt x="4983" y="269"/>
                  <a:pt x="10800" y="269"/>
                </a:cubicBezTo>
                <a:cubicBezTo>
                  <a:pt x="16616" y="268"/>
                  <a:pt x="21330" y="4983"/>
                  <a:pt x="21331" y="10799"/>
                </a:cubicBezTo>
                <a:lnTo>
                  <a:pt x="21600" y="10800"/>
                </a:lnTo>
                <a:cubicBezTo>
                  <a:pt x="21600" y="4835"/>
                  <a:pt x="16764" y="0"/>
                  <a:pt x="10800" y="0"/>
                </a:cubicBezTo>
                <a:cubicBezTo>
                  <a:pt x="4835" y="0"/>
                  <a:pt x="0" y="4835"/>
                  <a:pt x="0" y="10800"/>
                </a:cubicBezTo>
                <a:close/>
              </a:path>
            </a:pathLst>
          </a:custGeom>
          <a:solidFill>
            <a:schemeClr val="accent1">
              <a:alpha val="39999"/>
            </a:schemeClr>
          </a:solidFill>
          <a:ln w="9525">
            <a:noFill/>
            <a:miter lim="800000"/>
          </a:ln>
        </p:spPr>
        <p:txBody>
          <a:bodyPr lIns="91407" tIns="45704" rIns="91407" bIns="45704" anchor="ctr"/>
          <a:lstStyle/>
          <a:p>
            <a:pPr algn="ctr"/>
            <a:endParaRPr lang="zh-CN" altLang="en-US" sz="3200" dirty="0">
              <a:solidFill>
                <a:schemeClr val="tx1">
                  <a:lumMod val="50000"/>
                </a:schemeClr>
              </a:solidFill>
              <a:ea typeface="方正兰亭黑_GBK" pitchFamily="2" charset="-122"/>
              <a:sym typeface="Arial" panose="020B0604020202020204" pitchFamily="34" charset="0"/>
            </a:endParaRPr>
          </a:p>
        </p:txBody>
      </p:sp>
      <p:sp>
        <p:nvSpPr>
          <p:cNvPr id="14" name="椭圆 41"/>
          <p:cNvSpPr>
            <a:spLocks noChangeArrowheads="1"/>
          </p:cNvSpPr>
          <p:nvPr/>
        </p:nvSpPr>
        <p:spPr bwMode="auto">
          <a:xfrm>
            <a:off x="2931350" y="1992689"/>
            <a:ext cx="514217" cy="512629"/>
          </a:xfrm>
          <a:prstGeom prst="ellipse">
            <a:avLst/>
          </a:prstGeom>
          <a:solidFill>
            <a:schemeClr val="accent1"/>
          </a:solidFill>
          <a:ln w="9525">
            <a:noFill/>
            <a:round/>
          </a:ln>
        </p:spPr>
        <p:txBody>
          <a:bodyPr lIns="91407" tIns="45704" rIns="91407" bIns="45704" anchor="ctr"/>
          <a:lstStyle/>
          <a:p>
            <a:pPr algn="ctr"/>
            <a:endParaRPr lang="zh-CN" altLang="en-US" dirty="0">
              <a:solidFill>
                <a:schemeClr val="tx1">
                  <a:lumMod val="50000"/>
                </a:schemeClr>
              </a:solidFill>
              <a:ea typeface="方正兰亭黑_GBK" pitchFamily="2" charset="-122"/>
              <a:sym typeface="Arial" panose="020B0604020202020204" pitchFamily="34" charset="0"/>
            </a:endParaRPr>
          </a:p>
        </p:txBody>
      </p:sp>
      <p:sp>
        <p:nvSpPr>
          <p:cNvPr id="15" name="椭圆 42"/>
          <p:cNvSpPr>
            <a:spLocks noChangeArrowheads="1"/>
          </p:cNvSpPr>
          <p:nvPr/>
        </p:nvSpPr>
        <p:spPr bwMode="auto">
          <a:xfrm>
            <a:off x="3794726" y="3078255"/>
            <a:ext cx="512629" cy="512629"/>
          </a:xfrm>
          <a:prstGeom prst="ellipse">
            <a:avLst/>
          </a:prstGeom>
          <a:solidFill>
            <a:schemeClr val="accent2"/>
          </a:solidFill>
          <a:ln w="9525">
            <a:noFill/>
            <a:round/>
          </a:ln>
        </p:spPr>
        <p:txBody>
          <a:bodyPr lIns="91407" tIns="45704" rIns="91407" bIns="45704" anchor="ctr"/>
          <a:lstStyle/>
          <a:p>
            <a:pPr algn="ctr"/>
            <a:endParaRPr lang="zh-CN" altLang="en-US" dirty="0">
              <a:solidFill>
                <a:schemeClr val="tx1">
                  <a:lumMod val="50000"/>
                </a:schemeClr>
              </a:solidFill>
              <a:ea typeface="方正兰亭黑_GBK" pitchFamily="2" charset="-122"/>
              <a:sym typeface="Arial" panose="020B0604020202020204" pitchFamily="34" charset="0"/>
            </a:endParaRPr>
          </a:p>
        </p:txBody>
      </p:sp>
      <p:sp>
        <p:nvSpPr>
          <p:cNvPr id="16" name="椭圆 43"/>
          <p:cNvSpPr>
            <a:spLocks noChangeArrowheads="1"/>
          </p:cNvSpPr>
          <p:nvPr/>
        </p:nvSpPr>
        <p:spPr bwMode="auto">
          <a:xfrm>
            <a:off x="3805835" y="4346338"/>
            <a:ext cx="512629" cy="512629"/>
          </a:xfrm>
          <a:prstGeom prst="ellipse">
            <a:avLst/>
          </a:prstGeom>
          <a:solidFill>
            <a:schemeClr val="accent3"/>
          </a:solidFill>
          <a:ln w="9525">
            <a:noFill/>
            <a:round/>
          </a:ln>
        </p:spPr>
        <p:txBody>
          <a:bodyPr lIns="91407" tIns="45704" rIns="91407" bIns="45704" anchor="ctr"/>
          <a:lstStyle/>
          <a:p>
            <a:pPr algn="ctr"/>
            <a:endParaRPr lang="zh-CN" altLang="en-US" dirty="0">
              <a:solidFill>
                <a:schemeClr val="tx1">
                  <a:lumMod val="50000"/>
                </a:schemeClr>
              </a:solidFill>
              <a:ea typeface="方正兰亭黑_GBK" pitchFamily="2" charset="-122"/>
              <a:sym typeface="Arial" panose="020B0604020202020204" pitchFamily="34" charset="0"/>
            </a:endParaRPr>
          </a:p>
        </p:txBody>
      </p:sp>
      <p:sp>
        <p:nvSpPr>
          <p:cNvPr id="17" name="椭圆 44"/>
          <p:cNvSpPr>
            <a:spLocks noChangeArrowheads="1"/>
          </p:cNvSpPr>
          <p:nvPr/>
        </p:nvSpPr>
        <p:spPr bwMode="auto">
          <a:xfrm>
            <a:off x="2936112" y="5462059"/>
            <a:ext cx="512629" cy="512629"/>
          </a:xfrm>
          <a:prstGeom prst="ellipse">
            <a:avLst/>
          </a:prstGeom>
          <a:solidFill>
            <a:schemeClr val="accent4"/>
          </a:solidFill>
          <a:ln w="9525">
            <a:noFill/>
            <a:round/>
          </a:ln>
        </p:spPr>
        <p:txBody>
          <a:bodyPr lIns="91407" tIns="45704" rIns="91407" bIns="45704" anchor="ctr"/>
          <a:lstStyle/>
          <a:p>
            <a:pPr algn="ctr"/>
            <a:endParaRPr lang="zh-CN" altLang="en-US" dirty="0">
              <a:solidFill>
                <a:schemeClr val="tx1">
                  <a:lumMod val="50000"/>
                </a:schemeClr>
              </a:solidFill>
              <a:ea typeface="方正兰亭黑_GBK" pitchFamily="2" charset="-122"/>
              <a:sym typeface="Arial" panose="020B0604020202020204" pitchFamily="34" charset="0"/>
            </a:endParaRPr>
          </a:p>
        </p:txBody>
      </p:sp>
      <p:grpSp>
        <p:nvGrpSpPr>
          <p:cNvPr id="18" name="组合 51"/>
          <p:cNvGrpSpPr/>
          <p:nvPr/>
        </p:nvGrpSpPr>
        <p:grpSpPr bwMode="auto">
          <a:xfrm>
            <a:off x="3442392" y="1768908"/>
            <a:ext cx="2390152" cy="955426"/>
            <a:chOff x="0" y="0"/>
            <a:chExt cx="2390955" cy="956128"/>
          </a:xfrm>
        </p:grpSpPr>
        <p:sp>
          <p:nvSpPr>
            <p:cNvPr id="19" name="直接连接符 52"/>
            <p:cNvSpPr>
              <a:spLocks noChangeShapeType="1"/>
            </p:cNvSpPr>
            <p:nvPr/>
          </p:nvSpPr>
          <p:spPr bwMode="auto">
            <a:xfrm>
              <a:off x="0" y="480739"/>
              <a:ext cx="1440000" cy="1"/>
            </a:xfrm>
            <a:prstGeom prst="line">
              <a:avLst/>
            </a:prstGeom>
            <a:noFill/>
            <a:ln w="12700" cmpd="sng">
              <a:solidFill>
                <a:schemeClr val="accent2"/>
              </a:solidFill>
              <a:miter lim="800000"/>
            </a:ln>
          </p:spPr>
          <p:txBody>
            <a:bodyPr/>
            <a:lstStyle/>
            <a:p>
              <a:endParaRPr lang="en-US">
                <a:solidFill>
                  <a:schemeClr val="tx1">
                    <a:lumMod val="50000"/>
                  </a:schemeClr>
                </a:solidFill>
              </a:endParaRPr>
            </a:p>
          </p:txBody>
        </p:sp>
        <p:sp>
          <p:nvSpPr>
            <p:cNvPr id="20" name="椭圆 53"/>
            <p:cNvSpPr>
              <a:spLocks noChangeArrowheads="1"/>
            </p:cNvSpPr>
            <p:nvPr/>
          </p:nvSpPr>
          <p:spPr bwMode="auto">
            <a:xfrm>
              <a:off x="1434827" y="0"/>
              <a:ext cx="956128" cy="956128"/>
            </a:xfrm>
            <a:prstGeom prst="ellipse">
              <a:avLst/>
            </a:prstGeom>
            <a:solidFill>
              <a:schemeClr val="accent1"/>
            </a:solidFill>
            <a:ln w="9525">
              <a:noFill/>
              <a:round/>
            </a:ln>
          </p:spPr>
          <p:txBody>
            <a:bodyPr anchor="ctr"/>
            <a:lstStyle/>
            <a:p>
              <a:pPr algn="ctr"/>
              <a:r>
                <a:rPr lang="en-US" altLang="zh-CN" dirty="0">
                  <a:solidFill>
                    <a:schemeClr val="bg1"/>
                  </a:solidFill>
                  <a:latin typeface="Impact" panose="020B0806030902050204" pitchFamily="34" charset="0"/>
                  <a:ea typeface="方正兰亭黑_GBK" pitchFamily="2" charset="-122"/>
                  <a:sym typeface="Arial" panose="020B0604020202020204" pitchFamily="34" charset="0"/>
                </a:rPr>
                <a:t>1</a:t>
              </a:r>
              <a:endParaRPr lang="zh-CN" altLang="en-US" dirty="0">
                <a:solidFill>
                  <a:schemeClr val="bg1"/>
                </a:solidFill>
                <a:latin typeface="Impact" panose="020B0806030902050204" pitchFamily="34" charset="0"/>
                <a:ea typeface="方正兰亭黑_GBK" pitchFamily="2" charset="-122"/>
                <a:sym typeface="Arial" panose="020B0604020202020204" pitchFamily="34" charset="0"/>
              </a:endParaRPr>
            </a:p>
          </p:txBody>
        </p:sp>
      </p:grpSp>
      <p:grpSp>
        <p:nvGrpSpPr>
          <p:cNvPr id="26" name="组合 57"/>
          <p:cNvGrpSpPr/>
          <p:nvPr/>
        </p:nvGrpSpPr>
        <p:grpSpPr bwMode="auto">
          <a:xfrm>
            <a:off x="3448741" y="5239867"/>
            <a:ext cx="2383804" cy="957013"/>
            <a:chOff x="0" y="0"/>
            <a:chExt cx="2383653" cy="956128"/>
          </a:xfrm>
        </p:grpSpPr>
        <p:sp>
          <p:nvSpPr>
            <p:cNvPr id="27" name="直接连接符 58"/>
            <p:cNvSpPr>
              <a:spLocks noChangeShapeType="1"/>
            </p:cNvSpPr>
            <p:nvPr/>
          </p:nvSpPr>
          <p:spPr bwMode="auto">
            <a:xfrm>
              <a:off x="0" y="478064"/>
              <a:ext cx="1440000" cy="1"/>
            </a:xfrm>
            <a:prstGeom prst="line">
              <a:avLst/>
            </a:prstGeom>
            <a:noFill/>
            <a:ln w="12700" cmpd="sng">
              <a:solidFill>
                <a:schemeClr val="accent2"/>
              </a:solidFill>
              <a:miter lim="800000"/>
            </a:ln>
          </p:spPr>
          <p:txBody>
            <a:bodyPr/>
            <a:lstStyle/>
            <a:p>
              <a:endParaRPr lang="en-US">
                <a:solidFill>
                  <a:schemeClr val="tx1">
                    <a:lumMod val="50000"/>
                  </a:schemeClr>
                </a:solidFill>
              </a:endParaRPr>
            </a:p>
          </p:txBody>
        </p:sp>
        <p:sp>
          <p:nvSpPr>
            <p:cNvPr id="28" name="椭圆 59"/>
            <p:cNvSpPr>
              <a:spLocks noChangeArrowheads="1"/>
            </p:cNvSpPr>
            <p:nvPr/>
          </p:nvSpPr>
          <p:spPr bwMode="auto">
            <a:xfrm>
              <a:off x="1427525" y="0"/>
              <a:ext cx="956128" cy="956128"/>
            </a:xfrm>
            <a:prstGeom prst="ellipse">
              <a:avLst/>
            </a:prstGeom>
            <a:solidFill>
              <a:schemeClr val="accent4"/>
            </a:solidFill>
            <a:ln w="9525">
              <a:noFill/>
              <a:round/>
            </a:ln>
          </p:spPr>
          <p:txBody>
            <a:bodyPr anchor="ctr"/>
            <a:lstStyle/>
            <a:p>
              <a:pPr algn="ctr"/>
              <a:r>
                <a:rPr lang="en-US" altLang="zh-CN" dirty="0">
                  <a:solidFill>
                    <a:schemeClr val="bg1"/>
                  </a:solidFill>
                  <a:latin typeface="Impact" panose="020B0806030902050204" pitchFamily="34" charset="0"/>
                  <a:ea typeface="方正兰亭黑_GBK" pitchFamily="2" charset="-122"/>
                  <a:sym typeface="Arial" panose="020B0604020202020204" pitchFamily="34" charset="0"/>
                </a:rPr>
                <a:t>4</a:t>
              </a:r>
              <a:endParaRPr lang="zh-CN" altLang="en-US" dirty="0">
                <a:solidFill>
                  <a:schemeClr val="bg1"/>
                </a:solidFill>
                <a:latin typeface="Impact" panose="020B0806030902050204" pitchFamily="34" charset="0"/>
                <a:ea typeface="方正兰亭黑_GBK" pitchFamily="2" charset="-122"/>
                <a:sym typeface="Arial" panose="020B0604020202020204" pitchFamily="34" charset="0"/>
              </a:endParaRPr>
            </a:p>
          </p:txBody>
        </p:sp>
      </p:grpSp>
      <p:grpSp>
        <p:nvGrpSpPr>
          <p:cNvPr id="30" name="组合 61"/>
          <p:cNvGrpSpPr/>
          <p:nvPr/>
        </p:nvGrpSpPr>
        <p:grpSpPr bwMode="auto">
          <a:xfrm>
            <a:off x="4205782" y="2857650"/>
            <a:ext cx="3451913" cy="955426"/>
            <a:chOff x="-88918" y="0"/>
            <a:chExt cx="3453520" cy="956128"/>
          </a:xfrm>
        </p:grpSpPr>
        <p:cxnSp>
          <p:nvCxnSpPr>
            <p:cNvPr id="31" name="直接连接符 62"/>
            <p:cNvCxnSpPr>
              <a:cxnSpLocks noChangeShapeType="1"/>
              <a:stCxn id="15" idx="6"/>
              <a:endCxn id="32" idx="2"/>
            </p:cNvCxnSpPr>
            <p:nvPr/>
          </p:nvCxnSpPr>
          <p:spPr bwMode="auto">
            <a:xfrm>
              <a:off x="-88918" y="477269"/>
              <a:ext cx="2497392" cy="795"/>
            </a:xfrm>
            <a:prstGeom prst="line">
              <a:avLst/>
            </a:prstGeom>
            <a:noFill/>
            <a:ln w="12700" cmpd="sng">
              <a:solidFill>
                <a:schemeClr val="accent2"/>
              </a:solidFill>
              <a:miter lim="800000"/>
            </a:ln>
          </p:spPr>
        </p:cxnSp>
        <p:sp>
          <p:nvSpPr>
            <p:cNvPr id="32" name="椭圆 63"/>
            <p:cNvSpPr>
              <a:spLocks noChangeArrowheads="1"/>
            </p:cNvSpPr>
            <p:nvPr/>
          </p:nvSpPr>
          <p:spPr bwMode="auto">
            <a:xfrm>
              <a:off x="2408474" y="0"/>
              <a:ext cx="956128" cy="956128"/>
            </a:xfrm>
            <a:prstGeom prst="ellipse">
              <a:avLst/>
            </a:prstGeom>
            <a:solidFill>
              <a:schemeClr val="accent2"/>
            </a:solidFill>
            <a:ln w="9525">
              <a:noFill/>
              <a:round/>
            </a:ln>
          </p:spPr>
          <p:txBody>
            <a:bodyPr anchor="ctr"/>
            <a:lstStyle/>
            <a:p>
              <a:pPr algn="ctr"/>
              <a:r>
                <a:rPr lang="en-US" altLang="zh-CN" dirty="0">
                  <a:solidFill>
                    <a:schemeClr val="bg1"/>
                  </a:solidFill>
                  <a:latin typeface="Impact" panose="020B0806030902050204" pitchFamily="34" charset="0"/>
                  <a:ea typeface="方正兰亭黑_GBK" pitchFamily="2" charset="-122"/>
                  <a:sym typeface="Arial" panose="020B0604020202020204" pitchFamily="34" charset="0"/>
                </a:rPr>
                <a:t>2</a:t>
              </a:r>
              <a:endParaRPr lang="zh-CN" altLang="en-US" dirty="0">
                <a:solidFill>
                  <a:schemeClr val="bg1"/>
                </a:solidFill>
                <a:latin typeface="Impact" panose="020B0806030902050204" pitchFamily="34" charset="0"/>
                <a:ea typeface="方正兰亭黑_GBK" pitchFamily="2" charset="-122"/>
                <a:sym typeface="Arial" panose="020B0604020202020204" pitchFamily="34" charset="0"/>
              </a:endParaRPr>
            </a:p>
          </p:txBody>
        </p:sp>
      </p:grpSp>
      <p:grpSp>
        <p:nvGrpSpPr>
          <p:cNvPr id="34" name="组合 65"/>
          <p:cNvGrpSpPr/>
          <p:nvPr/>
        </p:nvGrpSpPr>
        <p:grpSpPr bwMode="auto">
          <a:xfrm>
            <a:off x="4307356" y="4124144"/>
            <a:ext cx="3350339" cy="955426"/>
            <a:chOff x="0" y="0"/>
            <a:chExt cx="3351721" cy="956128"/>
          </a:xfrm>
        </p:grpSpPr>
        <p:sp>
          <p:nvSpPr>
            <p:cNvPr id="35" name="直接连接符 66"/>
            <p:cNvSpPr>
              <a:spLocks noChangeShapeType="1"/>
            </p:cNvSpPr>
            <p:nvPr/>
          </p:nvSpPr>
          <p:spPr bwMode="auto">
            <a:xfrm>
              <a:off x="0" y="494105"/>
              <a:ext cx="2372336" cy="1"/>
            </a:xfrm>
            <a:prstGeom prst="line">
              <a:avLst/>
            </a:prstGeom>
            <a:noFill/>
            <a:ln w="12700" cmpd="sng">
              <a:solidFill>
                <a:schemeClr val="accent2"/>
              </a:solidFill>
              <a:miter lim="800000"/>
            </a:ln>
          </p:spPr>
          <p:txBody>
            <a:bodyPr/>
            <a:lstStyle/>
            <a:p>
              <a:endParaRPr lang="en-US">
                <a:solidFill>
                  <a:schemeClr val="tx1">
                    <a:lumMod val="50000"/>
                  </a:schemeClr>
                </a:solidFill>
              </a:endParaRPr>
            </a:p>
          </p:txBody>
        </p:sp>
        <p:sp>
          <p:nvSpPr>
            <p:cNvPr id="36" name="椭圆 67"/>
            <p:cNvSpPr>
              <a:spLocks noChangeArrowheads="1"/>
            </p:cNvSpPr>
            <p:nvPr/>
          </p:nvSpPr>
          <p:spPr bwMode="auto">
            <a:xfrm>
              <a:off x="2395593" y="0"/>
              <a:ext cx="956128" cy="956128"/>
            </a:xfrm>
            <a:prstGeom prst="ellipse">
              <a:avLst/>
            </a:prstGeom>
            <a:solidFill>
              <a:schemeClr val="accent3"/>
            </a:solidFill>
            <a:ln w="9525">
              <a:noFill/>
              <a:round/>
            </a:ln>
          </p:spPr>
          <p:txBody>
            <a:bodyPr anchor="ctr"/>
            <a:lstStyle/>
            <a:p>
              <a:pPr algn="ctr"/>
              <a:r>
                <a:rPr lang="en-US" altLang="zh-CN" dirty="0">
                  <a:solidFill>
                    <a:schemeClr val="bg1"/>
                  </a:solidFill>
                  <a:latin typeface="Impact" panose="020B0806030902050204" pitchFamily="34" charset="0"/>
                  <a:ea typeface="方正兰亭黑_GBK" pitchFamily="2" charset="-122"/>
                  <a:sym typeface="Arial" panose="020B0604020202020204" pitchFamily="34" charset="0"/>
                </a:rPr>
                <a:t>3</a:t>
              </a:r>
              <a:endParaRPr lang="zh-CN" altLang="en-US" dirty="0">
                <a:solidFill>
                  <a:schemeClr val="bg1"/>
                </a:solidFill>
                <a:latin typeface="Impact" panose="020B0806030902050204" pitchFamily="34" charset="0"/>
                <a:ea typeface="方正兰亭黑_GBK" pitchFamily="2" charset="-122"/>
                <a:sym typeface="Arial" panose="020B0604020202020204" pitchFamily="34" charset="0"/>
              </a:endParaRPr>
            </a:p>
          </p:txBody>
        </p:sp>
      </p:grpSp>
      <p:sp>
        <p:nvSpPr>
          <p:cNvPr id="38" name="矩形 71"/>
          <p:cNvSpPr>
            <a:spLocks noChangeArrowheads="1"/>
          </p:cNvSpPr>
          <p:nvPr/>
        </p:nvSpPr>
        <p:spPr bwMode="auto">
          <a:xfrm>
            <a:off x="5883330" y="1645115"/>
            <a:ext cx="1569594" cy="369300"/>
          </a:xfrm>
          <a:prstGeom prst="rect">
            <a:avLst/>
          </a:prstGeom>
          <a:noFill/>
          <a:ln w="9525">
            <a:noFill/>
            <a:miter lim="800000"/>
          </a:ln>
        </p:spPr>
        <p:txBody>
          <a:bodyPr wrap="none" lIns="91407" tIns="45704" rIns="91407" bIns="45704">
            <a:spAutoFit/>
          </a:bodyPr>
          <a:lstStyle/>
          <a:p>
            <a:r>
              <a:rPr lang="zh-CN" altLang="en-US" dirty="0">
                <a:solidFill>
                  <a:schemeClr val="accent1"/>
                </a:solidFill>
                <a:latin typeface="微软雅黑" panose="020B0503020204020204" pitchFamily="34" charset="-122"/>
                <a:ea typeface="微软雅黑" panose="020B0503020204020204" pitchFamily="34" charset="-122"/>
              </a:rPr>
              <a:t>点击添加标题</a:t>
            </a:r>
            <a:endParaRPr lang="en-US" altLang="zh-CN" dirty="0">
              <a:solidFill>
                <a:schemeClr val="accent1"/>
              </a:solidFill>
              <a:latin typeface="微软雅黑" panose="020B0503020204020204" pitchFamily="34" charset="-122"/>
              <a:ea typeface="微软雅黑" panose="020B0503020204020204" pitchFamily="34" charset="-122"/>
            </a:endParaRPr>
          </a:p>
        </p:txBody>
      </p:sp>
      <p:sp>
        <p:nvSpPr>
          <p:cNvPr id="39" name="矩形 47"/>
          <p:cNvSpPr>
            <a:spLocks noChangeArrowheads="1"/>
          </p:cNvSpPr>
          <p:nvPr/>
        </p:nvSpPr>
        <p:spPr bwMode="auto">
          <a:xfrm>
            <a:off x="5886503" y="2013320"/>
            <a:ext cx="5389748" cy="723820"/>
          </a:xfrm>
          <a:prstGeom prst="rect">
            <a:avLst/>
          </a:prstGeom>
          <a:noFill/>
          <a:ln w="9525">
            <a:noFill/>
            <a:miter lim="800000"/>
          </a:ln>
        </p:spPr>
        <p:txBody>
          <a:bodyPr wrap="square" lIns="91407" tIns="45704" rIns="91407" bIns="45704">
            <a:spAutoFit/>
          </a:bodyPr>
          <a:lstStyle/>
          <a:p>
            <a:pPr algn="r">
              <a:lnSpc>
                <a:spcPct val="114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此处输入您的文本请在此处输入您的文本此处输入您的文本此处输入您的文本此处输入您的文本请在此处输入您的文本此处输入您的文本此处输入您的文本</a:t>
            </a:r>
            <a:endParaRPr lang="zh-CN" altLang="en-US" sz="1200" dirty="0">
              <a:solidFill>
                <a:schemeClr val="tx1">
                  <a:lumMod val="50000"/>
                </a:schemeClr>
              </a:solidFill>
              <a:latin typeface="微软雅黑" panose="020B0503020204020204" pitchFamily="34" charset="-122"/>
              <a:ea typeface="微软雅黑" panose="020B0503020204020204" pitchFamily="34" charset="-122"/>
            </a:endParaRPr>
          </a:p>
          <a:p>
            <a:pPr algn="r">
              <a:lnSpc>
                <a:spcPct val="114000"/>
              </a:lnSpc>
            </a:pPr>
            <a:endParaRPr lang="zh-CN" altLang="en-US" sz="1200" dirty="0">
              <a:solidFill>
                <a:schemeClr val="tx1">
                  <a:lumMod val="50000"/>
                </a:schemeClr>
              </a:solidFill>
              <a:latin typeface="微软雅黑" panose="020B0503020204020204" pitchFamily="34" charset="-122"/>
              <a:ea typeface="微软雅黑" panose="020B0503020204020204" pitchFamily="34" charset="-122"/>
            </a:endParaRPr>
          </a:p>
        </p:txBody>
      </p:sp>
      <p:sp>
        <p:nvSpPr>
          <p:cNvPr id="40" name="矩形 73"/>
          <p:cNvSpPr>
            <a:spLocks noChangeArrowheads="1"/>
          </p:cNvSpPr>
          <p:nvPr/>
        </p:nvSpPr>
        <p:spPr bwMode="auto">
          <a:xfrm>
            <a:off x="5883330" y="5193841"/>
            <a:ext cx="1569594" cy="369300"/>
          </a:xfrm>
          <a:prstGeom prst="rect">
            <a:avLst/>
          </a:prstGeom>
          <a:noFill/>
          <a:ln w="9525">
            <a:noFill/>
            <a:miter lim="800000"/>
          </a:ln>
        </p:spPr>
        <p:txBody>
          <a:bodyPr wrap="none" lIns="91407" tIns="45704" rIns="91407" bIns="45704">
            <a:spAutoFit/>
          </a:bodyPr>
          <a:lstStyle/>
          <a:p>
            <a:r>
              <a:rPr lang="zh-CN" altLang="en-US" dirty="0">
                <a:solidFill>
                  <a:schemeClr val="accent1"/>
                </a:solidFill>
                <a:latin typeface="微软雅黑" panose="020B0503020204020204" pitchFamily="34" charset="-122"/>
                <a:ea typeface="微软雅黑" panose="020B0503020204020204" pitchFamily="34" charset="-122"/>
              </a:rPr>
              <a:t>点击添加标题</a:t>
            </a:r>
            <a:endParaRPr lang="en-US" altLang="zh-CN" dirty="0">
              <a:solidFill>
                <a:schemeClr val="accent1"/>
              </a:solidFill>
              <a:latin typeface="微软雅黑" panose="020B0503020204020204" pitchFamily="34" charset="-122"/>
              <a:ea typeface="微软雅黑" panose="020B0503020204020204" pitchFamily="34" charset="-122"/>
            </a:endParaRPr>
          </a:p>
        </p:txBody>
      </p:sp>
      <p:sp>
        <p:nvSpPr>
          <p:cNvPr id="41" name="矩形 47"/>
          <p:cNvSpPr>
            <a:spLocks noChangeArrowheads="1"/>
          </p:cNvSpPr>
          <p:nvPr/>
        </p:nvSpPr>
        <p:spPr bwMode="auto">
          <a:xfrm>
            <a:off x="5886503" y="5562046"/>
            <a:ext cx="5389748" cy="723820"/>
          </a:xfrm>
          <a:prstGeom prst="rect">
            <a:avLst/>
          </a:prstGeom>
          <a:noFill/>
          <a:ln w="9525">
            <a:noFill/>
            <a:miter lim="800000"/>
          </a:ln>
        </p:spPr>
        <p:txBody>
          <a:bodyPr wrap="square" lIns="91407" tIns="45704" rIns="91407" bIns="45704">
            <a:spAutoFit/>
          </a:bodyPr>
          <a:lstStyle/>
          <a:p>
            <a:pPr>
              <a:lnSpc>
                <a:spcPct val="114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此处输入您的文本请在此处输入您的文本此处输入您的文本此处输入您的文本此处输入您的文本请在此处输入您的文本此处输入您的文本此处输入您的文本</a:t>
            </a:r>
            <a:endParaRPr lang="zh-CN" altLang="en-US" sz="1200" dirty="0">
              <a:solidFill>
                <a:schemeClr val="tx1">
                  <a:lumMod val="50000"/>
                </a:schemeClr>
              </a:solidFill>
              <a:latin typeface="微软雅黑" panose="020B0503020204020204" pitchFamily="34" charset="-122"/>
              <a:ea typeface="微软雅黑" panose="020B0503020204020204" pitchFamily="34" charset="-122"/>
            </a:endParaRPr>
          </a:p>
          <a:p>
            <a:pPr>
              <a:lnSpc>
                <a:spcPct val="114000"/>
              </a:lnSpc>
            </a:pPr>
            <a:endParaRPr lang="zh-CN" altLang="en-US" sz="1200" dirty="0">
              <a:solidFill>
                <a:schemeClr val="tx1">
                  <a:lumMod val="50000"/>
                </a:schemeClr>
              </a:solidFill>
              <a:latin typeface="微软雅黑" panose="020B0503020204020204" pitchFamily="34" charset="-122"/>
              <a:ea typeface="微软雅黑" panose="020B0503020204020204" pitchFamily="34" charset="-122"/>
            </a:endParaRPr>
          </a:p>
        </p:txBody>
      </p:sp>
      <p:sp>
        <p:nvSpPr>
          <p:cNvPr id="42" name="矩形 75"/>
          <p:cNvSpPr>
            <a:spLocks noChangeArrowheads="1"/>
          </p:cNvSpPr>
          <p:nvPr/>
        </p:nvSpPr>
        <p:spPr bwMode="auto">
          <a:xfrm>
            <a:off x="7718003" y="2746553"/>
            <a:ext cx="1569594" cy="369300"/>
          </a:xfrm>
          <a:prstGeom prst="rect">
            <a:avLst/>
          </a:prstGeom>
          <a:noFill/>
          <a:ln w="9525">
            <a:noFill/>
            <a:miter lim="800000"/>
          </a:ln>
        </p:spPr>
        <p:txBody>
          <a:bodyPr wrap="none" lIns="91407" tIns="45704" rIns="91407" bIns="45704">
            <a:spAutoFit/>
          </a:bodyPr>
          <a:lstStyle/>
          <a:p>
            <a:r>
              <a:rPr lang="zh-CN" altLang="en-US" dirty="0">
                <a:solidFill>
                  <a:schemeClr val="accent1"/>
                </a:solidFill>
                <a:latin typeface="微软雅黑" panose="020B0503020204020204" pitchFamily="34" charset="-122"/>
                <a:ea typeface="微软雅黑" panose="020B0503020204020204" pitchFamily="34" charset="-122"/>
              </a:rPr>
              <a:t>点击添加标题</a:t>
            </a:r>
            <a:endParaRPr lang="en-US" altLang="zh-CN" dirty="0">
              <a:solidFill>
                <a:schemeClr val="accent1"/>
              </a:solidFill>
              <a:latin typeface="微软雅黑" panose="020B0503020204020204" pitchFamily="34" charset="-122"/>
              <a:ea typeface="微软雅黑" panose="020B0503020204020204" pitchFamily="34" charset="-122"/>
            </a:endParaRPr>
          </a:p>
        </p:txBody>
      </p:sp>
      <p:sp>
        <p:nvSpPr>
          <p:cNvPr id="43" name="矩形 47"/>
          <p:cNvSpPr>
            <a:spLocks noChangeArrowheads="1"/>
          </p:cNvSpPr>
          <p:nvPr/>
        </p:nvSpPr>
        <p:spPr bwMode="auto">
          <a:xfrm>
            <a:off x="7721177" y="3113171"/>
            <a:ext cx="3555074" cy="723820"/>
          </a:xfrm>
          <a:prstGeom prst="rect">
            <a:avLst/>
          </a:prstGeom>
          <a:noFill/>
          <a:ln w="9525">
            <a:noFill/>
            <a:miter lim="800000"/>
          </a:ln>
        </p:spPr>
        <p:txBody>
          <a:bodyPr wrap="square" lIns="91407" tIns="45704" rIns="91407" bIns="45704">
            <a:spAutoFit/>
          </a:bodyPr>
          <a:lstStyle/>
          <a:p>
            <a:pPr>
              <a:lnSpc>
                <a:spcPct val="114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此处输入您的文本请在此处输入您的文本此处输入您的文本此处输入您的文本此处输入您的文本请在此处输入您的文本</a:t>
            </a:r>
            <a:endParaRPr lang="zh-CN" altLang="en-US" sz="1200" dirty="0">
              <a:solidFill>
                <a:schemeClr val="tx1">
                  <a:lumMod val="50000"/>
                </a:schemeClr>
              </a:solidFill>
              <a:latin typeface="微软雅黑" panose="020B0503020204020204" pitchFamily="34" charset="-122"/>
              <a:ea typeface="微软雅黑" panose="020B0503020204020204" pitchFamily="34" charset="-122"/>
            </a:endParaRPr>
          </a:p>
        </p:txBody>
      </p:sp>
      <p:sp>
        <p:nvSpPr>
          <p:cNvPr id="44" name="矩形 77"/>
          <p:cNvSpPr>
            <a:spLocks noChangeArrowheads="1"/>
          </p:cNvSpPr>
          <p:nvPr/>
        </p:nvSpPr>
        <p:spPr bwMode="auto">
          <a:xfrm>
            <a:off x="7718003" y="4051138"/>
            <a:ext cx="1569594" cy="369300"/>
          </a:xfrm>
          <a:prstGeom prst="rect">
            <a:avLst/>
          </a:prstGeom>
          <a:noFill/>
          <a:ln w="9525">
            <a:noFill/>
            <a:miter lim="800000"/>
          </a:ln>
        </p:spPr>
        <p:txBody>
          <a:bodyPr wrap="none" lIns="91407" tIns="45704" rIns="91407" bIns="45704">
            <a:spAutoFit/>
          </a:bodyPr>
          <a:lstStyle/>
          <a:p>
            <a:r>
              <a:rPr lang="zh-CN" altLang="en-US" dirty="0">
                <a:solidFill>
                  <a:schemeClr val="accent1"/>
                </a:solidFill>
                <a:latin typeface="微软雅黑" panose="020B0503020204020204" pitchFamily="34" charset="-122"/>
                <a:ea typeface="微软雅黑" panose="020B0503020204020204" pitchFamily="34" charset="-122"/>
              </a:rPr>
              <a:t>点击添加标题</a:t>
            </a:r>
            <a:endParaRPr lang="en-US" altLang="zh-CN" dirty="0">
              <a:solidFill>
                <a:schemeClr val="accent1"/>
              </a:solidFill>
              <a:latin typeface="微软雅黑" panose="020B0503020204020204" pitchFamily="34" charset="-122"/>
              <a:ea typeface="微软雅黑" panose="020B0503020204020204" pitchFamily="34" charset="-122"/>
            </a:endParaRPr>
          </a:p>
        </p:txBody>
      </p:sp>
      <p:sp>
        <p:nvSpPr>
          <p:cNvPr id="45" name="矩形 47"/>
          <p:cNvSpPr>
            <a:spLocks noChangeArrowheads="1"/>
          </p:cNvSpPr>
          <p:nvPr/>
        </p:nvSpPr>
        <p:spPr bwMode="auto">
          <a:xfrm>
            <a:off x="7721176" y="4417757"/>
            <a:ext cx="3656648" cy="723820"/>
          </a:xfrm>
          <a:prstGeom prst="rect">
            <a:avLst/>
          </a:prstGeom>
          <a:noFill/>
          <a:ln w="9525">
            <a:noFill/>
            <a:miter lim="800000"/>
          </a:ln>
        </p:spPr>
        <p:txBody>
          <a:bodyPr wrap="square" lIns="91407" tIns="45704" rIns="91407" bIns="45704">
            <a:spAutoFit/>
          </a:bodyPr>
          <a:lstStyle/>
          <a:p>
            <a:pPr>
              <a:lnSpc>
                <a:spcPct val="114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此处输入您的文本请在此处输入您的文本此处输入您的文本此处输入您的文本此处输入您的文本请在此处输入您的文本</a:t>
            </a:r>
            <a:endParaRPr lang="zh-CN" altLang="en-US" sz="1200" dirty="0">
              <a:solidFill>
                <a:schemeClr val="tx1">
                  <a:lumMod val="50000"/>
                </a:schemeClr>
              </a:solidFill>
              <a:latin typeface="微软雅黑" panose="020B0503020204020204" pitchFamily="34" charset="-122"/>
              <a:ea typeface="微软雅黑" panose="020B0503020204020204" pitchFamily="34" charset="-122"/>
            </a:endParaRPr>
          </a:p>
        </p:txBody>
      </p:sp>
      <p:grpSp>
        <p:nvGrpSpPr>
          <p:cNvPr id="46" name="组合 79"/>
          <p:cNvGrpSpPr/>
          <p:nvPr/>
        </p:nvGrpSpPr>
        <p:grpSpPr bwMode="auto">
          <a:xfrm>
            <a:off x="580875" y="2392634"/>
            <a:ext cx="3159889" cy="3159889"/>
            <a:chOff x="0" y="0"/>
            <a:chExt cx="3176815" cy="3176815"/>
          </a:xfrm>
        </p:grpSpPr>
        <p:sp>
          <p:nvSpPr>
            <p:cNvPr id="47" name="椭圆 80"/>
            <p:cNvSpPr>
              <a:spLocks noChangeArrowheads="1"/>
            </p:cNvSpPr>
            <p:nvPr/>
          </p:nvSpPr>
          <p:spPr bwMode="auto">
            <a:xfrm>
              <a:off x="0" y="0"/>
              <a:ext cx="3176815" cy="3176815"/>
            </a:xfrm>
            <a:prstGeom prst="ellipse">
              <a:avLst/>
            </a:prstGeom>
            <a:solidFill>
              <a:schemeClr val="accent1"/>
            </a:solidFill>
            <a:ln w="9525">
              <a:noFill/>
              <a:round/>
            </a:ln>
          </p:spPr>
          <p:txBody>
            <a:bodyPr anchor="ctr"/>
            <a:lstStyle/>
            <a:p>
              <a:pPr algn="ctr"/>
              <a:endParaRPr lang="zh-CN" altLang="en-US" sz="3200">
                <a:solidFill>
                  <a:schemeClr val="tx1">
                    <a:lumMod val="50000"/>
                  </a:schemeClr>
                </a:solidFill>
                <a:ea typeface="方正兰亭黑_GBK" pitchFamily="2" charset="-122"/>
                <a:sym typeface="Arial" panose="020B0604020202020204" pitchFamily="34" charset="0"/>
              </a:endParaRPr>
            </a:p>
          </p:txBody>
        </p:sp>
        <p:sp>
          <p:nvSpPr>
            <p:cNvPr id="48" name="椭圆 81"/>
            <p:cNvSpPr>
              <a:spLocks noChangeArrowheads="1"/>
            </p:cNvSpPr>
            <p:nvPr/>
          </p:nvSpPr>
          <p:spPr bwMode="auto">
            <a:xfrm>
              <a:off x="178115" y="178115"/>
              <a:ext cx="2820586" cy="2820584"/>
            </a:xfrm>
            <a:prstGeom prst="ellipse">
              <a:avLst/>
            </a:prstGeom>
            <a:blipFill dpi="0" rotWithShape="1">
              <a:blip r:embed="rId3" cstate="screen"/>
              <a:srcRect/>
              <a:stretch>
                <a:fillRect/>
              </a:stretch>
            </a:blipFill>
            <a:ln w="9525">
              <a:noFill/>
              <a:round/>
            </a:ln>
          </p:spPr>
          <p:txBody>
            <a:bodyPr anchor="ctr"/>
            <a:lstStyle/>
            <a:p>
              <a:pPr algn="ctr"/>
              <a:endParaRPr lang="zh-CN" altLang="en-US" sz="3200">
                <a:solidFill>
                  <a:schemeClr val="tx1">
                    <a:lumMod val="50000"/>
                  </a:schemeClr>
                </a:solidFill>
                <a:ea typeface="方正兰亭黑_GBK" pitchFamily="2" charset="-122"/>
                <a:sym typeface="Arial" panose="020B0604020202020204" pitchFamily="34" charset="0"/>
              </a:endParaRPr>
            </a:p>
          </p:txBody>
        </p:sp>
      </p:grpSp>
      <p:sp>
        <p:nvSpPr>
          <p:cNvPr id="2" name="标题 1"/>
          <p:cNvSpPr>
            <a:spLocks noGrp="1"/>
          </p:cNvSpPr>
          <p:nvPr>
            <p:ph type="title"/>
          </p:nvPr>
        </p:nvSpPr>
        <p:spPr/>
        <p:txBody>
          <a:bodyPr>
            <a:normAutofit/>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6"/>
                                        </p:tgtEl>
                                        <p:attrNameLst>
                                          <p:attrName>style.visibility</p:attrName>
                                        </p:attrNameLst>
                                      </p:cBhvr>
                                      <p:to>
                                        <p:strVal val="visible"/>
                                      </p:to>
                                    </p:set>
                                    <p:anim calcmode="lin" valueType="num">
                                      <p:cBhvr>
                                        <p:cTn id="7" dur="400" fill="hold"/>
                                        <p:tgtEl>
                                          <p:spTgt spid="46"/>
                                        </p:tgtEl>
                                        <p:attrNameLst>
                                          <p:attrName>ppt_w</p:attrName>
                                        </p:attrNameLst>
                                      </p:cBhvr>
                                      <p:tavLst>
                                        <p:tav tm="0">
                                          <p:val>
                                            <p:fltVal val="0"/>
                                          </p:val>
                                        </p:tav>
                                        <p:tav tm="100000">
                                          <p:val>
                                            <p:strVal val="#ppt_w"/>
                                          </p:val>
                                        </p:tav>
                                      </p:tavLst>
                                    </p:anim>
                                    <p:anim calcmode="lin" valueType="num">
                                      <p:cBhvr>
                                        <p:cTn id="8" dur="400" fill="hold"/>
                                        <p:tgtEl>
                                          <p:spTgt spid="46"/>
                                        </p:tgtEl>
                                        <p:attrNameLst>
                                          <p:attrName>ppt_h</p:attrName>
                                        </p:attrNameLst>
                                      </p:cBhvr>
                                      <p:tavLst>
                                        <p:tav tm="0">
                                          <p:val>
                                            <p:fltVal val="0"/>
                                          </p:val>
                                        </p:tav>
                                        <p:tav tm="100000">
                                          <p:val>
                                            <p:strVal val="#ppt_h"/>
                                          </p:val>
                                        </p:tav>
                                      </p:tavLst>
                                    </p:anim>
                                    <p:animEffect>
                                      <p:cBhvr>
                                        <p:cTn id="9" dur="400"/>
                                        <p:tgtEl>
                                          <p:spTgt spid="46"/>
                                        </p:tgtEl>
                                      </p:cBhvr>
                                    </p:animEffect>
                                  </p:childTnLst>
                                </p:cTn>
                              </p:par>
                              <p:par>
                                <p:cTn id="10" presetID="22" presetClass="entr" presetSubtype="1" fill="hold" grpId="0" nodeType="withEffect">
                                  <p:stCondLst>
                                    <p:cond delay="750"/>
                                  </p:stCondLst>
                                  <p:childTnLst>
                                    <p:set>
                                      <p:cBhvr>
                                        <p:cTn id="11" dur="1" fill="hold">
                                          <p:stCondLst>
                                            <p:cond delay="0"/>
                                          </p:stCondLst>
                                        </p:cTn>
                                        <p:tgtEl>
                                          <p:spTgt spid="13"/>
                                        </p:tgtEl>
                                        <p:attrNameLst>
                                          <p:attrName>style.visibility</p:attrName>
                                        </p:attrNameLst>
                                      </p:cBhvr>
                                      <p:to>
                                        <p:strVal val="visible"/>
                                      </p:to>
                                    </p:set>
                                    <p:animEffect>
                                      <p:cBhvr>
                                        <p:cTn id="12" dur="350"/>
                                        <p:tgtEl>
                                          <p:spTgt spid="13"/>
                                        </p:tgtEl>
                                      </p:cBhvr>
                                    </p:animEffect>
                                  </p:childTnLst>
                                </p:cTn>
                              </p:par>
                              <p:par>
                                <p:cTn id="13" presetID="10" presetClass="entr" presetSubtype="0" fill="hold" grpId="0" nodeType="withEffect">
                                  <p:stCondLst>
                                    <p:cond delay="1500"/>
                                  </p:stCondLst>
                                  <p:childTnLst>
                                    <p:set>
                                      <p:cBhvr>
                                        <p:cTn id="14" dur="1" fill="hold">
                                          <p:stCondLst>
                                            <p:cond delay="0"/>
                                          </p:stCondLst>
                                        </p:cTn>
                                        <p:tgtEl>
                                          <p:spTgt spid="14"/>
                                        </p:tgtEl>
                                        <p:attrNameLst>
                                          <p:attrName>style.visibility</p:attrName>
                                        </p:attrNameLst>
                                      </p:cBhvr>
                                      <p:to>
                                        <p:strVal val="visible"/>
                                      </p:to>
                                    </p:set>
                                    <p:anim calcmode="lin" valueType="num">
                                      <p:cBhvr>
                                        <p:cTn id="15" dur="400" fill="hold"/>
                                        <p:tgtEl>
                                          <p:spTgt spid="14"/>
                                        </p:tgtEl>
                                        <p:attrNameLst>
                                          <p:attrName>ppt_w</p:attrName>
                                        </p:attrNameLst>
                                      </p:cBhvr>
                                      <p:tavLst>
                                        <p:tav tm="0">
                                          <p:val>
                                            <p:fltVal val="0"/>
                                          </p:val>
                                        </p:tav>
                                        <p:tav tm="100000">
                                          <p:val>
                                            <p:strVal val="#ppt_w"/>
                                          </p:val>
                                        </p:tav>
                                      </p:tavLst>
                                    </p:anim>
                                    <p:anim calcmode="lin" valueType="num">
                                      <p:cBhvr>
                                        <p:cTn id="16" dur="400" fill="hold"/>
                                        <p:tgtEl>
                                          <p:spTgt spid="14"/>
                                        </p:tgtEl>
                                        <p:attrNameLst>
                                          <p:attrName>ppt_h</p:attrName>
                                        </p:attrNameLst>
                                      </p:cBhvr>
                                      <p:tavLst>
                                        <p:tav tm="0">
                                          <p:val>
                                            <p:fltVal val="0"/>
                                          </p:val>
                                        </p:tav>
                                        <p:tav tm="100000">
                                          <p:val>
                                            <p:strVal val="#ppt_h"/>
                                          </p:val>
                                        </p:tav>
                                      </p:tavLst>
                                    </p:anim>
                                    <p:animEffect>
                                      <p:cBhvr>
                                        <p:cTn id="17" dur="400"/>
                                        <p:tgtEl>
                                          <p:spTgt spid="14"/>
                                        </p:tgtEl>
                                      </p:cBhvr>
                                    </p:animEffect>
                                  </p:childTnLst>
                                </p:cTn>
                              </p:par>
                              <p:par>
                                <p:cTn id="18" presetID="10" presetClass="entr" presetSubtype="0" fill="hold" grpId="0" nodeType="withEffect">
                                  <p:stCondLst>
                                    <p:cond delay="2000"/>
                                  </p:stCondLst>
                                  <p:childTnLst>
                                    <p:set>
                                      <p:cBhvr>
                                        <p:cTn id="19" dur="1" fill="hold">
                                          <p:stCondLst>
                                            <p:cond delay="0"/>
                                          </p:stCondLst>
                                        </p:cTn>
                                        <p:tgtEl>
                                          <p:spTgt spid="15"/>
                                        </p:tgtEl>
                                        <p:attrNameLst>
                                          <p:attrName>style.visibility</p:attrName>
                                        </p:attrNameLst>
                                      </p:cBhvr>
                                      <p:to>
                                        <p:strVal val="visible"/>
                                      </p:to>
                                    </p:set>
                                    <p:anim calcmode="lin" valueType="num">
                                      <p:cBhvr>
                                        <p:cTn id="20" dur="400" fill="hold"/>
                                        <p:tgtEl>
                                          <p:spTgt spid="15"/>
                                        </p:tgtEl>
                                        <p:attrNameLst>
                                          <p:attrName>ppt_w</p:attrName>
                                        </p:attrNameLst>
                                      </p:cBhvr>
                                      <p:tavLst>
                                        <p:tav tm="0">
                                          <p:val>
                                            <p:fltVal val="0"/>
                                          </p:val>
                                        </p:tav>
                                        <p:tav tm="100000">
                                          <p:val>
                                            <p:strVal val="#ppt_w"/>
                                          </p:val>
                                        </p:tav>
                                      </p:tavLst>
                                    </p:anim>
                                    <p:anim calcmode="lin" valueType="num">
                                      <p:cBhvr>
                                        <p:cTn id="21" dur="400" fill="hold"/>
                                        <p:tgtEl>
                                          <p:spTgt spid="15"/>
                                        </p:tgtEl>
                                        <p:attrNameLst>
                                          <p:attrName>ppt_h</p:attrName>
                                        </p:attrNameLst>
                                      </p:cBhvr>
                                      <p:tavLst>
                                        <p:tav tm="0">
                                          <p:val>
                                            <p:fltVal val="0"/>
                                          </p:val>
                                        </p:tav>
                                        <p:tav tm="100000">
                                          <p:val>
                                            <p:strVal val="#ppt_h"/>
                                          </p:val>
                                        </p:tav>
                                      </p:tavLst>
                                    </p:anim>
                                    <p:animEffect>
                                      <p:cBhvr>
                                        <p:cTn id="22" dur="400"/>
                                        <p:tgtEl>
                                          <p:spTgt spid="15"/>
                                        </p:tgtEl>
                                      </p:cBhvr>
                                    </p:animEffect>
                                  </p:childTnLst>
                                </p:cTn>
                              </p:par>
                              <p:par>
                                <p:cTn id="23" presetID="10" presetClass="entr" presetSubtype="0" fill="hold" grpId="0" nodeType="withEffect">
                                  <p:stCondLst>
                                    <p:cond delay="2500"/>
                                  </p:stCondLst>
                                  <p:childTnLst>
                                    <p:set>
                                      <p:cBhvr>
                                        <p:cTn id="24" dur="1" fill="hold">
                                          <p:stCondLst>
                                            <p:cond delay="0"/>
                                          </p:stCondLst>
                                        </p:cTn>
                                        <p:tgtEl>
                                          <p:spTgt spid="16"/>
                                        </p:tgtEl>
                                        <p:attrNameLst>
                                          <p:attrName>style.visibility</p:attrName>
                                        </p:attrNameLst>
                                      </p:cBhvr>
                                      <p:to>
                                        <p:strVal val="visible"/>
                                      </p:to>
                                    </p:set>
                                    <p:anim calcmode="lin" valueType="num">
                                      <p:cBhvr>
                                        <p:cTn id="25" dur="400" fill="hold"/>
                                        <p:tgtEl>
                                          <p:spTgt spid="16"/>
                                        </p:tgtEl>
                                        <p:attrNameLst>
                                          <p:attrName>ppt_w</p:attrName>
                                        </p:attrNameLst>
                                      </p:cBhvr>
                                      <p:tavLst>
                                        <p:tav tm="0">
                                          <p:val>
                                            <p:fltVal val="0"/>
                                          </p:val>
                                        </p:tav>
                                        <p:tav tm="100000">
                                          <p:val>
                                            <p:strVal val="#ppt_w"/>
                                          </p:val>
                                        </p:tav>
                                      </p:tavLst>
                                    </p:anim>
                                    <p:anim calcmode="lin" valueType="num">
                                      <p:cBhvr>
                                        <p:cTn id="26" dur="400" fill="hold"/>
                                        <p:tgtEl>
                                          <p:spTgt spid="16"/>
                                        </p:tgtEl>
                                        <p:attrNameLst>
                                          <p:attrName>ppt_h</p:attrName>
                                        </p:attrNameLst>
                                      </p:cBhvr>
                                      <p:tavLst>
                                        <p:tav tm="0">
                                          <p:val>
                                            <p:fltVal val="0"/>
                                          </p:val>
                                        </p:tav>
                                        <p:tav tm="100000">
                                          <p:val>
                                            <p:strVal val="#ppt_h"/>
                                          </p:val>
                                        </p:tav>
                                      </p:tavLst>
                                    </p:anim>
                                    <p:animEffect>
                                      <p:cBhvr>
                                        <p:cTn id="27" dur="400"/>
                                        <p:tgtEl>
                                          <p:spTgt spid="16"/>
                                        </p:tgtEl>
                                      </p:cBhvr>
                                    </p:animEffect>
                                  </p:childTnLst>
                                </p:cTn>
                              </p:par>
                              <p:par>
                                <p:cTn id="28" presetID="10" presetClass="entr" presetSubtype="0" fill="hold" grpId="0" nodeType="withEffect">
                                  <p:stCondLst>
                                    <p:cond delay="3000"/>
                                  </p:stCondLst>
                                  <p:childTnLst>
                                    <p:set>
                                      <p:cBhvr>
                                        <p:cTn id="29" dur="1" fill="hold">
                                          <p:stCondLst>
                                            <p:cond delay="0"/>
                                          </p:stCondLst>
                                        </p:cTn>
                                        <p:tgtEl>
                                          <p:spTgt spid="17"/>
                                        </p:tgtEl>
                                        <p:attrNameLst>
                                          <p:attrName>style.visibility</p:attrName>
                                        </p:attrNameLst>
                                      </p:cBhvr>
                                      <p:to>
                                        <p:strVal val="visible"/>
                                      </p:to>
                                    </p:set>
                                    <p:anim calcmode="lin" valueType="num">
                                      <p:cBhvr>
                                        <p:cTn id="30" dur="400" fill="hold"/>
                                        <p:tgtEl>
                                          <p:spTgt spid="17"/>
                                        </p:tgtEl>
                                        <p:attrNameLst>
                                          <p:attrName>ppt_w</p:attrName>
                                        </p:attrNameLst>
                                      </p:cBhvr>
                                      <p:tavLst>
                                        <p:tav tm="0">
                                          <p:val>
                                            <p:fltVal val="0"/>
                                          </p:val>
                                        </p:tav>
                                        <p:tav tm="100000">
                                          <p:val>
                                            <p:strVal val="#ppt_w"/>
                                          </p:val>
                                        </p:tav>
                                      </p:tavLst>
                                    </p:anim>
                                    <p:anim calcmode="lin" valueType="num">
                                      <p:cBhvr>
                                        <p:cTn id="31" dur="400" fill="hold"/>
                                        <p:tgtEl>
                                          <p:spTgt spid="17"/>
                                        </p:tgtEl>
                                        <p:attrNameLst>
                                          <p:attrName>ppt_h</p:attrName>
                                        </p:attrNameLst>
                                      </p:cBhvr>
                                      <p:tavLst>
                                        <p:tav tm="0">
                                          <p:val>
                                            <p:fltVal val="0"/>
                                          </p:val>
                                        </p:tav>
                                        <p:tav tm="100000">
                                          <p:val>
                                            <p:strVal val="#ppt_h"/>
                                          </p:val>
                                        </p:tav>
                                      </p:tavLst>
                                    </p:anim>
                                    <p:animEffect>
                                      <p:cBhvr>
                                        <p:cTn id="32" dur="400"/>
                                        <p:tgtEl>
                                          <p:spTgt spid="17"/>
                                        </p:tgtEl>
                                      </p:cBhvr>
                                    </p:animEffect>
                                  </p:childTnLst>
                                </p:cTn>
                              </p:par>
                              <p:par>
                                <p:cTn id="33" presetID="29" presetClass="entr" presetSubtype="0" fill="hold" nodeType="withEffect">
                                  <p:stCondLst>
                                    <p:cond delay="3750"/>
                                  </p:stCondLst>
                                  <p:childTnLst>
                                    <p:set>
                                      <p:cBhvr>
                                        <p:cTn id="34" dur="1" fill="hold">
                                          <p:stCondLst>
                                            <p:cond delay="0"/>
                                          </p:stCondLst>
                                        </p:cTn>
                                        <p:tgtEl>
                                          <p:spTgt spid="18"/>
                                        </p:tgtEl>
                                        <p:attrNameLst>
                                          <p:attrName>style.visibility</p:attrName>
                                        </p:attrNameLst>
                                      </p:cBhvr>
                                      <p:to>
                                        <p:strVal val="visible"/>
                                      </p:to>
                                    </p:set>
                                    <p:anim calcmode="lin" valueType="num">
                                      <p:cBhvr>
                                        <p:cTn id="35" dur="1000" fill="hold"/>
                                        <p:tgtEl>
                                          <p:spTgt spid="18"/>
                                        </p:tgtEl>
                                        <p:attrNameLst>
                                          <p:attrName>ppt_x</p:attrName>
                                        </p:attrNameLst>
                                      </p:cBhvr>
                                      <p:tavLst>
                                        <p:tav tm="0">
                                          <p:val>
                                            <p:strVal val="#ppt_x-.2"/>
                                          </p:val>
                                        </p:tav>
                                        <p:tav tm="100000">
                                          <p:val>
                                            <p:strVal val="#ppt_x"/>
                                          </p:val>
                                        </p:tav>
                                      </p:tavLst>
                                    </p:anim>
                                    <p:anim calcmode="lin" valueType="num">
                                      <p:cBhvr>
                                        <p:cTn id="36"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8"/>
                                        </p:tgtEl>
                                      </p:cBhvr>
                                    </p:animEffect>
                                  </p:childTnLst>
                                </p:cTn>
                              </p:par>
                            </p:childTnLst>
                          </p:cTn>
                        </p:par>
                        <p:par>
                          <p:cTn id="38" fill="hold">
                            <p:stCondLst>
                              <p:cond delay="750"/>
                            </p:stCondLst>
                            <p:childTnLst>
                              <p:par>
                                <p:cTn id="39" presetID="29" presetClass="entr" presetSubtype="0"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1000" fill="hold"/>
                                        <p:tgtEl>
                                          <p:spTgt spid="38"/>
                                        </p:tgtEl>
                                        <p:attrNameLst>
                                          <p:attrName>ppt_x</p:attrName>
                                        </p:attrNameLst>
                                      </p:cBhvr>
                                      <p:tavLst>
                                        <p:tav tm="0">
                                          <p:val>
                                            <p:strVal val="#ppt_x-.2"/>
                                          </p:val>
                                        </p:tav>
                                        <p:tav tm="100000">
                                          <p:val>
                                            <p:strVal val="#ppt_x"/>
                                          </p:val>
                                        </p:tav>
                                      </p:tavLst>
                                    </p:anim>
                                    <p:anim calcmode="lin" valueType="num">
                                      <p:cBhvr>
                                        <p:cTn id="42" dur="1000" fill="hold"/>
                                        <p:tgtEl>
                                          <p:spTgt spid="38"/>
                                        </p:tgtEl>
                                        <p:attrNameLst>
                                          <p:attrName>ppt_y</p:attrName>
                                        </p:attrNameLst>
                                      </p:cBhvr>
                                      <p:tavLst>
                                        <p:tav tm="0">
                                          <p:val>
                                            <p:strVal val="#ppt_y"/>
                                          </p:val>
                                        </p:tav>
                                        <p:tav tm="100000">
                                          <p:val>
                                            <p:strVal val="#ppt_y"/>
                                          </p:val>
                                        </p:tav>
                                      </p:tavLst>
                                    </p:anim>
                                    <p:animEffect transition="in" filter="wipe(right)" prLst="gradientSize: 0.1">
                                      <p:cBhvr>
                                        <p:cTn id="43" dur="1000"/>
                                        <p:tgtEl>
                                          <p:spTgt spid="38"/>
                                        </p:tgtEl>
                                      </p:cBhvr>
                                    </p:animEffect>
                                  </p:childTnLst>
                                </p:cTn>
                              </p:par>
                              <p:par>
                                <p:cTn id="44" presetID="29" presetClass="entr" presetSubtype="0" fill="hold" grpId="0" nodeType="with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p:cTn id="46" dur="1000" fill="hold"/>
                                        <p:tgtEl>
                                          <p:spTgt spid="39"/>
                                        </p:tgtEl>
                                        <p:attrNameLst>
                                          <p:attrName>ppt_x</p:attrName>
                                        </p:attrNameLst>
                                      </p:cBhvr>
                                      <p:tavLst>
                                        <p:tav tm="0">
                                          <p:val>
                                            <p:strVal val="#ppt_x-.2"/>
                                          </p:val>
                                        </p:tav>
                                        <p:tav tm="100000">
                                          <p:val>
                                            <p:strVal val="#ppt_x"/>
                                          </p:val>
                                        </p:tav>
                                      </p:tavLst>
                                    </p:anim>
                                    <p:anim calcmode="lin" valueType="num">
                                      <p:cBhvr>
                                        <p:cTn id="47" dur="1000" fill="hold"/>
                                        <p:tgtEl>
                                          <p:spTgt spid="39"/>
                                        </p:tgtEl>
                                        <p:attrNameLst>
                                          <p:attrName>ppt_y</p:attrName>
                                        </p:attrNameLst>
                                      </p:cBhvr>
                                      <p:tavLst>
                                        <p:tav tm="0">
                                          <p:val>
                                            <p:strVal val="#ppt_y"/>
                                          </p:val>
                                        </p:tav>
                                        <p:tav tm="100000">
                                          <p:val>
                                            <p:strVal val="#ppt_y"/>
                                          </p:val>
                                        </p:tav>
                                      </p:tavLst>
                                    </p:anim>
                                    <p:animEffect transition="in" filter="wipe(right)" prLst="gradientSize: 0.1">
                                      <p:cBhvr>
                                        <p:cTn id="48" dur="1000"/>
                                        <p:tgtEl>
                                          <p:spTgt spid="39"/>
                                        </p:tgtEl>
                                      </p:cBhvr>
                                    </p:animEffect>
                                  </p:childTnLst>
                                </p:cTn>
                              </p:par>
                            </p:childTnLst>
                          </p:cTn>
                        </p:par>
                        <p:par>
                          <p:cTn id="49" fill="hold">
                            <p:stCondLst>
                              <p:cond delay="1750"/>
                            </p:stCondLst>
                            <p:childTnLst>
                              <p:par>
                                <p:cTn id="50" presetID="29" presetClass="entr" presetSubtype="0" fill="hold" nodeType="afterEffect">
                                  <p:stCondLst>
                                    <p:cond delay="250"/>
                                  </p:stCondLst>
                                  <p:childTnLst>
                                    <p:set>
                                      <p:cBhvr>
                                        <p:cTn id="51" dur="1" fill="hold">
                                          <p:stCondLst>
                                            <p:cond delay="0"/>
                                          </p:stCondLst>
                                        </p:cTn>
                                        <p:tgtEl>
                                          <p:spTgt spid="30"/>
                                        </p:tgtEl>
                                        <p:attrNameLst>
                                          <p:attrName>style.visibility</p:attrName>
                                        </p:attrNameLst>
                                      </p:cBhvr>
                                      <p:to>
                                        <p:strVal val="visible"/>
                                      </p:to>
                                    </p:set>
                                    <p:anim calcmode="lin" valueType="num">
                                      <p:cBhvr>
                                        <p:cTn id="52" dur="1000" fill="hold"/>
                                        <p:tgtEl>
                                          <p:spTgt spid="30"/>
                                        </p:tgtEl>
                                        <p:attrNameLst>
                                          <p:attrName>ppt_x</p:attrName>
                                        </p:attrNameLst>
                                      </p:cBhvr>
                                      <p:tavLst>
                                        <p:tav tm="0">
                                          <p:val>
                                            <p:strVal val="#ppt_x-.2"/>
                                          </p:val>
                                        </p:tav>
                                        <p:tav tm="100000">
                                          <p:val>
                                            <p:strVal val="#ppt_x"/>
                                          </p:val>
                                        </p:tav>
                                      </p:tavLst>
                                    </p:anim>
                                    <p:anim calcmode="lin" valueType="num">
                                      <p:cBhvr>
                                        <p:cTn id="53" dur="1000" fill="hold"/>
                                        <p:tgtEl>
                                          <p:spTgt spid="30"/>
                                        </p:tgtEl>
                                        <p:attrNameLst>
                                          <p:attrName>ppt_y</p:attrName>
                                        </p:attrNameLst>
                                      </p:cBhvr>
                                      <p:tavLst>
                                        <p:tav tm="0">
                                          <p:val>
                                            <p:strVal val="#ppt_y"/>
                                          </p:val>
                                        </p:tav>
                                        <p:tav tm="100000">
                                          <p:val>
                                            <p:strVal val="#ppt_y"/>
                                          </p:val>
                                        </p:tav>
                                      </p:tavLst>
                                    </p:anim>
                                    <p:animEffect transition="in" filter="wipe(right)" prLst="gradientSize: 0.1">
                                      <p:cBhvr>
                                        <p:cTn id="54" dur="1000"/>
                                        <p:tgtEl>
                                          <p:spTgt spid="30"/>
                                        </p:tgtEl>
                                      </p:cBhvr>
                                    </p:animEffect>
                                  </p:childTnLst>
                                </p:cTn>
                              </p:par>
                            </p:childTnLst>
                          </p:cTn>
                        </p:par>
                        <p:par>
                          <p:cTn id="55" fill="hold">
                            <p:stCondLst>
                              <p:cond delay="3000"/>
                            </p:stCondLst>
                            <p:childTnLst>
                              <p:par>
                                <p:cTn id="56" presetID="29" presetClass="entr" presetSubtype="0"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1000" fill="hold"/>
                                        <p:tgtEl>
                                          <p:spTgt spid="42"/>
                                        </p:tgtEl>
                                        <p:attrNameLst>
                                          <p:attrName>ppt_x</p:attrName>
                                        </p:attrNameLst>
                                      </p:cBhvr>
                                      <p:tavLst>
                                        <p:tav tm="0">
                                          <p:val>
                                            <p:strVal val="#ppt_x-.2"/>
                                          </p:val>
                                        </p:tav>
                                        <p:tav tm="100000">
                                          <p:val>
                                            <p:strVal val="#ppt_x"/>
                                          </p:val>
                                        </p:tav>
                                      </p:tavLst>
                                    </p:anim>
                                    <p:anim calcmode="lin" valueType="num">
                                      <p:cBhvr>
                                        <p:cTn id="59" dur="1000" fill="hold"/>
                                        <p:tgtEl>
                                          <p:spTgt spid="42"/>
                                        </p:tgtEl>
                                        <p:attrNameLst>
                                          <p:attrName>ppt_y</p:attrName>
                                        </p:attrNameLst>
                                      </p:cBhvr>
                                      <p:tavLst>
                                        <p:tav tm="0">
                                          <p:val>
                                            <p:strVal val="#ppt_y"/>
                                          </p:val>
                                        </p:tav>
                                        <p:tav tm="100000">
                                          <p:val>
                                            <p:strVal val="#ppt_y"/>
                                          </p:val>
                                        </p:tav>
                                      </p:tavLst>
                                    </p:anim>
                                    <p:animEffect transition="in" filter="wipe(right)" prLst="gradientSize: 0.1">
                                      <p:cBhvr>
                                        <p:cTn id="60" dur="1000"/>
                                        <p:tgtEl>
                                          <p:spTgt spid="42"/>
                                        </p:tgtEl>
                                      </p:cBhvr>
                                    </p:animEffect>
                                  </p:childTnLst>
                                </p:cTn>
                              </p:par>
                              <p:par>
                                <p:cTn id="61" presetID="29" presetClass="entr" presetSubtype="0"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anim calcmode="lin" valueType="num">
                                      <p:cBhvr>
                                        <p:cTn id="63" dur="1000" fill="hold"/>
                                        <p:tgtEl>
                                          <p:spTgt spid="43"/>
                                        </p:tgtEl>
                                        <p:attrNameLst>
                                          <p:attrName>ppt_x</p:attrName>
                                        </p:attrNameLst>
                                      </p:cBhvr>
                                      <p:tavLst>
                                        <p:tav tm="0">
                                          <p:val>
                                            <p:strVal val="#ppt_x-.2"/>
                                          </p:val>
                                        </p:tav>
                                        <p:tav tm="100000">
                                          <p:val>
                                            <p:strVal val="#ppt_x"/>
                                          </p:val>
                                        </p:tav>
                                      </p:tavLst>
                                    </p:anim>
                                    <p:anim calcmode="lin" valueType="num">
                                      <p:cBhvr>
                                        <p:cTn id="64" dur="1000" fill="hold"/>
                                        <p:tgtEl>
                                          <p:spTgt spid="43"/>
                                        </p:tgtEl>
                                        <p:attrNameLst>
                                          <p:attrName>ppt_y</p:attrName>
                                        </p:attrNameLst>
                                      </p:cBhvr>
                                      <p:tavLst>
                                        <p:tav tm="0">
                                          <p:val>
                                            <p:strVal val="#ppt_y"/>
                                          </p:val>
                                        </p:tav>
                                        <p:tav tm="100000">
                                          <p:val>
                                            <p:strVal val="#ppt_y"/>
                                          </p:val>
                                        </p:tav>
                                      </p:tavLst>
                                    </p:anim>
                                    <p:animEffect transition="in" filter="wipe(right)" prLst="gradientSize: 0.1">
                                      <p:cBhvr>
                                        <p:cTn id="65" dur="1000"/>
                                        <p:tgtEl>
                                          <p:spTgt spid="43"/>
                                        </p:tgtEl>
                                      </p:cBhvr>
                                    </p:animEffect>
                                  </p:childTnLst>
                                </p:cTn>
                              </p:par>
                            </p:childTnLst>
                          </p:cTn>
                        </p:par>
                        <p:par>
                          <p:cTn id="66" fill="hold">
                            <p:stCondLst>
                              <p:cond delay="4000"/>
                            </p:stCondLst>
                            <p:childTnLst>
                              <p:par>
                                <p:cTn id="67" presetID="29" presetClass="entr" presetSubtype="0" fill="hold" nodeType="afterEffect">
                                  <p:stCondLst>
                                    <p:cond delay="250"/>
                                  </p:stCondLst>
                                  <p:childTnLst>
                                    <p:set>
                                      <p:cBhvr>
                                        <p:cTn id="68" dur="1" fill="hold">
                                          <p:stCondLst>
                                            <p:cond delay="0"/>
                                          </p:stCondLst>
                                        </p:cTn>
                                        <p:tgtEl>
                                          <p:spTgt spid="34"/>
                                        </p:tgtEl>
                                        <p:attrNameLst>
                                          <p:attrName>style.visibility</p:attrName>
                                        </p:attrNameLst>
                                      </p:cBhvr>
                                      <p:to>
                                        <p:strVal val="visible"/>
                                      </p:to>
                                    </p:set>
                                    <p:anim calcmode="lin" valueType="num">
                                      <p:cBhvr>
                                        <p:cTn id="69" dur="1000" fill="hold"/>
                                        <p:tgtEl>
                                          <p:spTgt spid="34"/>
                                        </p:tgtEl>
                                        <p:attrNameLst>
                                          <p:attrName>ppt_x</p:attrName>
                                        </p:attrNameLst>
                                      </p:cBhvr>
                                      <p:tavLst>
                                        <p:tav tm="0">
                                          <p:val>
                                            <p:strVal val="#ppt_x-.2"/>
                                          </p:val>
                                        </p:tav>
                                        <p:tav tm="100000">
                                          <p:val>
                                            <p:strVal val="#ppt_x"/>
                                          </p:val>
                                        </p:tav>
                                      </p:tavLst>
                                    </p:anim>
                                    <p:anim calcmode="lin" valueType="num">
                                      <p:cBhvr>
                                        <p:cTn id="70" dur="1000" fill="hold"/>
                                        <p:tgtEl>
                                          <p:spTgt spid="34"/>
                                        </p:tgtEl>
                                        <p:attrNameLst>
                                          <p:attrName>ppt_y</p:attrName>
                                        </p:attrNameLst>
                                      </p:cBhvr>
                                      <p:tavLst>
                                        <p:tav tm="0">
                                          <p:val>
                                            <p:strVal val="#ppt_y"/>
                                          </p:val>
                                        </p:tav>
                                        <p:tav tm="100000">
                                          <p:val>
                                            <p:strVal val="#ppt_y"/>
                                          </p:val>
                                        </p:tav>
                                      </p:tavLst>
                                    </p:anim>
                                    <p:animEffect transition="in" filter="wipe(right)" prLst="gradientSize: 0.1">
                                      <p:cBhvr>
                                        <p:cTn id="71" dur="1000"/>
                                        <p:tgtEl>
                                          <p:spTgt spid="34"/>
                                        </p:tgtEl>
                                      </p:cBhvr>
                                    </p:animEffect>
                                  </p:childTnLst>
                                </p:cTn>
                              </p:par>
                            </p:childTnLst>
                          </p:cTn>
                        </p:par>
                        <p:par>
                          <p:cTn id="72" fill="hold">
                            <p:stCondLst>
                              <p:cond delay="5250"/>
                            </p:stCondLst>
                            <p:childTnLst>
                              <p:par>
                                <p:cTn id="73" presetID="29" presetClass="entr" presetSubtype="0" fill="hold" grpId="0" nodeType="afterEffect">
                                  <p:stCondLst>
                                    <p:cond delay="0"/>
                                  </p:stCondLst>
                                  <p:childTnLst>
                                    <p:set>
                                      <p:cBhvr>
                                        <p:cTn id="74" dur="1" fill="hold">
                                          <p:stCondLst>
                                            <p:cond delay="0"/>
                                          </p:stCondLst>
                                        </p:cTn>
                                        <p:tgtEl>
                                          <p:spTgt spid="44"/>
                                        </p:tgtEl>
                                        <p:attrNameLst>
                                          <p:attrName>style.visibility</p:attrName>
                                        </p:attrNameLst>
                                      </p:cBhvr>
                                      <p:to>
                                        <p:strVal val="visible"/>
                                      </p:to>
                                    </p:set>
                                    <p:anim calcmode="lin" valueType="num">
                                      <p:cBhvr>
                                        <p:cTn id="75" dur="1000" fill="hold"/>
                                        <p:tgtEl>
                                          <p:spTgt spid="44"/>
                                        </p:tgtEl>
                                        <p:attrNameLst>
                                          <p:attrName>ppt_x</p:attrName>
                                        </p:attrNameLst>
                                      </p:cBhvr>
                                      <p:tavLst>
                                        <p:tav tm="0">
                                          <p:val>
                                            <p:strVal val="#ppt_x-.2"/>
                                          </p:val>
                                        </p:tav>
                                        <p:tav tm="100000">
                                          <p:val>
                                            <p:strVal val="#ppt_x"/>
                                          </p:val>
                                        </p:tav>
                                      </p:tavLst>
                                    </p:anim>
                                    <p:anim calcmode="lin" valueType="num">
                                      <p:cBhvr>
                                        <p:cTn id="76" dur="1000" fill="hold"/>
                                        <p:tgtEl>
                                          <p:spTgt spid="44"/>
                                        </p:tgtEl>
                                        <p:attrNameLst>
                                          <p:attrName>ppt_y</p:attrName>
                                        </p:attrNameLst>
                                      </p:cBhvr>
                                      <p:tavLst>
                                        <p:tav tm="0">
                                          <p:val>
                                            <p:strVal val="#ppt_y"/>
                                          </p:val>
                                        </p:tav>
                                        <p:tav tm="100000">
                                          <p:val>
                                            <p:strVal val="#ppt_y"/>
                                          </p:val>
                                        </p:tav>
                                      </p:tavLst>
                                    </p:anim>
                                    <p:animEffect transition="in" filter="wipe(right)" prLst="gradientSize: 0.1">
                                      <p:cBhvr>
                                        <p:cTn id="77" dur="1000"/>
                                        <p:tgtEl>
                                          <p:spTgt spid="44"/>
                                        </p:tgtEl>
                                      </p:cBhvr>
                                    </p:animEffect>
                                  </p:childTnLst>
                                </p:cTn>
                              </p:par>
                              <p:par>
                                <p:cTn id="78" presetID="29" presetClass="entr" presetSubtype="0" fill="hold" grpId="0" nodeType="withEffect">
                                  <p:stCondLst>
                                    <p:cond delay="0"/>
                                  </p:stCondLst>
                                  <p:childTnLst>
                                    <p:set>
                                      <p:cBhvr>
                                        <p:cTn id="79" dur="1" fill="hold">
                                          <p:stCondLst>
                                            <p:cond delay="0"/>
                                          </p:stCondLst>
                                        </p:cTn>
                                        <p:tgtEl>
                                          <p:spTgt spid="45"/>
                                        </p:tgtEl>
                                        <p:attrNameLst>
                                          <p:attrName>style.visibility</p:attrName>
                                        </p:attrNameLst>
                                      </p:cBhvr>
                                      <p:to>
                                        <p:strVal val="visible"/>
                                      </p:to>
                                    </p:set>
                                    <p:anim calcmode="lin" valueType="num">
                                      <p:cBhvr>
                                        <p:cTn id="80" dur="1000" fill="hold"/>
                                        <p:tgtEl>
                                          <p:spTgt spid="45"/>
                                        </p:tgtEl>
                                        <p:attrNameLst>
                                          <p:attrName>ppt_x</p:attrName>
                                        </p:attrNameLst>
                                      </p:cBhvr>
                                      <p:tavLst>
                                        <p:tav tm="0">
                                          <p:val>
                                            <p:strVal val="#ppt_x-.2"/>
                                          </p:val>
                                        </p:tav>
                                        <p:tav tm="100000">
                                          <p:val>
                                            <p:strVal val="#ppt_x"/>
                                          </p:val>
                                        </p:tav>
                                      </p:tavLst>
                                    </p:anim>
                                    <p:anim calcmode="lin" valueType="num">
                                      <p:cBhvr>
                                        <p:cTn id="81" dur="1000" fill="hold"/>
                                        <p:tgtEl>
                                          <p:spTgt spid="45"/>
                                        </p:tgtEl>
                                        <p:attrNameLst>
                                          <p:attrName>ppt_y</p:attrName>
                                        </p:attrNameLst>
                                      </p:cBhvr>
                                      <p:tavLst>
                                        <p:tav tm="0">
                                          <p:val>
                                            <p:strVal val="#ppt_y"/>
                                          </p:val>
                                        </p:tav>
                                        <p:tav tm="100000">
                                          <p:val>
                                            <p:strVal val="#ppt_y"/>
                                          </p:val>
                                        </p:tav>
                                      </p:tavLst>
                                    </p:anim>
                                    <p:animEffect transition="in" filter="wipe(right)" prLst="gradientSize: 0.1">
                                      <p:cBhvr>
                                        <p:cTn id="82" dur="1000"/>
                                        <p:tgtEl>
                                          <p:spTgt spid="45"/>
                                        </p:tgtEl>
                                      </p:cBhvr>
                                    </p:animEffect>
                                  </p:childTnLst>
                                </p:cTn>
                              </p:par>
                            </p:childTnLst>
                          </p:cTn>
                        </p:par>
                        <p:par>
                          <p:cTn id="83" fill="hold">
                            <p:stCondLst>
                              <p:cond delay="6250"/>
                            </p:stCondLst>
                            <p:childTnLst>
                              <p:par>
                                <p:cTn id="84" presetID="29" presetClass="entr" presetSubtype="0" fill="hold" nodeType="afterEffect">
                                  <p:stCondLst>
                                    <p:cond delay="250"/>
                                  </p:stCondLst>
                                  <p:childTnLst>
                                    <p:set>
                                      <p:cBhvr>
                                        <p:cTn id="85" dur="1" fill="hold">
                                          <p:stCondLst>
                                            <p:cond delay="0"/>
                                          </p:stCondLst>
                                        </p:cTn>
                                        <p:tgtEl>
                                          <p:spTgt spid="26"/>
                                        </p:tgtEl>
                                        <p:attrNameLst>
                                          <p:attrName>style.visibility</p:attrName>
                                        </p:attrNameLst>
                                      </p:cBhvr>
                                      <p:to>
                                        <p:strVal val="visible"/>
                                      </p:to>
                                    </p:set>
                                    <p:anim calcmode="lin" valueType="num">
                                      <p:cBhvr>
                                        <p:cTn id="86" dur="1000" fill="hold"/>
                                        <p:tgtEl>
                                          <p:spTgt spid="26"/>
                                        </p:tgtEl>
                                        <p:attrNameLst>
                                          <p:attrName>ppt_x</p:attrName>
                                        </p:attrNameLst>
                                      </p:cBhvr>
                                      <p:tavLst>
                                        <p:tav tm="0">
                                          <p:val>
                                            <p:strVal val="#ppt_x-.2"/>
                                          </p:val>
                                        </p:tav>
                                        <p:tav tm="100000">
                                          <p:val>
                                            <p:strVal val="#ppt_x"/>
                                          </p:val>
                                        </p:tav>
                                      </p:tavLst>
                                    </p:anim>
                                    <p:anim calcmode="lin" valueType="num">
                                      <p:cBhvr>
                                        <p:cTn id="87"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88" dur="1000"/>
                                        <p:tgtEl>
                                          <p:spTgt spid="26"/>
                                        </p:tgtEl>
                                      </p:cBhvr>
                                    </p:animEffect>
                                  </p:childTnLst>
                                </p:cTn>
                              </p:par>
                            </p:childTnLst>
                          </p:cTn>
                        </p:par>
                        <p:par>
                          <p:cTn id="89" fill="hold">
                            <p:stCondLst>
                              <p:cond delay="7500"/>
                            </p:stCondLst>
                            <p:childTnLst>
                              <p:par>
                                <p:cTn id="90" presetID="29" presetClass="entr" presetSubtype="0" fill="hold" grpId="0" nodeType="afterEffect">
                                  <p:stCondLst>
                                    <p:cond delay="0"/>
                                  </p:stCondLst>
                                  <p:childTnLst>
                                    <p:set>
                                      <p:cBhvr>
                                        <p:cTn id="91" dur="1" fill="hold">
                                          <p:stCondLst>
                                            <p:cond delay="0"/>
                                          </p:stCondLst>
                                        </p:cTn>
                                        <p:tgtEl>
                                          <p:spTgt spid="40"/>
                                        </p:tgtEl>
                                        <p:attrNameLst>
                                          <p:attrName>style.visibility</p:attrName>
                                        </p:attrNameLst>
                                      </p:cBhvr>
                                      <p:to>
                                        <p:strVal val="visible"/>
                                      </p:to>
                                    </p:set>
                                    <p:anim calcmode="lin" valueType="num">
                                      <p:cBhvr>
                                        <p:cTn id="92" dur="1000" fill="hold"/>
                                        <p:tgtEl>
                                          <p:spTgt spid="40"/>
                                        </p:tgtEl>
                                        <p:attrNameLst>
                                          <p:attrName>ppt_x</p:attrName>
                                        </p:attrNameLst>
                                      </p:cBhvr>
                                      <p:tavLst>
                                        <p:tav tm="0">
                                          <p:val>
                                            <p:strVal val="#ppt_x-.2"/>
                                          </p:val>
                                        </p:tav>
                                        <p:tav tm="100000">
                                          <p:val>
                                            <p:strVal val="#ppt_x"/>
                                          </p:val>
                                        </p:tav>
                                      </p:tavLst>
                                    </p:anim>
                                    <p:anim calcmode="lin" valueType="num">
                                      <p:cBhvr>
                                        <p:cTn id="93" dur="1000" fill="hold"/>
                                        <p:tgtEl>
                                          <p:spTgt spid="40"/>
                                        </p:tgtEl>
                                        <p:attrNameLst>
                                          <p:attrName>ppt_y</p:attrName>
                                        </p:attrNameLst>
                                      </p:cBhvr>
                                      <p:tavLst>
                                        <p:tav tm="0">
                                          <p:val>
                                            <p:strVal val="#ppt_y"/>
                                          </p:val>
                                        </p:tav>
                                        <p:tav tm="100000">
                                          <p:val>
                                            <p:strVal val="#ppt_y"/>
                                          </p:val>
                                        </p:tav>
                                      </p:tavLst>
                                    </p:anim>
                                    <p:animEffect transition="in" filter="wipe(right)" prLst="gradientSize: 0.1">
                                      <p:cBhvr>
                                        <p:cTn id="94" dur="1000"/>
                                        <p:tgtEl>
                                          <p:spTgt spid="40"/>
                                        </p:tgtEl>
                                      </p:cBhvr>
                                    </p:animEffect>
                                  </p:childTnLst>
                                </p:cTn>
                              </p:par>
                              <p:par>
                                <p:cTn id="95" presetID="29" presetClass="entr" presetSubtype="0" fill="hold" grpId="0" nodeType="withEffect">
                                  <p:stCondLst>
                                    <p:cond delay="0"/>
                                  </p:stCondLst>
                                  <p:childTnLst>
                                    <p:set>
                                      <p:cBhvr>
                                        <p:cTn id="96" dur="1" fill="hold">
                                          <p:stCondLst>
                                            <p:cond delay="0"/>
                                          </p:stCondLst>
                                        </p:cTn>
                                        <p:tgtEl>
                                          <p:spTgt spid="41"/>
                                        </p:tgtEl>
                                        <p:attrNameLst>
                                          <p:attrName>style.visibility</p:attrName>
                                        </p:attrNameLst>
                                      </p:cBhvr>
                                      <p:to>
                                        <p:strVal val="visible"/>
                                      </p:to>
                                    </p:set>
                                    <p:anim calcmode="lin" valueType="num">
                                      <p:cBhvr>
                                        <p:cTn id="97" dur="1000" fill="hold"/>
                                        <p:tgtEl>
                                          <p:spTgt spid="41"/>
                                        </p:tgtEl>
                                        <p:attrNameLst>
                                          <p:attrName>ppt_x</p:attrName>
                                        </p:attrNameLst>
                                      </p:cBhvr>
                                      <p:tavLst>
                                        <p:tav tm="0">
                                          <p:val>
                                            <p:strVal val="#ppt_x-.2"/>
                                          </p:val>
                                        </p:tav>
                                        <p:tav tm="100000">
                                          <p:val>
                                            <p:strVal val="#ppt_x"/>
                                          </p:val>
                                        </p:tav>
                                      </p:tavLst>
                                    </p:anim>
                                    <p:anim calcmode="lin" valueType="num">
                                      <p:cBhvr>
                                        <p:cTn id="98" dur="1000" fill="hold"/>
                                        <p:tgtEl>
                                          <p:spTgt spid="41"/>
                                        </p:tgtEl>
                                        <p:attrNameLst>
                                          <p:attrName>ppt_y</p:attrName>
                                        </p:attrNameLst>
                                      </p:cBhvr>
                                      <p:tavLst>
                                        <p:tav tm="0">
                                          <p:val>
                                            <p:strVal val="#ppt_y"/>
                                          </p:val>
                                        </p:tav>
                                        <p:tav tm="100000">
                                          <p:val>
                                            <p:strVal val="#ppt_y"/>
                                          </p:val>
                                        </p:tav>
                                      </p:tavLst>
                                    </p:anim>
                                    <p:animEffect transition="in" filter="wipe(right)" prLst="gradientSize: 0.1">
                                      <p:cBhvr>
                                        <p:cTn id="99"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autoUpdateAnimBg="0"/>
      <p:bldP spid="14" grpId="0" bldLvl="0" animBg="1" autoUpdateAnimBg="0"/>
      <p:bldP spid="15" grpId="0" bldLvl="0" animBg="1" autoUpdateAnimBg="0"/>
      <p:bldP spid="16" grpId="0" bldLvl="0" animBg="1" autoUpdateAnimBg="0"/>
      <p:bldP spid="17" grpId="0" bldLvl="0" animBg="1" autoUpdateAnimBg="0"/>
      <p:bldP spid="38" grpId="0" bldLvl="0" autoUpdateAnimBg="0"/>
      <p:bldP spid="39" grpId="0" bldLvl="0" autoUpdateAnimBg="0"/>
      <p:bldP spid="40" grpId="0" bldLvl="0" autoUpdateAnimBg="0"/>
      <p:bldP spid="41" grpId="0" bldLvl="0" autoUpdateAnimBg="0"/>
      <p:bldP spid="42" grpId="0" bldLvl="0" autoUpdateAnimBg="0"/>
      <p:bldP spid="43" grpId="0" bldLvl="0" autoUpdateAnimBg="0"/>
      <p:bldP spid="44" grpId="0" bldLvl="0" autoUpdateAnimBg="0"/>
      <p:bldP spid="45" grpId="0" bldLvl="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7"/>
          <p:cNvGrpSpPr/>
          <p:nvPr/>
        </p:nvGrpSpPr>
        <p:grpSpPr>
          <a:xfrm>
            <a:off x="7280071" y="3304567"/>
            <a:ext cx="1073372" cy="1105299"/>
            <a:chOff x="5217363" y="3593206"/>
            <a:chExt cx="805239" cy="829190"/>
          </a:xfrm>
        </p:grpSpPr>
        <p:sp>
          <p:nvSpPr>
            <p:cNvPr id="45" name="Oval 34"/>
            <p:cNvSpPr>
              <a:spLocks noChangeArrowheads="1"/>
            </p:cNvSpPr>
            <p:nvPr/>
          </p:nvSpPr>
          <p:spPr bwMode="auto">
            <a:xfrm>
              <a:off x="5217363" y="3593206"/>
              <a:ext cx="805239" cy="829190"/>
            </a:xfrm>
            <a:prstGeom prst="ellipse">
              <a:avLst/>
            </a:pr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grpSp>
          <p:nvGrpSpPr>
            <p:cNvPr id="3" name="Group 126"/>
            <p:cNvGrpSpPr/>
            <p:nvPr/>
          </p:nvGrpSpPr>
          <p:grpSpPr>
            <a:xfrm>
              <a:off x="5268340" y="3645631"/>
              <a:ext cx="703284" cy="724338"/>
              <a:chOff x="5268340" y="3645631"/>
              <a:chExt cx="703284" cy="724338"/>
            </a:xfrm>
          </p:grpSpPr>
          <p:sp>
            <p:nvSpPr>
              <p:cNvPr id="46" name="Oval 35"/>
              <p:cNvSpPr>
                <a:spLocks noChangeArrowheads="1"/>
              </p:cNvSpPr>
              <p:nvPr/>
            </p:nvSpPr>
            <p:spPr bwMode="auto">
              <a:xfrm>
                <a:off x="5268340" y="3645631"/>
                <a:ext cx="703284" cy="724338"/>
              </a:xfrm>
              <a:prstGeom prst="ellipse">
                <a:avLst/>
              </a:prstGeom>
              <a:solidFill>
                <a:srgbClr val="E5E8E9"/>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47" name="Oval 36"/>
              <p:cNvSpPr>
                <a:spLocks noChangeArrowheads="1"/>
              </p:cNvSpPr>
              <p:nvPr/>
            </p:nvSpPr>
            <p:spPr bwMode="auto">
              <a:xfrm>
                <a:off x="5316197" y="3695918"/>
                <a:ext cx="607570" cy="621625"/>
              </a:xfrm>
              <a:prstGeom prst="ellipse">
                <a:avLst/>
              </a:prstGeom>
              <a:solidFill>
                <a:schemeClr val="accent4"/>
              </a:solidFill>
              <a:ln>
                <a:noFill/>
              </a:ln>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110" name="Freeform 85"/>
              <p:cNvSpPr>
                <a:spLocks noEditPoints="1"/>
              </p:cNvSpPr>
              <p:nvPr/>
            </p:nvSpPr>
            <p:spPr bwMode="auto">
              <a:xfrm>
                <a:off x="5482655" y="3853197"/>
                <a:ext cx="268413" cy="305998"/>
              </a:xfrm>
              <a:custGeom>
                <a:avLst/>
                <a:gdLst>
                  <a:gd name="T0" fmla="*/ 67 w 84"/>
                  <a:gd name="T1" fmla="*/ 13 h 93"/>
                  <a:gd name="T2" fmla="*/ 59 w 84"/>
                  <a:gd name="T3" fmla="*/ 23 h 93"/>
                  <a:gd name="T4" fmla="*/ 71 w 84"/>
                  <a:gd name="T5" fmla="*/ 47 h 93"/>
                  <a:gd name="T6" fmla="*/ 43 w 84"/>
                  <a:gd name="T7" fmla="*/ 76 h 93"/>
                  <a:gd name="T8" fmla="*/ 43 w 84"/>
                  <a:gd name="T9" fmla="*/ 71 h 93"/>
                  <a:gd name="T10" fmla="*/ 24 w 84"/>
                  <a:gd name="T11" fmla="*/ 82 h 93"/>
                  <a:gd name="T12" fmla="*/ 43 w 84"/>
                  <a:gd name="T13" fmla="*/ 93 h 93"/>
                  <a:gd name="T14" fmla="*/ 43 w 84"/>
                  <a:gd name="T15" fmla="*/ 89 h 93"/>
                  <a:gd name="T16" fmla="*/ 84 w 84"/>
                  <a:gd name="T17" fmla="*/ 47 h 93"/>
                  <a:gd name="T18" fmla="*/ 67 w 84"/>
                  <a:gd name="T19" fmla="*/ 13 h 93"/>
                  <a:gd name="T20" fmla="*/ 38 w 84"/>
                  <a:gd name="T21" fmla="*/ 0 h 93"/>
                  <a:gd name="T22" fmla="*/ 38 w 84"/>
                  <a:gd name="T23" fmla="*/ 5 h 93"/>
                  <a:gd name="T24" fmla="*/ 0 w 84"/>
                  <a:gd name="T25" fmla="*/ 47 h 93"/>
                  <a:gd name="T26" fmla="*/ 14 w 84"/>
                  <a:gd name="T27" fmla="*/ 78 h 93"/>
                  <a:gd name="T28" fmla="*/ 23 w 84"/>
                  <a:gd name="T29" fmla="*/ 69 h 93"/>
                  <a:gd name="T30" fmla="*/ 13 w 84"/>
                  <a:gd name="T31" fmla="*/ 47 h 93"/>
                  <a:gd name="T32" fmla="*/ 38 w 84"/>
                  <a:gd name="T33" fmla="*/ 18 h 93"/>
                  <a:gd name="T34" fmla="*/ 38 w 84"/>
                  <a:gd name="T35" fmla="*/ 22 h 93"/>
                  <a:gd name="T36" fmla="*/ 57 w 84"/>
                  <a:gd name="T37" fmla="*/ 11 h 93"/>
                  <a:gd name="T38" fmla="*/ 38 w 84"/>
                  <a:gd name="T39"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 h="93">
                    <a:moveTo>
                      <a:pt x="67" y="13"/>
                    </a:moveTo>
                    <a:cubicBezTo>
                      <a:pt x="59" y="23"/>
                      <a:pt x="59" y="23"/>
                      <a:pt x="59" y="23"/>
                    </a:cubicBezTo>
                    <a:cubicBezTo>
                      <a:pt x="66" y="29"/>
                      <a:pt x="71" y="37"/>
                      <a:pt x="71" y="47"/>
                    </a:cubicBezTo>
                    <a:cubicBezTo>
                      <a:pt x="71" y="62"/>
                      <a:pt x="59" y="75"/>
                      <a:pt x="43" y="76"/>
                    </a:cubicBezTo>
                    <a:cubicBezTo>
                      <a:pt x="43" y="71"/>
                      <a:pt x="43" y="71"/>
                      <a:pt x="43" y="71"/>
                    </a:cubicBezTo>
                    <a:cubicBezTo>
                      <a:pt x="24" y="82"/>
                      <a:pt x="24" y="82"/>
                      <a:pt x="24" y="82"/>
                    </a:cubicBezTo>
                    <a:cubicBezTo>
                      <a:pt x="43" y="93"/>
                      <a:pt x="43" y="93"/>
                      <a:pt x="43" y="93"/>
                    </a:cubicBezTo>
                    <a:cubicBezTo>
                      <a:pt x="43" y="89"/>
                      <a:pt x="43" y="89"/>
                      <a:pt x="43" y="89"/>
                    </a:cubicBezTo>
                    <a:cubicBezTo>
                      <a:pt x="66" y="88"/>
                      <a:pt x="84" y="69"/>
                      <a:pt x="84" y="47"/>
                    </a:cubicBezTo>
                    <a:cubicBezTo>
                      <a:pt x="84" y="33"/>
                      <a:pt x="77" y="21"/>
                      <a:pt x="67" y="13"/>
                    </a:cubicBezTo>
                    <a:moveTo>
                      <a:pt x="38" y="0"/>
                    </a:moveTo>
                    <a:cubicBezTo>
                      <a:pt x="38" y="5"/>
                      <a:pt x="38" y="5"/>
                      <a:pt x="38" y="5"/>
                    </a:cubicBezTo>
                    <a:cubicBezTo>
                      <a:pt x="17" y="7"/>
                      <a:pt x="0" y="25"/>
                      <a:pt x="0" y="47"/>
                    </a:cubicBezTo>
                    <a:cubicBezTo>
                      <a:pt x="0" y="59"/>
                      <a:pt x="5" y="70"/>
                      <a:pt x="14" y="78"/>
                    </a:cubicBezTo>
                    <a:cubicBezTo>
                      <a:pt x="23" y="69"/>
                      <a:pt x="23" y="69"/>
                      <a:pt x="23" y="69"/>
                    </a:cubicBezTo>
                    <a:cubicBezTo>
                      <a:pt x="17" y="63"/>
                      <a:pt x="13" y="55"/>
                      <a:pt x="13" y="47"/>
                    </a:cubicBezTo>
                    <a:cubicBezTo>
                      <a:pt x="13" y="32"/>
                      <a:pt x="24" y="20"/>
                      <a:pt x="38" y="18"/>
                    </a:cubicBezTo>
                    <a:cubicBezTo>
                      <a:pt x="38" y="22"/>
                      <a:pt x="38" y="22"/>
                      <a:pt x="38" y="22"/>
                    </a:cubicBezTo>
                    <a:cubicBezTo>
                      <a:pt x="57" y="11"/>
                      <a:pt x="57" y="11"/>
                      <a:pt x="57" y="11"/>
                    </a:cubicBezTo>
                    <a:cubicBezTo>
                      <a:pt x="38" y="0"/>
                      <a:pt x="38" y="0"/>
                      <a:pt x="38" y="0"/>
                    </a:cubicBezTo>
                  </a:path>
                </a:pathLst>
              </a:custGeom>
              <a:solidFill>
                <a:schemeClr val="bg1"/>
              </a:solidFill>
              <a:ln>
                <a:noFill/>
              </a:ln>
            </p:spPr>
            <p:txBody>
              <a:bodyPr vert="horz" wrap="square" lIns="91416" tIns="45708" rIns="91416" bIns="45708" numCol="1" anchor="t" anchorCtr="0" compatLnSpc="1"/>
              <a:lstStyle/>
              <a:p>
                <a:endParaRPr lang="zh-CN" altLang="en-US" sz="2800">
                  <a:solidFill>
                    <a:schemeClr val="tx1">
                      <a:lumMod val="50000"/>
                    </a:schemeClr>
                  </a:solidFill>
                </a:endParaRPr>
              </a:p>
            </p:txBody>
          </p:sp>
        </p:grpSp>
      </p:grpSp>
      <p:grpSp>
        <p:nvGrpSpPr>
          <p:cNvPr id="4" name="Group 123"/>
          <p:cNvGrpSpPr/>
          <p:nvPr/>
        </p:nvGrpSpPr>
        <p:grpSpPr>
          <a:xfrm>
            <a:off x="3291581" y="2558671"/>
            <a:ext cx="2100981" cy="2162106"/>
            <a:chOff x="2668480" y="971897"/>
            <a:chExt cx="1576146" cy="1622002"/>
          </a:xfrm>
        </p:grpSpPr>
        <p:sp>
          <p:nvSpPr>
            <p:cNvPr id="54" name="Oval 43"/>
            <p:cNvSpPr>
              <a:spLocks noChangeArrowheads="1"/>
            </p:cNvSpPr>
            <p:nvPr/>
          </p:nvSpPr>
          <p:spPr bwMode="auto">
            <a:xfrm>
              <a:off x="2668480" y="971897"/>
              <a:ext cx="1576146" cy="1622002"/>
            </a:xfrm>
            <a:prstGeom prst="ellipse">
              <a:avLst/>
            </a:pr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55" name="Oval 44"/>
            <p:cNvSpPr>
              <a:spLocks noChangeArrowheads="1"/>
            </p:cNvSpPr>
            <p:nvPr/>
          </p:nvSpPr>
          <p:spPr bwMode="auto">
            <a:xfrm>
              <a:off x="2770435" y="1076749"/>
              <a:ext cx="1372236" cy="1411228"/>
            </a:xfrm>
            <a:prstGeom prst="ellipse">
              <a:avLst/>
            </a:prstGeom>
            <a:solidFill>
              <a:srgbClr val="E5E8E9"/>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56" name="Oval 45"/>
            <p:cNvSpPr>
              <a:spLocks noChangeArrowheads="1"/>
            </p:cNvSpPr>
            <p:nvPr/>
          </p:nvSpPr>
          <p:spPr bwMode="auto">
            <a:xfrm>
              <a:off x="2867189" y="1176252"/>
              <a:ext cx="1179769" cy="1213292"/>
            </a:xfrm>
            <a:prstGeom prst="ellipse">
              <a:avLst/>
            </a:prstGeom>
            <a:solidFill>
              <a:schemeClr val="accent3"/>
            </a:solidFill>
            <a:ln>
              <a:noFill/>
            </a:ln>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57" name="Freeform 46"/>
            <p:cNvSpPr>
              <a:spLocks noEditPoints="1"/>
            </p:cNvSpPr>
            <p:nvPr/>
          </p:nvSpPr>
          <p:spPr bwMode="auto">
            <a:xfrm>
              <a:off x="2867189" y="1176252"/>
              <a:ext cx="620055" cy="634464"/>
            </a:xfrm>
            <a:custGeom>
              <a:avLst/>
              <a:gdLst>
                <a:gd name="T0" fmla="*/ 0 w 194"/>
                <a:gd name="T1" fmla="*/ 193 h 193"/>
                <a:gd name="T2" fmla="*/ 0 w 194"/>
                <a:gd name="T3" fmla="*/ 193 h 193"/>
                <a:gd name="T4" fmla="*/ 0 w 194"/>
                <a:gd name="T5" fmla="*/ 192 h 193"/>
                <a:gd name="T6" fmla="*/ 0 w 194"/>
                <a:gd name="T7" fmla="*/ 192 h 193"/>
                <a:gd name="T8" fmla="*/ 0 w 194"/>
                <a:gd name="T9" fmla="*/ 192 h 193"/>
                <a:gd name="T10" fmla="*/ 0 w 194"/>
                <a:gd name="T11" fmla="*/ 192 h 193"/>
                <a:gd name="T12" fmla="*/ 0 w 194"/>
                <a:gd name="T13" fmla="*/ 191 h 193"/>
                <a:gd name="T14" fmla="*/ 0 w 194"/>
                <a:gd name="T15" fmla="*/ 191 h 193"/>
                <a:gd name="T16" fmla="*/ 0 w 194"/>
                <a:gd name="T17" fmla="*/ 191 h 193"/>
                <a:gd name="T18" fmla="*/ 0 w 194"/>
                <a:gd name="T19" fmla="*/ 190 h 193"/>
                <a:gd name="T20" fmla="*/ 0 w 194"/>
                <a:gd name="T21" fmla="*/ 190 h 193"/>
                <a:gd name="T22" fmla="*/ 0 w 194"/>
                <a:gd name="T23" fmla="*/ 190 h 193"/>
                <a:gd name="T24" fmla="*/ 0 w 194"/>
                <a:gd name="T25" fmla="*/ 189 h 193"/>
                <a:gd name="T26" fmla="*/ 0 w 194"/>
                <a:gd name="T27" fmla="*/ 189 h 193"/>
                <a:gd name="T28" fmla="*/ 0 w 194"/>
                <a:gd name="T29" fmla="*/ 189 h 193"/>
                <a:gd name="T30" fmla="*/ 0 w 194"/>
                <a:gd name="T31" fmla="*/ 189 h 193"/>
                <a:gd name="T32" fmla="*/ 0 w 194"/>
                <a:gd name="T33" fmla="*/ 188 h 193"/>
                <a:gd name="T34" fmla="*/ 0 w 194"/>
                <a:gd name="T35" fmla="*/ 188 h 193"/>
                <a:gd name="T36" fmla="*/ 0 w 194"/>
                <a:gd name="T37" fmla="*/ 188 h 193"/>
                <a:gd name="T38" fmla="*/ 0 w 194"/>
                <a:gd name="T39" fmla="*/ 187 h 193"/>
                <a:gd name="T40" fmla="*/ 0 w 194"/>
                <a:gd name="T41" fmla="*/ 187 h 193"/>
                <a:gd name="T42" fmla="*/ 0 w 194"/>
                <a:gd name="T43" fmla="*/ 187 h 193"/>
                <a:gd name="T44" fmla="*/ 0 w 194"/>
                <a:gd name="T45" fmla="*/ 186 h 193"/>
                <a:gd name="T46" fmla="*/ 0 w 194"/>
                <a:gd name="T47" fmla="*/ 186 h 193"/>
                <a:gd name="T48" fmla="*/ 0 w 194"/>
                <a:gd name="T49" fmla="*/ 186 h 193"/>
                <a:gd name="T50" fmla="*/ 0 w 194"/>
                <a:gd name="T51" fmla="*/ 186 h 193"/>
                <a:gd name="T52" fmla="*/ 0 w 194"/>
                <a:gd name="T53" fmla="*/ 185 h 193"/>
                <a:gd name="T54" fmla="*/ 0 w 194"/>
                <a:gd name="T55" fmla="*/ 185 h 193"/>
                <a:gd name="T56" fmla="*/ 0 w 194"/>
                <a:gd name="T57" fmla="*/ 184 h 193"/>
                <a:gd name="T58" fmla="*/ 194 w 194"/>
                <a:gd name="T59" fmla="*/ 0 h 193"/>
                <a:gd name="T60" fmla="*/ 193 w 194"/>
                <a:gd name="T61" fmla="*/ 0 h 193"/>
                <a:gd name="T62" fmla="*/ 193 w 194"/>
                <a:gd name="T63" fmla="*/ 0 h 193"/>
                <a:gd name="T64" fmla="*/ 192 w 194"/>
                <a:gd name="T65" fmla="*/ 0 h 193"/>
                <a:gd name="T66" fmla="*/ 192 w 194"/>
                <a:gd name="T67" fmla="*/ 0 h 193"/>
                <a:gd name="T68" fmla="*/ 192 w 194"/>
                <a:gd name="T69" fmla="*/ 0 h 193"/>
                <a:gd name="T70" fmla="*/ 191 w 194"/>
                <a:gd name="T71" fmla="*/ 0 h 193"/>
                <a:gd name="T72" fmla="*/ 191 w 194"/>
                <a:gd name="T73" fmla="*/ 0 h 193"/>
                <a:gd name="T74" fmla="*/ 191 w 194"/>
                <a:gd name="T75" fmla="*/ 0 h 193"/>
                <a:gd name="T76" fmla="*/ 190 w 194"/>
                <a:gd name="T77" fmla="*/ 0 h 193"/>
                <a:gd name="T78" fmla="*/ 190 w 194"/>
                <a:gd name="T79" fmla="*/ 0 h 193"/>
                <a:gd name="T80" fmla="*/ 190 w 194"/>
                <a:gd name="T81" fmla="*/ 0 h 193"/>
                <a:gd name="T82" fmla="*/ 189 w 194"/>
                <a:gd name="T83" fmla="*/ 0 h 193"/>
                <a:gd name="T84" fmla="*/ 189 w 194"/>
                <a:gd name="T85" fmla="*/ 0 h 193"/>
                <a:gd name="T86" fmla="*/ 189 w 194"/>
                <a:gd name="T87" fmla="*/ 0 h 193"/>
                <a:gd name="T88" fmla="*/ 189 w 194"/>
                <a:gd name="T89" fmla="*/ 0 h 193"/>
                <a:gd name="T90" fmla="*/ 188 w 194"/>
                <a:gd name="T91" fmla="*/ 0 h 193"/>
                <a:gd name="T92" fmla="*/ 188 w 194"/>
                <a:gd name="T93" fmla="*/ 0 h 193"/>
                <a:gd name="T94" fmla="*/ 188 w 194"/>
                <a:gd name="T95" fmla="*/ 0 h 193"/>
                <a:gd name="T96" fmla="*/ 187 w 194"/>
                <a:gd name="T97" fmla="*/ 0 h 193"/>
                <a:gd name="T98" fmla="*/ 187 w 194"/>
                <a:gd name="T99" fmla="*/ 0 h 193"/>
                <a:gd name="T100" fmla="*/ 187 w 194"/>
                <a:gd name="T101" fmla="*/ 0 h 193"/>
                <a:gd name="T102" fmla="*/ 186 w 194"/>
                <a:gd name="T103" fmla="*/ 0 h 193"/>
                <a:gd name="T104" fmla="*/ 186 w 194"/>
                <a:gd name="T105" fmla="*/ 0 h 193"/>
                <a:gd name="T106" fmla="*/ 186 w 194"/>
                <a:gd name="T107" fmla="*/ 0 h 193"/>
                <a:gd name="T108" fmla="*/ 185 w 194"/>
                <a:gd name="T109" fmla="*/ 0 h 193"/>
                <a:gd name="T110" fmla="*/ 185 w 194"/>
                <a:gd name="T111" fmla="*/ 0 h 193"/>
                <a:gd name="T112" fmla="*/ 0 w 194"/>
                <a:gd name="T113" fmla="*/ 184 h 193"/>
                <a:gd name="T114" fmla="*/ 185 w 194"/>
                <a:gd name="T115"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4" h="193">
                  <a:moveTo>
                    <a:pt x="0" y="193"/>
                  </a:moveTo>
                  <a:cubicBezTo>
                    <a:pt x="0" y="193"/>
                    <a:pt x="0" y="193"/>
                    <a:pt x="0" y="193"/>
                  </a:cubicBezTo>
                  <a:cubicBezTo>
                    <a:pt x="0" y="193"/>
                    <a:pt x="0" y="193"/>
                    <a:pt x="0" y="193"/>
                  </a:cubicBezTo>
                  <a:moveTo>
                    <a:pt x="0" y="193"/>
                  </a:moveTo>
                  <a:cubicBezTo>
                    <a:pt x="0" y="193"/>
                    <a:pt x="0" y="193"/>
                    <a:pt x="0" y="193"/>
                  </a:cubicBezTo>
                  <a:cubicBezTo>
                    <a:pt x="0" y="193"/>
                    <a:pt x="0" y="193"/>
                    <a:pt x="0" y="193"/>
                  </a:cubicBezTo>
                  <a:moveTo>
                    <a:pt x="0" y="192"/>
                  </a:moveTo>
                  <a:cubicBezTo>
                    <a:pt x="0" y="192"/>
                    <a:pt x="0" y="193"/>
                    <a:pt x="0" y="193"/>
                  </a:cubicBezTo>
                  <a:cubicBezTo>
                    <a:pt x="0" y="193"/>
                    <a:pt x="0" y="192"/>
                    <a:pt x="0" y="192"/>
                  </a:cubicBezTo>
                  <a:moveTo>
                    <a:pt x="0" y="192"/>
                  </a:moveTo>
                  <a:cubicBezTo>
                    <a:pt x="0" y="192"/>
                    <a:pt x="0" y="192"/>
                    <a:pt x="0" y="192"/>
                  </a:cubicBezTo>
                  <a:cubicBezTo>
                    <a:pt x="0" y="192"/>
                    <a:pt x="0" y="192"/>
                    <a:pt x="0" y="192"/>
                  </a:cubicBezTo>
                  <a:moveTo>
                    <a:pt x="0" y="192"/>
                  </a:moveTo>
                  <a:cubicBezTo>
                    <a:pt x="0" y="192"/>
                    <a:pt x="0" y="192"/>
                    <a:pt x="0" y="192"/>
                  </a:cubicBezTo>
                  <a:cubicBezTo>
                    <a:pt x="0" y="192"/>
                    <a:pt x="0" y="192"/>
                    <a:pt x="0" y="192"/>
                  </a:cubicBezTo>
                  <a:moveTo>
                    <a:pt x="0" y="192"/>
                  </a:moveTo>
                  <a:cubicBezTo>
                    <a:pt x="0" y="192"/>
                    <a:pt x="0" y="192"/>
                    <a:pt x="0" y="192"/>
                  </a:cubicBezTo>
                  <a:cubicBezTo>
                    <a:pt x="0" y="192"/>
                    <a:pt x="0" y="192"/>
                    <a:pt x="0" y="192"/>
                  </a:cubicBezTo>
                  <a:moveTo>
                    <a:pt x="0" y="191"/>
                  </a:moveTo>
                  <a:cubicBezTo>
                    <a:pt x="0" y="191"/>
                    <a:pt x="0" y="191"/>
                    <a:pt x="0" y="191"/>
                  </a:cubicBezTo>
                  <a:cubicBezTo>
                    <a:pt x="0" y="191"/>
                    <a:pt x="0" y="191"/>
                    <a:pt x="0" y="191"/>
                  </a:cubicBezTo>
                  <a:moveTo>
                    <a:pt x="0" y="191"/>
                  </a:moveTo>
                  <a:cubicBezTo>
                    <a:pt x="0" y="191"/>
                    <a:pt x="0" y="191"/>
                    <a:pt x="0" y="191"/>
                  </a:cubicBezTo>
                  <a:cubicBezTo>
                    <a:pt x="0" y="191"/>
                    <a:pt x="0" y="191"/>
                    <a:pt x="0" y="191"/>
                  </a:cubicBezTo>
                  <a:moveTo>
                    <a:pt x="0" y="191"/>
                  </a:moveTo>
                  <a:cubicBezTo>
                    <a:pt x="0" y="191"/>
                    <a:pt x="0" y="191"/>
                    <a:pt x="0" y="191"/>
                  </a:cubicBezTo>
                  <a:cubicBezTo>
                    <a:pt x="0" y="191"/>
                    <a:pt x="0" y="191"/>
                    <a:pt x="0" y="191"/>
                  </a:cubicBezTo>
                  <a:moveTo>
                    <a:pt x="0" y="190"/>
                  </a:moveTo>
                  <a:cubicBezTo>
                    <a:pt x="0" y="190"/>
                    <a:pt x="0" y="190"/>
                    <a:pt x="0" y="190"/>
                  </a:cubicBezTo>
                  <a:cubicBezTo>
                    <a:pt x="0" y="190"/>
                    <a:pt x="0" y="190"/>
                    <a:pt x="0" y="190"/>
                  </a:cubicBezTo>
                  <a:moveTo>
                    <a:pt x="0" y="190"/>
                  </a:moveTo>
                  <a:cubicBezTo>
                    <a:pt x="0" y="190"/>
                    <a:pt x="0" y="190"/>
                    <a:pt x="0" y="190"/>
                  </a:cubicBezTo>
                  <a:cubicBezTo>
                    <a:pt x="0" y="190"/>
                    <a:pt x="0" y="190"/>
                    <a:pt x="0" y="190"/>
                  </a:cubicBezTo>
                  <a:moveTo>
                    <a:pt x="0" y="190"/>
                  </a:moveTo>
                  <a:cubicBezTo>
                    <a:pt x="0" y="190"/>
                    <a:pt x="0" y="190"/>
                    <a:pt x="0" y="190"/>
                  </a:cubicBezTo>
                  <a:cubicBezTo>
                    <a:pt x="0" y="190"/>
                    <a:pt x="0" y="190"/>
                    <a:pt x="0" y="190"/>
                  </a:cubicBezTo>
                  <a:moveTo>
                    <a:pt x="0" y="189"/>
                  </a:moveTo>
                  <a:cubicBezTo>
                    <a:pt x="0" y="189"/>
                    <a:pt x="0" y="190"/>
                    <a:pt x="0" y="190"/>
                  </a:cubicBezTo>
                  <a:cubicBezTo>
                    <a:pt x="0" y="190"/>
                    <a:pt x="0" y="189"/>
                    <a:pt x="0" y="189"/>
                  </a:cubicBezTo>
                  <a:moveTo>
                    <a:pt x="0" y="189"/>
                  </a:moveTo>
                  <a:cubicBezTo>
                    <a:pt x="0" y="189"/>
                    <a:pt x="0" y="189"/>
                    <a:pt x="0" y="189"/>
                  </a:cubicBezTo>
                  <a:cubicBezTo>
                    <a:pt x="0" y="189"/>
                    <a:pt x="0" y="189"/>
                    <a:pt x="0" y="189"/>
                  </a:cubicBezTo>
                  <a:moveTo>
                    <a:pt x="0" y="189"/>
                  </a:moveTo>
                  <a:cubicBezTo>
                    <a:pt x="0" y="189"/>
                    <a:pt x="0" y="189"/>
                    <a:pt x="0" y="189"/>
                  </a:cubicBezTo>
                  <a:cubicBezTo>
                    <a:pt x="0" y="189"/>
                    <a:pt x="0" y="189"/>
                    <a:pt x="0" y="189"/>
                  </a:cubicBezTo>
                  <a:moveTo>
                    <a:pt x="0" y="189"/>
                  </a:moveTo>
                  <a:cubicBezTo>
                    <a:pt x="0" y="189"/>
                    <a:pt x="0" y="189"/>
                    <a:pt x="0" y="189"/>
                  </a:cubicBezTo>
                  <a:cubicBezTo>
                    <a:pt x="0" y="189"/>
                    <a:pt x="0" y="189"/>
                    <a:pt x="0" y="189"/>
                  </a:cubicBezTo>
                  <a:moveTo>
                    <a:pt x="0" y="188"/>
                  </a:moveTo>
                  <a:cubicBezTo>
                    <a:pt x="0" y="188"/>
                    <a:pt x="0" y="188"/>
                    <a:pt x="0" y="188"/>
                  </a:cubicBezTo>
                  <a:cubicBezTo>
                    <a:pt x="0" y="188"/>
                    <a:pt x="0" y="188"/>
                    <a:pt x="0" y="188"/>
                  </a:cubicBezTo>
                  <a:moveTo>
                    <a:pt x="0" y="188"/>
                  </a:moveTo>
                  <a:cubicBezTo>
                    <a:pt x="0" y="188"/>
                    <a:pt x="0" y="188"/>
                    <a:pt x="0" y="188"/>
                  </a:cubicBezTo>
                  <a:cubicBezTo>
                    <a:pt x="0" y="188"/>
                    <a:pt x="0" y="188"/>
                    <a:pt x="0" y="188"/>
                  </a:cubicBezTo>
                  <a:moveTo>
                    <a:pt x="0" y="188"/>
                  </a:moveTo>
                  <a:cubicBezTo>
                    <a:pt x="0" y="188"/>
                    <a:pt x="0" y="188"/>
                    <a:pt x="0" y="188"/>
                  </a:cubicBezTo>
                  <a:cubicBezTo>
                    <a:pt x="0" y="188"/>
                    <a:pt x="0" y="188"/>
                    <a:pt x="0" y="188"/>
                  </a:cubicBezTo>
                  <a:moveTo>
                    <a:pt x="0" y="187"/>
                  </a:moveTo>
                  <a:cubicBezTo>
                    <a:pt x="0" y="187"/>
                    <a:pt x="0" y="187"/>
                    <a:pt x="0" y="188"/>
                  </a:cubicBezTo>
                  <a:cubicBezTo>
                    <a:pt x="0" y="187"/>
                    <a:pt x="0" y="187"/>
                    <a:pt x="0" y="187"/>
                  </a:cubicBezTo>
                  <a:moveTo>
                    <a:pt x="0" y="187"/>
                  </a:moveTo>
                  <a:cubicBezTo>
                    <a:pt x="0" y="187"/>
                    <a:pt x="0" y="187"/>
                    <a:pt x="0" y="187"/>
                  </a:cubicBezTo>
                  <a:cubicBezTo>
                    <a:pt x="0" y="187"/>
                    <a:pt x="0" y="187"/>
                    <a:pt x="0" y="187"/>
                  </a:cubicBezTo>
                  <a:moveTo>
                    <a:pt x="0" y="187"/>
                  </a:moveTo>
                  <a:cubicBezTo>
                    <a:pt x="0" y="187"/>
                    <a:pt x="0" y="187"/>
                    <a:pt x="0" y="187"/>
                  </a:cubicBezTo>
                  <a:cubicBezTo>
                    <a:pt x="0" y="187"/>
                    <a:pt x="0" y="187"/>
                    <a:pt x="0" y="187"/>
                  </a:cubicBezTo>
                  <a:moveTo>
                    <a:pt x="0" y="186"/>
                  </a:moveTo>
                  <a:cubicBezTo>
                    <a:pt x="0" y="186"/>
                    <a:pt x="0" y="187"/>
                    <a:pt x="0" y="187"/>
                  </a:cubicBezTo>
                  <a:cubicBezTo>
                    <a:pt x="0" y="187"/>
                    <a:pt x="0" y="187"/>
                    <a:pt x="0" y="186"/>
                  </a:cubicBezTo>
                  <a:moveTo>
                    <a:pt x="0" y="186"/>
                  </a:moveTo>
                  <a:cubicBezTo>
                    <a:pt x="0" y="186"/>
                    <a:pt x="0" y="186"/>
                    <a:pt x="0" y="186"/>
                  </a:cubicBezTo>
                  <a:cubicBezTo>
                    <a:pt x="0" y="186"/>
                    <a:pt x="0" y="186"/>
                    <a:pt x="0" y="186"/>
                  </a:cubicBezTo>
                  <a:moveTo>
                    <a:pt x="0" y="186"/>
                  </a:moveTo>
                  <a:cubicBezTo>
                    <a:pt x="0" y="186"/>
                    <a:pt x="0" y="186"/>
                    <a:pt x="0" y="186"/>
                  </a:cubicBezTo>
                  <a:cubicBezTo>
                    <a:pt x="0" y="186"/>
                    <a:pt x="0" y="186"/>
                    <a:pt x="0" y="186"/>
                  </a:cubicBezTo>
                  <a:moveTo>
                    <a:pt x="0" y="186"/>
                  </a:moveTo>
                  <a:cubicBezTo>
                    <a:pt x="0" y="186"/>
                    <a:pt x="0" y="186"/>
                    <a:pt x="0" y="186"/>
                  </a:cubicBezTo>
                  <a:cubicBezTo>
                    <a:pt x="0" y="186"/>
                    <a:pt x="0" y="186"/>
                    <a:pt x="0" y="186"/>
                  </a:cubicBezTo>
                  <a:moveTo>
                    <a:pt x="0" y="185"/>
                  </a:moveTo>
                  <a:cubicBezTo>
                    <a:pt x="0" y="185"/>
                    <a:pt x="0" y="185"/>
                    <a:pt x="0" y="185"/>
                  </a:cubicBezTo>
                  <a:cubicBezTo>
                    <a:pt x="0" y="185"/>
                    <a:pt x="0" y="185"/>
                    <a:pt x="0" y="185"/>
                  </a:cubicBezTo>
                  <a:moveTo>
                    <a:pt x="0" y="185"/>
                  </a:moveTo>
                  <a:cubicBezTo>
                    <a:pt x="0" y="185"/>
                    <a:pt x="0" y="185"/>
                    <a:pt x="0" y="185"/>
                  </a:cubicBezTo>
                  <a:cubicBezTo>
                    <a:pt x="0" y="185"/>
                    <a:pt x="0" y="185"/>
                    <a:pt x="0" y="185"/>
                  </a:cubicBezTo>
                  <a:moveTo>
                    <a:pt x="0" y="184"/>
                  </a:moveTo>
                  <a:cubicBezTo>
                    <a:pt x="0" y="184"/>
                    <a:pt x="0" y="184"/>
                    <a:pt x="0" y="185"/>
                  </a:cubicBezTo>
                  <a:cubicBezTo>
                    <a:pt x="0" y="184"/>
                    <a:pt x="0" y="184"/>
                    <a:pt x="0" y="184"/>
                  </a:cubicBezTo>
                  <a:moveTo>
                    <a:pt x="194" y="0"/>
                  </a:moveTo>
                  <a:cubicBezTo>
                    <a:pt x="194" y="0"/>
                    <a:pt x="194" y="0"/>
                    <a:pt x="194" y="0"/>
                  </a:cubicBezTo>
                  <a:cubicBezTo>
                    <a:pt x="194" y="0"/>
                    <a:pt x="194" y="0"/>
                    <a:pt x="194" y="0"/>
                  </a:cubicBezTo>
                  <a:moveTo>
                    <a:pt x="193" y="0"/>
                  </a:moveTo>
                  <a:cubicBezTo>
                    <a:pt x="193" y="0"/>
                    <a:pt x="193" y="0"/>
                    <a:pt x="193" y="0"/>
                  </a:cubicBezTo>
                  <a:cubicBezTo>
                    <a:pt x="193" y="0"/>
                    <a:pt x="193" y="0"/>
                    <a:pt x="193" y="0"/>
                  </a:cubicBezTo>
                  <a:moveTo>
                    <a:pt x="193" y="0"/>
                  </a:moveTo>
                  <a:cubicBezTo>
                    <a:pt x="193" y="0"/>
                    <a:pt x="193" y="0"/>
                    <a:pt x="193" y="0"/>
                  </a:cubicBezTo>
                  <a:cubicBezTo>
                    <a:pt x="193" y="0"/>
                    <a:pt x="193" y="0"/>
                    <a:pt x="193" y="0"/>
                  </a:cubicBezTo>
                  <a:moveTo>
                    <a:pt x="192" y="0"/>
                  </a:moveTo>
                  <a:cubicBezTo>
                    <a:pt x="192" y="0"/>
                    <a:pt x="192" y="0"/>
                    <a:pt x="193" y="0"/>
                  </a:cubicBezTo>
                  <a:cubicBezTo>
                    <a:pt x="193" y="0"/>
                    <a:pt x="192" y="0"/>
                    <a:pt x="192" y="0"/>
                  </a:cubicBezTo>
                  <a:moveTo>
                    <a:pt x="192" y="0"/>
                  </a:moveTo>
                  <a:cubicBezTo>
                    <a:pt x="192" y="0"/>
                    <a:pt x="192" y="0"/>
                    <a:pt x="192" y="0"/>
                  </a:cubicBezTo>
                  <a:cubicBezTo>
                    <a:pt x="192" y="0"/>
                    <a:pt x="192" y="0"/>
                    <a:pt x="192" y="0"/>
                  </a:cubicBezTo>
                  <a:moveTo>
                    <a:pt x="192" y="0"/>
                  </a:moveTo>
                  <a:cubicBezTo>
                    <a:pt x="192" y="0"/>
                    <a:pt x="192" y="0"/>
                    <a:pt x="192" y="0"/>
                  </a:cubicBezTo>
                  <a:cubicBezTo>
                    <a:pt x="192" y="0"/>
                    <a:pt x="192" y="0"/>
                    <a:pt x="192" y="0"/>
                  </a:cubicBezTo>
                  <a:moveTo>
                    <a:pt x="191" y="0"/>
                  </a:moveTo>
                  <a:cubicBezTo>
                    <a:pt x="191" y="0"/>
                    <a:pt x="191" y="0"/>
                    <a:pt x="191" y="0"/>
                  </a:cubicBezTo>
                  <a:cubicBezTo>
                    <a:pt x="191" y="0"/>
                    <a:pt x="191" y="0"/>
                    <a:pt x="191" y="0"/>
                  </a:cubicBezTo>
                  <a:moveTo>
                    <a:pt x="191" y="0"/>
                  </a:moveTo>
                  <a:cubicBezTo>
                    <a:pt x="191" y="0"/>
                    <a:pt x="191" y="0"/>
                    <a:pt x="191" y="0"/>
                  </a:cubicBezTo>
                  <a:cubicBezTo>
                    <a:pt x="191" y="0"/>
                    <a:pt x="191" y="0"/>
                    <a:pt x="191" y="0"/>
                  </a:cubicBezTo>
                  <a:moveTo>
                    <a:pt x="191" y="0"/>
                  </a:moveTo>
                  <a:cubicBezTo>
                    <a:pt x="191" y="0"/>
                    <a:pt x="191" y="0"/>
                    <a:pt x="191" y="0"/>
                  </a:cubicBezTo>
                  <a:cubicBezTo>
                    <a:pt x="191" y="0"/>
                    <a:pt x="191" y="0"/>
                    <a:pt x="191" y="0"/>
                  </a:cubicBezTo>
                  <a:moveTo>
                    <a:pt x="190" y="0"/>
                  </a:moveTo>
                  <a:cubicBezTo>
                    <a:pt x="190" y="0"/>
                    <a:pt x="190" y="0"/>
                    <a:pt x="191" y="0"/>
                  </a:cubicBezTo>
                  <a:cubicBezTo>
                    <a:pt x="190" y="0"/>
                    <a:pt x="190" y="0"/>
                    <a:pt x="190" y="0"/>
                  </a:cubicBezTo>
                  <a:moveTo>
                    <a:pt x="190" y="0"/>
                  </a:moveTo>
                  <a:cubicBezTo>
                    <a:pt x="190" y="0"/>
                    <a:pt x="190" y="0"/>
                    <a:pt x="190" y="0"/>
                  </a:cubicBezTo>
                  <a:cubicBezTo>
                    <a:pt x="190" y="0"/>
                    <a:pt x="190" y="0"/>
                    <a:pt x="190" y="0"/>
                  </a:cubicBezTo>
                  <a:moveTo>
                    <a:pt x="190" y="0"/>
                  </a:moveTo>
                  <a:cubicBezTo>
                    <a:pt x="190" y="0"/>
                    <a:pt x="190" y="0"/>
                    <a:pt x="190" y="0"/>
                  </a:cubicBezTo>
                  <a:cubicBezTo>
                    <a:pt x="190" y="0"/>
                    <a:pt x="190" y="0"/>
                    <a:pt x="190" y="0"/>
                  </a:cubicBezTo>
                  <a:moveTo>
                    <a:pt x="189" y="0"/>
                  </a:moveTo>
                  <a:cubicBezTo>
                    <a:pt x="190" y="0"/>
                    <a:pt x="190" y="0"/>
                    <a:pt x="190" y="0"/>
                  </a:cubicBezTo>
                  <a:cubicBezTo>
                    <a:pt x="190" y="0"/>
                    <a:pt x="190" y="0"/>
                    <a:pt x="189" y="0"/>
                  </a:cubicBezTo>
                  <a:moveTo>
                    <a:pt x="189" y="0"/>
                  </a:moveTo>
                  <a:cubicBezTo>
                    <a:pt x="189" y="0"/>
                    <a:pt x="189" y="0"/>
                    <a:pt x="189" y="0"/>
                  </a:cubicBezTo>
                  <a:cubicBezTo>
                    <a:pt x="189" y="0"/>
                    <a:pt x="189" y="0"/>
                    <a:pt x="189" y="0"/>
                  </a:cubicBezTo>
                  <a:moveTo>
                    <a:pt x="189" y="0"/>
                  </a:moveTo>
                  <a:cubicBezTo>
                    <a:pt x="189" y="0"/>
                    <a:pt x="189" y="0"/>
                    <a:pt x="189" y="0"/>
                  </a:cubicBezTo>
                  <a:cubicBezTo>
                    <a:pt x="189" y="0"/>
                    <a:pt x="189" y="0"/>
                    <a:pt x="189" y="0"/>
                  </a:cubicBezTo>
                  <a:moveTo>
                    <a:pt x="189" y="0"/>
                  </a:moveTo>
                  <a:cubicBezTo>
                    <a:pt x="189" y="0"/>
                    <a:pt x="189" y="0"/>
                    <a:pt x="189" y="0"/>
                  </a:cubicBezTo>
                  <a:cubicBezTo>
                    <a:pt x="189" y="0"/>
                    <a:pt x="189" y="0"/>
                    <a:pt x="189" y="0"/>
                  </a:cubicBezTo>
                  <a:moveTo>
                    <a:pt x="188" y="0"/>
                  </a:moveTo>
                  <a:cubicBezTo>
                    <a:pt x="188" y="0"/>
                    <a:pt x="188" y="0"/>
                    <a:pt x="188" y="0"/>
                  </a:cubicBezTo>
                  <a:cubicBezTo>
                    <a:pt x="188" y="0"/>
                    <a:pt x="188" y="0"/>
                    <a:pt x="188" y="0"/>
                  </a:cubicBezTo>
                  <a:moveTo>
                    <a:pt x="188" y="0"/>
                  </a:moveTo>
                  <a:cubicBezTo>
                    <a:pt x="188" y="0"/>
                    <a:pt x="188" y="0"/>
                    <a:pt x="188" y="0"/>
                  </a:cubicBezTo>
                  <a:cubicBezTo>
                    <a:pt x="188" y="0"/>
                    <a:pt x="188" y="0"/>
                    <a:pt x="188" y="0"/>
                  </a:cubicBezTo>
                  <a:moveTo>
                    <a:pt x="188" y="0"/>
                  </a:moveTo>
                  <a:cubicBezTo>
                    <a:pt x="188" y="0"/>
                    <a:pt x="188" y="0"/>
                    <a:pt x="188" y="0"/>
                  </a:cubicBezTo>
                  <a:cubicBezTo>
                    <a:pt x="188" y="0"/>
                    <a:pt x="188" y="0"/>
                    <a:pt x="188" y="0"/>
                  </a:cubicBezTo>
                  <a:moveTo>
                    <a:pt x="187" y="0"/>
                  </a:moveTo>
                  <a:cubicBezTo>
                    <a:pt x="187" y="0"/>
                    <a:pt x="187" y="0"/>
                    <a:pt x="188" y="0"/>
                  </a:cubicBezTo>
                  <a:cubicBezTo>
                    <a:pt x="187" y="0"/>
                    <a:pt x="187" y="0"/>
                    <a:pt x="187" y="0"/>
                  </a:cubicBezTo>
                  <a:moveTo>
                    <a:pt x="187" y="0"/>
                  </a:moveTo>
                  <a:cubicBezTo>
                    <a:pt x="187" y="0"/>
                    <a:pt x="187" y="0"/>
                    <a:pt x="187" y="0"/>
                  </a:cubicBezTo>
                  <a:cubicBezTo>
                    <a:pt x="187" y="0"/>
                    <a:pt x="187" y="0"/>
                    <a:pt x="187" y="0"/>
                  </a:cubicBezTo>
                  <a:moveTo>
                    <a:pt x="187" y="0"/>
                  </a:moveTo>
                  <a:cubicBezTo>
                    <a:pt x="187" y="0"/>
                    <a:pt x="187" y="0"/>
                    <a:pt x="187" y="0"/>
                  </a:cubicBezTo>
                  <a:cubicBezTo>
                    <a:pt x="187" y="0"/>
                    <a:pt x="187" y="0"/>
                    <a:pt x="187" y="0"/>
                  </a:cubicBezTo>
                  <a:moveTo>
                    <a:pt x="186" y="0"/>
                  </a:moveTo>
                  <a:cubicBezTo>
                    <a:pt x="187" y="0"/>
                    <a:pt x="187" y="0"/>
                    <a:pt x="187" y="0"/>
                  </a:cubicBezTo>
                  <a:cubicBezTo>
                    <a:pt x="187" y="0"/>
                    <a:pt x="187" y="0"/>
                    <a:pt x="186" y="0"/>
                  </a:cubicBezTo>
                  <a:moveTo>
                    <a:pt x="186" y="0"/>
                  </a:moveTo>
                  <a:cubicBezTo>
                    <a:pt x="186" y="0"/>
                    <a:pt x="186" y="0"/>
                    <a:pt x="186" y="0"/>
                  </a:cubicBezTo>
                  <a:cubicBezTo>
                    <a:pt x="186" y="0"/>
                    <a:pt x="186" y="0"/>
                    <a:pt x="186" y="0"/>
                  </a:cubicBezTo>
                  <a:moveTo>
                    <a:pt x="186" y="0"/>
                  </a:moveTo>
                  <a:cubicBezTo>
                    <a:pt x="186" y="0"/>
                    <a:pt x="186" y="0"/>
                    <a:pt x="186" y="0"/>
                  </a:cubicBezTo>
                  <a:cubicBezTo>
                    <a:pt x="186" y="0"/>
                    <a:pt x="186" y="0"/>
                    <a:pt x="186" y="0"/>
                  </a:cubicBezTo>
                  <a:moveTo>
                    <a:pt x="185" y="0"/>
                  </a:moveTo>
                  <a:cubicBezTo>
                    <a:pt x="185" y="0"/>
                    <a:pt x="186" y="0"/>
                    <a:pt x="186" y="0"/>
                  </a:cubicBezTo>
                  <a:cubicBezTo>
                    <a:pt x="186" y="0"/>
                    <a:pt x="185" y="0"/>
                    <a:pt x="185" y="0"/>
                  </a:cubicBezTo>
                  <a:moveTo>
                    <a:pt x="185" y="0"/>
                  </a:moveTo>
                  <a:cubicBezTo>
                    <a:pt x="185" y="0"/>
                    <a:pt x="185" y="0"/>
                    <a:pt x="185" y="0"/>
                  </a:cubicBezTo>
                  <a:cubicBezTo>
                    <a:pt x="185" y="0"/>
                    <a:pt x="185" y="0"/>
                    <a:pt x="185" y="0"/>
                  </a:cubicBezTo>
                  <a:moveTo>
                    <a:pt x="185" y="0"/>
                  </a:moveTo>
                  <a:cubicBezTo>
                    <a:pt x="83" y="0"/>
                    <a:pt x="0" y="82"/>
                    <a:pt x="0" y="184"/>
                  </a:cubicBezTo>
                  <a:cubicBezTo>
                    <a:pt x="0" y="184"/>
                    <a:pt x="0" y="184"/>
                    <a:pt x="0" y="184"/>
                  </a:cubicBezTo>
                  <a:cubicBezTo>
                    <a:pt x="0" y="82"/>
                    <a:pt x="83" y="0"/>
                    <a:pt x="185" y="0"/>
                  </a:cubicBezTo>
                  <a:cubicBezTo>
                    <a:pt x="185" y="0"/>
                    <a:pt x="185" y="0"/>
                    <a:pt x="185" y="0"/>
                  </a:cubicBezTo>
                  <a:cubicBezTo>
                    <a:pt x="185" y="0"/>
                    <a:pt x="185" y="0"/>
                    <a:pt x="185" y="0"/>
                  </a:cubicBezTo>
                </a:path>
              </a:pathLst>
            </a:custGeom>
            <a:solidFill>
              <a:srgbClr val="B0BBBB"/>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80" name="Freeform 55"/>
            <p:cNvSpPr/>
            <p:nvPr/>
          </p:nvSpPr>
          <p:spPr bwMode="auto">
            <a:xfrm>
              <a:off x="3947083" y="2287901"/>
              <a:ext cx="124843" cy="128391"/>
            </a:xfrm>
            <a:custGeom>
              <a:avLst/>
              <a:gdLst>
                <a:gd name="T0" fmla="*/ 39 w 39"/>
                <a:gd name="T1" fmla="*/ 0 h 39"/>
                <a:gd name="T2" fmla="*/ 39 w 39"/>
                <a:gd name="T3" fmla="*/ 0 h 39"/>
                <a:gd name="T4" fmla="*/ 0 w 39"/>
                <a:gd name="T5" fmla="*/ 39 h 39"/>
                <a:gd name="T6" fmla="*/ 0 w 39"/>
                <a:gd name="T7" fmla="*/ 39 h 39"/>
                <a:gd name="T8" fmla="*/ 0 w 39"/>
                <a:gd name="T9" fmla="*/ 39 h 39"/>
                <a:gd name="T10" fmla="*/ 0 w 39"/>
                <a:gd name="T11" fmla="*/ 39 h 39"/>
                <a:gd name="T12" fmla="*/ 0 w 39"/>
                <a:gd name="T13" fmla="*/ 39 h 39"/>
                <a:gd name="T14" fmla="*/ 0 w 39"/>
                <a:gd name="T15" fmla="*/ 39 h 39"/>
                <a:gd name="T16" fmla="*/ 39 w 39"/>
                <a:gd name="T17" fmla="*/ 0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9" y="0"/>
                  </a:moveTo>
                  <a:cubicBezTo>
                    <a:pt x="39" y="0"/>
                    <a:pt x="39" y="0"/>
                    <a:pt x="39" y="0"/>
                  </a:cubicBezTo>
                  <a:cubicBezTo>
                    <a:pt x="28" y="14"/>
                    <a:pt x="15" y="27"/>
                    <a:pt x="0" y="39"/>
                  </a:cubicBezTo>
                  <a:cubicBezTo>
                    <a:pt x="0" y="39"/>
                    <a:pt x="0" y="39"/>
                    <a:pt x="0" y="39"/>
                  </a:cubicBezTo>
                  <a:cubicBezTo>
                    <a:pt x="0" y="39"/>
                    <a:pt x="0" y="39"/>
                    <a:pt x="0" y="39"/>
                  </a:cubicBezTo>
                  <a:cubicBezTo>
                    <a:pt x="0" y="39"/>
                    <a:pt x="0" y="39"/>
                    <a:pt x="0" y="39"/>
                  </a:cubicBezTo>
                  <a:cubicBezTo>
                    <a:pt x="0" y="39"/>
                    <a:pt x="0" y="39"/>
                    <a:pt x="0" y="39"/>
                  </a:cubicBezTo>
                  <a:cubicBezTo>
                    <a:pt x="0" y="39"/>
                    <a:pt x="0" y="39"/>
                    <a:pt x="0" y="39"/>
                  </a:cubicBezTo>
                  <a:cubicBezTo>
                    <a:pt x="15" y="27"/>
                    <a:pt x="28" y="14"/>
                    <a:pt x="39" y="0"/>
                  </a:cubicBezTo>
                  <a:cubicBezTo>
                    <a:pt x="39" y="0"/>
                    <a:pt x="39" y="0"/>
                    <a:pt x="39" y="0"/>
                  </a:cubicBezTo>
                  <a:cubicBezTo>
                    <a:pt x="39" y="0"/>
                    <a:pt x="39" y="0"/>
                    <a:pt x="39"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83" name="Freeform 58"/>
            <p:cNvSpPr/>
            <p:nvPr/>
          </p:nvSpPr>
          <p:spPr bwMode="auto">
            <a:xfrm>
              <a:off x="4071926" y="2218356"/>
              <a:ext cx="153974" cy="69545"/>
            </a:xfrm>
            <a:custGeom>
              <a:avLst/>
              <a:gdLst>
                <a:gd name="T0" fmla="*/ 48 w 48"/>
                <a:gd name="T1" fmla="*/ 0 h 21"/>
                <a:gd name="T2" fmla="*/ 0 w 48"/>
                <a:gd name="T3" fmla="*/ 21 h 21"/>
                <a:gd name="T4" fmla="*/ 0 w 48"/>
                <a:gd name="T5" fmla="*/ 21 h 21"/>
                <a:gd name="T6" fmla="*/ 48 w 48"/>
                <a:gd name="T7" fmla="*/ 0 h 21"/>
                <a:gd name="T8" fmla="*/ 48 w 48"/>
                <a:gd name="T9" fmla="*/ 0 h 21"/>
              </a:gdLst>
              <a:ahLst/>
              <a:cxnLst>
                <a:cxn ang="0">
                  <a:pos x="T0" y="T1"/>
                </a:cxn>
                <a:cxn ang="0">
                  <a:pos x="T2" y="T3"/>
                </a:cxn>
                <a:cxn ang="0">
                  <a:pos x="T4" y="T5"/>
                </a:cxn>
                <a:cxn ang="0">
                  <a:pos x="T6" y="T7"/>
                </a:cxn>
                <a:cxn ang="0">
                  <a:pos x="T8" y="T9"/>
                </a:cxn>
              </a:cxnLst>
              <a:rect l="0" t="0" r="r" b="b"/>
              <a:pathLst>
                <a:path w="48" h="21">
                  <a:moveTo>
                    <a:pt x="48" y="0"/>
                  </a:moveTo>
                  <a:cubicBezTo>
                    <a:pt x="31" y="4"/>
                    <a:pt x="14" y="11"/>
                    <a:pt x="0" y="21"/>
                  </a:cubicBezTo>
                  <a:cubicBezTo>
                    <a:pt x="0" y="21"/>
                    <a:pt x="0" y="21"/>
                    <a:pt x="0" y="21"/>
                  </a:cubicBezTo>
                  <a:cubicBezTo>
                    <a:pt x="14" y="11"/>
                    <a:pt x="31" y="4"/>
                    <a:pt x="48" y="0"/>
                  </a:cubicBezTo>
                  <a:cubicBezTo>
                    <a:pt x="48" y="0"/>
                    <a:pt x="48" y="0"/>
                    <a:pt x="48" y="0"/>
                  </a:cubicBezTo>
                </a:path>
              </a:pathLst>
            </a:custGeom>
            <a:solidFill>
              <a:srgbClr val="A95865"/>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84" name="Freeform 59"/>
            <p:cNvSpPr/>
            <p:nvPr/>
          </p:nvSpPr>
          <p:spPr bwMode="auto">
            <a:xfrm>
              <a:off x="4071926" y="2057868"/>
              <a:ext cx="124843" cy="230034"/>
            </a:xfrm>
            <a:custGeom>
              <a:avLst/>
              <a:gdLst>
                <a:gd name="T0" fmla="*/ 39 w 39"/>
                <a:gd name="T1" fmla="*/ 0 h 70"/>
                <a:gd name="T2" fmla="*/ 39 w 39"/>
                <a:gd name="T3" fmla="*/ 0 h 70"/>
                <a:gd name="T4" fmla="*/ 0 w 39"/>
                <a:gd name="T5" fmla="*/ 70 h 70"/>
                <a:gd name="T6" fmla="*/ 0 w 39"/>
                <a:gd name="T7" fmla="*/ 70 h 70"/>
                <a:gd name="T8" fmla="*/ 0 w 39"/>
                <a:gd name="T9" fmla="*/ 70 h 70"/>
                <a:gd name="T10" fmla="*/ 26 w 39"/>
                <a:gd name="T11" fmla="*/ 30 h 70"/>
                <a:gd name="T12" fmla="*/ 39 w 39"/>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39" h="70">
                  <a:moveTo>
                    <a:pt x="39" y="0"/>
                  </a:moveTo>
                  <a:cubicBezTo>
                    <a:pt x="39" y="0"/>
                    <a:pt x="39" y="0"/>
                    <a:pt x="39" y="0"/>
                  </a:cubicBezTo>
                  <a:cubicBezTo>
                    <a:pt x="30" y="26"/>
                    <a:pt x="17" y="49"/>
                    <a:pt x="0" y="70"/>
                  </a:cubicBezTo>
                  <a:cubicBezTo>
                    <a:pt x="0" y="70"/>
                    <a:pt x="0" y="70"/>
                    <a:pt x="0" y="70"/>
                  </a:cubicBezTo>
                  <a:cubicBezTo>
                    <a:pt x="0" y="70"/>
                    <a:pt x="0" y="70"/>
                    <a:pt x="0" y="70"/>
                  </a:cubicBezTo>
                  <a:cubicBezTo>
                    <a:pt x="10" y="57"/>
                    <a:pt x="19" y="44"/>
                    <a:pt x="26" y="30"/>
                  </a:cubicBezTo>
                  <a:cubicBezTo>
                    <a:pt x="31" y="20"/>
                    <a:pt x="36" y="10"/>
                    <a:pt x="39"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85" name="Freeform 60"/>
            <p:cNvSpPr/>
            <p:nvPr/>
          </p:nvSpPr>
          <p:spPr bwMode="auto">
            <a:xfrm>
              <a:off x="4071926" y="2218356"/>
              <a:ext cx="153974" cy="69545"/>
            </a:xfrm>
            <a:custGeom>
              <a:avLst/>
              <a:gdLst>
                <a:gd name="T0" fmla="*/ 48 w 48"/>
                <a:gd name="T1" fmla="*/ 0 h 21"/>
                <a:gd name="T2" fmla="*/ 0 w 48"/>
                <a:gd name="T3" fmla="*/ 21 h 21"/>
                <a:gd name="T4" fmla="*/ 0 w 48"/>
                <a:gd name="T5" fmla="*/ 21 h 21"/>
                <a:gd name="T6" fmla="*/ 48 w 48"/>
                <a:gd name="T7" fmla="*/ 0 h 21"/>
                <a:gd name="T8" fmla="*/ 48 w 48"/>
                <a:gd name="T9" fmla="*/ 0 h 21"/>
              </a:gdLst>
              <a:ahLst/>
              <a:cxnLst>
                <a:cxn ang="0">
                  <a:pos x="T0" y="T1"/>
                </a:cxn>
                <a:cxn ang="0">
                  <a:pos x="T2" y="T3"/>
                </a:cxn>
                <a:cxn ang="0">
                  <a:pos x="T4" y="T5"/>
                </a:cxn>
                <a:cxn ang="0">
                  <a:pos x="T6" y="T7"/>
                </a:cxn>
                <a:cxn ang="0">
                  <a:pos x="T8" y="T9"/>
                </a:cxn>
              </a:cxnLst>
              <a:rect l="0" t="0" r="r" b="b"/>
              <a:pathLst>
                <a:path w="48" h="21">
                  <a:moveTo>
                    <a:pt x="48" y="0"/>
                  </a:moveTo>
                  <a:cubicBezTo>
                    <a:pt x="31" y="4"/>
                    <a:pt x="14" y="11"/>
                    <a:pt x="0" y="21"/>
                  </a:cubicBezTo>
                  <a:cubicBezTo>
                    <a:pt x="0" y="21"/>
                    <a:pt x="0" y="21"/>
                    <a:pt x="0" y="21"/>
                  </a:cubicBezTo>
                  <a:cubicBezTo>
                    <a:pt x="14" y="11"/>
                    <a:pt x="31" y="4"/>
                    <a:pt x="48" y="0"/>
                  </a:cubicBezTo>
                  <a:cubicBezTo>
                    <a:pt x="48" y="0"/>
                    <a:pt x="48" y="0"/>
                    <a:pt x="48" y="0"/>
                  </a:cubicBezTo>
                </a:path>
              </a:pathLst>
            </a:custGeom>
            <a:solidFill>
              <a:srgbClr val="894D5A"/>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86" name="Oval 61"/>
            <p:cNvSpPr>
              <a:spLocks noChangeArrowheads="1"/>
            </p:cNvSpPr>
            <p:nvPr/>
          </p:nvSpPr>
          <p:spPr bwMode="auto">
            <a:xfrm>
              <a:off x="4071926" y="2287901"/>
              <a:ext cx="1041" cy="1070"/>
            </a:xfrm>
            <a:prstGeom prst="ellipse">
              <a:avLst/>
            </a:prstGeom>
            <a:solidFill>
              <a:srgbClr val="97A7A6"/>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92" name="Oval 67"/>
            <p:cNvSpPr>
              <a:spLocks noChangeArrowheads="1"/>
            </p:cNvSpPr>
            <p:nvPr/>
          </p:nvSpPr>
          <p:spPr bwMode="auto">
            <a:xfrm>
              <a:off x="3947083" y="2416292"/>
              <a:ext cx="1041" cy="1070"/>
            </a:xfrm>
            <a:prstGeom prst="ellipse">
              <a:avLst/>
            </a:prstGeom>
            <a:solidFill>
              <a:srgbClr val="97A7A6"/>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111" name="Freeform 86"/>
            <p:cNvSpPr>
              <a:spLocks noEditPoints="1"/>
            </p:cNvSpPr>
            <p:nvPr/>
          </p:nvSpPr>
          <p:spPr bwMode="auto">
            <a:xfrm>
              <a:off x="3163691" y="1525047"/>
              <a:ext cx="611732" cy="522122"/>
            </a:xfrm>
            <a:custGeom>
              <a:avLst/>
              <a:gdLst>
                <a:gd name="T0" fmla="*/ 25 w 191"/>
                <a:gd name="T1" fmla="*/ 89 h 159"/>
                <a:gd name="T2" fmla="*/ 113 w 191"/>
                <a:gd name="T3" fmla="*/ 89 h 159"/>
                <a:gd name="T4" fmla="*/ 80 w 191"/>
                <a:gd name="T5" fmla="*/ 20 h 159"/>
                <a:gd name="T6" fmla="*/ 58 w 191"/>
                <a:gd name="T7" fmla="*/ 33 h 159"/>
                <a:gd name="T8" fmla="*/ 28 w 191"/>
                <a:gd name="T9" fmla="*/ 33 h 159"/>
                <a:gd name="T10" fmla="*/ 21 w 191"/>
                <a:gd name="T11" fmla="*/ 57 h 159"/>
                <a:gd name="T12" fmla="*/ 0 w 191"/>
                <a:gd name="T13" fmla="*/ 79 h 159"/>
                <a:gd name="T14" fmla="*/ 12 w 191"/>
                <a:gd name="T15" fmla="*/ 100 h 159"/>
                <a:gd name="T16" fmla="*/ 12 w 191"/>
                <a:gd name="T17" fmla="*/ 131 h 159"/>
                <a:gd name="T18" fmla="*/ 37 w 191"/>
                <a:gd name="T19" fmla="*/ 137 h 159"/>
                <a:gd name="T20" fmla="*/ 58 w 191"/>
                <a:gd name="T21" fmla="*/ 159 h 159"/>
                <a:gd name="T22" fmla="*/ 80 w 191"/>
                <a:gd name="T23" fmla="*/ 146 h 159"/>
                <a:gd name="T24" fmla="*/ 110 w 191"/>
                <a:gd name="T25" fmla="*/ 146 h 159"/>
                <a:gd name="T26" fmla="*/ 116 w 191"/>
                <a:gd name="T27" fmla="*/ 122 h 159"/>
                <a:gd name="T28" fmla="*/ 138 w 191"/>
                <a:gd name="T29" fmla="*/ 100 h 159"/>
                <a:gd name="T30" fmla="*/ 125 w 191"/>
                <a:gd name="T31" fmla="*/ 79 h 159"/>
                <a:gd name="T32" fmla="*/ 126 w 191"/>
                <a:gd name="T33" fmla="*/ 48 h 159"/>
                <a:gd name="T34" fmla="*/ 101 w 191"/>
                <a:gd name="T35" fmla="*/ 42 h 159"/>
                <a:gd name="T36" fmla="*/ 80 w 191"/>
                <a:gd name="T37" fmla="*/ 20 h 159"/>
                <a:gd name="T38" fmla="*/ 141 w 191"/>
                <a:gd name="T39" fmla="*/ 34 h 159"/>
                <a:gd name="T40" fmla="*/ 175 w 191"/>
                <a:gd name="T41" fmla="*/ 34 h 159"/>
                <a:gd name="T42" fmla="*/ 163 w 191"/>
                <a:gd name="T43" fmla="*/ 0 h 159"/>
                <a:gd name="T44" fmla="*/ 153 w 191"/>
                <a:gd name="T45" fmla="*/ 7 h 159"/>
                <a:gd name="T46" fmla="*/ 138 w 191"/>
                <a:gd name="T47" fmla="*/ 7 h 159"/>
                <a:gd name="T48" fmla="*/ 135 w 191"/>
                <a:gd name="T49" fmla="*/ 18 h 159"/>
                <a:gd name="T50" fmla="*/ 125 w 191"/>
                <a:gd name="T51" fmla="*/ 29 h 159"/>
                <a:gd name="T52" fmla="*/ 131 w 191"/>
                <a:gd name="T53" fmla="*/ 39 h 159"/>
                <a:gd name="T54" fmla="*/ 131 w 191"/>
                <a:gd name="T55" fmla="*/ 54 h 159"/>
                <a:gd name="T56" fmla="*/ 143 w 191"/>
                <a:gd name="T57" fmla="*/ 57 h 159"/>
                <a:gd name="T58" fmla="*/ 153 w 191"/>
                <a:gd name="T59" fmla="*/ 67 h 159"/>
                <a:gd name="T60" fmla="*/ 163 w 191"/>
                <a:gd name="T61" fmla="*/ 61 h 159"/>
                <a:gd name="T62" fmla="*/ 178 w 191"/>
                <a:gd name="T63" fmla="*/ 61 h 159"/>
                <a:gd name="T64" fmla="*/ 181 w 191"/>
                <a:gd name="T65" fmla="*/ 49 h 159"/>
                <a:gd name="T66" fmla="*/ 191 w 191"/>
                <a:gd name="T67" fmla="*/ 39 h 159"/>
                <a:gd name="T68" fmla="*/ 185 w 191"/>
                <a:gd name="T69" fmla="*/ 29 h 159"/>
                <a:gd name="T70" fmla="*/ 185 w 191"/>
                <a:gd name="T71" fmla="*/ 14 h 159"/>
                <a:gd name="T72" fmla="*/ 174 w 191"/>
                <a:gd name="T73" fmla="*/ 11 h 159"/>
                <a:gd name="T74" fmla="*/ 163 w 191"/>
                <a:gd name="T75"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1" h="159">
                  <a:moveTo>
                    <a:pt x="69" y="133"/>
                  </a:moveTo>
                  <a:cubicBezTo>
                    <a:pt x="45" y="133"/>
                    <a:pt x="25" y="114"/>
                    <a:pt x="25" y="89"/>
                  </a:cubicBezTo>
                  <a:cubicBezTo>
                    <a:pt x="25" y="65"/>
                    <a:pt x="45" y="46"/>
                    <a:pt x="69" y="46"/>
                  </a:cubicBezTo>
                  <a:cubicBezTo>
                    <a:pt x="93" y="46"/>
                    <a:pt x="113" y="65"/>
                    <a:pt x="113" y="89"/>
                  </a:cubicBezTo>
                  <a:cubicBezTo>
                    <a:pt x="113" y="114"/>
                    <a:pt x="93" y="133"/>
                    <a:pt x="69" y="133"/>
                  </a:cubicBezTo>
                  <a:moveTo>
                    <a:pt x="80" y="20"/>
                  </a:moveTo>
                  <a:cubicBezTo>
                    <a:pt x="58" y="20"/>
                    <a:pt x="58" y="20"/>
                    <a:pt x="58" y="20"/>
                  </a:cubicBezTo>
                  <a:cubicBezTo>
                    <a:pt x="58" y="33"/>
                    <a:pt x="58" y="33"/>
                    <a:pt x="58" y="33"/>
                  </a:cubicBezTo>
                  <a:cubicBezTo>
                    <a:pt x="50" y="35"/>
                    <a:pt x="43" y="38"/>
                    <a:pt x="37" y="42"/>
                  </a:cubicBezTo>
                  <a:cubicBezTo>
                    <a:pt x="28" y="33"/>
                    <a:pt x="28" y="33"/>
                    <a:pt x="28" y="33"/>
                  </a:cubicBezTo>
                  <a:cubicBezTo>
                    <a:pt x="12" y="48"/>
                    <a:pt x="12" y="48"/>
                    <a:pt x="12" y="48"/>
                  </a:cubicBezTo>
                  <a:cubicBezTo>
                    <a:pt x="21" y="57"/>
                    <a:pt x="21" y="57"/>
                    <a:pt x="21" y="57"/>
                  </a:cubicBezTo>
                  <a:cubicBezTo>
                    <a:pt x="17" y="64"/>
                    <a:pt x="14" y="71"/>
                    <a:pt x="12" y="79"/>
                  </a:cubicBezTo>
                  <a:cubicBezTo>
                    <a:pt x="0" y="79"/>
                    <a:pt x="0" y="79"/>
                    <a:pt x="0" y="79"/>
                  </a:cubicBezTo>
                  <a:cubicBezTo>
                    <a:pt x="0" y="100"/>
                    <a:pt x="0" y="100"/>
                    <a:pt x="0" y="100"/>
                  </a:cubicBezTo>
                  <a:cubicBezTo>
                    <a:pt x="12" y="100"/>
                    <a:pt x="12" y="100"/>
                    <a:pt x="12" y="100"/>
                  </a:cubicBezTo>
                  <a:cubicBezTo>
                    <a:pt x="14" y="108"/>
                    <a:pt x="17" y="115"/>
                    <a:pt x="21" y="122"/>
                  </a:cubicBezTo>
                  <a:cubicBezTo>
                    <a:pt x="12" y="131"/>
                    <a:pt x="12" y="131"/>
                    <a:pt x="12" y="131"/>
                  </a:cubicBezTo>
                  <a:cubicBezTo>
                    <a:pt x="28" y="146"/>
                    <a:pt x="28" y="146"/>
                    <a:pt x="28" y="146"/>
                  </a:cubicBezTo>
                  <a:cubicBezTo>
                    <a:pt x="37" y="137"/>
                    <a:pt x="37" y="137"/>
                    <a:pt x="37" y="137"/>
                  </a:cubicBezTo>
                  <a:cubicBezTo>
                    <a:pt x="43" y="141"/>
                    <a:pt x="50" y="144"/>
                    <a:pt x="58" y="146"/>
                  </a:cubicBezTo>
                  <a:cubicBezTo>
                    <a:pt x="58" y="159"/>
                    <a:pt x="58" y="159"/>
                    <a:pt x="58" y="159"/>
                  </a:cubicBezTo>
                  <a:cubicBezTo>
                    <a:pt x="80" y="159"/>
                    <a:pt x="80" y="159"/>
                    <a:pt x="80" y="159"/>
                  </a:cubicBezTo>
                  <a:cubicBezTo>
                    <a:pt x="80" y="146"/>
                    <a:pt x="80" y="146"/>
                    <a:pt x="80" y="146"/>
                  </a:cubicBezTo>
                  <a:cubicBezTo>
                    <a:pt x="87" y="144"/>
                    <a:pt x="95" y="141"/>
                    <a:pt x="101" y="137"/>
                  </a:cubicBezTo>
                  <a:cubicBezTo>
                    <a:pt x="110" y="146"/>
                    <a:pt x="110" y="146"/>
                    <a:pt x="110" y="146"/>
                  </a:cubicBezTo>
                  <a:cubicBezTo>
                    <a:pt x="126" y="131"/>
                    <a:pt x="126" y="131"/>
                    <a:pt x="126" y="131"/>
                  </a:cubicBezTo>
                  <a:cubicBezTo>
                    <a:pt x="116" y="122"/>
                    <a:pt x="116" y="122"/>
                    <a:pt x="116" y="122"/>
                  </a:cubicBezTo>
                  <a:cubicBezTo>
                    <a:pt x="121" y="115"/>
                    <a:pt x="124" y="108"/>
                    <a:pt x="125" y="100"/>
                  </a:cubicBezTo>
                  <a:cubicBezTo>
                    <a:pt x="138" y="100"/>
                    <a:pt x="138" y="100"/>
                    <a:pt x="138" y="100"/>
                  </a:cubicBezTo>
                  <a:cubicBezTo>
                    <a:pt x="138" y="79"/>
                    <a:pt x="138" y="79"/>
                    <a:pt x="138" y="79"/>
                  </a:cubicBezTo>
                  <a:cubicBezTo>
                    <a:pt x="125" y="79"/>
                    <a:pt x="125" y="79"/>
                    <a:pt x="125" y="79"/>
                  </a:cubicBezTo>
                  <a:cubicBezTo>
                    <a:pt x="124" y="71"/>
                    <a:pt x="121" y="64"/>
                    <a:pt x="116" y="57"/>
                  </a:cubicBezTo>
                  <a:cubicBezTo>
                    <a:pt x="126" y="48"/>
                    <a:pt x="126" y="48"/>
                    <a:pt x="126" y="48"/>
                  </a:cubicBezTo>
                  <a:cubicBezTo>
                    <a:pt x="110" y="33"/>
                    <a:pt x="110" y="33"/>
                    <a:pt x="110" y="33"/>
                  </a:cubicBezTo>
                  <a:cubicBezTo>
                    <a:pt x="101" y="42"/>
                    <a:pt x="101" y="42"/>
                    <a:pt x="101" y="42"/>
                  </a:cubicBezTo>
                  <a:cubicBezTo>
                    <a:pt x="95" y="38"/>
                    <a:pt x="87" y="35"/>
                    <a:pt x="80" y="33"/>
                  </a:cubicBezTo>
                  <a:cubicBezTo>
                    <a:pt x="80" y="20"/>
                    <a:pt x="80" y="20"/>
                    <a:pt x="80" y="20"/>
                  </a:cubicBezTo>
                  <a:moveTo>
                    <a:pt x="158" y="51"/>
                  </a:moveTo>
                  <a:cubicBezTo>
                    <a:pt x="149" y="51"/>
                    <a:pt x="141" y="43"/>
                    <a:pt x="141" y="34"/>
                  </a:cubicBezTo>
                  <a:cubicBezTo>
                    <a:pt x="141" y="24"/>
                    <a:pt x="149" y="17"/>
                    <a:pt x="158" y="17"/>
                  </a:cubicBezTo>
                  <a:cubicBezTo>
                    <a:pt x="168" y="17"/>
                    <a:pt x="175" y="24"/>
                    <a:pt x="175" y="34"/>
                  </a:cubicBezTo>
                  <a:cubicBezTo>
                    <a:pt x="175" y="43"/>
                    <a:pt x="168" y="51"/>
                    <a:pt x="158" y="51"/>
                  </a:cubicBezTo>
                  <a:moveTo>
                    <a:pt x="163" y="0"/>
                  </a:moveTo>
                  <a:cubicBezTo>
                    <a:pt x="153" y="0"/>
                    <a:pt x="153" y="0"/>
                    <a:pt x="153" y="0"/>
                  </a:cubicBezTo>
                  <a:cubicBezTo>
                    <a:pt x="153" y="7"/>
                    <a:pt x="153" y="7"/>
                    <a:pt x="153" y="7"/>
                  </a:cubicBezTo>
                  <a:cubicBezTo>
                    <a:pt x="149" y="7"/>
                    <a:pt x="146" y="9"/>
                    <a:pt x="143" y="11"/>
                  </a:cubicBezTo>
                  <a:cubicBezTo>
                    <a:pt x="138" y="7"/>
                    <a:pt x="138" y="7"/>
                    <a:pt x="138" y="7"/>
                  </a:cubicBezTo>
                  <a:cubicBezTo>
                    <a:pt x="131" y="14"/>
                    <a:pt x="131" y="14"/>
                    <a:pt x="131" y="14"/>
                  </a:cubicBezTo>
                  <a:cubicBezTo>
                    <a:pt x="135" y="18"/>
                    <a:pt x="135" y="18"/>
                    <a:pt x="135" y="18"/>
                  </a:cubicBezTo>
                  <a:cubicBezTo>
                    <a:pt x="133" y="21"/>
                    <a:pt x="132" y="25"/>
                    <a:pt x="131" y="29"/>
                  </a:cubicBezTo>
                  <a:cubicBezTo>
                    <a:pt x="125" y="29"/>
                    <a:pt x="125" y="29"/>
                    <a:pt x="125" y="29"/>
                  </a:cubicBezTo>
                  <a:cubicBezTo>
                    <a:pt x="125" y="39"/>
                    <a:pt x="125" y="39"/>
                    <a:pt x="125" y="39"/>
                  </a:cubicBezTo>
                  <a:cubicBezTo>
                    <a:pt x="131" y="39"/>
                    <a:pt x="131" y="39"/>
                    <a:pt x="131" y="39"/>
                  </a:cubicBezTo>
                  <a:cubicBezTo>
                    <a:pt x="132" y="43"/>
                    <a:pt x="133" y="46"/>
                    <a:pt x="135" y="49"/>
                  </a:cubicBezTo>
                  <a:cubicBezTo>
                    <a:pt x="131" y="54"/>
                    <a:pt x="131" y="54"/>
                    <a:pt x="131" y="54"/>
                  </a:cubicBezTo>
                  <a:cubicBezTo>
                    <a:pt x="138" y="61"/>
                    <a:pt x="138" y="61"/>
                    <a:pt x="138" y="61"/>
                  </a:cubicBezTo>
                  <a:cubicBezTo>
                    <a:pt x="143" y="57"/>
                    <a:pt x="143" y="57"/>
                    <a:pt x="143" y="57"/>
                  </a:cubicBezTo>
                  <a:cubicBezTo>
                    <a:pt x="146" y="59"/>
                    <a:pt x="149" y="60"/>
                    <a:pt x="153" y="61"/>
                  </a:cubicBezTo>
                  <a:cubicBezTo>
                    <a:pt x="153" y="67"/>
                    <a:pt x="153" y="67"/>
                    <a:pt x="153" y="67"/>
                  </a:cubicBezTo>
                  <a:cubicBezTo>
                    <a:pt x="163" y="67"/>
                    <a:pt x="163" y="67"/>
                    <a:pt x="163" y="67"/>
                  </a:cubicBezTo>
                  <a:cubicBezTo>
                    <a:pt x="163" y="61"/>
                    <a:pt x="163" y="61"/>
                    <a:pt x="163" y="61"/>
                  </a:cubicBezTo>
                  <a:cubicBezTo>
                    <a:pt x="167" y="60"/>
                    <a:pt x="171" y="59"/>
                    <a:pt x="174" y="57"/>
                  </a:cubicBezTo>
                  <a:cubicBezTo>
                    <a:pt x="178" y="61"/>
                    <a:pt x="178" y="61"/>
                    <a:pt x="178" y="61"/>
                  </a:cubicBezTo>
                  <a:cubicBezTo>
                    <a:pt x="185" y="54"/>
                    <a:pt x="185" y="54"/>
                    <a:pt x="185" y="54"/>
                  </a:cubicBezTo>
                  <a:cubicBezTo>
                    <a:pt x="181" y="49"/>
                    <a:pt x="181" y="49"/>
                    <a:pt x="181" y="49"/>
                  </a:cubicBezTo>
                  <a:cubicBezTo>
                    <a:pt x="183" y="46"/>
                    <a:pt x="185" y="43"/>
                    <a:pt x="185" y="39"/>
                  </a:cubicBezTo>
                  <a:cubicBezTo>
                    <a:pt x="191" y="39"/>
                    <a:pt x="191" y="39"/>
                    <a:pt x="191" y="39"/>
                  </a:cubicBezTo>
                  <a:cubicBezTo>
                    <a:pt x="191" y="29"/>
                    <a:pt x="191" y="29"/>
                    <a:pt x="191" y="29"/>
                  </a:cubicBezTo>
                  <a:cubicBezTo>
                    <a:pt x="185" y="29"/>
                    <a:pt x="185" y="29"/>
                    <a:pt x="185" y="29"/>
                  </a:cubicBezTo>
                  <a:cubicBezTo>
                    <a:pt x="185" y="25"/>
                    <a:pt x="183" y="21"/>
                    <a:pt x="181" y="18"/>
                  </a:cubicBezTo>
                  <a:cubicBezTo>
                    <a:pt x="185" y="14"/>
                    <a:pt x="185" y="14"/>
                    <a:pt x="185" y="14"/>
                  </a:cubicBezTo>
                  <a:cubicBezTo>
                    <a:pt x="178" y="7"/>
                    <a:pt x="178" y="7"/>
                    <a:pt x="178" y="7"/>
                  </a:cubicBezTo>
                  <a:cubicBezTo>
                    <a:pt x="174" y="11"/>
                    <a:pt x="174" y="11"/>
                    <a:pt x="174" y="11"/>
                  </a:cubicBezTo>
                  <a:cubicBezTo>
                    <a:pt x="171" y="9"/>
                    <a:pt x="167" y="7"/>
                    <a:pt x="163" y="7"/>
                  </a:cubicBezTo>
                  <a:cubicBezTo>
                    <a:pt x="163" y="0"/>
                    <a:pt x="163" y="0"/>
                    <a:pt x="163" y="0"/>
                  </a:cubicBezTo>
                </a:path>
              </a:pathLst>
            </a:custGeom>
            <a:solidFill>
              <a:schemeClr val="bg1"/>
            </a:solidFill>
            <a:ln>
              <a:noFill/>
            </a:ln>
          </p:spPr>
          <p:txBody>
            <a:bodyPr vert="horz" wrap="square" lIns="91416" tIns="45708" rIns="91416" bIns="45708" numCol="1" anchor="t" anchorCtr="0" compatLnSpc="1"/>
            <a:lstStyle/>
            <a:p>
              <a:endParaRPr lang="zh-CN" altLang="en-US" sz="2800">
                <a:solidFill>
                  <a:schemeClr val="tx1">
                    <a:lumMod val="50000"/>
                  </a:schemeClr>
                </a:solidFill>
              </a:endParaRPr>
            </a:p>
          </p:txBody>
        </p:sp>
      </p:grpSp>
      <p:grpSp>
        <p:nvGrpSpPr>
          <p:cNvPr id="5" name="Group 125"/>
          <p:cNvGrpSpPr/>
          <p:nvPr/>
        </p:nvGrpSpPr>
        <p:grpSpPr>
          <a:xfrm>
            <a:off x="5979262" y="3485693"/>
            <a:ext cx="1445032" cy="1486090"/>
            <a:chOff x="4548411" y="2906316"/>
            <a:chExt cx="1084056" cy="1114858"/>
          </a:xfrm>
        </p:grpSpPr>
        <p:sp>
          <p:nvSpPr>
            <p:cNvPr id="48" name="Oval 37"/>
            <p:cNvSpPr>
              <a:spLocks noChangeArrowheads="1"/>
            </p:cNvSpPr>
            <p:nvPr/>
          </p:nvSpPr>
          <p:spPr bwMode="auto">
            <a:xfrm>
              <a:off x="4548411" y="2906316"/>
              <a:ext cx="1007069" cy="1035684"/>
            </a:xfrm>
            <a:prstGeom prst="ellipse">
              <a:avLst/>
            </a:pr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49" name="Oval 38"/>
            <p:cNvSpPr>
              <a:spLocks noChangeArrowheads="1"/>
            </p:cNvSpPr>
            <p:nvPr/>
          </p:nvSpPr>
          <p:spPr bwMode="auto">
            <a:xfrm>
              <a:off x="4612913" y="2971581"/>
              <a:ext cx="879105" cy="905154"/>
            </a:xfrm>
            <a:prstGeom prst="ellipse">
              <a:avLst/>
            </a:prstGeom>
            <a:solidFill>
              <a:srgbClr val="E5E8E9"/>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50" name="Oval 39"/>
            <p:cNvSpPr>
              <a:spLocks noChangeArrowheads="1"/>
            </p:cNvSpPr>
            <p:nvPr/>
          </p:nvSpPr>
          <p:spPr bwMode="auto">
            <a:xfrm>
              <a:off x="4673254" y="3034707"/>
              <a:ext cx="758423" cy="775694"/>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59" name="Freeform 48"/>
            <p:cNvSpPr>
              <a:spLocks noEditPoints="1"/>
            </p:cNvSpPr>
            <p:nvPr/>
          </p:nvSpPr>
          <p:spPr bwMode="auto">
            <a:xfrm>
              <a:off x="4673254" y="3034707"/>
              <a:ext cx="399498" cy="414060"/>
            </a:xfrm>
            <a:custGeom>
              <a:avLst/>
              <a:gdLst>
                <a:gd name="T0" fmla="*/ 1 w 125"/>
                <a:gd name="T1" fmla="*/ 126 h 126"/>
                <a:gd name="T2" fmla="*/ 1 w 125"/>
                <a:gd name="T3" fmla="*/ 125 h 126"/>
                <a:gd name="T4" fmla="*/ 0 w 125"/>
                <a:gd name="T5" fmla="*/ 125 h 126"/>
                <a:gd name="T6" fmla="*/ 0 w 125"/>
                <a:gd name="T7" fmla="*/ 124 h 126"/>
                <a:gd name="T8" fmla="*/ 0 w 125"/>
                <a:gd name="T9" fmla="*/ 124 h 126"/>
                <a:gd name="T10" fmla="*/ 0 w 125"/>
                <a:gd name="T11" fmla="*/ 124 h 126"/>
                <a:gd name="T12" fmla="*/ 0 w 125"/>
                <a:gd name="T13" fmla="*/ 123 h 126"/>
                <a:gd name="T14" fmla="*/ 0 w 125"/>
                <a:gd name="T15" fmla="*/ 123 h 126"/>
                <a:gd name="T16" fmla="*/ 0 w 125"/>
                <a:gd name="T17" fmla="*/ 123 h 126"/>
                <a:gd name="T18" fmla="*/ 0 w 125"/>
                <a:gd name="T19" fmla="*/ 122 h 126"/>
                <a:gd name="T20" fmla="*/ 0 w 125"/>
                <a:gd name="T21" fmla="*/ 122 h 126"/>
                <a:gd name="T22" fmla="*/ 0 w 125"/>
                <a:gd name="T23" fmla="*/ 122 h 126"/>
                <a:gd name="T24" fmla="*/ 0 w 125"/>
                <a:gd name="T25" fmla="*/ 122 h 126"/>
                <a:gd name="T26" fmla="*/ 0 w 125"/>
                <a:gd name="T27" fmla="*/ 121 h 126"/>
                <a:gd name="T28" fmla="*/ 0 w 125"/>
                <a:gd name="T29" fmla="*/ 121 h 126"/>
                <a:gd name="T30" fmla="*/ 0 w 125"/>
                <a:gd name="T31" fmla="*/ 121 h 126"/>
                <a:gd name="T32" fmla="*/ 0 w 125"/>
                <a:gd name="T33" fmla="*/ 121 h 126"/>
                <a:gd name="T34" fmla="*/ 0 w 125"/>
                <a:gd name="T35" fmla="*/ 120 h 126"/>
                <a:gd name="T36" fmla="*/ 0 w 125"/>
                <a:gd name="T37" fmla="*/ 120 h 126"/>
                <a:gd name="T38" fmla="*/ 0 w 125"/>
                <a:gd name="T39" fmla="*/ 120 h 126"/>
                <a:gd name="T40" fmla="*/ 0 w 125"/>
                <a:gd name="T41" fmla="*/ 120 h 126"/>
                <a:gd name="T42" fmla="*/ 0 w 125"/>
                <a:gd name="T43" fmla="*/ 119 h 126"/>
                <a:gd name="T44" fmla="*/ 0 w 125"/>
                <a:gd name="T45" fmla="*/ 119 h 126"/>
                <a:gd name="T46" fmla="*/ 0 w 125"/>
                <a:gd name="T47" fmla="*/ 119 h 126"/>
                <a:gd name="T48" fmla="*/ 0 w 125"/>
                <a:gd name="T49" fmla="*/ 119 h 126"/>
                <a:gd name="T50" fmla="*/ 0 w 125"/>
                <a:gd name="T51" fmla="*/ 118 h 126"/>
                <a:gd name="T52" fmla="*/ 125 w 125"/>
                <a:gd name="T53" fmla="*/ 0 h 126"/>
                <a:gd name="T54" fmla="*/ 125 w 125"/>
                <a:gd name="T55" fmla="*/ 0 h 126"/>
                <a:gd name="T56" fmla="*/ 124 w 125"/>
                <a:gd name="T57" fmla="*/ 0 h 126"/>
                <a:gd name="T58" fmla="*/ 124 w 125"/>
                <a:gd name="T59" fmla="*/ 0 h 126"/>
                <a:gd name="T60" fmla="*/ 123 w 125"/>
                <a:gd name="T61" fmla="*/ 0 h 126"/>
                <a:gd name="T62" fmla="*/ 123 w 125"/>
                <a:gd name="T63" fmla="*/ 0 h 126"/>
                <a:gd name="T64" fmla="*/ 123 w 125"/>
                <a:gd name="T65" fmla="*/ 0 h 126"/>
                <a:gd name="T66" fmla="*/ 122 w 125"/>
                <a:gd name="T67" fmla="*/ 0 h 126"/>
                <a:gd name="T68" fmla="*/ 122 w 125"/>
                <a:gd name="T69" fmla="*/ 0 h 126"/>
                <a:gd name="T70" fmla="*/ 122 w 125"/>
                <a:gd name="T71" fmla="*/ 0 h 126"/>
                <a:gd name="T72" fmla="*/ 122 w 125"/>
                <a:gd name="T73" fmla="*/ 0 h 126"/>
                <a:gd name="T74" fmla="*/ 121 w 125"/>
                <a:gd name="T75" fmla="*/ 0 h 126"/>
                <a:gd name="T76" fmla="*/ 121 w 125"/>
                <a:gd name="T77" fmla="*/ 0 h 126"/>
                <a:gd name="T78" fmla="*/ 121 w 125"/>
                <a:gd name="T79" fmla="*/ 0 h 126"/>
                <a:gd name="T80" fmla="*/ 121 w 125"/>
                <a:gd name="T81" fmla="*/ 0 h 126"/>
                <a:gd name="T82" fmla="*/ 120 w 125"/>
                <a:gd name="T83" fmla="*/ 0 h 126"/>
                <a:gd name="T84" fmla="*/ 120 w 125"/>
                <a:gd name="T85" fmla="*/ 0 h 126"/>
                <a:gd name="T86" fmla="*/ 120 w 125"/>
                <a:gd name="T87" fmla="*/ 0 h 126"/>
                <a:gd name="T88" fmla="*/ 120 w 125"/>
                <a:gd name="T89" fmla="*/ 0 h 126"/>
                <a:gd name="T90" fmla="*/ 120 w 125"/>
                <a:gd name="T91" fmla="*/ 0 h 126"/>
                <a:gd name="T92" fmla="*/ 119 w 125"/>
                <a:gd name="T93" fmla="*/ 0 h 126"/>
                <a:gd name="T94" fmla="*/ 119 w 125"/>
                <a:gd name="T95" fmla="*/ 0 h 126"/>
                <a:gd name="T96" fmla="*/ 119 w 125"/>
                <a:gd name="T97"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5" h="126">
                  <a:moveTo>
                    <a:pt x="1" y="126"/>
                  </a:moveTo>
                  <a:cubicBezTo>
                    <a:pt x="1" y="126"/>
                    <a:pt x="1" y="126"/>
                    <a:pt x="1" y="126"/>
                  </a:cubicBezTo>
                  <a:cubicBezTo>
                    <a:pt x="1" y="126"/>
                    <a:pt x="1" y="126"/>
                    <a:pt x="1" y="126"/>
                  </a:cubicBezTo>
                  <a:moveTo>
                    <a:pt x="1" y="125"/>
                  </a:moveTo>
                  <a:cubicBezTo>
                    <a:pt x="1" y="125"/>
                    <a:pt x="1" y="125"/>
                    <a:pt x="1" y="125"/>
                  </a:cubicBezTo>
                  <a:cubicBezTo>
                    <a:pt x="1" y="125"/>
                    <a:pt x="1" y="125"/>
                    <a:pt x="1" y="125"/>
                  </a:cubicBezTo>
                  <a:moveTo>
                    <a:pt x="0" y="125"/>
                  </a:moveTo>
                  <a:cubicBezTo>
                    <a:pt x="0" y="125"/>
                    <a:pt x="0" y="125"/>
                    <a:pt x="0" y="125"/>
                  </a:cubicBezTo>
                  <a:cubicBezTo>
                    <a:pt x="0" y="125"/>
                    <a:pt x="0" y="125"/>
                    <a:pt x="0" y="125"/>
                  </a:cubicBezTo>
                  <a:moveTo>
                    <a:pt x="0" y="124"/>
                  </a:moveTo>
                  <a:cubicBezTo>
                    <a:pt x="0" y="124"/>
                    <a:pt x="0" y="124"/>
                    <a:pt x="0" y="124"/>
                  </a:cubicBezTo>
                  <a:cubicBezTo>
                    <a:pt x="0" y="124"/>
                    <a:pt x="0" y="124"/>
                    <a:pt x="0" y="124"/>
                  </a:cubicBezTo>
                  <a:moveTo>
                    <a:pt x="0" y="124"/>
                  </a:moveTo>
                  <a:cubicBezTo>
                    <a:pt x="0" y="124"/>
                    <a:pt x="0" y="124"/>
                    <a:pt x="0" y="124"/>
                  </a:cubicBezTo>
                  <a:cubicBezTo>
                    <a:pt x="0" y="124"/>
                    <a:pt x="0" y="124"/>
                    <a:pt x="0" y="124"/>
                  </a:cubicBezTo>
                  <a:moveTo>
                    <a:pt x="0" y="124"/>
                  </a:moveTo>
                  <a:cubicBezTo>
                    <a:pt x="0" y="124"/>
                    <a:pt x="0" y="124"/>
                    <a:pt x="0" y="124"/>
                  </a:cubicBezTo>
                  <a:cubicBezTo>
                    <a:pt x="0" y="124"/>
                    <a:pt x="0" y="124"/>
                    <a:pt x="0" y="124"/>
                  </a:cubicBezTo>
                  <a:moveTo>
                    <a:pt x="0" y="123"/>
                  </a:moveTo>
                  <a:cubicBezTo>
                    <a:pt x="0" y="123"/>
                    <a:pt x="0" y="123"/>
                    <a:pt x="0" y="123"/>
                  </a:cubicBezTo>
                  <a:cubicBezTo>
                    <a:pt x="0" y="123"/>
                    <a:pt x="0" y="123"/>
                    <a:pt x="0" y="123"/>
                  </a:cubicBezTo>
                  <a:moveTo>
                    <a:pt x="0" y="123"/>
                  </a:moveTo>
                  <a:cubicBezTo>
                    <a:pt x="0" y="123"/>
                    <a:pt x="0" y="123"/>
                    <a:pt x="0" y="123"/>
                  </a:cubicBezTo>
                  <a:cubicBezTo>
                    <a:pt x="0" y="123"/>
                    <a:pt x="0" y="123"/>
                    <a:pt x="0" y="123"/>
                  </a:cubicBezTo>
                  <a:moveTo>
                    <a:pt x="0" y="123"/>
                  </a:moveTo>
                  <a:cubicBezTo>
                    <a:pt x="0" y="123"/>
                    <a:pt x="0" y="123"/>
                    <a:pt x="0" y="123"/>
                  </a:cubicBezTo>
                  <a:cubicBezTo>
                    <a:pt x="0" y="123"/>
                    <a:pt x="0" y="123"/>
                    <a:pt x="0" y="123"/>
                  </a:cubicBezTo>
                  <a:moveTo>
                    <a:pt x="0" y="122"/>
                  </a:moveTo>
                  <a:cubicBezTo>
                    <a:pt x="0" y="122"/>
                    <a:pt x="0" y="122"/>
                    <a:pt x="0" y="123"/>
                  </a:cubicBezTo>
                  <a:cubicBezTo>
                    <a:pt x="0" y="122"/>
                    <a:pt x="0" y="122"/>
                    <a:pt x="0" y="122"/>
                  </a:cubicBezTo>
                  <a:moveTo>
                    <a:pt x="0" y="122"/>
                  </a:moveTo>
                  <a:cubicBezTo>
                    <a:pt x="0" y="122"/>
                    <a:pt x="0" y="122"/>
                    <a:pt x="0" y="122"/>
                  </a:cubicBezTo>
                  <a:cubicBezTo>
                    <a:pt x="0" y="122"/>
                    <a:pt x="0" y="122"/>
                    <a:pt x="0" y="122"/>
                  </a:cubicBezTo>
                  <a:moveTo>
                    <a:pt x="0" y="122"/>
                  </a:moveTo>
                  <a:cubicBezTo>
                    <a:pt x="0" y="122"/>
                    <a:pt x="0" y="122"/>
                    <a:pt x="0" y="122"/>
                  </a:cubicBezTo>
                  <a:cubicBezTo>
                    <a:pt x="0" y="122"/>
                    <a:pt x="0" y="122"/>
                    <a:pt x="0" y="122"/>
                  </a:cubicBezTo>
                  <a:moveTo>
                    <a:pt x="0" y="122"/>
                  </a:moveTo>
                  <a:cubicBezTo>
                    <a:pt x="0" y="122"/>
                    <a:pt x="0" y="122"/>
                    <a:pt x="0" y="122"/>
                  </a:cubicBezTo>
                  <a:cubicBezTo>
                    <a:pt x="0" y="122"/>
                    <a:pt x="0" y="122"/>
                    <a:pt x="0" y="122"/>
                  </a:cubicBezTo>
                  <a:moveTo>
                    <a:pt x="0" y="121"/>
                  </a:moveTo>
                  <a:cubicBezTo>
                    <a:pt x="0" y="121"/>
                    <a:pt x="0" y="121"/>
                    <a:pt x="0" y="121"/>
                  </a:cubicBezTo>
                  <a:cubicBezTo>
                    <a:pt x="0" y="121"/>
                    <a:pt x="0" y="121"/>
                    <a:pt x="0" y="121"/>
                  </a:cubicBezTo>
                  <a:moveTo>
                    <a:pt x="0" y="121"/>
                  </a:moveTo>
                  <a:cubicBezTo>
                    <a:pt x="0" y="121"/>
                    <a:pt x="0" y="121"/>
                    <a:pt x="0" y="121"/>
                  </a:cubicBezTo>
                  <a:cubicBezTo>
                    <a:pt x="0" y="121"/>
                    <a:pt x="0" y="121"/>
                    <a:pt x="0" y="121"/>
                  </a:cubicBezTo>
                  <a:moveTo>
                    <a:pt x="0" y="121"/>
                  </a:moveTo>
                  <a:cubicBezTo>
                    <a:pt x="0" y="121"/>
                    <a:pt x="0" y="121"/>
                    <a:pt x="0" y="121"/>
                  </a:cubicBezTo>
                  <a:cubicBezTo>
                    <a:pt x="0" y="121"/>
                    <a:pt x="0" y="121"/>
                    <a:pt x="0" y="121"/>
                  </a:cubicBezTo>
                  <a:moveTo>
                    <a:pt x="0" y="121"/>
                  </a:moveTo>
                  <a:cubicBezTo>
                    <a:pt x="0" y="121"/>
                    <a:pt x="0" y="121"/>
                    <a:pt x="0" y="121"/>
                  </a:cubicBezTo>
                  <a:cubicBezTo>
                    <a:pt x="0" y="121"/>
                    <a:pt x="0" y="121"/>
                    <a:pt x="0" y="121"/>
                  </a:cubicBezTo>
                  <a:moveTo>
                    <a:pt x="0" y="120"/>
                  </a:moveTo>
                  <a:cubicBezTo>
                    <a:pt x="0" y="120"/>
                    <a:pt x="0" y="120"/>
                    <a:pt x="0" y="120"/>
                  </a:cubicBezTo>
                  <a:cubicBezTo>
                    <a:pt x="0" y="120"/>
                    <a:pt x="0" y="120"/>
                    <a:pt x="0" y="120"/>
                  </a:cubicBezTo>
                  <a:moveTo>
                    <a:pt x="0" y="120"/>
                  </a:moveTo>
                  <a:cubicBezTo>
                    <a:pt x="0" y="120"/>
                    <a:pt x="0" y="120"/>
                    <a:pt x="0" y="120"/>
                  </a:cubicBezTo>
                  <a:cubicBezTo>
                    <a:pt x="0" y="120"/>
                    <a:pt x="0" y="120"/>
                    <a:pt x="0" y="120"/>
                  </a:cubicBezTo>
                  <a:moveTo>
                    <a:pt x="0" y="120"/>
                  </a:moveTo>
                  <a:cubicBezTo>
                    <a:pt x="0" y="120"/>
                    <a:pt x="0" y="120"/>
                    <a:pt x="0" y="120"/>
                  </a:cubicBezTo>
                  <a:cubicBezTo>
                    <a:pt x="0" y="120"/>
                    <a:pt x="0" y="120"/>
                    <a:pt x="0" y="120"/>
                  </a:cubicBezTo>
                  <a:moveTo>
                    <a:pt x="0" y="120"/>
                  </a:moveTo>
                  <a:cubicBezTo>
                    <a:pt x="0" y="120"/>
                    <a:pt x="0" y="120"/>
                    <a:pt x="0" y="120"/>
                  </a:cubicBezTo>
                  <a:cubicBezTo>
                    <a:pt x="0" y="120"/>
                    <a:pt x="0" y="120"/>
                    <a:pt x="0" y="120"/>
                  </a:cubicBezTo>
                  <a:moveTo>
                    <a:pt x="0" y="119"/>
                  </a:moveTo>
                  <a:cubicBezTo>
                    <a:pt x="0" y="119"/>
                    <a:pt x="0" y="119"/>
                    <a:pt x="0" y="119"/>
                  </a:cubicBezTo>
                  <a:cubicBezTo>
                    <a:pt x="0" y="119"/>
                    <a:pt x="0" y="119"/>
                    <a:pt x="0" y="119"/>
                  </a:cubicBezTo>
                  <a:moveTo>
                    <a:pt x="0" y="119"/>
                  </a:moveTo>
                  <a:cubicBezTo>
                    <a:pt x="0" y="119"/>
                    <a:pt x="0" y="119"/>
                    <a:pt x="0" y="119"/>
                  </a:cubicBezTo>
                  <a:cubicBezTo>
                    <a:pt x="0" y="119"/>
                    <a:pt x="0" y="119"/>
                    <a:pt x="0" y="119"/>
                  </a:cubicBezTo>
                  <a:moveTo>
                    <a:pt x="0" y="119"/>
                  </a:moveTo>
                  <a:cubicBezTo>
                    <a:pt x="0" y="119"/>
                    <a:pt x="0" y="119"/>
                    <a:pt x="0" y="119"/>
                  </a:cubicBezTo>
                  <a:cubicBezTo>
                    <a:pt x="0" y="119"/>
                    <a:pt x="0" y="119"/>
                    <a:pt x="0" y="119"/>
                  </a:cubicBezTo>
                  <a:moveTo>
                    <a:pt x="0" y="119"/>
                  </a:moveTo>
                  <a:cubicBezTo>
                    <a:pt x="0" y="119"/>
                    <a:pt x="0" y="119"/>
                    <a:pt x="0" y="119"/>
                  </a:cubicBezTo>
                  <a:cubicBezTo>
                    <a:pt x="0" y="119"/>
                    <a:pt x="0" y="119"/>
                    <a:pt x="0" y="119"/>
                  </a:cubicBezTo>
                  <a:moveTo>
                    <a:pt x="0" y="118"/>
                  </a:moveTo>
                  <a:cubicBezTo>
                    <a:pt x="0" y="118"/>
                    <a:pt x="0" y="118"/>
                    <a:pt x="0" y="119"/>
                  </a:cubicBezTo>
                  <a:cubicBezTo>
                    <a:pt x="0" y="118"/>
                    <a:pt x="0" y="118"/>
                    <a:pt x="0" y="118"/>
                  </a:cubicBezTo>
                  <a:moveTo>
                    <a:pt x="125" y="0"/>
                  </a:moveTo>
                  <a:cubicBezTo>
                    <a:pt x="125" y="0"/>
                    <a:pt x="125" y="0"/>
                    <a:pt x="125" y="0"/>
                  </a:cubicBezTo>
                  <a:cubicBezTo>
                    <a:pt x="125" y="0"/>
                    <a:pt x="125" y="0"/>
                    <a:pt x="125" y="0"/>
                  </a:cubicBezTo>
                  <a:moveTo>
                    <a:pt x="125" y="0"/>
                  </a:moveTo>
                  <a:cubicBezTo>
                    <a:pt x="125" y="0"/>
                    <a:pt x="125" y="0"/>
                    <a:pt x="125" y="0"/>
                  </a:cubicBezTo>
                  <a:cubicBezTo>
                    <a:pt x="125" y="0"/>
                    <a:pt x="125" y="0"/>
                    <a:pt x="125" y="0"/>
                  </a:cubicBezTo>
                  <a:moveTo>
                    <a:pt x="124" y="0"/>
                  </a:moveTo>
                  <a:cubicBezTo>
                    <a:pt x="124" y="0"/>
                    <a:pt x="124" y="0"/>
                    <a:pt x="124" y="0"/>
                  </a:cubicBezTo>
                  <a:cubicBezTo>
                    <a:pt x="124" y="0"/>
                    <a:pt x="124" y="0"/>
                    <a:pt x="124" y="0"/>
                  </a:cubicBezTo>
                  <a:moveTo>
                    <a:pt x="124" y="0"/>
                  </a:moveTo>
                  <a:cubicBezTo>
                    <a:pt x="124" y="0"/>
                    <a:pt x="124" y="0"/>
                    <a:pt x="124" y="0"/>
                  </a:cubicBezTo>
                  <a:cubicBezTo>
                    <a:pt x="124" y="0"/>
                    <a:pt x="124" y="0"/>
                    <a:pt x="124" y="0"/>
                  </a:cubicBezTo>
                  <a:moveTo>
                    <a:pt x="123" y="0"/>
                  </a:moveTo>
                  <a:cubicBezTo>
                    <a:pt x="123" y="0"/>
                    <a:pt x="123" y="0"/>
                    <a:pt x="123" y="0"/>
                  </a:cubicBezTo>
                  <a:cubicBezTo>
                    <a:pt x="123" y="0"/>
                    <a:pt x="123" y="0"/>
                    <a:pt x="123" y="0"/>
                  </a:cubicBezTo>
                  <a:moveTo>
                    <a:pt x="123" y="0"/>
                  </a:moveTo>
                  <a:cubicBezTo>
                    <a:pt x="123" y="0"/>
                    <a:pt x="123" y="0"/>
                    <a:pt x="123" y="0"/>
                  </a:cubicBezTo>
                  <a:cubicBezTo>
                    <a:pt x="123" y="0"/>
                    <a:pt x="123" y="0"/>
                    <a:pt x="123" y="0"/>
                  </a:cubicBezTo>
                  <a:moveTo>
                    <a:pt x="123" y="0"/>
                  </a:moveTo>
                  <a:cubicBezTo>
                    <a:pt x="123" y="0"/>
                    <a:pt x="123" y="0"/>
                    <a:pt x="123" y="0"/>
                  </a:cubicBezTo>
                  <a:cubicBezTo>
                    <a:pt x="123" y="0"/>
                    <a:pt x="123" y="0"/>
                    <a:pt x="123" y="0"/>
                  </a:cubicBezTo>
                  <a:moveTo>
                    <a:pt x="122" y="0"/>
                  </a:moveTo>
                  <a:cubicBezTo>
                    <a:pt x="122" y="0"/>
                    <a:pt x="122" y="0"/>
                    <a:pt x="122" y="0"/>
                  </a:cubicBezTo>
                  <a:cubicBezTo>
                    <a:pt x="122" y="0"/>
                    <a:pt x="122" y="0"/>
                    <a:pt x="122" y="0"/>
                  </a:cubicBezTo>
                  <a:moveTo>
                    <a:pt x="122" y="0"/>
                  </a:moveTo>
                  <a:cubicBezTo>
                    <a:pt x="122" y="0"/>
                    <a:pt x="122" y="0"/>
                    <a:pt x="122" y="0"/>
                  </a:cubicBezTo>
                  <a:cubicBezTo>
                    <a:pt x="122" y="0"/>
                    <a:pt x="122" y="0"/>
                    <a:pt x="122" y="0"/>
                  </a:cubicBezTo>
                  <a:moveTo>
                    <a:pt x="122" y="0"/>
                  </a:moveTo>
                  <a:cubicBezTo>
                    <a:pt x="122" y="0"/>
                    <a:pt x="122" y="0"/>
                    <a:pt x="122" y="0"/>
                  </a:cubicBezTo>
                  <a:cubicBezTo>
                    <a:pt x="122" y="0"/>
                    <a:pt x="122" y="0"/>
                    <a:pt x="122" y="0"/>
                  </a:cubicBezTo>
                  <a:moveTo>
                    <a:pt x="122" y="0"/>
                  </a:moveTo>
                  <a:cubicBezTo>
                    <a:pt x="122" y="0"/>
                    <a:pt x="122" y="0"/>
                    <a:pt x="122" y="0"/>
                  </a:cubicBezTo>
                  <a:cubicBezTo>
                    <a:pt x="122" y="0"/>
                    <a:pt x="122" y="0"/>
                    <a:pt x="122" y="0"/>
                  </a:cubicBezTo>
                  <a:moveTo>
                    <a:pt x="121" y="0"/>
                  </a:moveTo>
                  <a:cubicBezTo>
                    <a:pt x="121" y="0"/>
                    <a:pt x="121" y="0"/>
                    <a:pt x="121" y="0"/>
                  </a:cubicBezTo>
                  <a:cubicBezTo>
                    <a:pt x="121" y="0"/>
                    <a:pt x="121" y="0"/>
                    <a:pt x="121" y="0"/>
                  </a:cubicBezTo>
                  <a:moveTo>
                    <a:pt x="121" y="0"/>
                  </a:moveTo>
                  <a:cubicBezTo>
                    <a:pt x="121" y="0"/>
                    <a:pt x="121" y="0"/>
                    <a:pt x="121" y="0"/>
                  </a:cubicBezTo>
                  <a:cubicBezTo>
                    <a:pt x="121" y="0"/>
                    <a:pt x="121" y="0"/>
                    <a:pt x="121" y="0"/>
                  </a:cubicBezTo>
                  <a:moveTo>
                    <a:pt x="121" y="0"/>
                  </a:moveTo>
                  <a:cubicBezTo>
                    <a:pt x="121" y="0"/>
                    <a:pt x="121" y="0"/>
                    <a:pt x="121" y="0"/>
                  </a:cubicBezTo>
                  <a:cubicBezTo>
                    <a:pt x="121" y="0"/>
                    <a:pt x="121" y="0"/>
                    <a:pt x="121" y="0"/>
                  </a:cubicBezTo>
                  <a:moveTo>
                    <a:pt x="121" y="0"/>
                  </a:moveTo>
                  <a:cubicBezTo>
                    <a:pt x="121" y="0"/>
                    <a:pt x="121" y="0"/>
                    <a:pt x="121" y="0"/>
                  </a:cubicBezTo>
                  <a:cubicBezTo>
                    <a:pt x="121" y="0"/>
                    <a:pt x="121" y="0"/>
                    <a:pt x="121" y="0"/>
                  </a:cubicBezTo>
                  <a:moveTo>
                    <a:pt x="120" y="0"/>
                  </a:moveTo>
                  <a:cubicBezTo>
                    <a:pt x="120" y="0"/>
                    <a:pt x="120" y="0"/>
                    <a:pt x="120" y="0"/>
                  </a:cubicBezTo>
                  <a:cubicBezTo>
                    <a:pt x="120" y="0"/>
                    <a:pt x="120" y="0"/>
                    <a:pt x="120" y="0"/>
                  </a:cubicBezTo>
                  <a:moveTo>
                    <a:pt x="120" y="0"/>
                  </a:moveTo>
                  <a:cubicBezTo>
                    <a:pt x="120" y="0"/>
                    <a:pt x="120" y="0"/>
                    <a:pt x="120" y="0"/>
                  </a:cubicBezTo>
                  <a:cubicBezTo>
                    <a:pt x="120" y="0"/>
                    <a:pt x="120" y="0"/>
                    <a:pt x="120" y="0"/>
                  </a:cubicBezTo>
                  <a:moveTo>
                    <a:pt x="120" y="0"/>
                  </a:moveTo>
                  <a:cubicBezTo>
                    <a:pt x="120" y="0"/>
                    <a:pt x="120" y="0"/>
                    <a:pt x="120" y="0"/>
                  </a:cubicBezTo>
                  <a:cubicBezTo>
                    <a:pt x="120" y="0"/>
                    <a:pt x="120" y="0"/>
                    <a:pt x="120" y="0"/>
                  </a:cubicBezTo>
                  <a:moveTo>
                    <a:pt x="120" y="0"/>
                  </a:moveTo>
                  <a:cubicBezTo>
                    <a:pt x="120" y="0"/>
                    <a:pt x="120" y="0"/>
                    <a:pt x="120" y="0"/>
                  </a:cubicBezTo>
                  <a:cubicBezTo>
                    <a:pt x="120" y="0"/>
                    <a:pt x="120" y="0"/>
                    <a:pt x="120" y="0"/>
                  </a:cubicBezTo>
                  <a:moveTo>
                    <a:pt x="120" y="0"/>
                  </a:moveTo>
                  <a:cubicBezTo>
                    <a:pt x="120" y="0"/>
                    <a:pt x="120" y="0"/>
                    <a:pt x="120" y="0"/>
                  </a:cubicBezTo>
                  <a:cubicBezTo>
                    <a:pt x="120" y="0"/>
                    <a:pt x="120" y="0"/>
                    <a:pt x="120" y="0"/>
                  </a:cubicBezTo>
                  <a:moveTo>
                    <a:pt x="119" y="0"/>
                  </a:moveTo>
                  <a:cubicBezTo>
                    <a:pt x="119" y="0"/>
                    <a:pt x="119" y="0"/>
                    <a:pt x="119" y="0"/>
                  </a:cubicBezTo>
                  <a:cubicBezTo>
                    <a:pt x="119" y="0"/>
                    <a:pt x="119" y="0"/>
                    <a:pt x="119" y="0"/>
                  </a:cubicBezTo>
                  <a:moveTo>
                    <a:pt x="119" y="0"/>
                  </a:moveTo>
                  <a:cubicBezTo>
                    <a:pt x="119" y="0"/>
                    <a:pt x="119" y="0"/>
                    <a:pt x="119" y="0"/>
                  </a:cubicBezTo>
                  <a:cubicBezTo>
                    <a:pt x="119" y="0"/>
                    <a:pt x="119" y="0"/>
                    <a:pt x="119" y="0"/>
                  </a:cubicBezTo>
                  <a:moveTo>
                    <a:pt x="119" y="0"/>
                  </a:moveTo>
                  <a:cubicBezTo>
                    <a:pt x="119" y="0"/>
                    <a:pt x="119" y="0"/>
                    <a:pt x="119" y="0"/>
                  </a:cubicBezTo>
                  <a:cubicBezTo>
                    <a:pt x="119" y="0"/>
                    <a:pt x="119" y="0"/>
                    <a:pt x="119" y="0"/>
                  </a:cubicBezTo>
                </a:path>
              </a:pathLst>
            </a:custGeom>
            <a:solidFill>
              <a:srgbClr val="B0BBBB"/>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75" name="Freeform 50"/>
            <p:cNvSpPr>
              <a:spLocks noEditPoints="1"/>
            </p:cNvSpPr>
            <p:nvPr/>
          </p:nvSpPr>
          <p:spPr bwMode="auto">
            <a:xfrm>
              <a:off x="5316197" y="3695918"/>
              <a:ext cx="316270" cy="325256"/>
            </a:xfrm>
            <a:custGeom>
              <a:avLst/>
              <a:gdLst>
                <a:gd name="T0" fmla="*/ 1 w 99"/>
                <a:gd name="T1" fmla="*/ 99 h 99"/>
                <a:gd name="T2" fmla="*/ 0 w 99"/>
                <a:gd name="T3" fmla="*/ 98 h 99"/>
                <a:gd name="T4" fmla="*/ 0 w 99"/>
                <a:gd name="T5" fmla="*/ 98 h 99"/>
                <a:gd name="T6" fmla="*/ 0 w 99"/>
                <a:gd name="T7" fmla="*/ 97 h 99"/>
                <a:gd name="T8" fmla="*/ 0 w 99"/>
                <a:gd name="T9" fmla="*/ 97 h 99"/>
                <a:gd name="T10" fmla="*/ 0 w 99"/>
                <a:gd name="T11" fmla="*/ 97 h 99"/>
                <a:gd name="T12" fmla="*/ 0 w 99"/>
                <a:gd name="T13" fmla="*/ 97 h 99"/>
                <a:gd name="T14" fmla="*/ 0 w 99"/>
                <a:gd name="T15" fmla="*/ 97 h 99"/>
                <a:gd name="T16" fmla="*/ 0 w 99"/>
                <a:gd name="T17" fmla="*/ 96 h 99"/>
                <a:gd name="T18" fmla="*/ 0 w 99"/>
                <a:gd name="T19" fmla="*/ 96 h 99"/>
                <a:gd name="T20" fmla="*/ 0 w 99"/>
                <a:gd name="T21" fmla="*/ 96 h 99"/>
                <a:gd name="T22" fmla="*/ 0 w 99"/>
                <a:gd name="T23" fmla="*/ 96 h 99"/>
                <a:gd name="T24" fmla="*/ 0 w 99"/>
                <a:gd name="T25" fmla="*/ 96 h 99"/>
                <a:gd name="T26" fmla="*/ 0 w 99"/>
                <a:gd name="T27" fmla="*/ 95 h 99"/>
                <a:gd name="T28" fmla="*/ 0 w 99"/>
                <a:gd name="T29" fmla="*/ 95 h 99"/>
                <a:gd name="T30" fmla="*/ 0 w 99"/>
                <a:gd name="T31" fmla="*/ 95 h 99"/>
                <a:gd name="T32" fmla="*/ 0 w 99"/>
                <a:gd name="T33" fmla="*/ 95 h 99"/>
                <a:gd name="T34" fmla="*/ 0 w 99"/>
                <a:gd name="T35" fmla="*/ 95 h 99"/>
                <a:gd name="T36" fmla="*/ 0 w 99"/>
                <a:gd name="T37" fmla="*/ 94 h 99"/>
                <a:gd name="T38" fmla="*/ 0 w 99"/>
                <a:gd name="T39" fmla="*/ 94 h 99"/>
                <a:gd name="T40" fmla="*/ 0 w 99"/>
                <a:gd name="T41" fmla="*/ 94 h 99"/>
                <a:gd name="T42" fmla="*/ 0 w 99"/>
                <a:gd name="T43" fmla="*/ 94 h 99"/>
                <a:gd name="T44" fmla="*/ 0 w 99"/>
                <a:gd name="T45" fmla="*/ 94 h 99"/>
                <a:gd name="T46" fmla="*/ 0 w 99"/>
                <a:gd name="T47" fmla="*/ 94 h 99"/>
                <a:gd name="T48" fmla="*/ 0 w 99"/>
                <a:gd name="T49" fmla="*/ 94 h 99"/>
                <a:gd name="T50" fmla="*/ 0 w 99"/>
                <a:gd name="T51" fmla="*/ 93 h 99"/>
                <a:gd name="T52" fmla="*/ 99 w 99"/>
                <a:gd name="T53" fmla="*/ 0 h 99"/>
                <a:gd name="T54" fmla="*/ 98 w 99"/>
                <a:gd name="T55" fmla="*/ 0 h 99"/>
                <a:gd name="T56" fmla="*/ 98 w 99"/>
                <a:gd name="T57" fmla="*/ 0 h 99"/>
                <a:gd name="T58" fmla="*/ 98 w 99"/>
                <a:gd name="T59" fmla="*/ 0 h 99"/>
                <a:gd name="T60" fmla="*/ 98 w 99"/>
                <a:gd name="T61" fmla="*/ 0 h 99"/>
                <a:gd name="T62" fmla="*/ 97 w 99"/>
                <a:gd name="T63" fmla="*/ 0 h 99"/>
                <a:gd name="T64" fmla="*/ 97 w 99"/>
                <a:gd name="T65" fmla="*/ 0 h 99"/>
                <a:gd name="T66" fmla="*/ 97 w 99"/>
                <a:gd name="T67" fmla="*/ 0 h 99"/>
                <a:gd name="T68" fmla="*/ 97 w 99"/>
                <a:gd name="T69" fmla="*/ 0 h 99"/>
                <a:gd name="T70" fmla="*/ 97 w 99"/>
                <a:gd name="T71" fmla="*/ 0 h 99"/>
                <a:gd name="T72" fmla="*/ 96 w 99"/>
                <a:gd name="T73" fmla="*/ 0 h 99"/>
                <a:gd name="T74" fmla="*/ 94 w 99"/>
                <a:gd name="T75" fmla="*/ 0 h 99"/>
                <a:gd name="T76" fmla="*/ 96 w 99"/>
                <a:gd name="T77" fmla="*/ 0 h 99"/>
                <a:gd name="T78" fmla="*/ 94 w 99"/>
                <a:gd name="T79" fmla="*/ 0 h 99"/>
                <a:gd name="T80" fmla="*/ 94 w 99"/>
                <a:gd name="T81" fmla="*/ 0 h 99"/>
                <a:gd name="T82" fmla="*/ 96 w 99"/>
                <a:gd name="T83" fmla="*/ 0 h 99"/>
                <a:gd name="T84" fmla="*/ 94 w 99"/>
                <a:gd name="T85" fmla="*/ 0 h 99"/>
                <a:gd name="T86" fmla="*/ 96 w 99"/>
                <a:gd name="T87" fmla="*/ 0 h 99"/>
                <a:gd name="T88" fmla="*/ 94 w 99"/>
                <a:gd name="T89" fmla="*/ 0 h 99"/>
                <a:gd name="T90" fmla="*/ 96 w 99"/>
                <a:gd name="T91" fmla="*/ 0 h 99"/>
                <a:gd name="T92" fmla="*/ 94 w 99"/>
                <a:gd name="T93" fmla="*/ 0 h 99"/>
                <a:gd name="T94" fmla="*/ 95 w 99"/>
                <a:gd name="T95" fmla="*/ 0 h 99"/>
                <a:gd name="T96" fmla="*/ 95 w 99"/>
                <a:gd name="T97" fmla="*/ 0 h 99"/>
                <a:gd name="T98" fmla="*/ 95 w 99"/>
                <a:gd name="T99" fmla="*/ 0 h 99"/>
                <a:gd name="T100" fmla="*/ 95 w 99"/>
                <a:gd name="T101" fmla="*/ 0 h 99"/>
                <a:gd name="T102" fmla="*/ 95 w 99"/>
                <a:gd name="T103" fmla="*/ 0 h 99"/>
                <a:gd name="T104" fmla="*/ 95 w 99"/>
                <a:gd name="T105"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9" h="99">
                  <a:moveTo>
                    <a:pt x="1" y="99"/>
                  </a:moveTo>
                  <a:cubicBezTo>
                    <a:pt x="1" y="99"/>
                    <a:pt x="1" y="99"/>
                    <a:pt x="1" y="99"/>
                  </a:cubicBezTo>
                  <a:cubicBezTo>
                    <a:pt x="1" y="99"/>
                    <a:pt x="1" y="99"/>
                    <a:pt x="1" y="99"/>
                  </a:cubicBezTo>
                  <a:moveTo>
                    <a:pt x="0" y="98"/>
                  </a:moveTo>
                  <a:cubicBezTo>
                    <a:pt x="0" y="98"/>
                    <a:pt x="0" y="98"/>
                    <a:pt x="0" y="98"/>
                  </a:cubicBezTo>
                  <a:cubicBezTo>
                    <a:pt x="0" y="98"/>
                    <a:pt x="0" y="98"/>
                    <a:pt x="0" y="98"/>
                  </a:cubicBezTo>
                  <a:moveTo>
                    <a:pt x="0" y="98"/>
                  </a:moveTo>
                  <a:cubicBezTo>
                    <a:pt x="0" y="98"/>
                    <a:pt x="0" y="98"/>
                    <a:pt x="0" y="98"/>
                  </a:cubicBezTo>
                  <a:cubicBezTo>
                    <a:pt x="0" y="98"/>
                    <a:pt x="0" y="98"/>
                    <a:pt x="0" y="98"/>
                  </a:cubicBezTo>
                  <a:moveTo>
                    <a:pt x="0" y="97"/>
                  </a:moveTo>
                  <a:cubicBezTo>
                    <a:pt x="0" y="97"/>
                    <a:pt x="0" y="97"/>
                    <a:pt x="0" y="97"/>
                  </a:cubicBezTo>
                  <a:cubicBezTo>
                    <a:pt x="0" y="97"/>
                    <a:pt x="0" y="97"/>
                    <a:pt x="0" y="97"/>
                  </a:cubicBezTo>
                  <a:moveTo>
                    <a:pt x="0" y="97"/>
                  </a:moveTo>
                  <a:cubicBezTo>
                    <a:pt x="0" y="97"/>
                    <a:pt x="0" y="97"/>
                    <a:pt x="0" y="97"/>
                  </a:cubicBezTo>
                  <a:cubicBezTo>
                    <a:pt x="0" y="97"/>
                    <a:pt x="0" y="97"/>
                    <a:pt x="0" y="97"/>
                  </a:cubicBezTo>
                  <a:moveTo>
                    <a:pt x="0" y="97"/>
                  </a:moveTo>
                  <a:cubicBezTo>
                    <a:pt x="0" y="97"/>
                    <a:pt x="0" y="97"/>
                    <a:pt x="0" y="97"/>
                  </a:cubicBezTo>
                  <a:cubicBezTo>
                    <a:pt x="0" y="97"/>
                    <a:pt x="0" y="97"/>
                    <a:pt x="0" y="97"/>
                  </a:cubicBezTo>
                  <a:moveTo>
                    <a:pt x="0" y="97"/>
                  </a:moveTo>
                  <a:cubicBezTo>
                    <a:pt x="0" y="97"/>
                    <a:pt x="0" y="97"/>
                    <a:pt x="0" y="97"/>
                  </a:cubicBezTo>
                  <a:cubicBezTo>
                    <a:pt x="0" y="97"/>
                    <a:pt x="0" y="97"/>
                    <a:pt x="0" y="97"/>
                  </a:cubicBezTo>
                  <a:moveTo>
                    <a:pt x="0" y="97"/>
                  </a:moveTo>
                  <a:cubicBezTo>
                    <a:pt x="0" y="97"/>
                    <a:pt x="0" y="97"/>
                    <a:pt x="0" y="97"/>
                  </a:cubicBezTo>
                  <a:cubicBezTo>
                    <a:pt x="0" y="97"/>
                    <a:pt x="0" y="97"/>
                    <a:pt x="0" y="97"/>
                  </a:cubicBezTo>
                  <a:moveTo>
                    <a:pt x="0" y="96"/>
                  </a:moveTo>
                  <a:cubicBezTo>
                    <a:pt x="0" y="96"/>
                    <a:pt x="0" y="96"/>
                    <a:pt x="0" y="96"/>
                  </a:cubicBezTo>
                  <a:cubicBezTo>
                    <a:pt x="0" y="96"/>
                    <a:pt x="0" y="96"/>
                    <a:pt x="0" y="96"/>
                  </a:cubicBezTo>
                  <a:moveTo>
                    <a:pt x="0" y="96"/>
                  </a:moveTo>
                  <a:cubicBezTo>
                    <a:pt x="0" y="96"/>
                    <a:pt x="0" y="96"/>
                    <a:pt x="0" y="96"/>
                  </a:cubicBezTo>
                  <a:cubicBezTo>
                    <a:pt x="0" y="96"/>
                    <a:pt x="0" y="96"/>
                    <a:pt x="0" y="96"/>
                  </a:cubicBezTo>
                  <a:moveTo>
                    <a:pt x="0" y="96"/>
                  </a:moveTo>
                  <a:cubicBezTo>
                    <a:pt x="0" y="96"/>
                    <a:pt x="0" y="96"/>
                    <a:pt x="0" y="96"/>
                  </a:cubicBezTo>
                  <a:cubicBezTo>
                    <a:pt x="0" y="96"/>
                    <a:pt x="0" y="96"/>
                    <a:pt x="0" y="96"/>
                  </a:cubicBezTo>
                  <a:moveTo>
                    <a:pt x="0" y="96"/>
                  </a:moveTo>
                  <a:cubicBezTo>
                    <a:pt x="0" y="96"/>
                    <a:pt x="0" y="96"/>
                    <a:pt x="0" y="96"/>
                  </a:cubicBezTo>
                  <a:cubicBezTo>
                    <a:pt x="0" y="96"/>
                    <a:pt x="0" y="96"/>
                    <a:pt x="0" y="96"/>
                  </a:cubicBezTo>
                  <a:moveTo>
                    <a:pt x="0" y="96"/>
                  </a:moveTo>
                  <a:cubicBezTo>
                    <a:pt x="0" y="96"/>
                    <a:pt x="0" y="96"/>
                    <a:pt x="0" y="96"/>
                  </a:cubicBezTo>
                  <a:cubicBezTo>
                    <a:pt x="0" y="96"/>
                    <a:pt x="0" y="96"/>
                    <a:pt x="0" y="96"/>
                  </a:cubicBezTo>
                  <a:moveTo>
                    <a:pt x="0" y="95"/>
                  </a:moveTo>
                  <a:cubicBezTo>
                    <a:pt x="0" y="95"/>
                    <a:pt x="0" y="95"/>
                    <a:pt x="0" y="95"/>
                  </a:cubicBezTo>
                  <a:cubicBezTo>
                    <a:pt x="0" y="95"/>
                    <a:pt x="0" y="95"/>
                    <a:pt x="0" y="95"/>
                  </a:cubicBezTo>
                  <a:moveTo>
                    <a:pt x="0" y="95"/>
                  </a:moveTo>
                  <a:cubicBezTo>
                    <a:pt x="0" y="95"/>
                    <a:pt x="0" y="95"/>
                    <a:pt x="0" y="95"/>
                  </a:cubicBezTo>
                  <a:cubicBezTo>
                    <a:pt x="0" y="95"/>
                    <a:pt x="0" y="95"/>
                    <a:pt x="0" y="95"/>
                  </a:cubicBezTo>
                  <a:moveTo>
                    <a:pt x="0" y="95"/>
                  </a:moveTo>
                  <a:cubicBezTo>
                    <a:pt x="0" y="95"/>
                    <a:pt x="0" y="95"/>
                    <a:pt x="0" y="95"/>
                  </a:cubicBezTo>
                  <a:cubicBezTo>
                    <a:pt x="0" y="95"/>
                    <a:pt x="0" y="95"/>
                    <a:pt x="0" y="95"/>
                  </a:cubicBezTo>
                  <a:moveTo>
                    <a:pt x="0" y="95"/>
                  </a:moveTo>
                  <a:cubicBezTo>
                    <a:pt x="0" y="95"/>
                    <a:pt x="0" y="95"/>
                    <a:pt x="0" y="95"/>
                  </a:cubicBezTo>
                  <a:cubicBezTo>
                    <a:pt x="0" y="95"/>
                    <a:pt x="0" y="95"/>
                    <a:pt x="0" y="95"/>
                  </a:cubicBezTo>
                  <a:moveTo>
                    <a:pt x="0" y="95"/>
                  </a:moveTo>
                  <a:cubicBezTo>
                    <a:pt x="0" y="95"/>
                    <a:pt x="0" y="95"/>
                    <a:pt x="0" y="95"/>
                  </a:cubicBezTo>
                  <a:cubicBezTo>
                    <a:pt x="0" y="95"/>
                    <a:pt x="0" y="95"/>
                    <a:pt x="0" y="95"/>
                  </a:cubicBezTo>
                  <a:cubicBezTo>
                    <a:pt x="0" y="95"/>
                    <a:pt x="0" y="95"/>
                    <a:pt x="0" y="95"/>
                  </a:cubicBezTo>
                  <a:moveTo>
                    <a:pt x="0" y="94"/>
                  </a:moveTo>
                  <a:cubicBezTo>
                    <a:pt x="0" y="94"/>
                    <a:pt x="0" y="94"/>
                    <a:pt x="0" y="94"/>
                  </a:cubicBezTo>
                  <a:cubicBezTo>
                    <a:pt x="0" y="94"/>
                    <a:pt x="0" y="94"/>
                    <a:pt x="0" y="94"/>
                  </a:cubicBezTo>
                  <a:moveTo>
                    <a:pt x="0" y="94"/>
                  </a:moveTo>
                  <a:cubicBezTo>
                    <a:pt x="0" y="94"/>
                    <a:pt x="0" y="94"/>
                    <a:pt x="0" y="94"/>
                  </a:cubicBezTo>
                  <a:cubicBezTo>
                    <a:pt x="0" y="94"/>
                    <a:pt x="0" y="94"/>
                    <a:pt x="0" y="94"/>
                  </a:cubicBezTo>
                  <a:moveTo>
                    <a:pt x="0" y="94"/>
                  </a:moveTo>
                  <a:cubicBezTo>
                    <a:pt x="0" y="94"/>
                    <a:pt x="0" y="94"/>
                    <a:pt x="0" y="94"/>
                  </a:cubicBezTo>
                  <a:cubicBezTo>
                    <a:pt x="0" y="94"/>
                    <a:pt x="0" y="94"/>
                    <a:pt x="0" y="94"/>
                  </a:cubicBezTo>
                  <a:moveTo>
                    <a:pt x="0" y="94"/>
                  </a:moveTo>
                  <a:cubicBezTo>
                    <a:pt x="0" y="94"/>
                    <a:pt x="0" y="94"/>
                    <a:pt x="0" y="94"/>
                  </a:cubicBezTo>
                  <a:cubicBezTo>
                    <a:pt x="0" y="94"/>
                    <a:pt x="0" y="94"/>
                    <a:pt x="0" y="94"/>
                  </a:cubicBezTo>
                  <a:moveTo>
                    <a:pt x="0" y="94"/>
                  </a:moveTo>
                  <a:cubicBezTo>
                    <a:pt x="0" y="94"/>
                    <a:pt x="0" y="94"/>
                    <a:pt x="0" y="94"/>
                  </a:cubicBezTo>
                  <a:cubicBezTo>
                    <a:pt x="0" y="94"/>
                    <a:pt x="0" y="94"/>
                    <a:pt x="0" y="94"/>
                  </a:cubicBezTo>
                  <a:moveTo>
                    <a:pt x="0" y="94"/>
                  </a:moveTo>
                  <a:cubicBezTo>
                    <a:pt x="0" y="94"/>
                    <a:pt x="0" y="94"/>
                    <a:pt x="0" y="94"/>
                  </a:cubicBezTo>
                  <a:cubicBezTo>
                    <a:pt x="0" y="94"/>
                    <a:pt x="0" y="94"/>
                    <a:pt x="0" y="94"/>
                  </a:cubicBezTo>
                  <a:moveTo>
                    <a:pt x="0" y="94"/>
                  </a:moveTo>
                  <a:cubicBezTo>
                    <a:pt x="0" y="94"/>
                    <a:pt x="0" y="94"/>
                    <a:pt x="0" y="94"/>
                  </a:cubicBezTo>
                  <a:cubicBezTo>
                    <a:pt x="0" y="94"/>
                    <a:pt x="0" y="94"/>
                    <a:pt x="0" y="94"/>
                  </a:cubicBezTo>
                  <a:moveTo>
                    <a:pt x="0" y="93"/>
                  </a:moveTo>
                  <a:cubicBezTo>
                    <a:pt x="0" y="93"/>
                    <a:pt x="0" y="93"/>
                    <a:pt x="0" y="93"/>
                  </a:cubicBezTo>
                  <a:cubicBezTo>
                    <a:pt x="0" y="93"/>
                    <a:pt x="0" y="93"/>
                    <a:pt x="0" y="93"/>
                  </a:cubicBezTo>
                  <a:moveTo>
                    <a:pt x="99" y="0"/>
                  </a:moveTo>
                  <a:cubicBezTo>
                    <a:pt x="99" y="0"/>
                    <a:pt x="99" y="0"/>
                    <a:pt x="99" y="0"/>
                  </a:cubicBezTo>
                  <a:cubicBezTo>
                    <a:pt x="99" y="0"/>
                    <a:pt x="99" y="0"/>
                    <a:pt x="99" y="0"/>
                  </a:cubicBezTo>
                  <a:moveTo>
                    <a:pt x="98" y="0"/>
                  </a:moveTo>
                  <a:cubicBezTo>
                    <a:pt x="98" y="0"/>
                    <a:pt x="98" y="0"/>
                    <a:pt x="98" y="0"/>
                  </a:cubicBezTo>
                  <a:cubicBezTo>
                    <a:pt x="98" y="0"/>
                    <a:pt x="98" y="0"/>
                    <a:pt x="98" y="0"/>
                  </a:cubicBezTo>
                  <a:moveTo>
                    <a:pt x="98" y="0"/>
                  </a:moveTo>
                  <a:cubicBezTo>
                    <a:pt x="98" y="0"/>
                    <a:pt x="98" y="0"/>
                    <a:pt x="98" y="0"/>
                  </a:cubicBezTo>
                  <a:cubicBezTo>
                    <a:pt x="98" y="0"/>
                    <a:pt x="98" y="0"/>
                    <a:pt x="98" y="0"/>
                  </a:cubicBezTo>
                  <a:moveTo>
                    <a:pt x="98" y="0"/>
                  </a:moveTo>
                  <a:cubicBezTo>
                    <a:pt x="98" y="0"/>
                    <a:pt x="98" y="0"/>
                    <a:pt x="98" y="0"/>
                  </a:cubicBezTo>
                  <a:cubicBezTo>
                    <a:pt x="98" y="0"/>
                    <a:pt x="98" y="0"/>
                    <a:pt x="98" y="0"/>
                  </a:cubicBezTo>
                  <a:moveTo>
                    <a:pt x="97" y="0"/>
                  </a:moveTo>
                  <a:cubicBezTo>
                    <a:pt x="97" y="0"/>
                    <a:pt x="98" y="0"/>
                    <a:pt x="98" y="0"/>
                  </a:cubicBezTo>
                  <a:cubicBezTo>
                    <a:pt x="98" y="0"/>
                    <a:pt x="97" y="0"/>
                    <a:pt x="97" y="0"/>
                  </a:cubicBezTo>
                  <a:moveTo>
                    <a:pt x="97" y="0"/>
                  </a:moveTo>
                  <a:cubicBezTo>
                    <a:pt x="97" y="0"/>
                    <a:pt x="97" y="0"/>
                    <a:pt x="97" y="0"/>
                  </a:cubicBezTo>
                  <a:cubicBezTo>
                    <a:pt x="97" y="0"/>
                    <a:pt x="97" y="0"/>
                    <a:pt x="97" y="0"/>
                  </a:cubicBezTo>
                  <a:moveTo>
                    <a:pt x="97" y="0"/>
                  </a:moveTo>
                  <a:cubicBezTo>
                    <a:pt x="97" y="0"/>
                    <a:pt x="97" y="0"/>
                    <a:pt x="97" y="0"/>
                  </a:cubicBezTo>
                  <a:cubicBezTo>
                    <a:pt x="97" y="0"/>
                    <a:pt x="97" y="0"/>
                    <a:pt x="97" y="0"/>
                  </a:cubicBezTo>
                  <a:moveTo>
                    <a:pt x="97" y="0"/>
                  </a:moveTo>
                  <a:cubicBezTo>
                    <a:pt x="97" y="0"/>
                    <a:pt x="97" y="0"/>
                    <a:pt x="97" y="0"/>
                  </a:cubicBezTo>
                  <a:cubicBezTo>
                    <a:pt x="97" y="0"/>
                    <a:pt x="97" y="0"/>
                    <a:pt x="97" y="0"/>
                  </a:cubicBezTo>
                  <a:moveTo>
                    <a:pt x="97" y="0"/>
                  </a:moveTo>
                  <a:cubicBezTo>
                    <a:pt x="97" y="0"/>
                    <a:pt x="97" y="0"/>
                    <a:pt x="97" y="0"/>
                  </a:cubicBezTo>
                  <a:cubicBezTo>
                    <a:pt x="97" y="0"/>
                    <a:pt x="97" y="0"/>
                    <a:pt x="97" y="0"/>
                  </a:cubicBezTo>
                  <a:moveTo>
                    <a:pt x="97" y="0"/>
                  </a:moveTo>
                  <a:cubicBezTo>
                    <a:pt x="97" y="0"/>
                    <a:pt x="97" y="0"/>
                    <a:pt x="97" y="0"/>
                  </a:cubicBezTo>
                  <a:cubicBezTo>
                    <a:pt x="97" y="0"/>
                    <a:pt x="97" y="0"/>
                    <a:pt x="97" y="0"/>
                  </a:cubicBezTo>
                  <a:moveTo>
                    <a:pt x="96" y="0"/>
                  </a:moveTo>
                  <a:cubicBezTo>
                    <a:pt x="96" y="0"/>
                    <a:pt x="96" y="0"/>
                    <a:pt x="96" y="0"/>
                  </a:cubicBezTo>
                  <a:cubicBezTo>
                    <a:pt x="96" y="0"/>
                    <a:pt x="96" y="0"/>
                    <a:pt x="96" y="0"/>
                  </a:cubicBezTo>
                  <a:moveTo>
                    <a:pt x="94" y="0"/>
                  </a:moveTo>
                  <a:cubicBezTo>
                    <a:pt x="94" y="0"/>
                    <a:pt x="94" y="0"/>
                    <a:pt x="94" y="0"/>
                  </a:cubicBezTo>
                  <a:cubicBezTo>
                    <a:pt x="94" y="0"/>
                    <a:pt x="94" y="0"/>
                    <a:pt x="94" y="0"/>
                  </a:cubicBezTo>
                  <a:moveTo>
                    <a:pt x="96" y="0"/>
                  </a:moveTo>
                  <a:cubicBezTo>
                    <a:pt x="96" y="0"/>
                    <a:pt x="96" y="0"/>
                    <a:pt x="96" y="0"/>
                  </a:cubicBezTo>
                  <a:cubicBezTo>
                    <a:pt x="96" y="0"/>
                    <a:pt x="96" y="0"/>
                    <a:pt x="96" y="0"/>
                  </a:cubicBezTo>
                  <a:moveTo>
                    <a:pt x="94" y="0"/>
                  </a:moveTo>
                  <a:cubicBezTo>
                    <a:pt x="94" y="0"/>
                    <a:pt x="94" y="0"/>
                    <a:pt x="94" y="0"/>
                  </a:cubicBezTo>
                  <a:cubicBezTo>
                    <a:pt x="94" y="0"/>
                    <a:pt x="94" y="0"/>
                    <a:pt x="94" y="0"/>
                  </a:cubicBezTo>
                  <a:moveTo>
                    <a:pt x="94" y="0"/>
                  </a:moveTo>
                  <a:cubicBezTo>
                    <a:pt x="94" y="0"/>
                    <a:pt x="94" y="0"/>
                    <a:pt x="94" y="0"/>
                  </a:cubicBezTo>
                  <a:cubicBezTo>
                    <a:pt x="94" y="0"/>
                    <a:pt x="94" y="0"/>
                    <a:pt x="94" y="0"/>
                  </a:cubicBezTo>
                  <a:moveTo>
                    <a:pt x="96" y="0"/>
                  </a:moveTo>
                  <a:cubicBezTo>
                    <a:pt x="96" y="0"/>
                    <a:pt x="96" y="0"/>
                    <a:pt x="96" y="0"/>
                  </a:cubicBezTo>
                  <a:cubicBezTo>
                    <a:pt x="96" y="0"/>
                    <a:pt x="96" y="0"/>
                    <a:pt x="96" y="0"/>
                  </a:cubicBezTo>
                  <a:moveTo>
                    <a:pt x="94" y="0"/>
                  </a:moveTo>
                  <a:cubicBezTo>
                    <a:pt x="94" y="0"/>
                    <a:pt x="94" y="0"/>
                    <a:pt x="94" y="0"/>
                  </a:cubicBezTo>
                  <a:cubicBezTo>
                    <a:pt x="94" y="0"/>
                    <a:pt x="94" y="0"/>
                    <a:pt x="94" y="0"/>
                  </a:cubicBezTo>
                  <a:moveTo>
                    <a:pt x="96" y="0"/>
                  </a:moveTo>
                  <a:cubicBezTo>
                    <a:pt x="96" y="0"/>
                    <a:pt x="96" y="0"/>
                    <a:pt x="96" y="0"/>
                  </a:cubicBezTo>
                  <a:cubicBezTo>
                    <a:pt x="96" y="0"/>
                    <a:pt x="96" y="0"/>
                    <a:pt x="96" y="0"/>
                  </a:cubicBezTo>
                  <a:moveTo>
                    <a:pt x="94" y="0"/>
                  </a:moveTo>
                  <a:cubicBezTo>
                    <a:pt x="94" y="0"/>
                    <a:pt x="94" y="0"/>
                    <a:pt x="94" y="0"/>
                  </a:cubicBezTo>
                  <a:cubicBezTo>
                    <a:pt x="94" y="0"/>
                    <a:pt x="94" y="0"/>
                    <a:pt x="94" y="0"/>
                  </a:cubicBezTo>
                  <a:moveTo>
                    <a:pt x="96" y="0"/>
                  </a:moveTo>
                  <a:cubicBezTo>
                    <a:pt x="96" y="0"/>
                    <a:pt x="96" y="0"/>
                    <a:pt x="96" y="0"/>
                  </a:cubicBezTo>
                  <a:cubicBezTo>
                    <a:pt x="96" y="0"/>
                    <a:pt x="96" y="0"/>
                    <a:pt x="96" y="0"/>
                  </a:cubicBezTo>
                  <a:moveTo>
                    <a:pt x="95" y="0"/>
                  </a:moveTo>
                  <a:cubicBezTo>
                    <a:pt x="94" y="0"/>
                    <a:pt x="94" y="0"/>
                    <a:pt x="94" y="0"/>
                  </a:cubicBezTo>
                  <a:cubicBezTo>
                    <a:pt x="94" y="0"/>
                    <a:pt x="94" y="0"/>
                    <a:pt x="95" y="0"/>
                  </a:cubicBezTo>
                  <a:moveTo>
                    <a:pt x="95" y="0"/>
                  </a:moveTo>
                  <a:cubicBezTo>
                    <a:pt x="95" y="0"/>
                    <a:pt x="95" y="0"/>
                    <a:pt x="95" y="0"/>
                  </a:cubicBezTo>
                  <a:cubicBezTo>
                    <a:pt x="95" y="0"/>
                    <a:pt x="95" y="0"/>
                    <a:pt x="95" y="0"/>
                  </a:cubicBezTo>
                  <a:moveTo>
                    <a:pt x="95" y="0"/>
                  </a:moveTo>
                  <a:cubicBezTo>
                    <a:pt x="95" y="0"/>
                    <a:pt x="95" y="0"/>
                    <a:pt x="95" y="0"/>
                  </a:cubicBezTo>
                  <a:cubicBezTo>
                    <a:pt x="95" y="0"/>
                    <a:pt x="95" y="0"/>
                    <a:pt x="95" y="0"/>
                  </a:cubicBezTo>
                  <a:moveTo>
                    <a:pt x="95" y="0"/>
                  </a:moveTo>
                  <a:cubicBezTo>
                    <a:pt x="95" y="0"/>
                    <a:pt x="95" y="0"/>
                    <a:pt x="95" y="0"/>
                  </a:cubicBezTo>
                  <a:cubicBezTo>
                    <a:pt x="95" y="0"/>
                    <a:pt x="95" y="0"/>
                    <a:pt x="95" y="0"/>
                  </a:cubicBezTo>
                  <a:moveTo>
                    <a:pt x="95" y="0"/>
                  </a:moveTo>
                  <a:cubicBezTo>
                    <a:pt x="95" y="0"/>
                    <a:pt x="95" y="0"/>
                    <a:pt x="95" y="0"/>
                  </a:cubicBezTo>
                  <a:cubicBezTo>
                    <a:pt x="95" y="0"/>
                    <a:pt x="95" y="0"/>
                    <a:pt x="95" y="0"/>
                  </a:cubicBezTo>
                  <a:moveTo>
                    <a:pt x="95" y="0"/>
                  </a:moveTo>
                  <a:cubicBezTo>
                    <a:pt x="95" y="0"/>
                    <a:pt x="95" y="0"/>
                    <a:pt x="95" y="0"/>
                  </a:cubicBezTo>
                  <a:cubicBezTo>
                    <a:pt x="95" y="0"/>
                    <a:pt x="95" y="0"/>
                    <a:pt x="95" y="0"/>
                  </a:cubicBezTo>
                  <a:cubicBezTo>
                    <a:pt x="95" y="0"/>
                    <a:pt x="95" y="0"/>
                    <a:pt x="95" y="0"/>
                  </a:cubicBezTo>
                  <a:cubicBezTo>
                    <a:pt x="95" y="0"/>
                    <a:pt x="95" y="0"/>
                    <a:pt x="95" y="0"/>
                  </a:cubicBezTo>
                </a:path>
              </a:pathLst>
            </a:custGeom>
            <a:solidFill>
              <a:srgbClr val="B0BBBB"/>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77" name="Freeform 52"/>
            <p:cNvSpPr/>
            <p:nvPr/>
          </p:nvSpPr>
          <p:spPr bwMode="auto">
            <a:xfrm>
              <a:off x="5379658" y="3761183"/>
              <a:ext cx="55140" cy="55636"/>
            </a:xfrm>
            <a:custGeom>
              <a:avLst/>
              <a:gdLst>
                <a:gd name="T0" fmla="*/ 17 w 17"/>
                <a:gd name="T1" fmla="*/ 0 h 17"/>
                <a:gd name="T2" fmla="*/ 17 w 17"/>
                <a:gd name="T3" fmla="*/ 0 h 17"/>
                <a:gd name="T4" fmla="*/ 0 w 17"/>
                <a:gd name="T5" fmla="*/ 17 h 17"/>
                <a:gd name="T6" fmla="*/ 0 w 17"/>
                <a:gd name="T7" fmla="*/ 17 h 17"/>
                <a:gd name="T8" fmla="*/ 17 w 17"/>
                <a:gd name="T9" fmla="*/ 0 h 17"/>
              </a:gdLst>
              <a:ahLst/>
              <a:cxnLst>
                <a:cxn ang="0">
                  <a:pos x="T0" y="T1"/>
                </a:cxn>
                <a:cxn ang="0">
                  <a:pos x="T2" y="T3"/>
                </a:cxn>
                <a:cxn ang="0">
                  <a:pos x="T4" y="T5"/>
                </a:cxn>
                <a:cxn ang="0">
                  <a:pos x="T6" y="T7"/>
                </a:cxn>
                <a:cxn ang="0">
                  <a:pos x="T8" y="T9"/>
                </a:cxn>
              </a:cxnLst>
              <a:rect l="0" t="0" r="r" b="b"/>
              <a:pathLst>
                <a:path w="17" h="17">
                  <a:moveTo>
                    <a:pt x="17" y="0"/>
                  </a:moveTo>
                  <a:cubicBezTo>
                    <a:pt x="17" y="0"/>
                    <a:pt x="17" y="0"/>
                    <a:pt x="17" y="0"/>
                  </a:cubicBezTo>
                  <a:cubicBezTo>
                    <a:pt x="12" y="6"/>
                    <a:pt x="6" y="12"/>
                    <a:pt x="0" y="17"/>
                  </a:cubicBezTo>
                  <a:cubicBezTo>
                    <a:pt x="0" y="17"/>
                    <a:pt x="0" y="17"/>
                    <a:pt x="0" y="17"/>
                  </a:cubicBezTo>
                  <a:cubicBezTo>
                    <a:pt x="6" y="12"/>
                    <a:pt x="12" y="6"/>
                    <a:pt x="17"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100" name="Freeform 75"/>
            <p:cNvSpPr/>
            <p:nvPr/>
          </p:nvSpPr>
          <p:spPr bwMode="auto">
            <a:xfrm>
              <a:off x="5434798" y="3702338"/>
              <a:ext cx="134207" cy="58846"/>
            </a:xfrm>
            <a:custGeom>
              <a:avLst/>
              <a:gdLst>
                <a:gd name="T0" fmla="*/ 42 w 42"/>
                <a:gd name="T1" fmla="*/ 0 h 18"/>
                <a:gd name="T2" fmla="*/ 0 w 42"/>
                <a:gd name="T3" fmla="*/ 18 h 18"/>
                <a:gd name="T4" fmla="*/ 0 w 42"/>
                <a:gd name="T5" fmla="*/ 18 h 18"/>
                <a:gd name="T6" fmla="*/ 42 w 42"/>
                <a:gd name="T7" fmla="*/ 0 h 18"/>
                <a:gd name="T8" fmla="*/ 42 w 42"/>
                <a:gd name="T9" fmla="*/ 0 h 18"/>
              </a:gdLst>
              <a:ahLst/>
              <a:cxnLst>
                <a:cxn ang="0">
                  <a:pos x="T0" y="T1"/>
                </a:cxn>
                <a:cxn ang="0">
                  <a:pos x="T2" y="T3"/>
                </a:cxn>
                <a:cxn ang="0">
                  <a:pos x="T4" y="T5"/>
                </a:cxn>
                <a:cxn ang="0">
                  <a:pos x="T6" y="T7"/>
                </a:cxn>
                <a:cxn ang="0">
                  <a:pos x="T8" y="T9"/>
                </a:cxn>
              </a:cxnLst>
              <a:rect l="0" t="0" r="r" b="b"/>
              <a:pathLst>
                <a:path w="42" h="18">
                  <a:moveTo>
                    <a:pt x="42" y="0"/>
                  </a:moveTo>
                  <a:cubicBezTo>
                    <a:pt x="26" y="2"/>
                    <a:pt x="12" y="9"/>
                    <a:pt x="0" y="18"/>
                  </a:cubicBezTo>
                  <a:cubicBezTo>
                    <a:pt x="0" y="18"/>
                    <a:pt x="0" y="18"/>
                    <a:pt x="0" y="18"/>
                  </a:cubicBezTo>
                  <a:cubicBezTo>
                    <a:pt x="12" y="9"/>
                    <a:pt x="26" y="2"/>
                    <a:pt x="42" y="0"/>
                  </a:cubicBezTo>
                  <a:cubicBezTo>
                    <a:pt x="42" y="0"/>
                    <a:pt x="42" y="0"/>
                    <a:pt x="42" y="0"/>
                  </a:cubicBezTo>
                </a:path>
              </a:pathLst>
            </a:custGeom>
            <a:solidFill>
              <a:srgbClr val="378690"/>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101" name="Freeform 76"/>
            <p:cNvSpPr/>
            <p:nvPr/>
          </p:nvSpPr>
          <p:spPr bwMode="auto">
            <a:xfrm>
              <a:off x="5434798" y="3602834"/>
              <a:ext cx="89471" cy="158349"/>
            </a:xfrm>
            <a:custGeom>
              <a:avLst/>
              <a:gdLst>
                <a:gd name="T0" fmla="*/ 28 w 28"/>
                <a:gd name="T1" fmla="*/ 0 h 48"/>
                <a:gd name="T2" fmla="*/ 28 w 28"/>
                <a:gd name="T3" fmla="*/ 0 h 48"/>
                <a:gd name="T4" fmla="*/ 0 w 28"/>
                <a:gd name="T5" fmla="*/ 48 h 48"/>
                <a:gd name="T6" fmla="*/ 0 w 28"/>
                <a:gd name="T7" fmla="*/ 48 h 48"/>
                <a:gd name="T8" fmla="*/ 0 w 28"/>
                <a:gd name="T9" fmla="*/ 48 h 48"/>
                <a:gd name="T10" fmla="*/ 0 w 28"/>
                <a:gd name="T11" fmla="*/ 48 h 48"/>
                <a:gd name="T12" fmla="*/ 0 w 28"/>
                <a:gd name="T13" fmla="*/ 48 h 48"/>
                <a:gd name="T14" fmla="*/ 20 w 28"/>
                <a:gd name="T15" fmla="*/ 20 h 48"/>
                <a:gd name="T16" fmla="*/ 28 w 28"/>
                <a:gd name="T1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48">
                  <a:moveTo>
                    <a:pt x="28" y="0"/>
                  </a:moveTo>
                  <a:cubicBezTo>
                    <a:pt x="28" y="0"/>
                    <a:pt x="28" y="0"/>
                    <a:pt x="28" y="0"/>
                  </a:cubicBezTo>
                  <a:cubicBezTo>
                    <a:pt x="22" y="18"/>
                    <a:pt x="12" y="34"/>
                    <a:pt x="0" y="48"/>
                  </a:cubicBezTo>
                  <a:cubicBezTo>
                    <a:pt x="0" y="48"/>
                    <a:pt x="0" y="48"/>
                    <a:pt x="0" y="48"/>
                  </a:cubicBezTo>
                  <a:cubicBezTo>
                    <a:pt x="0" y="48"/>
                    <a:pt x="0" y="48"/>
                    <a:pt x="0" y="48"/>
                  </a:cubicBezTo>
                  <a:cubicBezTo>
                    <a:pt x="0" y="48"/>
                    <a:pt x="0" y="48"/>
                    <a:pt x="0" y="48"/>
                  </a:cubicBezTo>
                  <a:cubicBezTo>
                    <a:pt x="0" y="48"/>
                    <a:pt x="0" y="48"/>
                    <a:pt x="0" y="48"/>
                  </a:cubicBezTo>
                  <a:cubicBezTo>
                    <a:pt x="8" y="39"/>
                    <a:pt x="14" y="30"/>
                    <a:pt x="20" y="20"/>
                  </a:cubicBezTo>
                  <a:cubicBezTo>
                    <a:pt x="23" y="13"/>
                    <a:pt x="26" y="7"/>
                    <a:pt x="28"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102" name="Freeform 77"/>
            <p:cNvSpPr/>
            <p:nvPr/>
          </p:nvSpPr>
          <p:spPr bwMode="auto">
            <a:xfrm>
              <a:off x="5434798" y="3702338"/>
              <a:ext cx="134207" cy="58846"/>
            </a:xfrm>
            <a:custGeom>
              <a:avLst/>
              <a:gdLst>
                <a:gd name="T0" fmla="*/ 42 w 42"/>
                <a:gd name="T1" fmla="*/ 0 h 18"/>
                <a:gd name="T2" fmla="*/ 0 w 42"/>
                <a:gd name="T3" fmla="*/ 18 h 18"/>
                <a:gd name="T4" fmla="*/ 0 w 42"/>
                <a:gd name="T5" fmla="*/ 18 h 18"/>
                <a:gd name="T6" fmla="*/ 42 w 42"/>
                <a:gd name="T7" fmla="*/ 0 h 18"/>
                <a:gd name="T8" fmla="*/ 42 w 42"/>
                <a:gd name="T9" fmla="*/ 0 h 18"/>
              </a:gdLst>
              <a:ahLst/>
              <a:cxnLst>
                <a:cxn ang="0">
                  <a:pos x="T0" y="T1"/>
                </a:cxn>
                <a:cxn ang="0">
                  <a:pos x="T2" y="T3"/>
                </a:cxn>
                <a:cxn ang="0">
                  <a:pos x="T4" y="T5"/>
                </a:cxn>
                <a:cxn ang="0">
                  <a:pos x="T6" y="T7"/>
                </a:cxn>
                <a:cxn ang="0">
                  <a:pos x="T8" y="T9"/>
                </a:cxn>
              </a:cxnLst>
              <a:rect l="0" t="0" r="r" b="b"/>
              <a:pathLst>
                <a:path w="42" h="18">
                  <a:moveTo>
                    <a:pt x="42" y="0"/>
                  </a:moveTo>
                  <a:cubicBezTo>
                    <a:pt x="26" y="2"/>
                    <a:pt x="12" y="9"/>
                    <a:pt x="0" y="18"/>
                  </a:cubicBezTo>
                  <a:cubicBezTo>
                    <a:pt x="0" y="18"/>
                    <a:pt x="0" y="18"/>
                    <a:pt x="0" y="18"/>
                  </a:cubicBezTo>
                  <a:cubicBezTo>
                    <a:pt x="12" y="9"/>
                    <a:pt x="26" y="2"/>
                    <a:pt x="42" y="0"/>
                  </a:cubicBezTo>
                  <a:cubicBezTo>
                    <a:pt x="42" y="0"/>
                    <a:pt x="42" y="0"/>
                    <a:pt x="42" y="0"/>
                  </a:cubicBezTo>
                </a:path>
              </a:pathLst>
            </a:custGeom>
            <a:solidFill>
              <a:srgbClr val="25757A"/>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103" name="Oval 78"/>
            <p:cNvSpPr>
              <a:spLocks noChangeArrowheads="1"/>
            </p:cNvSpPr>
            <p:nvPr/>
          </p:nvSpPr>
          <p:spPr bwMode="auto">
            <a:xfrm>
              <a:off x="5434798" y="3761183"/>
              <a:ext cx="1041" cy="1070"/>
            </a:xfrm>
            <a:prstGeom prst="ellipse">
              <a:avLst/>
            </a:prstGeom>
            <a:solidFill>
              <a:srgbClr val="97A7A6"/>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106" name="Freeform 81"/>
            <p:cNvSpPr/>
            <p:nvPr/>
          </p:nvSpPr>
          <p:spPr bwMode="auto">
            <a:xfrm>
              <a:off x="5322439" y="3816820"/>
              <a:ext cx="57220" cy="134810"/>
            </a:xfrm>
            <a:custGeom>
              <a:avLst/>
              <a:gdLst>
                <a:gd name="T0" fmla="*/ 18 w 18"/>
                <a:gd name="T1" fmla="*/ 0 h 41"/>
                <a:gd name="T2" fmla="*/ 18 w 18"/>
                <a:gd name="T3" fmla="*/ 0 h 41"/>
                <a:gd name="T4" fmla="*/ 0 w 18"/>
                <a:gd name="T5" fmla="*/ 41 h 41"/>
                <a:gd name="T6" fmla="*/ 0 w 18"/>
                <a:gd name="T7" fmla="*/ 41 h 41"/>
                <a:gd name="T8" fmla="*/ 18 w 18"/>
                <a:gd name="T9" fmla="*/ 0 h 41"/>
              </a:gdLst>
              <a:ahLst/>
              <a:cxnLst>
                <a:cxn ang="0">
                  <a:pos x="T0" y="T1"/>
                </a:cxn>
                <a:cxn ang="0">
                  <a:pos x="T2" y="T3"/>
                </a:cxn>
                <a:cxn ang="0">
                  <a:pos x="T4" y="T5"/>
                </a:cxn>
                <a:cxn ang="0">
                  <a:pos x="T6" y="T7"/>
                </a:cxn>
                <a:cxn ang="0">
                  <a:pos x="T8" y="T9"/>
                </a:cxn>
              </a:cxnLst>
              <a:rect l="0" t="0" r="r" b="b"/>
              <a:pathLst>
                <a:path w="18" h="41">
                  <a:moveTo>
                    <a:pt x="18" y="0"/>
                  </a:moveTo>
                  <a:cubicBezTo>
                    <a:pt x="18" y="0"/>
                    <a:pt x="18" y="0"/>
                    <a:pt x="18" y="0"/>
                  </a:cubicBezTo>
                  <a:cubicBezTo>
                    <a:pt x="9" y="12"/>
                    <a:pt x="3" y="26"/>
                    <a:pt x="0" y="41"/>
                  </a:cubicBezTo>
                  <a:cubicBezTo>
                    <a:pt x="0" y="41"/>
                    <a:pt x="0" y="41"/>
                    <a:pt x="0" y="41"/>
                  </a:cubicBezTo>
                  <a:cubicBezTo>
                    <a:pt x="3" y="26"/>
                    <a:pt x="9" y="12"/>
                    <a:pt x="18" y="0"/>
                  </a:cubicBezTo>
                </a:path>
              </a:pathLst>
            </a:custGeom>
            <a:solidFill>
              <a:srgbClr val="378690"/>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107" name="Freeform 82"/>
            <p:cNvSpPr/>
            <p:nvPr/>
          </p:nvSpPr>
          <p:spPr bwMode="auto">
            <a:xfrm>
              <a:off x="5226726" y="3816820"/>
              <a:ext cx="152933" cy="92014"/>
            </a:xfrm>
            <a:custGeom>
              <a:avLst/>
              <a:gdLst>
                <a:gd name="T0" fmla="*/ 48 w 48"/>
                <a:gd name="T1" fmla="*/ 0 h 28"/>
                <a:gd name="T2" fmla="*/ 0 w 48"/>
                <a:gd name="T3" fmla="*/ 28 h 28"/>
                <a:gd name="T4" fmla="*/ 0 w 48"/>
                <a:gd name="T5" fmla="*/ 28 h 28"/>
                <a:gd name="T6" fmla="*/ 20 w 48"/>
                <a:gd name="T7" fmla="*/ 19 h 28"/>
                <a:gd name="T8" fmla="*/ 48 w 48"/>
                <a:gd name="T9" fmla="*/ 0 h 28"/>
                <a:gd name="T10" fmla="*/ 48 w 48"/>
                <a:gd name="T11" fmla="*/ 0 h 28"/>
                <a:gd name="T12" fmla="*/ 48 w 48"/>
                <a:gd name="T13" fmla="*/ 0 h 28"/>
                <a:gd name="T14" fmla="*/ 48 w 48"/>
                <a:gd name="T15" fmla="*/ 0 h 28"/>
                <a:gd name="T16" fmla="*/ 48 w 48"/>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28">
                  <a:moveTo>
                    <a:pt x="48" y="0"/>
                  </a:moveTo>
                  <a:cubicBezTo>
                    <a:pt x="34" y="12"/>
                    <a:pt x="18" y="22"/>
                    <a:pt x="0" y="28"/>
                  </a:cubicBezTo>
                  <a:cubicBezTo>
                    <a:pt x="0" y="28"/>
                    <a:pt x="0" y="28"/>
                    <a:pt x="0" y="28"/>
                  </a:cubicBezTo>
                  <a:cubicBezTo>
                    <a:pt x="7" y="26"/>
                    <a:pt x="14" y="23"/>
                    <a:pt x="20" y="19"/>
                  </a:cubicBezTo>
                  <a:cubicBezTo>
                    <a:pt x="30" y="14"/>
                    <a:pt x="39" y="7"/>
                    <a:pt x="48" y="0"/>
                  </a:cubicBezTo>
                  <a:cubicBezTo>
                    <a:pt x="48" y="0"/>
                    <a:pt x="48" y="0"/>
                    <a:pt x="48" y="0"/>
                  </a:cubicBezTo>
                  <a:cubicBezTo>
                    <a:pt x="48" y="0"/>
                    <a:pt x="48" y="0"/>
                    <a:pt x="48" y="0"/>
                  </a:cubicBezTo>
                  <a:cubicBezTo>
                    <a:pt x="48" y="0"/>
                    <a:pt x="48" y="0"/>
                    <a:pt x="48" y="0"/>
                  </a:cubicBezTo>
                  <a:cubicBezTo>
                    <a:pt x="48" y="0"/>
                    <a:pt x="48" y="0"/>
                    <a:pt x="48"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109" name="Oval 84"/>
            <p:cNvSpPr>
              <a:spLocks noChangeArrowheads="1"/>
            </p:cNvSpPr>
            <p:nvPr/>
          </p:nvSpPr>
          <p:spPr bwMode="auto">
            <a:xfrm>
              <a:off x="5379658" y="3816819"/>
              <a:ext cx="1041" cy="1070"/>
            </a:xfrm>
            <a:prstGeom prst="ellipse">
              <a:avLst/>
            </a:prstGeom>
            <a:solidFill>
              <a:srgbClr val="97A7A6"/>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112" name="Freeform 87"/>
            <p:cNvSpPr>
              <a:spLocks noEditPoints="1"/>
            </p:cNvSpPr>
            <p:nvPr/>
          </p:nvSpPr>
          <p:spPr bwMode="auto">
            <a:xfrm>
              <a:off x="4871964" y="3277578"/>
              <a:ext cx="351642" cy="322047"/>
            </a:xfrm>
            <a:custGeom>
              <a:avLst/>
              <a:gdLst>
                <a:gd name="T0" fmla="*/ 23 w 110"/>
                <a:gd name="T1" fmla="*/ 40 h 98"/>
                <a:gd name="T2" fmla="*/ 34 w 110"/>
                <a:gd name="T3" fmla="*/ 55 h 98"/>
                <a:gd name="T4" fmla="*/ 50 w 110"/>
                <a:gd name="T5" fmla="*/ 44 h 98"/>
                <a:gd name="T6" fmla="*/ 39 w 110"/>
                <a:gd name="T7" fmla="*/ 30 h 98"/>
                <a:gd name="T8" fmla="*/ 50 w 110"/>
                <a:gd name="T9" fmla="*/ 22 h 98"/>
                <a:gd name="T10" fmla="*/ 8 w 110"/>
                <a:gd name="T11" fmla="*/ 0 h 98"/>
                <a:gd name="T12" fmla="*/ 11 w 110"/>
                <a:gd name="T13" fmla="*/ 48 h 98"/>
                <a:gd name="T14" fmla="*/ 23 w 110"/>
                <a:gd name="T15" fmla="*/ 40 h 98"/>
                <a:gd name="T16" fmla="*/ 88 w 110"/>
                <a:gd name="T17" fmla="*/ 41 h 98"/>
                <a:gd name="T18" fmla="*/ 100 w 110"/>
                <a:gd name="T19" fmla="*/ 49 h 98"/>
                <a:gd name="T20" fmla="*/ 105 w 110"/>
                <a:gd name="T21" fmla="*/ 1 h 98"/>
                <a:gd name="T22" fmla="*/ 62 w 110"/>
                <a:gd name="T23" fmla="*/ 22 h 98"/>
                <a:gd name="T24" fmla="*/ 73 w 110"/>
                <a:gd name="T25" fmla="*/ 30 h 98"/>
                <a:gd name="T26" fmla="*/ 0 w 110"/>
                <a:gd name="T27" fmla="*/ 78 h 98"/>
                <a:gd name="T28" fmla="*/ 4 w 110"/>
                <a:gd name="T29" fmla="*/ 96 h 98"/>
                <a:gd name="T30" fmla="*/ 88 w 110"/>
                <a:gd name="T31" fmla="*/ 41 h 98"/>
                <a:gd name="T32" fmla="*/ 77 w 110"/>
                <a:gd name="T33" fmla="*/ 66 h 98"/>
                <a:gd name="T34" fmla="*/ 62 w 110"/>
                <a:gd name="T35" fmla="*/ 78 h 98"/>
                <a:gd name="T36" fmla="*/ 105 w 110"/>
                <a:gd name="T37" fmla="*/ 98 h 98"/>
                <a:gd name="T38" fmla="*/ 110 w 110"/>
                <a:gd name="T39" fmla="*/ 80 h 98"/>
                <a:gd name="T40" fmla="*/ 77 w 110"/>
                <a:gd name="T41" fmla="*/ 66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0" h="98">
                  <a:moveTo>
                    <a:pt x="23" y="40"/>
                  </a:moveTo>
                  <a:cubicBezTo>
                    <a:pt x="27" y="45"/>
                    <a:pt x="30" y="50"/>
                    <a:pt x="34" y="55"/>
                  </a:cubicBezTo>
                  <a:cubicBezTo>
                    <a:pt x="40" y="52"/>
                    <a:pt x="45" y="48"/>
                    <a:pt x="50" y="44"/>
                  </a:cubicBezTo>
                  <a:cubicBezTo>
                    <a:pt x="46" y="40"/>
                    <a:pt x="42" y="35"/>
                    <a:pt x="39" y="30"/>
                  </a:cubicBezTo>
                  <a:cubicBezTo>
                    <a:pt x="50" y="22"/>
                    <a:pt x="50" y="22"/>
                    <a:pt x="50" y="22"/>
                  </a:cubicBezTo>
                  <a:cubicBezTo>
                    <a:pt x="8" y="0"/>
                    <a:pt x="8" y="0"/>
                    <a:pt x="8" y="0"/>
                  </a:cubicBezTo>
                  <a:cubicBezTo>
                    <a:pt x="11" y="48"/>
                    <a:pt x="11" y="48"/>
                    <a:pt x="11" y="48"/>
                  </a:cubicBezTo>
                  <a:lnTo>
                    <a:pt x="23" y="40"/>
                  </a:lnTo>
                  <a:close/>
                  <a:moveTo>
                    <a:pt x="88" y="41"/>
                  </a:moveTo>
                  <a:cubicBezTo>
                    <a:pt x="100" y="49"/>
                    <a:pt x="100" y="49"/>
                    <a:pt x="100" y="49"/>
                  </a:cubicBezTo>
                  <a:cubicBezTo>
                    <a:pt x="105" y="1"/>
                    <a:pt x="105" y="1"/>
                    <a:pt x="105" y="1"/>
                  </a:cubicBezTo>
                  <a:cubicBezTo>
                    <a:pt x="62" y="22"/>
                    <a:pt x="62" y="22"/>
                    <a:pt x="62" y="22"/>
                  </a:cubicBezTo>
                  <a:cubicBezTo>
                    <a:pt x="73" y="30"/>
                    <a:pt x="73" y="30"/>
                    <a:pt x="73" y="30"/>
                  </a:cubicBezTo>
                  <a:cubicBezTo>
                    <a:pt x="46" y="68"/>
                    <a:pt x="1" y="78"/>
                    <a:pt x="0" y="78"/>
                  </a:cubicBezTo>
                  <a:cubicBezTo>
                    <a:pt x="4" y="96"/>
                    <a:pt x="4" y="96"/>
                    <a:pt x="4" y="96"/>
                  </a:cubicBezTo>
                  <a:cubicBezTo>
                    <a:pt x="6" y="96"/>
                    <a:pt x="57" y="85"/>
                    <a:pt x="88" y="41"/>
                  </a:cubicBezTo>
                  <a:close/>
                  <a:moveTo>
                    <a:pt x="77" y="66"/>
                  </a:moveTo>
                  <a:cubicBezTo>
                    <a:pt x="72" y="70"/>
                    <a:pt x="67" y="75"/>
                    <a:pt x="62" y="78"/>
                  </a:cubicBezTo>
                  <a:cubicBezTo>
                    <a:pt x="84" y="93"/>
                    <a:pt x="104" y="98"/>
                    <a:pt x="105" y="98"/>
                  </a:cubicBezTo>
                  <a:cubicBezTo>
                    <a:pt x="110" y="80"/>
                    <a:pt x="110" y="80"/>
                    <a:pt x="110" y="80"/>
                  </a:cubicBezTo>
                  <a:cubicBezTo>
                    <a:pt x="109" y="80"/>
                    <a:pt x="95" y="76"/>
                    <a:pt x="77" y="66"/>
                  </a:cubicBezTo>
                  <a:close/>
                </a:path>
              </a:pathLst>
            </a:custGeom>
            <a:solidFill>
              <a:schemeClr val="bg1"/>
            </a:solidFill>
            <a:ln>
              <a:noFill/>
            </a:ln>
          </p:spPr>
          <p:txBody>
            <a:bodyPr vert="horz" wrap="square" lIns="91416" tIns="45708" rIns="91416" bIns="45708" numCol="1" anchor="t" anchorCtr="0" compatLnSpc="1"/>
            <a:lstStyle/>
            <a:p>
              <a:endParaRPr lang="zh-CN" altLang="en-US" sz="2800">
                <a:solidFill>
                  <a:schemeClr val="tx1">
                    <a:lumMod val="50000"/>
                  </a:schemeClr>
                </a:solidFill>
              </a:endParaRPr>
            </a:p>
          </p:txBody>
        </p:sp>
      </p:grpSp>
      <p:grpSp>
        <p:nvGrpSpPr>
          <p:cNvPr id="6" name="Group 124"/>
          <p:cNvGrpSpPr/>
          <p:nvPr/>
        </p:nvGrpSpPr>
        <p:grpSpPr>
          <a:xfrm>
            <a:off x="5129073" y="1931148"/>
            <a:ext cx="1755671" cy="1745659"/>
            <a:chOff x="3707801" y="2040749"/>
            <a:chExt cx="1317096" cy="1309585"/>
          </a:xfrm>
        </p:grpSpPr>
        <p:sp>
          <p:nvSpPr>
            <p:cNvPr id="51" name="Oval 40"/>
            <p:cNvSpPr>
              <a:spLocks noChangeArrowheads="1"/>
            </p:cNvSpPr>
            <p:nvPr/>
          </p:nvSpPr>
          <p:spPr bwMode="auto">
            <a:xfrm>
              <a:off x="3707801" y="2040749"/>
              <a:ext cx="1259877" cy="1295676"/>
            </a:xfrm>
            <a:prstGeom prst="ellipse">
              <a:avLst/>
            </a:pr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52" name="Oval 41"/>
            <p:cNvSpPr>
              <a:spLocks noChangeArrowheads="1"/>
            </p:cNvSpPr>
            <p:nvPr/>
          </p:nvSpPr>
          <p:spPr bwMode="auto">
            <a:xfrm>
              <a:off x="3791029" y="2123134"/>
              <a:ext cx="1096540" cy="1131977"/>
            </a:xfrm>
            <a:prstGeom prst="ellipse">
              <a:avLst/>
            </a:prstGeom>
            <a:solidFill>
              <a:srgbClr val="E5E8E9"/>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53" name="Oval 42"/>
            <p:cNvSpPr>
              <a:spLocks noChangeArrowheads="1"/>
            </p:cNvSpPr>
            <p:nvPr/>
          </p:nvSpPr>
          <p:spPr bwMode="auto">
            <a:xfrm>
              <a:off x="3868016" y="2202308"/>
              <a:ext cx="942566" cy="973629"/>
            </a:xfrm>
            <a:prstGeom prst="ellipse">
              <a:avLst/>
            </a:prstGeom>
            <a:solidFill>
              <a:schemeClr val="accent1"/>
            </a:solidFill>
            <a:ln>
              <a:noFill/>
            </a:ln>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78" name="Freeform 53"/>
            <p:cNvSpPr>
              <a:spLocks noEditPoints="1"/>
            </p:cNvSpPr>
            <p:nvPr/>
          </p:nvSpPr>
          <p:spPr bwMode="auto">
            <a:xfrm>
              <a:off x="3868016" y="2202308"/>
              <a:ext cx="498333" cy="515702"/>
            </a:xfrm>
            <a:custGeom>
              <a:avLst/>
              <a:gdLst>
                <a:gd name="T0" fmla="*/ 0 w 156"/>
                <a:gd name="T1" fmla="*/ 156 h 157"/>
                <a:gd name="T2" fmla="*/ 0 w 156"/>
                <a:gd name="T3" fmla="*/ 156 h 157"/>
                <a:gd name="T4" fmla="*/ 0 w 156"/>
                <a:gd name="T5" fmla="*/ 155 h 157"/>
                <a:gd name="T6" fmla="*/ 0 w 156"/>
                <a:gd name="T7" fmla="*/ 155 h 157"/>
                <a:gd name="T8" fmla="*/ 0 w 156"/>
                <a:gd name="T9" fmla="*/ 154 h 157"/>
                <a:gd name="T10" fmla="*/ 0 w 156"/>
                <a:gd name="T11" fmla="*/ 154 h 157"/>
                <a:gd name="T12" fmla="*/ 0 w 156"/>
                <a:gd name="T13" fmla="*/ 153 h 157"/>
                <a:gd name="T14" fmla="*/ 0 w 156"/>
                <a:gd name="T15" fmla="*/ 153 h 157"/>
                <a:gd name="T16" fmla="*/ 0 w 156"/>
                <a:gd name="T17" fmla="*/ 152 h 157"/>
                <a:gd name="T18" fmla="*/ 0 w 156"/>
                <a:gd name="T19" fmla="*/ 152 h 157"/>
                <a:gd name="T20" fmla="*/ 0 w 156"/>
                <a:gd name="T21" fmla="*/ 151 h 157"/>
                <a:gd name="T22" fmla="*/ 0 w 156"/>
                <a:gd name="T23" fmla="*/ 151 h 157"/>
                <a:gd name="T24" fmla="*/ 0 w 156"/>
                <a:gd name="T25" fmla="*/ 150 h 157"/>
                <a:gd name="T26" fmla="*/ 0 w 156"/>
                <a:gd name="T27" fmla="*/ 150 h 157"/>
                <a:gd name="T28" fmla="*/ 0 w 156"/>
                <a:gd name="T29" fmla="*/ 149 h 157"/>
                <a:gd name="T30" fmla="*/ 0 w 156"/>
                <a:gd name="T31" fmla="*/ 149 h 157"/>
                <a:gd name="T32" fmla="*/ 0 w 156"/>
                <a:gd name="T33" fmla="*/ 149 h 157"/>
                <a:gd name="T34" fmla="*/ 0 w 156"/>
                <a:gd name="T35" fmla="*/ 148 h 157"/>
                <a:gd name="T36" fmla="*/ 0 w 156"/>
                <a:gd name="T37" fmla="*/ 148 h 157"/>
                <a:gd name="T38" fmla="*/ 0 w 156"/>
                <a:gd name="T39" fmla="*/ 147 h 157"/>
                <a:gd name="T40" fmla="*/ 0 w 156"/>
                <a:gd name="T41" fmla="*/ 147 h 157"/>
                <a:gd name="T42" fmla="*/ 0 w 156"/>
                <a:gd name="T43" fmla="*/ 146 h 157"/>
                <a:gd name="T44" fmla="*/ 0 w 156"/>
                <a:gd name="T45" fmla="*/ 146 h 157"/>
                <a:gd name="T46" fmla="*/ 0 w 156"/>
                <a:gd name="T47" fmla="*/ 145 h 157"/>
                <a:gd name="T48" fmla="*/ 0 w 156"/>
                <a:gd name="T49" fmla="*/ 145 h 157"/>
                <a:gd name="T50" fmla="*/ 0 w 156"/>
                <a:gd name="T51" fmla="*/ 144 h 157"/>
                <a:gd name="T52" fmla="*/ 0 w 156"/>
                <a:gd name="T53" fmla="*/ 143 h 157"/>
                <a:gd name="T54" fmla="*/ 156 w 156"/>
                <a:gd name="T55" fmla="*/ 0 h 157"/>
                <a:gd name="T56" fmla="*/ 155 w 156"/>
                <a:gd name="T57" fmla="*/ 0 h 157"/>
                <a:gd name="T58" fmla="*/ 155 w 156"/>
                <a:gd name="T59" fmla="*/ 0 h 157"/>
                <a:gd name="T60" fmla="*/ 154 w 156"/>
                <a:gd name="T61" fmla="*/ 0 h 157"/>
                <a:gd name="T62" fmla="*/ 154 w 156"/>
                <a:gd name="T63" fmla="*/ 0 h 157"/>
                <a:gd name="T64" fmla="*/ 153 w 156"/>
                <a:gd name="T65" fmla="*/ 0 h 157"/>
                <a:gd name="T66" fmla="*/ 153 w 156"/>
                <a:gd name="T67" fmla="*/ 0 h 157"/>
                <a:gd name="T68" fmla="*/ 142 w 156"/>
                <a:gd name="T69" fmla="*/ 0 h 157"/>
                <a:gd name="T70" fmla="*/ 143 w 156"/>
                <a:gd name="T71" fmla="*/ 0 h 157"/>
                <a:gd name="T72" fmla="*/ 152 w 156"/>
                <a:gd name="T73" fmla="*/ 0 h 157"/>
                <a:gd name="T74" fmla="*/ 152 w 156"/>
                <a:gd name="T75" fmla="*/ 0 h 157"/>
                <a:gd name="T76" fmla="*/ 151 w 156"/>
                <a:gd name="T77" fmla="*/ 0 h 157"/>
                <a:gd name="T78" fmla="*/ 144 w 156"/>
                <a:gd name="T79" fmla="*/ 0 h 157"/>
                <a:gd name="T80" fmla="*/ 144 w 156"/>
                <a:gd name="T81" fmla="*/ 0 h 157"/>
                <a:gd name="T82" fmla="*/ 150 w 156"/>
                <a:gd name="T83" fmla="*/ 0 h 157"/>
                <a:gd name="T84" fmla="*/ 145 w 156"/>
                <a:gd name="T85" fmla="*/ 0 h 157"/>
                <a:gd name="T86" fmla="*/ 145 w 156"/>
                <a:gd name="T87" fmla="*/ 0 h 157"/>
                <a:gd name="T88" fmla="*/ 150 w 156"/>
                <a:gd name="T89" fmla="*/ 0 h 157"/>
                <a:gd name="T90" fmla="*/ 145 w 156"/>
                <a:gd name="T91" fmla="*/ 0 h 157"/>
                <a:gd name="T92" fmla="*/ 145 w 156"/>
                <a:gd name="T93" fmla="*/ 0 h 157"/>
                <a:gd name="T94" fmla="*/ 149 w 156"/>
                <a:gd name="T95" fmla="*/ 0 h 157"/>
                <a:gd name="T96" fmla="*/ 146 w 156"/>
                <a:gd name="T97" fmla="*/ 0 h 157"/>
                <a:gd name="T98" fmla="*/ 146 w 156"/>
                <a:gd name="T99" fmla="*/ 0 h 157"/>
                <a:gd name="T100" fmla="*/ 148 w 156"/>
                <a:gd name="T101" fmla="*/ 0 h 157"/>
                <a:gd name="T102" fmla="*/ 147 w 156"/>
                <a:gd name="T103" fmla="*/ 0 h 157"/>
                <a:gd name="T104" fmla="*/ 147 w 156"/>
                <a:gd name="T105" fmla="*/ 0 h 157"/>
                <a:gd name="T106" fmla="*/ 147 w 156"/>
                <a:gd name="T107" fmla="*/ 0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6" h="157">
                  <a:moveTo>
                    <a:pt x="0" y="157"/>
                  </a:moveTo>
                  <a:cubicBezTo>
                    <a:pt x="0" y="157"/>
                    <a:pt x="0" y="157"/>
                    <a:pt x="0" y="157"/>
                  </a:cubicBezTo>
                  <a:cubicBezTo>
                    <a:pt x="0" y="157"/>
                    <a:pt x="0" y="157"/>
                    <a:pt x="0" y="157"/>
                  </a:cubicBezTo>
                  <a:moveTo>
                    <a:pt x="0" y="156"/>
                  </a:moveTo>
                  <a:cubicBezTo>
                    <a:pt x="0" y="156"/>
                    <a:pt x="0" y="156"/>
                    <a:pt x="0" y="156"/>
                  </a:cubicBezTo>
                  <a:cubicBezTo>
                    <a:pt x="0" y="156"/>
                    <a:pt x="0" y="156"/>
                    <a:pt x="0" y="156"/>
                  </a:cubicBezTo>
                  <a:moveTo>
                    <a:pt x="0" y="156"/>
                  </a:moveTo>
                  <a:cubicBezTo>
                    <a:pt x="0" y="156"/>
                    <a:pt x="0" y="156"/>
                    <a:pt x="0" y="156"/>
                  </a:cubicBezTo>
                  <a:cubicBezTo>
                    <a:pt x="0" y="156"/>
                    <a:pt x="0" y="156"/>
                    <a:pt x="0" y="156"/>
                  </a:cubicBezTo>
                  <a:moveTo>
                    <a:pt x="0" y="156"/>
                  </a:moveTo>
                  <a:cubicBezTo>
                    <a:pt x="0" y="156"/>
                    <a:pt x="0" y="156"/>
                    <a:pt x="0" y="156"/>
                  </a:cubicBezTo>
                  <a:cubicBezTo>
                    <a:pt x="0" y="156"/>
                    <a:pt x="0" y="156"/>
                    <a:pt x="0" y="156"/>
                  </a:cubicBezTo>
                  <a:moveTo>
                    <a:pt x="0" y="156"/>
                  </a:moveTo>
                  <a:cubicBezTo>
                    <a:pt x="0" y="156"/>
                    <a:pt x="0" y="156"/>
                    <a:pt x="0" y="156"/>
                  </a:cubicBezTo>
                  <a:cubicBezTo>
                    <a:pt x="0" y="156"/>
                    <a:pt x="0" y="156"/>
                    <a:pt x="0" y="156"/>
                  </a:cubicBezTo>
                  <a:moveTo>
                    <a:pt x="0" y="155"/>
                  </a:moveTo>
                  <a:cubicBezTo>
                    <a:pt x="0" y="155"/>
                    <a:pt x="0" y="155"/>
                    <a:pt x="0" y="155"/>
                  </a:cubicBezTo>
                  <a:cubicBezTo>
                    <a:pt x="0" y="155"/>
                    <a:pt x="0" y="155"/>
                    <a:pt x="0" y="155"/>
                  </a:cubicBezTo>
                  <a:moveTo>
                    <a:pt x="0" y="155"/>
                  </a:moveTo>
                  <a:cubicBezTo>
                    <a:pt x="0" y="155"/>
                    <a:pt x="0" y="155"/>
                    <a:pt x="0" y="155"/>
                  </a:cubicBezTo>
                  <a:cubicBezTo>
                    <a:pt x="0" y="155"/>
                    <a:pt x="0" y="155"/>
                    <a:pt x="0" y="155"/>
                  </a:cubicBezTo>
                  <a:moveTo>
                    <a:pt x="0" y="155"/>
                  </a:moveTo>
                  <a:cubicBezTo>
                    <a:pt x="0" y="155"/>
                    <a:pt x="0" y="155"/>
                    <a:pt x="0" y="155"/>
                  </a:cubicBezTo>
                  <a:cubicBezTo>
                    <a:pt x="0" y="155"/>
                    <a:pt x="0" y="155"/>
                    <a:pt x="0" y="155"/>
                  </a:cubicBezTo>
                  <a:moveTo>
                    <a:pt x="0" y="155"/>
                  </a:moveTo>
                  <a:cubicBezTo>
                    <a:pt x="0" y="155"/>
                    <a:pt x="0" y="155"/>
                    <a:pt x="0" y="155"/>
                  </a:cubicBezTo>
                  <a:cubicBezTo>
                    <a:pt x="0" y="155"/>
                    <a:pt x="0" y="155"/>
                    <a:pt x="0" y="155"/>
                  </a:cubicBezTo>
                  <a:moveTo>
                    <a:pt x="0" y="154"/>
                  </a:moveTo>
                  <a:cubicBezTo>
                    <a:pt x="0" y="154"/>
                    <a:pt x="0" y="154"/>
                    <a:pt x="0" y="154"/>
                  </a:cubicBezTo>
                  <a:cubicBezTo>
                    <a:pt x="0" y="154"/>
                    <a:pt x="0" y="154"/>
                    <a:pt x="0" y="154"/>
                  </a:cubicBezTo>
                  <a:moveTo>
                    <a:pt x="0" y="154"/>
                  </a:moveTo>
                  <a:cubicBezTo>
                    <a:pt x="0" y="154"/>
                    <a:pt x="0" y="154"/>
                    <a:pt x="0" y="154"/>
                  </a:cubicBezTo>
                  <a:cubicBezTo>
                    <a:pt x="0" y="154"/>
                    <a:pt x="0" y="154"/>
                    <a:pt x="0" y="154"/>
                  </a:cubicBezTo>
                  <a:moveTo>
                    <a:pt x="0" y="154"/>
                  </a:moveTo>
                  <a:cubicBezTo>
                    <a:pt x="0" y="154"/>
                    <a:pt x="0" y="154"/>
                    <a:pt x="0" y="154"/>
                  </a:cubicBezTo>
                  <a:cubicBezTo>
                    <a:pt x="0" y="154"/>
                    <a:pt x="0" y="154"/>
                    <a:pt x="0" y="154"/>
                  </a:cubicBezTo>
                  <a:moveTo>
                    <a:pt x="0" y="154"/>
                  </a:moveTo>
                  <a:cubicBezTo>
                    <a:pt x="0" y="154"/>
                    <a:pt x="0" y="154"/>
                    <a:pt x="0" y="154"/>
                  </a:cubicBezTo>
                  <a:cubicBezTo>
                    <a:pt x="0" y="154"/>
                    <a:pt x="0" y="154"/>
                    <a:pt x="0" y="154"/>
                  </a:cubicBezTo>
                  <a:moveTo>
                    <a:pt x="0" y="153"/>
                  </a:moveTo>
                  <a:cubicBezTo>
                    <a:pt x="0" y="153"/>
                    <a:pt x="0" y="153"/>
                    <a:pt x="0" y="153"/>
                  </a:cubicBezTo>
                  <a:cubicBezTo>
                    <a:pt x="0" y="153"/>
                    <a:pt x="0" y="153"/>
                    <a:pt x="0" y="153"/>
                  </a:cubicBezTo>
                  <a:moveTo>
                    <a:pt x="0" y="153"/>
                  </a:moveTo>
                  <a:cubicBezTo>
                    <a:pt x="0" y="153"/>
                    <a:pt x="0" y="153"/>
                    <a:pt x="0" y="153"/>
                  </a:cubicBezTo>
                  <a:cubicBezTo>
                    <a:pt x="0" y="153"/>
                    <a:pt x="0" y="153"/>
                    <a:pt x="0" y="153"/>
                  </a:cubicBezTo>
                  <a:moveTo>
                    <a:pt x="0" y="153"/>
                  </a:moveTo>
                  <a:cubicBezTo>
                    <a:pt x="0" y="153"/>
                    <a:pt x="0" y="153"/>
                    <a:pt x="0" y="153"/>
                  </a:cubicBezTo>
                  <a:cubicBezTo>
                    <a:pt x="0" y="153"/>
                    <a:pt x="0" y="153"/>
                    <a:pt x="0" y="153"/>
                  </a:cubicBezTo>
                  <a:moveTo>
                    <a:pt x="0" y="153"/>
                  </a:moveTo>
                  <a:cubicBezTo>
                    <a:pt x="0" y="153"/>
                    <a:pt x="0" y="153"/>
                    <a:pt x="0" y="153"/>
                  </a:cubicBezTo>
                  <a:cubicBezTo>
                    <a:pt x="0" y="153"/>
                    <a:pt x="0" y="153"/>
                    <a:pt x="0" y="153"/>
                  </a:cubicBezTo>
                  <a:moveTo>
                    <a:pt x="0" y="152"/>
                  </a:moveTo>
                  <a:cubicBezTo>
                    <a:pt x="0" y="152"/>
                    <a:pt x="0" y="152"/>
                    <a:pt x="0" y="153"/>
                  </a:cubicBezTo>
                  <a:cubicBezTo>
                    <a:pt x="0" y="152"/>
                    <a:pt x="0" y="152"/>
                    <a:pt x="0" y="152"/>
                  </a:cubicBezTo>
                  <a:moveTo>
                    <a:pt x="0" y="152"/>
                  </a:moveTo>
                  <a:cubicBezTo>
                    <a:pt x="0" y="152"/>
                    <a:pt x="0" y="152"/>
                    <a:pt x="0" y="152"/>
                  </a:cubicBezTo>
                  <a:cubicBezTo>
                    <a:pt x="0" y="152"/>
                    <a:pt x="0" y="152"/>
                    <a:pt x="0" y="152"/>
                  </a:cubicBezTo>
                  <a:moveTo>
                    <a:pt x="0" y="152"/>
                  </a:moveTo>
                  <a:cubicBezTo>
                    <a:pt x="0" y="152"/>
                    <a:pt x="0" y="152"/>
                    <a:pt x="0" y="152"/>
                  </a:cubicBezTo>
                  <a:cubicBezTo>
                    <a:pt x="0" y="152"/>
                    <a:pt x="0" y="152"/>
                    <a:pt x="0" y="152"/>
                  </a:cubicBezTo>
                  <a:moveTo>
                    <a:pt x="0" y="152"/>
                  </a:moveTo>
                  <a:cubicBezTo>
                    <a:pt x="0" y="152"/>
                    <a:pt x="0" y="152"/>
                    <a:pt x="0" y="152"/>
                  </a:cubicBezTo>
                  <a:cubicBezTo>
                    <a:pt x="0" y="152"/>
                    <a:pt x="0" y="152"/>
                    <a:pt x="0" y="152"/>
                  </a:cubicBezTo>
                  <a:moveTo>
                    <a:pt x="0" y="151"/>
                  </a:moveTo>
                  <a:cubicBezTo>
                    <a:pt x="0" y="151"/>
                    <a:pt x="0" y="152"/>
                    <a:pt x="0" y="152"/>
                  </a:cubicBezTo>
                  <a:cubicBezTo>
                    <a:pt x="0" y="152"/>
                    <a:pt x="0" y="151"/>
                    <a:pt x="0" y="151"/>
                  </a:cubicBezTo>
                  <a:moveTo>
                    <a:pt x="0" y="151"/>
                  </a:moveTo>
                  <a:cubicBezTo>
                    <a:pt x="0" y="151"/>
                    <a:pt x="0" y="151"/>
                    <a:pt x="0" y="151"/>
                  </a:cubicBezTo>
                  <a:cubicBezTo>
                    <a:pt x="0" y="151"/>
                    <a:pt x="0" y="151"/>
                    <a:pt x="0" y="151"/>
                  </a:cubicBezTo>
                  <a:moveTo>
                    <a:pt x="0" y="151"/>
                  </a:moveTo>
                  <a:cubicBezTo>
                    <a:pt x="0" y="151"/>
                    <a:pt x="0" y="151"/>
                    <a:pt x="0" y="151"/>
                  </a:cubicBezTo>
                  <a:cubicBezTo>
                    <a:pt x="0" y="151"/>
                    <a:pt x="0" y="151"/>
                    <a:pt x="0" y="151"/>
                  </a:cubicBezTo>
                  <a:moveTo>
                    <a:pt x="0" y="151"/>
                  </a:moveTo>
                  <a:cubicBezTo>
                    <a:pt x="0" y="151"/>
                    <a:pt x="0" y="151"/>
                    <a:pt x="0" y="151"/>
                  </a:cubicBezTo>
                  <a:cubicBezTo>
                    <a:pt x="0" y="151"/>
                    <a:pt x="0" y="151"/>
                    <a:pt x="0" y="151"/>
                  </a:cubicBezTo>
                  <a:moveTo>
                    <a:pt x="0" y="150"/>
                  </a:moveTo>
                  <a:cubicBezTo>
                    <a:pt x="0" y="151"/>
                    <a:pt x="0" y="151"/>
                    <a:pt x="0" y="151"/>
                  </a:cubicBezTo>
                  <a:cubicBezTo>
                    <a:pt x="0" y="151"/>
                    <a:pt x="0" y="151"/>
                    <a:pt x="0" y="150"/>
                  </a:cubicBezTo>
                  <a:moveTo>
                    <a:pt x="0" y="150"/>
                  </a:moveTo>
                  <a:cubicBezTo>
                    <a:pt x="0" y="150"/>
                    <a:pt x="0" y="150"/>
                    <a:pt x="0" y="150"/>
                  </a:cubicBezTo>
                  <a:cubicBezTo>
                    <a:pt x="0" y="150"/>
                    <a:pt x="0" y="150"/>
                    <a:pt x="0" y="150"/>
                  </a:cubicBezTo>
                  <a:moveTo>
                    <a:pt x="0" y="150"/>
                  </a:moveTo>
                  <a:cubicBezTo>
                    <a:pt x="0" y="150"/>
                    <a:pt x="0" y="150"/>
                    <a:pt x="0" y="150"/>
                  </a:cubicBezTo>
                  <a:cubicBezTo>
                    <a:pt x="0" y="150"/>
                    <a:pt x="0" y="150"/>
                    <a:pt x="0" y="150"/>
                  </a:cubicBezTo>
                  <a:moveTo>
                    <a:pt x="0" y="150"/>
                  </a:moveTo>
                  <a:cubicBezTo>
                    <a:pt x="0" y="150"/>
                    <a:pt x="0" y="150"/>
                    <a:pt x="0" y="150"/>
                  </a:cubicBezTo>
                  <a:cubicBezTo>
                    <a:pt x="0" y="150"/>
                    <a:pt x="0" y="150"/>
                    <a:pt x="0" y="150"/>
                  </a:cubicBezTo>
                  <a:moveTo>
                    <a:pt x="0" y="149"/>
                  </a:moveTo>
                  <a:cubicBezTo>
                    <a:pt x="0" y="150"/>
                    <a:pt x="0" y="150"/>
                    <a:pt x="0" y="150"/>
                  </a:cubicBezTo>
                  <a:cubicBezTo>
                    <a:pt x="0" y="150"/>
                    <a:pt x="0" y="150"/>
                    <a:pt x="0" y="149"/>
                  </a:cubicBezTo>
                  <a:moveTo>
                    <a:pt x="0" y="149"/>
                  </a:moveTo>
                  <a:cubicBezTo>
                    <a:pt x="0" y="149"/>
                    <a:pt x="0" y="149"/>
                    <a:pt x="0" y="149"/>
                  </a:cubicBezTo>
                  <a:cubicBezTo>
                    <a:pt x="0" y="149"/>
                    <a:pt x="0" y="149"/>
                    <a:pt x="0" y="149"/>
                  </a:cubicBezTo>
                  <a:moveTo>
                    <a:pt x="0" y="149"/>
                  </a:moveTo>
                  <a:cubicBezTo>
                    <a:pt x="0" y="149"/>
                    <a:pt x="0" y="149"/>
                    <a:pt x="0" y="149"/>
                  </a:cubicBezTo>
                  <a:cubicBezTo>
                    <a:pt x="0" y="149"/>
                    <a:pt x="0" y="149"/>
                    <a:pt x="0" y="149"/>
                  </a:cubicBezTo>
                  <a:moveTo>
                    <a:pt x="0" y="149"/>
                  </a:moveTo>
                  <a:cubicBezTo>
                    <a:pt x="0" y="149"/>
                    <a:pt x="0" y="149"/>
                    <a:pt x="0" y="149"/>
                  </a:cubicBezTo>
                  <a:cubicBezTo>
                    <a:pt x="0" y="149"/>
                    <a:pt x="0" y="149"/>
                    <a:pt x="0" y="149"/>
                  </a:cubicBezTo>
                  <a:moveTo>
                    <a:pt x="0" y="149"/>
                  </a:moveTo>
                  <a:cubicBezTo>
                    <a:pt x="0" y="149"/>
                    <a:pt x="0" y="149"/>
                    <a:pt x="0" y="149"/>
                  </a:cubicBezTo>
                  <a:cubicBezTo>
                    <a:pt x="0" y="149"/>
                    <a:pt x="0" y="149"/>
                    <a:pt x="0" y="149"/>
                  </a:cubicBezTo>
                  <a:moveTo>
                    <a:pt x="0" y="148"/>
                  </a:moveTo>
                  <a:cubicBezTo>
                    <a:pt x="0" y="148"/>
                    <a:pt x="0" y="148"/>
                    <a:pt x="0" y="149"/>
                  </a:cubicBezTo>
                  <a:cubicBezTo>
                    <a:pt x="0" y="148"/>
                    <a:pt x="0" y="148"/>
                    <a:pt x="0" y="148"/>
                  </a:cubicBezTo>
                  <a:moveTo>
                    <a:pt x="0" y="148"/>
                  </a:moveTo>
                  <a:cubicBezTo>
                    <a:pt x="0" y="148"/>
                    <a:pt x="0" y="148"/>
                    <a:pt x="0" y="148"/>
                  </a:cubicBezTo>
                  <a:cubicBezTo>
                    <a:pt x="0" y="148"/>
                    <a:pt x="0" y="148"/>
                    <a:pt x="0" y="148"/>
                  </a:cubicBezTo>
                  <a:moveTo>
                    <a:pt x="0" y="148"/>
                  </a:moveTo>
                  <a:cubicBezTo>
                    <a:pt x="0" y="148"/>
                    <a:pt x="0" y="148"/>
                    <a:pt x="0" y="148"/>
                  </a:cubicBezTo>
                  <a:cubicBezTo>
                    <a:pt x="0" y="148"/>
                    <a:pt x="0" y="148"/>
                    <a:pt x="0" y="148"/>
                  </a:cubicBezTo>
                  <a:cubicBezTo>
                    <a:pt x="0" y="148"/>
                    <a:pt x="0" y="148"/>
                    <a:pt x="0" y="148"/>
                  </a:cubicBezTo>
                  <a:moveTo>
                    <a:pt x="0" y="148"/>
                  </a:moveTo>
                  <a:cubicBezTo>
                    <a:pt x="0" y="148"/>
                    <a:pt x="0" y="148"/>
                    <a:pt x="0" y="148"/>
                  </a:cubicBezTo>
                  <a:cubicBezTo>
                    <a:pt x="0" y="148"/>
                    <a:pt x="0" y="148"/>
                    <a:pt x="0" y="148"/>
                  </a:cubicBezTo>
                  <a:moveTo>
                    <a:pt x="0" y="147"/>
                  </a:moveTo>
                  <a:cubicBezTo>
                    <a:pt x="0" y="147"/>
                    <a:pt x="0" y="147"/>
                    <a:pt x="0" y="148"/>
                  </a:cubicBezTo>
                  <a:cubicBezTo>
                    <a:pt x="0" y="147"/>
                    <a:pt x="0" y="147"/>
                    <a:pt x="0" y="147"/>
                  </a:cubicBezTo>
                  <a:moveTo>
                    <a:pt x="0" y="147"/>
                  </a:moveTo>
                  <a:cubicBezTo>
                    <a:pt x="0" y="147"/>
                    <a:pt x="0" y="147"/>
                    <a:pt x="0" y="147"/>
                  </a:cubicBezTo>
                  <a:cubicBezTo>
                    <a:pt x="0" y="147"/>
                    <a:pt x="0" y="147"/>
                    <a:pt x="0" y="147"/>
                  </a:cubicBezTo>
                  <a:moveTo>
                    <a:pt x="0" y="147"/>
                  </a:moveTo>
                  <a:cubicBezTo>
                    <a:pt x="0" y="147"/>
                    <a:pt x="0" y="147"/>
                    <a:pt x="0" y="147"/>
                  </a:cubicBezTo>
                  <a:cubicBezTo>
                    <a:pt x="0" y="147"/>
                    <a:pt x="0" y="147"/>
                    <a:pt x="0" y="147"/>
                  </a:cubicBezTo>
                  <a:moveTo>
                    <a:pt x="0" y="147"/>
                  </a:moveTo>
                  <a:cubicBezTo>
                    <a:pt x="0" y="147"/>
                    <a:pt x="0" y="147"/>
                    <a:pt x="0" y="147"/>
                  </a:cubicBezTo>
                  <a:cubicBezTo>
                    <a:pt x="0" y="147"/>
                    <a:pt x="0" y="147"/>
                    <a:pt x="0" y="147"/>
                  </a:cubicBezTo>
                  <a:moveTo>
                    <a:pt x="0" y="146"/>
                  </a:moveTo>
                  <a:cubicBezTo>
                    <a:pt x="0" y="146"/>
                    <a:pt x="0" y="147"/>
                    <a:pt x="0" y="147"/>
                  </a:cubicBezTo>
                  <a:cubicBezTo>
                    <a:pt x="0" y="147"/>
                    <a:pt x="0" y="146"/>
                    <a:pt x="0" y="146"/>
                  </a:cubicBezTo>
                  <a:moveTo>
                    <a:pt x="0" y="146"/>
                  </a:moveTo>
                  <a:cubicBezTo>
                    <a:pt x="0" y="146"/>
                    <a:pt x="0" y="146"/>
                    <a:pt x="0" y="146"/>
                  </a:cubicBezTo>
                  <a:cubicBezTo>
                    <a:pt x="0" y="146"/>
                    <a:pt x="0" y="146"/>
                    <a:pt x="0" y="146"/>
                  </a:cubicBezTo>
                  <a:moveTo>
                    <a:pt x="0" y="146"/>
                  </a:moveTo>
                  <a:cubicBezTo>
                    <a:pt x="0" y="146"/>
                    <a:pt x="0" y="146"/>
                    <a:pt x="0" y="146"/>
                  </a:cubicBezTo>
                  <a:cubicBezTo>
                    <a:pt x="0" y="146"/>
                    <a:pt x="0" y="146"/>
                    <a:pt x="0" y="146"/>
                  </a:cubicBezTo>
                  <a:moveTo>
                    <a:pt x="0" y="146"/>
                  </a:moveTo>
                  <a:cubicBezTo>
                    <a:pt x="0" y="146"/>
                    <a:pt x="0" y="146"/>
                    <a:pt x="0" y="146"/>
                  </a:cubicBezTo>
                  <a:cubicBezTo>
                    <a:pt x="0" y="146"/>
                    <a:pt x="0" y="146"/>
                    <a:pt x="0" y="146"/>
                  </a:cubicBezTo>
                  <a:moveTo>
                    <a:pt x="0" y="145"/>
                  </a:moveTo>
                  <a:cubicBezTo>
                    <a:pt x="0" y="146"/>
                    <a:pt x="0" y="146"/>
                    <a:pt x="0" y="146"/>
                  </a:cubicBezTo>
                  <a:cubicBezTo>
                    <a:pt x="0" y="146"/>
                    <a:pt x="0" y="146"/>
                    <a:pt x="0" y="145"/>
                  </a:cubicBezTo>
                  <a:moveTo>
                    <a:pt x="0" y="145"/>
                  </a:moveTo>
                  <a:cubicBezTo>
                    <a:pt x="0" y="145"/>
                    <a:pt x="0" y="145"/>
                    <a:pt x="0" y="145"/>
                  </a:cubicBezTo>
                  <a:cubicBezTo>
                    <a:pt x="0" y="145"/>
                    <a:pt x="0" y="145"/>
                    <a:pt x="0" y="145"/>
                  </a:cubicBezTo>
                  <a:moveTo>
                    <a:pt x="0" y="145"/>
                  </a:moveTo>
                  <a:cubicBezTo>
                    <a:pt x="0" y="145"/>
                    <a:pt x="0" y="145"/>
                    <a:pt x="0" y="145"/>
                  </a:cubicBezTo>
                  <a:cubicBezTo>
                    <a:pt x="0" y="145"/>
                    <a:pt x="0" y="145"/>
                    <a:pt x="0" y="145"/>
                  </a:cubicBezTo>
                  <a:moveTo>
                    <a:pt x="0" y="145"/>
                  </a:moveTo>
                  <a:cubicBezTo>
                    <a:pt x="0" y="145"/>
                    <a:pt x="0" y="145"/>
                    <a:pt x="0" y="145"/>
                  </a:cubicBezTo>
                  <a:cubicBezTo>
                    <a:pt x="0" y="145"/>
                    <a:pt x="0" y="145"/>
                    <a:pt x="0" y="145"/>
                  </a:cubicBezTo>
                  <a:moveTo>
                    <a:pt x="0" y="145"/>
                  </a:moveTo>
                  <a:cubicBezTo>
                    <a:pt x="0" y="145"/>
                    <a:pt x="0" y="145"/>
                    <a:pt x="0" y="145"/>
                  </a:cubicBezTo>
                  <a:cubicBezTo>
                    <a:pt x="0" y="145"/>
                    <a:pt x="0" y="145"/>
                    <a:pt x="0" y="145"/>
                  </a:cubicBezTo>
                  <a:moveTo>
                    <a:pt x="0" y="144"/>
                  </a:moveTo>
                  <a:cubicBezTo>
                    <a:pt x="0" y="144"/>
                    <a:pt x="0" y="144"/>
                    <a:pt x="0" y="144"/>
                  </a:cubicBezTo>
                  <a:cubicBezTo>
                    <a:pt x="0" y="144"/>
                    <a:pt x="0" y="144"/>
                    <a:pt x="0" y="144"/>
                  </a:cubicBezTo>
                  <a:moveTo>
                    <a:pt x="0" y="144"/>
                  </a:moveTo>
                  <a:cubicBezTo>
                    <a:pt x="0" y="144"/>
                    <a:pt x="0" y="144"/>
                    <a:pt x="0" y="144"/>
                  </a:cubicBezTo>
                  <a:cubicBezTo>
                    <a:pt x="0" y="144"/>
                    <a:pt x="0" y="144"/>
                    <a:pt x="0" y="144"/>
                  </a:cubicBezTo>
                  <a:moveTo>
                    <a:pt x="0" y="143"/>
                  </a:moveTo>
                  <a:cubicBezTo>
                    <a:pt x="0" y="143"/>
                    <a:pt x="0" y="143"/>
                    <a:pt x="0" y="143"/>
                  </a:cubicBezTo>
                  <a:cubicBezTo>
                    <a:pt x="0" y="143"/>
                    <a:pt x="0" y="143"/>
                    <a:pt x="0" y="143"/>
                  </a:cubicBezTo>
                  <a:moveTo>
                    <a:pt x="0" y="143"/>
                  </a:moveTo>
                  <a:cubicBezTo>
                    <a:pt x="0" y="143"/>
                    <a:pt x="0" y="143"/>
                    <a:pt x="0" y="143"/>
                  </a:cubicBezTo>
                  <a:cubicBezTo>
                    <a:pt x="0" y="143"/>
                    <a:pt x="0" y="143"/>
                    <a:pt x="0" y="143"/>
                  </a:cubicBezTo>
                  <a:moveTo>
                    <a:pt x="156" y="0"/>
                  </a:moveTo>
                  <a:cubicBezTo>
                    <a:pt x="156" y="0"/>
                    <a:pt x="156" y="0"/>
                    <a:pt x="156" y="0"/>
                  </a:cubicBezTo>
                  <a:cubicBezTo>
                    <a:pt x="156" y="0"/>
                    <a:pt x="156" y="0"/>
                    <a:pt x="156" y="0"/>
                  </a:cubicBezTo>
                  <a:moveTo>
                    <a:pt x="155" y="0"/>
                  </a:moveTo>
                  <a:cubicBezTo>
                    <a:pt x="155" y="0"/>
                    <a:pt x="155" y="0"/>
                    <a:pt x="155" y="0"/>
                  </a:cubicBezTo>
                  <a:cubicBezTo>
                    <a:pt x="155" y="0"/>
                    <a:pt x="155" y="0"/>
                    <a:pt x="155" y="0"/>
                  </a:cubicBezTo>
                  <a:moveTo>
                    <a:pt x="155" y="0"/>
                  </a:moveTo>
                  <a:cubicBezTo>
                    <a:pt x="155" y="0"/>
                    <a:pt x="155" y="0"/>
                    <a:pt x="155" y="0"/>
                  </a:cubicBezTo>
                  <a:cubicBezTo>
                    <a:pt x="155" y="0"/>
                    <a:pt x="155" y="0"/>
                    <a:pt x="155" y="0"/>
                  </a:cubicBezTo>
                  <a:moveTo>
                    <a:pt x="155" y="0"/>
                  </a:moveTo>
                  <a:cubicBezTo>
                    <a:pt x="155" y="0"/>
                    <a:pt x="155" y="0"/>
                    <a:pt x="155" y="0"/>
                  </a:cubicBezTo>
                  <a:cubicBezTo>
                    <a:pt x="155" y="0"/>
                    <a:pt x="155" y="0"/>
                    <a:pt x="155" y="0"/>
                  </a:cubicBezTo>
                  <a:moveTo>
                    <a:pt x="155" y="0"/>
                  </a:moveTo>
                  <a:cubicBezTo>
                    <a:pt x="155" y="0"/>
                    <a:pt x="155" y="0"/>
                    <a:pt x="155" y="0"/>
                  </a:cubicBezTo>
                  <a:cubicBezTo>
                    <a:pt x="155" y="0"/>
                    <a:pt x="155" y="0"/>
                    <a:pt x="155" y="0"/>
                  </a:cubicBezTo>
                  <a:moveTo>
                    <a:pt x="154" y="0"/>
                  </a:moveTo>
                  <a:cubicBezTo>
                    <a:pt x="154" y="0"/>
                    <a:pt x="154" y="0"/>
                    <a:pt x="154" y="0"/>
                  </a:cubicBezTo>
                  <a:cubicBezTo>
                    <a:pt x="154" y="0"/>
                    <a:pt x="154" y="0"/>
                    <a:pt x="154" y="0"/>
                  </a:cubicBezTo>
                  <a:moveTo>
                    <a:pt x="154" y="0"/>
                  </a:moveTo>
                  <a:cubicBezTo>
                    <a:pt x="154" y="0"/>
                    <a:pt x="154" y="0"/>
                    <a:pt x="154" y="0"/>
                  </a:cubicBezTo>
                  <a:cubicBezTo>
                    <a:pt x="154" y="0"/>
                    <a:pt x="154" y="0"/>
                    <a:pt x="154" y="0"/>
                  </a:cubicBezTo>
                  <a:moveTo>
                    <a:pt x="154" y="0"/>
                  </a:moveTo>
                  <a:cubicBezTo>
                    <a:pt x="154" y="0"/>
                    <a:pt x="154" y="0"/>
                    <a:pt x="154" y="0"/>
                  </a:cubicBezTo>
                  <a:cubicBezTo>
                    <a:pt x="154" y="0"/>
                    <a:pt x="154" y="0"/>
                    <a:pt x="154" y="0"/>
                  </a:cubicBezTo>
                  <a:moveTo>
                    <a:pt x="154" y="0"/>
                  </a:moveTo>
                  <a:cubicBezTo>
                    <a:pt x="154" y="0"/>
                    <a:pt x="154" y="0"/>
                    <a:pt x="154" y="0"/>
                  </a:cubicBezTo>
                  <a:cubicBezTo>
                    <a:pt x="154" y="0"/>
                    <a:pt x="154" y="0"/>
                    <a:pt x="154" y="0"/>
                  </a:cubicBezTo>
                  <a:moveTo>
                    <a:pt x="153" y="0"/>
                  </a:moveTo>
                  <a:cubicBezTo>
                    <a:pt x="153" y="0"/>
                    <a:pt x="153" y="0"/>
                    <a:pt x="153" y="0"/>
                  </a:cubicBezTo>
                  <a:cubicBezTo>
                    <a:pt x="153" y="0"/>
                    <a:pt x="153" y="0"/>
                    <a:pt x="153" y="0"/>
                  </a:cubicBezTo>
                  <a:moveTo>
                    <a:pt x="153" y="0"/>
                  </a:moveTo>
                  <a:cubicBezTo>
                    <a:pt x="153" y="0"/>
                    <a:pt x="153" y="0"/>
                    <a:pt x="153" y="0"/>
                  </a:cubicBezTo>
                  <a:cubicBezTo>
                    <a:pt x="153" y="0"/>
                    <a:pt x="153" y="0"/>
                    <a:pt x="153" y="0"/>
                  </a:cubicBezTo>
                  <a:moveTo>
                    <a:pt x="153" y="0"/>
                  </a:moveTo>
                  <a:cubicBezTo>
                    <a:pt x="153" y="0"/>
                    <a:pt x="153" y="0"/>
                    <a:pt x="153" y="0"/>
                  </a:cubicBezTo>
                  <a:cubicBezTo>
                    <a:pt x="153" y="0"/>
                    <a:pt x="153" y="0"/>
                    <a:pt x="153" y="0"/>
                  </a:cubicBezTo>
                  <a:moveTo>
                    <a:pt x="153" y="0"/>
                  </a:moveTo>
                  <a:cubicBezTo>
                    <a:pt x="153" y="0"/>
                    <a:pt x="153" y="0"/>
                    <a:pt x="153" y="0"/>
                  </a:cubicBezTo>
                  <a:cubicBezTo>
                    <a:pt x="153" y="0"/>
                    <a:pt x="153" y="0"/>
                    <a:pt x="153" y="0"/>
                  </a:cubicBezTo>
                  <a:moveTo>
                    <a:pt x="152" y="0"/>
                  </a:moveTo>
                  <a:cubicBezTo>
                    <a:pt x="152" y="0"/>
                    <a:pt x="153" y="0"/>
                    <a:pt x="153" y="0"/>
                  </a:cubicBezTo>
                  <a:cubicBezTo>
                    <a:pt x="153" y="0"/>
                    <a:pt x="152" y="0"/>
                    <a:pt x="152" y="0"/>
                  </a:cubicBezTo>
                  <a:moveTo>
                    <a:pt x="143" y="0"/>
                  </a:moveTo>
                  <a:cubicBezTo>
                    <a:pt x="143" y="0"/>
                    <a:pt x="142" y="0"/>
                    <a:pt x="142" y="0"/>
                  </a:cubicBezTo>
                  <a:cubicBezTo>
                    <a:pt x="143" y="0"/>
                    <a:pt x="143" y="0"/>
                    <a:pt x="143" y="0"/>
                  </a:cubicBezTo>
                  <a:moveTo>
                    <a:pt x="152" y="0"/>
                  </a:moveTo>
                  <a:cubicBezTo>
                    <a:pt x="152" y="0"/>
                    <a:pt x="152" y="0"/>
                    <a:pt x="152" y="0"/>
                  </a:cubicBezTo>
                  <a:cubicBezTo>
                    <a:pt x="152" y="0"/>
                    <a:pt x="152" y="0"/>
                    <a:pt x="152" y="0"/>
                  </a:cubicBezTo>
                  <a:moveTo>
                    <a:pt x="143" y="0"/>
                  </a:moveTo>
                  <a:cubicBezTo>
                    <a:pt x="143" y="0"/>
                    <a:pt x="143" y="0"/>
                    <a:pt x="143" y="0"/>
                  </a:cubicBezTo>
                  <a:cubicBezTo>
                    <a:pt x="143" y="0"/>
                    <a:pt x="143" y="0"/>
                    <a:pt x="143" y="0"/>
                  </a:cubicBezTo>
                  <a:moveTo>
                    <a:pt x="152" y="0"/>
                  </a:moveTo>
                  <a:cubicBezTo>
                    <a:pt x="152" y="0"/>
                    <a:pt x="152" y="0"/>
                    <a:pt x="152" y="0"/>
                  </a:cubicBezTo>
                  <a:cubicBezTo>
                    <a:pt x="152" y="0"/>
                    <a:pt x="152" y="0"/>
                    <a:pt x="152" y="0"/>
                  </a:cubicBezTo>
                  <a:moveTo>
                    <a:pt x="152" y="0"/>
                  </a:moveTo>
                  <a:cubicBezTo>
                    <a:pt x="152" y="0"/>
                    <a:pt x="152" y="0"/>
                    <a:pt x="152" y="0"/>
                  </a:cubicBezTo>
                  <a:cubicBezTo>
                    <a:pt x="152" y="0"/>
                    <a:pt x="152" y="0"/>
                    <a:pt x="152" y="0"/>
                  </a:cubicBezTo>
                  <a:moveTo>
                    <a:pt x="143" y="0"/>
                  </a:moveTo>
                  <a:cubicBezTo>
                    <a:pt x="143" y="0"/>
                    <a:pt x="143" y="0"/>
                    <a:pt x="143" y="0"/>
                  </a:cubicBezTo>
                  <a:cubicBezTo>
                    <a:pt x="143" y="0"/>
                    <a:pt x="143" y="0"/>
                    <a:pt x="143" y="0"/>
                  </a:cubicBezTo>
                  <a:moveTo>
                    <a:pt x="151" y="0"/>
                  </a:moveTo>
                  <a:cubicBezTo>
                    <a:pt x="152" y="0"/>
                    <a:pt x="152" y="0"/>
                    <a:pt x="152" y="0"/>
                  </a:cubicBezTo>
                  <a:cubicBezTo>
                    <a:pt x="152" y="0"/>
                    <a:pt x="152" y="0"/>
                    <a:pt x="151" y="0"/>
                  </a:cubicBezTo>
                  <a:moveTo>
                    <a:pt x="143" y="0"/>
                  </a:moveTo>
                  <a:cubicBezTo>
                    <a:pt x="143" y="0"/>
                    <a:pt x="143" y="0"/>
                    <a:pt x="143" y="0"/>
                  </a:cubicBezTo>
                  <a:cubicBezTo>
                    <a:pt x="143" y="0"/>
                    <a:pt x="143" y="0"/>
                    <a:pt x="143" y="0"/>
                  </a:cubicBezTo>
                  <a:moveTo>
                    <a:pt x="151" y="0"/>
                  </a:moveTo>
                  <a:cubicBezTo>
                    <a:pt x="151" y="0"/>
                    <a:pt x="151" y="0"/>
                    <a:pt x="151" y="0"/>
                  </a:cubicBezTo>
                  <a:cubicBezTo>
                    <a:pt x="151" y="0"/>
                    <a:pt x="151" y="0"/>
                    <a:pt x="151" y="0"/>
                  </a:cubicBezTo>
                  <a:moveTo>
                    <a:pt x="151" y="0"/>
                  </a:moveTo>
                  <a:cubicBezTo>
                    <a:pt x="151" y="0"/>
                    <a:pt x="151" y="0"/>
                    <a:pt x="151" y="0"/>
                  </a:cubicBezTo>
                  <a:cubicBezTo>
                    <a:pt x="151" y="0"/>
                    <a:pt x="151" y="0"/>
                    <a:pt x="151" y="0"/>
                  </a:cubicBezTo>
                  <a:moveTo>
                    <a:pt x="144" y="0"/>
                  </a:moveTo>
                  <a:cubicBezTo>
                    <a:pt x="144" y="0"/>
                    <a:pt x="144" y="0"/>
                    <a:pt x="144" y="0"/>
                  </a:cubicBezTo>
                  <a:cubicBezTo>
                    <a:pt x="144" y="0"/>
                    <a:pt x="144" y="0"/>
                    <a:pt x="144" y="0"/>
                  </a:cubicBezTo>
                  <a:moveTo>
                    <a:pt x="151" y="0"/>
                  </a:moveTo>
                  <a:cubicBezTo>
                    <a:pt x="151" y="0"/>
                    <a:pt x="151" y="0"/>
                    <a:pt x="151" y="0"/>
                  </a:cubicBezTo>
                  <a:cubicBezTo>
                    <a:pt x="151" y="0"/>
                    <a:pt x="151" y="0"/>
                    <a:pt x="151" y="0"/>
                  </a:cubicBezTo>
                  <a:moveTo>
                    <a:pt x="144" y="0"/>
                  </a:moveTo>
                  <a:cubicBezTo>
                    <a:pt x="144" y="0"/>
                    <a:pt x="144" y="0"/>
                    <a:pt x="144" y="0"/>
                  </a:cubicBezTo>
                  <a:cubicBezTo>
                    <a:pt x="144" y="0"/>
                    <a:pt x="144" y="0"/>
                    <a:pt x="144" y="0"/>
                  </a:cubicBezTo>
                  <a:moveTo>
                    <a:pt x="150" y="0"/>
                  </a:moveTo>
                  <a:cubicBezTo>
                    <a:pt x="151" y="0"/>
                    <a:pt x="151" y="0"/>
                    <a:pt x="151" y="0"/>
                  </a:cubicBezTo>
                  <a:cubicBezTo>
                    <a:pt x="151" y="0"/>
                    <a:pt x="151" y="0"/>
                    <a:pt x="150" y="0"/>
                  </a:cubicBezTo>
                  <a:moveTo>
                    <a:pt x="150" y="0"/>
                  </a:moveTo>
                  <a:cubicBezTo>
                    <a:pt x="150" y="0"/>
                    <a:pt x="150" y="0"/>
                    <a:pt x="150" y="0"/>
                  </a:cubicBezTo>
                  <a:cubicBezTo>
                    <a:pt x="150" y="0"/>
                    <a:pt x="150" y="0"/>
                    <a:pt x="150" y="0"/>
                  </a:cubicBezTo>
                  <a:moveTo>
                    <a:pt x="144" y="0"/>
                  </a:moveTo>
                  <a:cubicBezTo>
                    <a:pt x="144" y="0"/>
                    <a:pt x="144" y="0"/>
                    <a:pt x="144" y="0"/>
                  </a:cubicBezTo>
                  <a:cubicBezTo>
                    <a:pt x="144" y="0"/>
                    <a:pt x="144" y="0"/>
                    <a:pt x="144" y="0"/>
                  </a:cubicBezTo>
                  <a:moveTo>
                    <a:pt x="145" y="0"/>
                  </a:moveTo>
                  <a:cubicBezTo>
                    <a:pt x="145" y="0"/>
                    <a:pt x="145" y="0"/>
                    <a:pt x="145" y="0"/>
                  </a:cubicBezTo>
                  <a:cubicBezTo>
                    <a:pt x="145" y="0"/>
                    <a:pt x="145" y="0"/>
                    <a:pt x="145" y="0"/>
                  </a:cubicBezTo>
                  <a:moveTo>
                    <a:pt x="150" y="0"/>
                  </a:moveTo>
                  <a:cubicBezTo>
                    <a:pt x="150" y="0"/>
                    <a:pt x="150" y="0"/>
                    <a:pt x="150" y="0"/>
                  </a:cubicBezTo>
                  <a:cubicBezTo>
                    <a:pt x="150" y="0"/>
                    <a:pt x="150" y="0"/>
                    <a:pt x="150" y="0"/>
                  </a:cubicBezTo>
                  <a:moveTo>
                    <a:pt x="145" y="0"/>
                  </a:moveTo>
                  <a:cubicBezTo>
                    <a:pt x="145" y="0"/>
                    <a:pt x="145" y="0"/>
                    <a:pt x="145" y="0"/>
                  </a:cubicBezTo>
                  <a:cubicBezTo>
                    <a:pt x="145" y="0"/>
                    <a:pt x="145" y="0"/>
                    <a:pt x="145" y="0"/>
                  </a:cubicBezTo>
                  <a:moveTo>
                    <a:pt x="150" y="0"/>
                  </a:moveTo>
                  <a:cubicBezTo>
                    <a:pt x="150" y="0"/>
                    <a:pt x="150" y="0"/>
                    <a:pt x="150" y="0"/>
                  </a:cubicBezTo>
                  <a:cubicBezTo>
                    <a:pt x="150" y="0"/>
                    <a:pt x="150" y="0"/>
                    <a:pt x="150" y="0"/>
                  </a:cubicBezTo>
                  <a:moveTo>
                    <a:pt x="150" y="0"/>
                  </a:moveTo>
                  <a:cubicBezTo>
                    <a:pt x="150" y="0"/>
                    <a:pt x="150" y="0"/>
                    <a:pt x="150" y="0"/>
                  </a:cubicBezTo>
                  <a:cubicBezTo>
                    <a:pt x="150" y="0"/>
                    <a:pt x="150" y="0"/>
                    <a:pt x="150" y="0"/>
                  </a:cubicBezTo>
                  <a:moveTo>
                    <a:pt x="145" y="0"/>
                  </a:moveTo>
                  <a:cubicBezTo>
                    <a:pt x="145" y="0"/>
                    <a:pt x="145" y="0"/>
                    <a:pt x="145" y="0"/>
                  </a:cubicBezTo>
                  <a:cubicBezTo>
                    <a:pt x="145" y="0"/>
                    <a:pt x="145" y="0"/>
                    <a:pt x="145" y="0"/>
                  </a:cubicBezTo>
                  <a:moveTo>
                    <a:pt x="145" y="0"/>
                  </a:moveTo>
                  <a:cubicBezTo>
                    <a:pt x="145" y="0"/>
                    <a:pt x="145" y="0"/>
                    <a:pt x="145" y="0"/>
                  </a:cubicBezTo>
                  <a:cubicBezTo>
                    <a:pt x="145" y="0"/>
                    <a:pt x="145" y="0"/>
                    <a:pt x="145" y="0"/>
                  </a:cubicBezTo>
                  <a:moveTo>
                    <a:pt x="149" y="0"/>
                  </a:moveTo>
                  <a:cubicBezTo>
                    <a:pt x="149" y="0"/>
                    <a:pt x="149" y="0"/>
                    <a:pt x="149" y="0"/>
                  </a:cubicBezTo>
                  <a:cubicBezTo>
                    <a:pt x="149" y="0"/>
                    <a:pt x="149" y="0"/>
                    <a:pt x="149" y="0"/>
                  </a:cubicBezTo>
                  <a:moveTo>
                    <a:pt x="146" y="0"/>
                  </a:moveTo>
                  <a:cubicBezTo>
                    <a:pt x="146" y="0"/>
                    <a:pt x="146" y="0"/>
                    <a:pt x="145" y="0"/>
                  </a:cubicBezTo>
                  <a:cubicBezTo>
                    <a:pt x="146" y="0"/>
                    <a:pt x="146" y="0"/>
                    <a:pt x="146" y="0"/>
                  </a:cubicBezTo>
                  <a:moveTo>
                    <a:pt x="149" y="0"/>
                  </a:moveTo>
                  <a:cubicBezTo>
                    <a:pt x="149" y="0"/>
                    <a:pt x="149" y="0"/>
                    <a:pt x="149" y="0"/>
                  </a:cubicBezTo>
                  <a:cubicBezTo>
                    <a:pt x="149" y="0"/>
                    <a:pt x="149" y="0"/>
                    <a:pt x="149" y="0"/>
                  </a:cubicBezTo>
                  <a:moveTo>
                    <a:pt x="149" y="0"/>
                  </a:moveTo>
                  <a:cubicBezTo>
                    <a:pt x="149" y="0"/>
                    <a:pt x="149" y="0"/>
                    <a:pt x="149" y="0"/>
                  </a:cubicBezTo>
                  <a:cubicBezTo>
                    <a:pt x="149" y="0"/>
                    <a:pt x="149" y="0"/>
                    <a:pt x="149" y="0"/>
                  </a:cubicBezTo>
                  <a:moveTo>
                    <a:pt x="146" y="0"/>
                  </a:moveTo>
                  <a:cubicBezTo>
                    <a:pt x="146" y="0"/>
                    <a:pt x="146" y="0"/>
                    <a:pt x="146" y="0"/>
                  </a:cubicBezTo>
                  <a:cubicBezTo>
                    <a:pt x="146" y="0"/>
                    <a:pt x="146" y="0"/>
                    <a:pt x="146" y="0"/>
                  </a:cubicBezTo>
                  <a:moveTo>
                    <a:pt x="146" y="0"/>
                  </a:moveTo>
                  <a:cubicBezTo>
                    <a:pt x="146" y="0"/>
                    <a:pt x="146" y="0"/>
                    <a:pt x="146" y="0"/>
                  </a:cubicBezTo>
                  <a:cubicBezTo>
                    <a:pt x="146" y="0"/>
                    <a:pt x="146" y="0"/>
                    <a:pt x="146" y="0"/>
                  </a:cubicBezTo>
                  <a:moveTo>
                    <a:pt x="149" y="0"/>
                  </a:moveTo>
                  <a:cubicBezTo>
                    <a:pt x="149" y="0"/>
                    <a:pt x="149" y="0"/>
                    <a:pt x="149" y="0"/>
                  </a:cubicBezTo>
                  <a:cubicBezTo>
                    <a:pt x="149" y="0"/>
                    <a:pt x="149" y="0"/>
                    <a:pt x="149" y="0"/>
                  </a:cubicBezTo>
                  <a:moveTo>
                    <a:pt x="146" y="0"/>
                  </a:moveTo>
                  <a:cubicBezTo>
                    <a:pt x="146" y="0"/>
                    <a:pt x="146" y="0"/>
                    <a:pt x="146" y="0"/>
                  </a:cubicBezTo>
                  <a:cubicBezTo>
                    <a:pt x="146" y="0"/>
                    <a:pt x="146" y="0"/>
                    <a:pt x="146" y="0"/>
                  </a:cubicBezTo>
                  <a:moveTo>
                    <a:pt x="148" y="0"/>
                  </a:moveTo>
                  <a:cubicBezTo>
                    <a:pt x="148" y="0"/>
                    <a:pt x="148" y="0"/>
                    <a:pt x="149" y="0"/>
                  </a:cubicBezTo>
                  <a:cubicBezTo>
                    <a:pt x="148" y="0"/>
                    <a:pt x="148" y="0"/>
                    <a:pt x="148" y="0"/>
                  </a:cubicBezTo>
                  <a:moveTo>
                    <a:pt x="148" y="0"/>
                  </a:moveTo>
                  <a:cubicBezTo>
                    <a:pt x="148" y="0"/>
                    <a:pt x="148" y="0"/>
                    <a:pt x="148" y="0"/>
                  </a:cubicBezTo>
                  <a:cubicBezTo>
                    <a:pt x="148" y="0"/>
                    <a:pt x="148" y="0"/>
                    <a:pt x="148" y="0"/>
                  </a:cubicBezTo>
                  <a:moveTo>
                    <a:pt x="147" y="0"/>
                  </a:moveTo>
                  <a:cubicBezTo>
                    <a:pt x="147" y="0"/>
                    <a:pt x="147" y="0"/>
                    <a:pt x="146" y="0"/>
                  </a:cubicBezTo>
                  <a:cubicBezTo>
                    <a:pt x="147" y="0"/>
                    <a:pt x="147" y="0"/>
                    <a:pt x="147" y="0"/>
                  </a:cubicBezTo>
                  <a:moveTo>
                    <a:pt x="147" y="0"/>
                  </a:moveTo>
                  <a:cubicBezTo>
                    <a:pt x="147" y="0"/>
                    <a:pt x="147" y="0"/>
                    <a:pt x="147" y="0"/>
                  </a:cubicBezTo>
                  <a:cubicBezTo>
                    <a:pt x="147" y="0"/>
                    <a:pt x="147" y="0"/>
                    <a:pt x="147" y="0"/>
                  </a:cubicBezTo>
                  <a:moveTo>
                    <a:pt x="148" y="0"/>
                  </a:moveTo>
                  <a:cubicBezTo>
                    <a:pt x="148" y="0"/>
                    <a:pt x="148" y="0"/>
                    <a:pt x="148" y="0"/>
                  </a:cubicBezTo>
                  <a:cubicBezTo>
                    <a:pt x="148" y="0"/>
                    <a:pt x="148" y="0"/>
                    <a:pt x="148" y="0"/>
                  </a:cubicBezTo>
                  <a:moveTo>
                    <a:pt x="147" y="0"/>
                  </a:moveTo>
                  <a:cubicBezTo>
                    <a:pt x="147" y="0"/>
                    <a:pt x="147" y="0"/>
                    <a:pt x="147" y="0"/>
                  </a:cubicBezTo>
                  <a:cubicBezTo>
                    <a:pt x="147" y="0"/>
                    <a:pt x="147" y="0"/>
                    <a:pt x="147" y="0"/>
                  </a:cubicBezTo>
                  <a:moveTo>
                    <a:pt x="148" y="0"/>
                  </a:moveTo>
                  <a:cubicBezTo>
                    <a:pt x="148" y="0"/>
                    <a:pt x="148" y="0"/>
                    <a:pt x="148" y="0"/>
                  </a:cubicBezTo>
                  <a:cubicBezTo>
                    <a:pt x="148" y="0"/>
                    <a:pt x="148" y="0"/>
                    <a:pt x="148" y="0"/>
                  </a:cubicBezTo>
                  <a:moveTo>
                    <a:pt x="147" y="0"/>
                  </a:moveTo>
                  <a:cubicBezTo>
                    <a:pt x="147" y="0"/>
                    <a:pt x="147" y="0"/>
                    <a:pt x="147" y="0"/>
                  </a:cubicBezTo>
                  <a:cubicBezTo>
                    <a:pt x="147" y="0"/>
                    <a:pt x="147" y="0"/>
                    <a:pt x="147" y="0"/>
                  </a:cubicBezTo>
                  <a:cubicBezTo>
                    <a:pt x="147" y="0"/>
                    <a:pt x="148" y="0"/>
                    <a:pt x="148" y="0"/>
                  </a:cubicBezTo>
                  <a:cubicBezTo>
                    <a:pt x="148" y="0"/>
                    <a:pt x="147" y="0"/>
                    <a:pt x="147" y="0"/>
                  </a:cubicBezTo>
                </a:path>
              </a:pathLst>
            </a:custGeom>
            <a:solidFill>
              <a:srgbClr val="B0BBBB"/>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89" name="Freeform 64"/>
            <p:cNvSpPr/>
            <p:nvPr/>
          </p:nvSpPr>
          <p:spPr bwMode="auto">
            <a:xfrm>
              <a:off x="3880500" y="2416292"/>
              <a:ext cx="66583" cy="157279"/>
            </a:xfrm>
            <a:custGeom>
              <a:avLst/>
              <a:gdLst>
                <a:gd name="T0" fmla="*/ 21 w 21"/>
                <a:gd name="T1" fmla="*/ 0 h 48"/>
                <a:gd name="T2" fmla="*/ 21 w 21"/>
                <a:gd name="T3" fmla="*/ 0 h 48"/>
                <a:gd name="T4" fmla="*/ 0 w 21"/>
                <a:gd name="T5" fmla="*/ 48 h 48"/>
                <a:gd name="T6" fmla="*/ 0 w 21"/>
                <a:gd name="T7" fmla="*/ 48 h 48"/>
                <a:gd name="T8" fmla="*/ 21 w 21"/>
                <a:gd name="T9" fmla="*/ 0 h 48"/>
              </a:gdLst>
              <a:ahLst/>
              <a:cxnLst>
                <a:cxn ang="0">
                  <a:pos x="T0" y="T1"/>
                </a:cxn>
                <a:cxn ang="0">
                  <a:pos x="T2" y="T3"/>
                </a:cxn>
                <a:cxn ang="0">
                  <a:pos x="T4" y="T5"/>
                </a:cxn>
                <a:cxn ang="0">
                  <a:pos x="T6" y="T7"/>
                </a:cxn>
                <a:cxn ang="0">
                  <a:pos x="T8" y="T9"/>
                </a:cxn>
              </a:cxnLst>
              <a:rect l="0" t="0" r="r" b="b"/>
              <a:pathLst>
                <a:path w="21" h="48">
                  <a:moveTo>
                    <a:pt x="21" y="0"/>
                  </a:moveTo>
                  <a:cubicBezTo>
                    <a:pt x="21" y="0"/>
                    <a:pt x="21" y="0"/>
                    <a:pt x="21" y="0"/>
                  </a:cubicBezTo>
                  <a:cubicBezTo>
                    <a:pt x="11" y="14"/>
                    <a:pt x="4" y="30"/>
                    <a:pt x="0" y="48"/>
                  </a:cubicBezTo>
                  <a:cubicBezTo>
                    <a:pt x="0" y="48"/>
                    <a:pt x="0" y="48"/>
                    <a:pt x="0" y="48"/>
                  </a:cubicBezTo>
                  <a:cubicBezTo>
                    <a:pt x="4" y="30"/>
                    <a:pt x="11" y="14"/>
                    <a:pt x="21" y="0"/>
                  </a:cubicBezTo>
                </a:path>
              </a:pathLst>
            </a:custGeom>
            <a:solidFill>
              <a:srgbClr val="A95865"/>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91" name="Freeform 66"/>
            <p:cNvSpPr/>
            <p:nvPr/>
          </p:nvSpPr>
          <p:spPr bwMode="auto">
            <a:xfrm>
              <a:off x="3880500" y="2416292"/>
              <a:ext cx="66583" cy="157279"/>
            </a:xfrm>
            <a:custGeom>
              <a:avLst/>
              <a:gdLst>
                <a:gd name="T0" fmla="*/ 21 w 21"/>
                <a:gd name="T1" fmla="*/ 0 h 48"/>
                <a:gd name="T2" fmla="*/ 21 w 21"/>
                <a:gd name="T3" fmla="*/ 0 h 48"/>
                <a:gd name="T4" fmla="*/ 0 w 21"/>
                <a:gd name="T5" fmla="*/ 48 h 48"/>
                <a:gd name="T6" fmla="*/ 0 w 21"/>
                <a:gd name="T7" fmla="*/ 48 h 48"/>
                <a:gd name="T8" fmla="*/ 21 w 21"/>
                <a:gd name="T9" fmla="*/ 0 h 48"/>
              </a:gdLst>
              <a:ahLst/>
              <a:cxnLst>
                <a:cxn ang="0">
                  <a:pos x="T0" y="T1"/>
                </a:cxn>
                <a:cxn ang="0">
                  <a:pos x="T2" y="T3"/>
                </a:cxn>
                <a:cxn ang="0">
                  <a:pos x="T4" y="T5"/>
                </a:cxn>
                <a:cxn ang="0">
                  <a:pos x="T6" y="T7"/>
                </a:cxn>
                <a:cxn ang="0">
                  <a:pos x="T8" y="T9"/>
                </a:cxn>
              </a:cxnLst>
              <a:rect l="0" t="0" r="r" b="b"/>
              <a:pathLst>
                <a:path w="21" h="48">
                  <a:moveTo>
                    <a:pt x="21" y="0"/>
                  </a:moveTo>
                  <a:cubicBezTo>
                    <a:pt x="21" y="0"/>
                    <a:pt x="21" y="0"/>
                    <a:pt x="21" y="0"/>
                  </a:cubicBezTo>
                  <a:cubicBezTo>
                    <a:pt x="11" y="14"/>
                    <a:pt x="4" y="30"/>
                    <a:pt x="0" y="48"/>
                  </a:cubicBezTo>
                  <a:cubicBezTo>
                    <a:pt x="0" y="48"/>
                    <a:pt x="0" y="48"/>
                    <a:pt x="0" y="48"/>
                  </a:cubicBezTo>
                  <a:cubicBezTo>
                    <a:pt x="4" y="30"/>
                    <a:pt x="12" y="14"/>
                    <a:pt x="21" y="0"/>
                  </a:cubicBezTo>
                </a:path>
              </a:pathLst>
            </a:custGeom>
            <a:solidFill>
              <a:srgbClr val="894D5A"/>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93" name="Freeform 68"/>
            <p:cNvSpPr>
              <a:spLocks noEditPoints="1"/>
            </p:cNvSpPr>
            <p:nvPr/>
          </p:nvSpPr>
          <p:spPr bwMode="auto">
            <a:xfrm>
              <a:off x="4944788" y="2906316"/>
              <a:ext cx="80109" cy="9630"/>
            </a:xfrm>
            <a:custGeom>
              <a:avLst/>
              <a:gdLst>
                <a:gd name="T0" fmla="*/ 0 w 25"/>
                <a:gd name="T1" fmla="*/ 3 h 3"/>
                <a:gd name="T2" fmla="*/ 0 w 25"/>
                <a:gd name="T3" fmla="*/ 3 h 3"/>
                <a:gd name="T4" fmla="*/ 0 w 25"/>
                <a:gd name="T5" fmla="*/ 3 h 3"/>
                <a:gd name="T6" fmla="*/ 0 w 25"/>
                <a:gd name="T7" fmla="*/ 3 h 3"/>
                <a:gd name="T8" fmla="*/ 0 w 25"/>
                <a:gd name="T9" fmla="*/ 3 h 3"/>
                <a:gd name="T10" fmla="*/ 0 w 25"/>
                <a:gd name="T11" fmla="*/ 3 h 3"/>
                <a:gd name="T12" fmla="*/ 1 w 25"/>
                <a:gd name="T13" fmla="*/ 3 h 3"/>
                <a:gd name="T14" fmla="*/ 0 w 25"/>
                <a:gd name="T15" fmla="*/ 3 h 3"/>
                <a:gd name="T16" fmla="*/ 1 w 25"/>
                <a:gd name="T17" fmla="*/ 3 h 3"/>
                <a:gd name="T18" fmla="*/ 25 w 25"/>
                <a:gd name="T19" fmla="*/ 0 h 3"/>
                <a:gd name="T20" fmla="*/ 1 w 25"/>
                <a:gd name="T21" fmla="*/ 3 h 3"/>
                <a:gd name="T22" fmla="*/ 25 w 25"/>
                <a:gd name="T23" fmla="*/ 0 h 3"/>
                <a:gd name="T24" fmla="*/ 25 w 25"/>
                <a:gd name="T25"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 h="3">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1" y="3"/>
                  </a:moveTo>
                  <a:cubicBezTo>
                    <a:pt x="1" y="3"/>
                    <a:pt x="0" y="3"/>
                    <a:pt x="0" y="3"/>
                  </a:cubicBezTo>
                  <a:cubicBezTo>
                    <a:pt x="0" y="3"/>
                    <a:pt x="1" y="3"/>
                    <a:pt x="1" y="3"/>
                  </a:cubicBezTo>
                  <a:moveTo>
                    <a:pt x="25" y="0"/>
                  </a:moveTo>
                  <a:cubicBezTo>
                    <a:pt x="17" y="0"/>
                    <a:pt x="9" y="1"/>
                    <a:pt x="1" y="3"/>
                  </a:cubicBezTo>
                  <a:cubicBezTo>
                    <a:pt x="9" y="1"/>
                    <a:pt x="17" y="0"/>
                    <a:pt x="25" y="0"/>
                  </a:cubicBezTo>
                  <a:cubicBezTo>
                    <a:pt x="25" y="0"/>
                    <a:pt x="25" y="0"/>
                    <a:pt x="25" y="0"/>
                  </a:cubicBezTo>
                </a:path>
              </a:pathLst>
            </a:custGeom>
            <a:solidFill>
              <a:srgbClr val="97A7A6"/>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96" name="Freeform 71"/>
            <p:cNvSpPr/>
            <p:nvPr/>
          </p:nvSpPr>
          <p:spPr bwMode="auto">
            <a:xfrm>
              <a:off x="4565058" y="2922365"/>
              <a:ext cx="361005" cy="371263"/>
            </a:xfrm>
            <a:custGeom>
              <a:avLst/>
              <a:gdLst>
                <a:gd name="T0" fmla="*/ 113 w 113"/>
                <a:gd name="T1" fmla="*/ 0 h 113"/>
                <a:gd name="T2" fmla="*/ 113 w 113"/>
                <a:gd name="T3" fmla="*/ 0 h 113"/>
                <a:gd name="T4" fmla="*/ 0 w 113"/>
                <a:gd name="T5" fmla="*/ 113 h 113"/>
                <a:gd name="T6" fmla="*/ 0 w 113"/>
                <a:gd name="T7" fmla="*/ 113 h 113"/>
                <a:gd name="T8" fmla="*/ 25 w 113"/>
                <a:gd name="T9" fmla="*/ 101 h 113"/>
                <a:gd name="T10" fmla="*/ 102 w 113"/>
                <a:gd name="T11" fmla="*/ 24 h 113"/>
                <a:gd name="T12" fmla="*/ 113 w 113"/>
                <a:gd name="T13" fmla="*/ 0 h 113"/>
              </a:gdLst>
              <a:ahLst/>
              <a:cxnLst>
                <a:cxn ang="0">
                  <a:pos x="T0" y="T1"/>
                </a:cxn>
                <a:cxn ang="0">
                  <a:pos x="T2" y="T3"/>
                </a:cxn>
                <a:cxn ang="0">
                  <a:pos x="T4" y="T5"/>
                </a:cxn>
                <a:cxn ang="0">
                  <a:pos x="T6" y="T7"/>
                </a:cxn>
                <a:cxn ang="0">
                  <a:pos x="T8" y="T9"/>
                </a:cxn>
                <a:cxn ang="0">
                  <a:pos x="T10" y="T11"/>
                </a:cxn>
                <a:cxn ang="0">
                  <a:pos x="T12" y="T13"/>
                </a:cxn>
              </a:cxnLst>
              <a:rect l="0" t="0" r="r" b="b"/>
              <a:pathLst>
                <a:path w="113" h="113">
                  <a:moveTo>
                    <a:pt x="113" y="0"/>
                  </a:moveTo>
                  <a:cubicBezTo>
                    <a:pt x="113" y="0"/>
                    <a:pt x="113" y="0"/>
                    <a:pt x="113" y="0"/>
                  </a:cubicBezTo>
                  <a:cubicBezTo>
                    <a:pt x="93" y="52"/>
                    <a:pt x="52" y="93"/>
                    <a:pt x="0" y="113"/>
                  </a:cubicBezTo>
                  <a:cubicBezTo>
                    <a:pt x="0" y="113"/>
                    <a:pt x="0" y="113"/>
                    <a:pt x="0" y="113"/>
                  </a:cubicBezTo>
                  <a:cubicBezTo>
                    <a:pt x="8" y="110"/>
                    <a:pt x="17" y="106"/>
                    <a:pt x="25" y="101"/>
                  </a:cubicBezTo>
                  <a:cubicBezTo>
                    <a:pt x="57" y="84"/>
                    <a:pt x="84" y="57"/>
                    <a:pt x="102" y="24"/>
                  </a:cubicBezTo>
                  <a:cubicBezTo>
                    <a:pt x="106" y="16"/>
                    <a:pt x="110" y="8"/>
                    <a:pt x="113"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97" name="Freeform 72"/>
            <p:cNvSpPr/>
            <p:nvPr/>
          </p:nvSpPr>
          <p:spPr bwMode="auto">
            <a:xfrm>
              <a:off x="4679497" y="3041126"/>
              <a:ext cx="300664" cy="309208"/>
            </a:xfrm>
            <a:custGeom>
              <a:avLst/>
              <a:gdLst>
                <a:gd name="T0" fmla="*/ 94 w 94"/>
                <a:gd name="T1" fmla="*/ 0 h 94"/>
                <a:gd name="T2" fmla="*/ 0 w 94"/>
                <a:gd name="T3" fmla="*/ 94 h 94"/>
                <a:gd name="T4" fmla="*/ 0 w 94"/>
                <a:gd name="T5" fmla="*/ 94 h 94"/>
                <a:gd name="T6" fmla="*/ 94 w 94"/>
                <a:gd name="T7" fmla="*/ 0 h 94"/>
                <a:gd name="T8" fmla="*/ 94 w 94"/>
                <a:gd name="T9" fmla="*/ 0 h 94"/>
              </a:gdLst>
              <a:ahLst/>
              <a:cxnLst>
                <a:cxn ang="0">
                  <a:pos x="T0" y="T1"/>
                </a:cxn>
                <a:cxn ang="0">
                  <a:pos x="T2" y="T3"/>
                </a:cxn>
                <a:cxn ang="0">
                  <a:pos x="T4" y="T5"/>
                </a:cxn>
                <a:cxn ang="0">
                  <a:pos x="T6" y="T7"/>
                </a:cxn>
                <a:cxn ang="0">
                  <a:pos x="T8" y="T9"/>
                </a:cxn>
              </a:cxnLst>
              <a:rect l="0" t="0" r="r" b="b"/>
              <a:pathLst>
                <a:path w="94" h="94">
                  <a:moveTo>
                    <a:pt x="94" y="0"/>
                  </a:moveTo>
                  <a:cubicBezTo>
                    <a:pt x="47" y="9"/>
                    <a:pt x="10" y="46"/>
                    <a:pt x="0" y="94"/>
                  </a:cubicBezTo>
                  <a:cubicBezTo>
                    <a:pt x="0" y="94"/>
                    <a:pt x="0" y="94"/>
                    <a:pt x="0" y="94"/>
                  </a:cubicBezTo>
                  <a:cubicBezTo>
                    <a:pt x="10" y="46"/>
                    <a:pt x="47" y="9"/>
                    <a:pt x="94" y="0"/>
                  </a:cubicBezTo>
                  <a:cubicBezTo>
                    <a:pt x="94" y="0"/>
                    <a:pt x="94" y="0"/>
                    <a:pt x="94" y="0"/>
                  </a:cubicBezTo>
                </a:path>
              </a:pathLst>
            </a:custGeom>
            <a:solidFill>
              <a:srgbClr val="2D3838"/>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800">
                <a:solidFill>
                  <a:schemeClr val="tx1">
                    <a:lumMod val="50000"/>
                  </a:schemeClr>
                </a:solidFill>
              </a:endParaRPr>
            </a:p>
          </p:txBody>
        </p:sp>
        <p:sp>
          <p:nvSpPr>
            <p:cNvPr id="113" name="Freeform 88"/>
            <p:cNvSpPr>
              <a:spLocks noEditPoints="1"/>
            </p:cNvSpPr>
            <p:nvPr/>
          </p:nvSpPr>
          <p:spPr bwMode="auto">
            <a:xfrm>
              <a:off x="4037594" y="2524353"/>
              <a:ext cx="600288" cy="312418"/>
            </a:xfrm>
            <a:custGeom>
              <a:avLst/>
              <a:gdLst>
                <a:gd name="T0" fmla="*/ 26 w 188"/>
                <a:gd name="T1" fmla="*/ 37 h 95"/>
                <a:gd name="T2" fmla="*/ 17 w 188"/>
                <a:gd name="T3" fmla="*/ 46 h 95"/>
                <a:gd name="T4" fmla="*/ 20 w 188"/>
                <a:gd name="T5" fmla="*/ 53 h 95"/>
                <a:gd name="T6" fmla="*/ 4 w 188"/>
                <a:gd name="T7" fmla="*/ 78 h 95"/>
                <a:gd name="T8" fmla="*/ 6 w 188"/>
                <a:gd name="T9" fmla="*/ 78 h 95"/>
                <a:gd name="T10" fmla="*/ 16 w 188"/>
                <a:gd name="T11" fmla="*/ 69 h 95"/>
                <a:gd name="T12" fmla="*/ 11 w 188"/>
                <a:gd name="T13" fmla="*/ 95 h 95"/>
                <a:gd name="T14" fmla="*/ 19 w 188"/>
                <a:gd name="T15" fmla="*/ 95 h 95"/>
                <a:gd name="T16" fmla="*/ 26 w 188"/>
                <a:gd name="T17" fmla="*/ 84 h 95"/>
                <a:gd name="T18" fmla="*/ 32 w 188"/>
                <a:gd name="T19" fmla="*/ 95 h 95"/>
                <a:gd name="T20" fmla="*/ 40 w 188"/>
                <a:gd name="T21" fmla="*/ 95 h 95"/>
                <a:gd name="T22" fmla="*/ 35 w 188"/>
                <a:gd name="T23" fmla="*/ 69 h 95"/>
                <a:gd name="T24" fmla="*/ 46 w 188"/>
                <a:gd name="T25" fmla="*/ 78 h 95"/>
                <a:gd name="T26" fmla="*/ 47 w 188"/>
                <a:gd name="T27" fmla="*/ 78 h 95"/>
                <a:gd name="T28" fmla="*/ 31 w 188"/>
                <a:gd name="T29" fmla="*/ 53 h 95"/>
                <a:gd name="T30" fmla="*/ 35 w 188"/>
                <a:gd name="T31" fmla="*/ 46 h 95"/>
                <a:gd name="T32" fmla="*/ 26 w 188"/>
                <a:gd name="T33" fmla="*/ 37 h 95"/>
                <a:gd name="T34" fmla="*/ 163 w 188"/>
                <a:gd name="T35" fmla="*/ 37 h 95"/>
                <a:gd name="T36" fmla="*/ 154 w 188"/>
                <a:gd name="T37" fmla="*/ 46 h 95"/>
                <a:gd name="T38" fmla="*/ 157 w 188"/>
                <a:gd name="T39" fmla="*/ 53 h 95"/>
                <a:gd name="T40" fmla="*/ 141 w 188"/>
                <a:gd name="T41" fmla="*/ 78 h 95"/>
                <a:gd name="T42" fmla="*/ 143 w 188"/>
                <a:gd name="T43" fmla="*/ 78 h 95"/>
                <a:gd name="T44" fmla="*/ 153 w 188"/>
                <a:gd name="T45" fmla="*/ 69 h 95"/>
                <a:gd name="T46" fmla="*/ 148 w 188"/>
                <a:gd name="T47" fmla="*/ 95 h 95"/>
                <a:gd name="T48" fmla="*/ 157 w 188"/>
                <a:gd name="T49" fmla="*/ 95 h 95"/>
                <a:gd name="T50" fmla="*/ 163 w 188"/>
                <a:gd name="T51" fmla="*/ 84 h 95"/>
                <a:gd name="T52" fmla="*/ 169 w 188"/>
                <a:gd name="T53" fmla="*/ 95 h 95"/>
                <a:gd name="T54" fmla="*/ 177 w 188"/>
                <a:gd name="T55" fmla="*/ 95 h 95"/>
                <a:gd name="T56" fmla="*/ 173 w 188"/>
                <a:gd name="T57" fmla="*/ 69 h 95"/>
                <a:gd name="T58" fmla="*/ 183 w 188"/>
                <a:gd name="T59" fmla="*/ 78 h 95"/>
                <a:gd name="T60" fmla="*/ 185 w 188"/>
                <a:gd name="T61" fmla="*/ 78 h 95"/>
                <a:gd name="T62" fmla="*/ 169 w 188"/>
                <a:gd name="T63" fmla="*/ 53 h 95"/>
                <a:gd name="T64" fmla="*/ 172 w 188"/>
                <a:gd name="T65" fmla="*/ 46 h 95"/>
                <a:gd name="T66" fmla="*/ 163 w 188"/>
                <a:gd name="T67" fmla="*/ 37 h 95"/>
                <a:gd name="T68" fmla="*/ 96 w 188"/>
                <a:gd name="T69" fmla="*/ 0 h 95"/>
                <a:gd name="T70" fmla="*/ 81 w 188"/>
                <a:gd name="T71" fmla="*/ 14 h 95"/>
                <a:gd name="T72" fmla="*/ 87 w 188"/>
                <a:gd name="T73" fmla="*/ 26 h 95"/>
                <a:gd name="T74" fmla="*/ 60 w 188"/>
                <a:gd name="T75" fmla="*/ 67 h 95"/>
                <a:gd name="T76" fmla="*/ 63 w 188"/>
                <a:gd name="T77" fmla="*/ 68 h 95"/>
                <a:gd name="T78" fmla="*/ 80 w 188"/>
                <a:gd name="T79" fmla="*/ 53 h 95"/>
                <a:gd name="T80" fmla="*/ 72 w 188"/>
                <a:gd name="T81" fmla="*/ 95 h 95"/>
                <a:gd name="T82" fmla="*/ 86 w 188"/>
                <a:gd name="T83" fmla="*/ 95 h 95"/>
                <a:gd name="T84" fmla="*/ 96 w 188"/>
                <a:gd name="T85" fmla="*/ 78 h 95"/>
                <a:gd name="T86" fmla="*/ 106 w 188"/>
                <a:gd name="T87" fmla="*/ 95 h 95"/>
                <a:gd name="T88" fmla="*/ 119 w 188"/>
                <a:gd name="T89" fmla="*/ 95 h 95"/>
                <a:gd name="T90" fmla="*/ 112 w 188"/>
                <a:gd name="T91" fmla="*/ 53 h 95"/>
                <a:gd name="T92" fmla="*/ 128 w 188"/>
                <a:gd name="T93" fmla="*/ 68 h 95"/>
                <a:gd name="T94" fmla="*/ 131 w 188"/>
                <a:gd name="T95" fmla="*/ 67 h 95"/>
                <a:gd name="T96" fmla="*/ 105 w 188"/>
                <a:gd name="T97" fmla="*/ 26 h 95"/>
                <a:gd name="T98" fmla="*/ 111 w 188"/>
                <a:gd name="T99" fmla="*/ 14 h 95"/>
                <a:gd name="T100" fmla="*/ 96 w 188"/>
                <a:gd name="T10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8" h="95">
                  <a:moveTo>
                    <a:pt x="26" y="37"/>
                  </a:moveTo>
                  <a:cubicBezTo>
                    <a:pt x="21" y="37"/>
                    <a:pt x="17" y="41"/>
                    <a:pt x="17" y="46"/>
                  </a:cubicBezTo>
                  <a:cubicBezTo>
                    <a:pt x="17" y="49"/>
                    <a:pt x="18" y="51"/>
                    <a:pt x="20" y="53"/>
                  </a:cubicBezTo>
                  <a:cubicBezTo>
                    <a:pt x="11" y="56"/>
                    <a:pt x="0" y="74"/>
                    <a:pt x="4" y="78"/>
                  </a:cubicBezTo>
                  <a:cubicBezTo>
                    <a:pt x="4" y="78"/>
                    <a:pt x="5" y="78"/>
                    <a:pt x="6" y="78"/>
                  </a:cubicBezTo>
                  <a:cubicBezTo>
                    <a:pt x="9" y="78"/>
                    <a:pt x="13" y="74"/>
                    <a:pt x="16" y="69"/>
                  </a:cubicBezTo>
                  <a:cubicBezTo>
                    <a:pt x="14" y="78"/>
                    <a:pt x="12" y="87"/>
                    <a:pt x="11" y="95"/>
                  </a:cubicBezTo>
                  <a:cubicBezTo>
                    <a:pt x="19" y="95"/>
                    <a:pt x="19" y="95"/>
                    <a:pt x="19" y="95"/>
                  </a:cubicBezTo>
                  <a:cubicBezTo>
                    <a:pt x="20" y="91"/>
                    <a:pt x="22" y="84"/>
                    <a:pt x="26" y="84"/>
                  </a:cubicBezTo>
                  <a:cubicBezTo>
                    <a:pt x="29" y="84"/>
                    <a:pt x="32" y="91"/>
                    <a:pt x="32" y="95"/>
                  </a:cubicBezTo>
                  <a:cubicBezTo>
                    <a:pt x="40" y="95"/>
                    <a:pt x="40" y="95"/>
                    <a:pt x="40" y="95"/>
                  </a:cubicBezTo>
                  <a:cubicBezTo>
                    <a:pt x="39" y="87"/>
                    <a:pt x="38" y="78"/>
                    <a:pt x="35" y="69"/>
                  </a:cubicBezTo>
                  <a:cubicBezTo>
                    <a:pt x="39" y="74"/>
                    <a:pt x="43" y="78"/>
                    <a:pt x="46" y="78"/>
                  </a:cubicBezTo>
                  <a:cubicBezTo>
                    <a:pt x="46" y="78"/>
                    <a:pt x="47" y="78"/>
                    <a:pt x="47" y="78"/>
                  </a:cubicBezTo>
                  <a:cubicBezTo>
                    <a:pt x="51" y="74"/>
                    <a:pt x="41" y="56"/>
                    <a:pt x="31" y="53"/>
                  </a:cubicBezTo>
                  <a:cubicBezTo>
                    <a:pt x="33" y="51"/>
                    <a:pt x="35" y="49"/>
                    <a:pt x="35" y="46"/>
                  </a:cubicBezTo>
                  <a:cubicBezTo>
                    <a:pt x="35" y="41"/>
                    <a:pt x="31" y="37"/>
                    <a:pt x="26" y="37"/>
                  </a:cubicBezTo>
                  <a:moveTo>
                    <a:pt x="163" y="37"/>
                  </a:moveTo>
                  <a:cubicBezTo>
                    <a:pt x="158" y="37"/>
                    <a:pt x="154" y="41"/>
                    <a:pt x="154" y="46"/>
                  </a:cubicBezTo>
                  <a:cubicBezTo>
                    <a:pt x="154" y="49"/>
                    <a:pt x="155" y="51"/>
                    <a:pt x="157" y="53"/>
                  </a:cubicBezTo>
                  <a:cubicBezTo>
                    <a:pt x="148" y="56"/>
                    <a:pt x="138" y="74"/>
                    <a:pt x="141" y="78"/>
                  </a:cubicBezTo>
                  <a:cubicBezTo>
                    <a:pt x="142" y="78"/>
                    <a:pt x="142" y="78"/>
                    <a:pt x="143" y="78"/>
                  </a:cubicBezTo>
                  <a:cubicBezTo>
                    <a:pt x="146" y="78"/>
                    <a:pt x="150" y="74"/>
                    <a:pt x="153" y="69"/>
                  </a:cubicBezTo>
                  <a:cubicBezTo>
                    <a:pt x="151" y="78"/>
                    <a:pt x="149" y="87"/>
                    <a:pt x="148" y="95"/>
                  </a:cubicBezTo>
                  <a:cubicBezTo>
                    <a:pt x="157" y="95"/>
                    <a:pt x="157" y="95"/>
                    <a:pt x="157" y="95"/>
                  </a:cubicBezTo>
                  <a:cubicBezTo>
                    <a:pt x="157" y="91"/>
                    <a:pt x="160" y="84"/>
                    <a:pt x="163" y="84"/>
                  </a:cubicBezTo>
                  <a:cubicBezTo>
                    <a:pt x="166" y="84"/>
                    <a:pt x="169" y="91"/>
                    <a:pt x="169" y="95"/>
                  </a:cubicBezTo>
                  <a:cubicBezTo>
                    <a:pt x="177" y="95"/>
                    <a:pt x="177" y="95"/>
                    <a:pt x="177" y="95"/>
                  </a:cubicBezTo>
                  <a:cubicBezTo>
                    <a:pt x="177" y="87"/>
                    <a:pt x="175" y="78"/>
                    <a:pt x="173" y="69"/>
                  </a:cubicBezTo>
                  <a:cubicBezTo>
                    <a:pt x="176" y="74"/>
                    <a:pt x="180" y="78"/>
                    <a:pt x="183" y="78"/>
                  </a:cubicBezTo>
                  <a:cubicBezTo>
                    <a:pt x="184" y="78"/>
                    <a:pt x="184" y="78"/>
                    <a:pt x="185" y="78"/>
                  </a:cubicBezTo>
                  <a:cubicBezTo>
                    <a:pt x="188" y="74"/>
                    <a:pt x="178" y="56"/>
                    <a:pt x="169" y="53"/>
                  </a:cubicBezTo>
                  <a:cubicBezTo>
                    <a:pt x="171" y="51"/>
                    <a:pt x="172" y="49"/>
                    <a:pt x="172" y="46"/>
                  </a:cubicBezTo>
                  <a:cubicBezTo>
                    <a:pt x="172" y="41"/>
                    <a:pt x="168" y="37"/>
                    <a:pt x="163" y="37"/>
                  </a:cubicBezTo>
                  <a:moveTo>
                    <a:pt x="96" y="0"/>
                  </a:moveTo>
                  <a:cubicBezTo>
                    <a:pt x="88" y="0"/>
                    <a:pt x="81" y="6"/>
                    <a:pt x="81" y="14"/>
                  </a:cubicBezTo>
                  <a:cubicBezTo>
                    <a:pt x="81" y="19"/>
                    <a:pt x="83" y="23"/>
                    <a:pt x="87" y="26"/>
                  </a:cubicBezTo>
                  <a:cubicBezTo>
                    <a:pt x="72" y="31"/>
                    <a:pt x="55" y="61"/>
                    <a:pt x="60" y="67"/>
                  </a:cubicBezTo>
                  <a:cubicBezTo>
                    <a:pt x="61" y="68"/>
                    <a:pt x="62" y="68"/>
                    <a:pt x="63" y="68"/>
                  </a:cubicBezTo>
                  <a:cubicBezTo>
                    <a:pt x="68" y="68"/>
                    <a:pt x="75" y="60"/>
                    <a:pt x="80" y="53"/>
                  </a:cubicBezTo>
                  <a:cubicBezTo>
                    <a:pt x="76" y="67"/>
                    <a:pt x="74" y="82"/>
                    <a:pt x="72" y="95"/>
                  </a:cubicBezTo>
                  <a:cubicBezTo>
                    <a:pt x="86" y="95"/>
                    <a:pt x="86" y="95"/>
                    <a:pt x="86" y="95"/>
                  </a:cubicBezTo>
                  <a:cubicBezTo>
                    <a:pt x="86" y="88"/>
                    <a:pt x="91" y="78"/>
                    <a:pt x="96" y="78"/>
                  </a:cubicBezTo>
                  <a:cubicBezTo>
                    <a:pt x="101" y="78"/>
                    <a:pt x="106" y="88"/>
                    <a:pt x="106" y="95"/>
                  </a:cubicBezTo>
                  <a:cubicBezTo>
                    <a:pt x="119" y="95"/>
                    <a:pt x="119" y="95"/>
                    <a:pt x="119" y="95"/>
                  </a:cubicBezTo>
                  <a:cubicBezTo>
                    <a:pt x="118" y="82"/>
                    <a:pt x="115" y="67"/>
                    <a:pt x="112" y="53"/>
                  </a:cubicBezTo>
                  <a:cubicBezTo>
                    <a:pt x="117" y="60"/>
                    <a:pt x="124" y="68"/>
                    <a:pt x="128" y="68"/>
                  </a:cubicBezTo>
                  <a:cubicBezTo>
                    <a:pt x="130" y="68"/>
                    <a:pt x="131" y="68"/>
                    <a:pt x="131" y="67"/>
                  </a:cubicBezTo>
                  <a:cubicBezTo>
                    <a:pt x="137" y="61"/>
                    <a:pt x="120" y="31"/>
                    <a:pt x="105" y="26"/>
                  </a:cubicBezTo>
                  <a:cubicBezTo>
                    <a:pt x="108" y="23"/>
                    <a:pt x="111" y="19"/>
                    <a:pt x="111" y="14"/>
                  </a:cubicBezTo>
                  <a:cubicBezTo>
                    <a:pt x="111" y="6"/>
                    <a:pt x="104" y="0"/>
                    <a:pt x="96" y="0"/>
                  </a:cubicBezTo>
                </a:path>
              </a:pathLst>
            </a:custGeom>
            <a:solidFill>
              <a:schemeClr val="bg1"/>
            </a:solidFill>
            <a:ln>
              <a:noFill/>
            </a:ln>
          </p:spPr>
          <p:txBody>
            <a:bodyPr vert="horz" wrap="square" lIns="91416" tIns="45708" rIns="91416" bIns="45708" numCol="1" anchor="t" anchorCtr="0" compatLnSpc="1"/>
            <a:lstStyle/>
            <a:p>
              <a:endParaRPr lang="zh-CN" altLang="en-US" sz="2800">
                <a:solidFill>
                  <a:schemeClr val="tx1">
                    <a:lumMod val="50000"/>
                  </a:schemeClr>
                </a:solidFill>
              </a:endParaRPr>
            </a:p>
          </p:txBody>
        </p:sp>
      </p:grpSp>
      <p:grpSp>
        <p:nvGrpSpPr>
          <p:cNvPr id="7" name="Group 128"/>
          <p:cNvGrpSpPr/>
          <p:nvPr/>
        </p:nvGrpSpPr>
        <p:grpSpPr>
          <a:xfrm>
            <a:off x="6899880" y="1529056"/>
            <a:ext cx="3127636" cy="923609"/>
            <a:chOff x="384265" y="2982432"/>
            <a:chExt cx="2346338" cy="692887"/>
          </a:xfrm>
        </p:grpSpPr>
        <p:sp>
          <p:nvSpPr>
            <p:cNvPr id="130" name="文本框 11"/>
            <p:cNvSpPr txBox="1"/>
            <p:nvPr/>
          </p:nvSpPr>
          <p:spPr>
            <a:xfrm>
              <a:off x="398742" y="2982432"/>
              <a:ext cx="1213629" cy="284671"/>
            </a:xfrm>
            <a:prstGeom prst="rect">
              <a:avLst/>
            </a:prstGeom>
            <a:noFill/>
          </p:spPr>
          <p:txBody>
            <a:bodyPr wrap="none" rtlCol="0">
              <a:spAutoFit/>
            </a:bodyPr>
            <a:lstStyle/>
            <a:p>
              <a:pPr algn="l"/>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点击添加标题</a:t>
              </a:r>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31" name="矩形 9"/>
            <p:cNvSpPr/>
            <p:nvPr/>
          </p:nvSpPr>
          <p:spPr>
            <a:xfrm>
              <a:off x="384265" y="3290209"/>
              <a:ext cx="2346338" cy="385110"/>
            </a:xfrm>
            <a:prstGeom prst="rect">
              <a:avLst/>
            </a:prstGeom>
          </p:spPr>
          <p:txBody>
            <a:bodyPr wrap="square">
              <a:spAutoFit/>
            </a:bodyPr>
            <a:lstStyle/>
            <a:p>
              <a:pPr>
                <a:lnSpc>
                  <a:spcPct val="114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a:t>
              </a:r>
            </a:p>
          </p:txBody>
        </p:sp>
      </p:grpSp>
      <p:grpSp>
        <p:nvGrpSpPr>
          <p:cNvPr id="8" name="Group 131"/>
          <p:cNvGrpSpPr/>
          <p:nvPr/>
        </p:nvGrpSpPr>
        <p:grpSpPr>
          <a:xfrm>
            <a:off x="510067" y="2985296"/>
            <a:ext cx="2781514" cy="923609"/>
            <a:chOff x="336640" y="2982432"/>
            <a:chExt cx="2086679" cy="692887"/>
          </a:xfrm>
        </p:grpSpPr>
        <p:sp>
          <p:nvSpPr>
            <p:cNvPr id="133" name="文本框 11"/>
            <p:cNvSpPr txBox="1"/>
            <p:nvPr/>
          </p:nvSpPr>
          <p:spPr>
            <a:xfrm>
              <a:off x="1161435" y="2982432"/>
              <a:ext cx="1213629" cy="284671"/>
            </a:xfrm>
            <a:prstGeom prst="rect">
              <a:avLst/>
            </a:prstGeom>
            <a:noFill/>
          </p:spPr>
          <p:txBody>
            <a:bodyPr wrap="none" rtlCol="0">
              <a:spAutoFit/>
            </a:bodyPr>
            <a:lstStyle/>
            <a:p>
              <a:pPr algn="l"/>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点击添加标题</a:t>
              </a:r>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34" name="矩形 9"/>
            <p:cNvSpPr/>
            <p:nvPr/>
          </p:nvSpPr>
          <p:spPr>
            <a:xfrm>
              <a:off x="336640" y="3290209"/>
              <a:ext cx="2086679" cy="385110"/>
            </a:xfrm>
            <a:prstGeom prst="rect">
              <a:avLst/>
            </a:prstGeom>
          </p:spPr>
          <p:txBody>
            <a:bodyPr wrap="square">
              <a:spAutoFit/>
            </a:bodyPr>
            <a:lstStyle/>
            <a:p>
              <a:pPr algn="r">
                <a:lnSpc>
                  <a:spcPct val="114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a:t>
              </a:r>
            </a:p>
          </p:txBody>
        </p:sp>
      </p:grpSp>
      <p:grpSp>
        <p:nvGrpSpPr>
          <p:cNvPr id="9" name="Group 134"/>
          <p:cNvGrpSpPr/>
          <p:nvPr/>
        </p:nvGrpSpPr>
        <p:grpSpPr>
          <a:xfrm>
            <a:off x="8463698" y="3249139"/>
            <a:ext cx="3127636" cy="923609"/>
            <a:chOff x="384265" y="2982432"/>
            <a:chExt cx="2346338" cy="692887"/>
          </a:xfrm>
        </p:grpSpPr>
        <p:sp>
          <p:nvSpPr>
            <p:cNvPr id="136" name="文本框 11"/>
            <p:cNvSpPr txBox="1"/>
            <p:nvPr/>
          </p:nvSpPr>
          <p:spPr>
            <a:xfrm>
              <a:off x="398742" y="2982432"/>
              <a:ext cx="1213629" cy="284671"/>
            </a:xfrm>
            <a:prstGeom prst="rect">
              <a:avLst/>
            </a:prstGeom>
            <a:noFill/>
          </p:spPr>
          <p:txBody>
            <a:bodyPr wrap="none" rtlCol="0">
              <a:spAutoFit/>
            </a:bodyPr>
            <a:lstStyle/>
            <a:p>
              <a:pPr algn="l"/>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点击添加标题</a:t>
              </a:r>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37" name="矩形 9"/>
            <p:cNvSpPr/>
            <p:nvPr/>
          </p:nvSpPr>
          <p:spPr>
            <a:xfrm>
              <a:off x="384265" y="3290209"/>
              <a:ext cx="2346338" cy="385110"/>
            </a:xfrm>
            <a:prstGeom prst="rect">
              <a:avLst/>
            </a:prstGeom>
          </p:spPr>
          <p:txBody>
            <a:bodyPr wrap="square">
              <a:spAutoFit/>
            </a:bodyPr>
            <a:lstStyle/>
            <a:p>
              <a:pPr>
                <a:lnSpc>
                  <a:spcPct val="114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a:t>
              </a:r>
            </a:p>
          </p:txBody>
        </p:sp>
      </p:grpSp>
      <p:grpSp>
        <p:nvGrpSpPr>
          <p:cNvPr id="10" name="Group 137"/>
          <p:cNvGrpSpPr/>
          <p:nvPr/>
        </p:nvGrpSpPr>
        <p:grpSpPr>
          <a:xfrm>
            <a:off x="5860476" y="4971784"/>
            <a:ext cx="3127636" cy="923609"/>
            <a:chOff x="384265" y="2982432"/>
            <a:chExt cx="2346338" cy="692887"/>
          </a:xfrm>
        </p:grpSpPr>
        <p:sp>
          <p:nvSpPr>
            <p:cNvPr id="139" name="文本框 11"/>
            <p:cNvSpPr txBox="1"/>
            <p:nvPr/>
          </p:nvSpPr>
          <p:spPr>
            <a:xfrm>
              <a:off x="398742" y="2982432"/>
              <a:ext cx="1213629" cy="284671"/>
            </a:xfrm>
            <a:prstGeom prst="rect">
              <a:avLst/>
            </a:prstGeom>
            <a:noFill/>
          </p:spPr>
          <p:txBody>
            <a:bodyPr wrap="none" rtlCol="0">
              <a:spAutoFit/>
            </a:bodyPr>
            <a:lstStyle/>
            <a:p>
              <a:pPr algn="l"/>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点击添加标题</a:t>
              </a:r>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40" name="矩形 9"/>
            <p:cNvSpPr/>
            <p:nvPr/>
          </p:nvSpPr>
          <p:spPr>
            <a:xfrm>
              <a:off x="384265" y="3290209"/>
              <a:ext cx="2346338" cy="385110"/>
            </a:xfrm>
            <a:prstGeom prst="rect">
              <a:avLst/>
            </a:prstGeom>
          </p:spPr>
          <p:txBody>
            <a:bodyPr wrap="square">
              <a:spAutoFit/>
            </a:bodyPr>
            <a:lstStyle/>
            <a:p>
              <a:pPr>
                <a:lnSpc>
                  <a:spcPct val="114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a:t>
              </a:r>
            </a:p>
          </p:txBody>
        </p:sp>
      </p:grpSp>
      <p:sp>
        <p:nvSpPr>
          <p:cNvPr id="11" name="标题 10"/>
          <p:cNvSpPr>
            <a:spLocks noGrp="1"/>
          </p:cNvSpPr>
          <p:nvPr>
            <p:ph type="title"/>
          </p:nvPr>
        </p:nvSpPr>
        <p:spPr/>
        <p:txBody>
          <a:bodyPr>
            <a:normAutofit/>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ppt_x</p:attrName>
                                        </p:attrNameLst>
                                      </p:cBhvr>
                                      <p:tavLst>
                                        <p:tav tm="0">
                                          <p:val>
                                            <p:strVal val="#ppt_x-.2"/>
                                          </p:val>
                                        </p:tav>
                                        <p:tav tm="100000">
                                          <p:val>
                                            <p:strVal val="#ppt_x"/>
                                          </p:val>
                                        </p:tav>
                                      </p:tavLst>
                                    </p:anim>
                                    <p:anim calcmode="lin" valueType="num">
                                      <p:cBhvr>
                                        <p:cTn id="14"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5" dur="1000"/>
                                        <p:tgtEl>
                                          <p:spTgt spid="6"/>
                                        </p:tgtEl>
                                      </p:cBhvr>
                                    </p:animEffect>
                                  </p:childTnLst>
                                </p:cTn>
                              </p:par>
                            </p:childTnLst>
                          </p:cTn>
                        </p:par>
                        <p:par>
                          <p:cTn id="16" fill="hold">
                            <p:stCondLst>
                              <p:cond delay="2000"/>
                            </p:stCondLst>
                            <p:childTnLst>
                              <p:par>
                                <p:cTn id="17" presetID="29"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ppt_x</p:attrName>
                                        </p:attrNameLst>
                                      </p:cBhvr>
                                      <p:tavLst>
                                        <p:tav tm="0">
                                          <p:val>
                                            <p:strVal val="#ppt_x-.2"/>
                                          </p:val>
                                        </p:tav>
                                        <p:tav tm="100000">
                                          <p:val>
                                            <p:strVal val="#ppt_x"/>
                                          </p:val>
                                        </p:tav>
                                      </p:tavLst>
                                    </p:anim>
                                    <p:anim calcmode="lin" valueType="num">
                                      <p:cBhvr>
                                        <p:cTn id="20"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1" dur="1000"/>
                                        <p:tgtEl>
                                          <p:spTgt spid="5"/>
                                        </p:tgtEl>
                                      </p:cBhvr>
                                    </p:animEffect>
                                  </p:childTnLst>
                                </p:cTn>
                              </p:par>
                            </p:childTnLst>
                          </p:cTn>
                        </p:par>
                        <p:par>
                          <p:cTn id="22" fill="hold">
                            <p:stCondLst>
                              <p:cond delay="3000"/>
                            </p:stCondLst>
                            <p:childTnLst>
                              <p:par>
                                <p:cTn id="23" presetID="29" presetClass="entr" presetSubtype="0"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1000" fill="hold"/>
                                        <p:tgtEl>
                                          <p:spTgt spid="2"/>
                                        </p:tgtEl>
                                        <p:attrNameLst>
                                          <p:attrName>ppt_x</p:attrName>
                                        </p:attrNameLst>
                                      </p:cBhvr>
                                      <p:tavLst>
                                        <p:tav tm="0">
                                          <p:val>
                                            <p:strVal val="#ppt_x-.2"/>
                                          </p:val>
                                        </p:tav>
                                        <p:tav tm="100000">
                                          <p:val>
                                            <p:strVal val="#ppt_x"/>
                                          </p:val>
                                        </p:tav>
                                      </p:tavLst>
                                    </p:anim>
                                    <p:anim calcmode="lin" valueType="num">
                                      <p:cBhvr>
                                        <p:cTn id="26"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27" dur="1000"/>
                                        <p:tgtEl>
                                          <p:spTgt spid="2"/>
                                        </p:tgtEl>
                                      </p:cBhvr>
                                    </p:animEffect>
                                  </p:childTnLst>
                                </p:cTn>
                              </p:par>
                            </p:childTnLst>
                          </p:cTn>
                        </p:par>
                        <p:par>
                          <p:cTn id="28" fill="hold">
                            <p:stCondLst>
                              <p:cond delay="4000"/>
                            </p:stCondLst>
                            <p:childTnLst>
                              <p:par>
                                <p:cTn id="29" presetID="12" presetClass="entr" presetSubtype="1"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slide(fromTop)">
                                      <p:cBhvr>
                                        <p:cTn id="31" dur="500"/>
                                        <p:tgtEl>
                                          <p:spTgt spid="7"/>
                                        </p:tgtEl>
                                      </p:cBhvr>
                                    </p:animEffect>
                                  </p:childTnLst>
                                </p:cTn>
                              </p:par>
                            </p:childTnLst>
                          </p:cTn>
                        </p:par>
                        <p:par>
                          <p:cTn id="32" fill="hold">
                            <p:stCondLst>
                              <p:cond delay="4500"/>
                            </p:stCondLst>
                            <p:childTnLst>
                              <p:par>
                                <p:cTn id="33" presetID="12" presetClass="entr" presetSubtype="1"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slide(fromTop)">
                                      <p:cBhvr>
                                        <p:cTn id="35" dur="500"/>
                                        <p:tgtEl>
                                          <p:spTgt spid="8"/>
                                        </p:tgtEl>
                                      </p:cBhvr>
                                    </p:animEffect>
                                  </p:childTnLst>
                                </p:cTn>
                              </p:par>
                            </p:childTnLst>
                          </p:cTn>
                        </p:par>
                        <p:par>
                          <p:cTn id="36" fill="hold">
                            <p:stCondLst>
                              <p:cond delay="5000"/>
                            </p:stCondLst>
                            <p:childTnLst>
                              <p:par>
                                <p:cTn id="37" presetID="12" presetClass="entr" presetSubtype="1" fill="hold"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slide(fromTop)">
                                      <p:cBhvr>
                                        <p:cTn id="39" dur="500"/>
                                        <p:tgtEl>
                                          <p:spTgt spid="9"/>
                                        </p:tgtEl>
                                      </p:cBhvr>
                                    </p:animEffect>
                                  </p:childTnLst>
                                </p:cTn>
                              </p:par>
                            </p:childTnLst>
                          </p:cTn>
                        </p:par>
                        <p:par>
                          <p:cTn id="40" fill="hold">
                            <p:stCondLst>
                              <p:cond delay="5500"/>
                            </p:stCondLst>
                            <p:childTnLst>
                              <p:par>
                                <p:cTn id="41" presetID="12" presetClass="entr" presetSubtype="1"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slide(fromTop)">
                                      <p:cBhvr>
                                        <p:cTn id="4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Freeform 6"/>
          <p:cNvSpPr/>
          <p:nvPr/>
        </p:nvSpPr>
        <p:spPr bwMode="auto">
          <a:xfrm>
            <a:off x="6645713" y="3043341"/>
            <a:ext cx="1375467" cy="1587087"/>
          </a:xfrm>
          <a:custGeom>
            <a:avLst/>
            <a:gdLst>
              <a:gd name="T0" fmla="*/ 1130 w 2260"/>
              <a:gd name="T1" fmla="*/ 0 h 2610"/>
              <a:gd name="T2" fmla="*/ 1695 w 2260"/>
              <a:gd name="T3" fmla="*/ 326 h 2610"/>
              <a:gd name="T4" fmla="*/ 2260 w 2260"/>
              <a:gd name="T5" fmla="*/ 652 h 2610"/>
              <a:gd name="T6" fmla="*/ 2260 w 2260"/>
              <a:gd name="T7" fmla="*/ 1305 h 2610"/>
              <a:gd name="T8" fmla="*/ 2260 w 2260"/>
              <a:gd name="T9" fmla="*/ 1957 h 2610"/>
              <a:gd name="T10" fmla="*/ 1695 w 2260"/>
              <a:gd name="T11" fmla="*/ 2283 h 2610"/>
              <a:gd name="T12" fmla="*/ 1130 w 2260"/>
              <a:gd name="T13" fmla="*/ 2610 h 2610"/>
              <a:gd name="T14" fmla="*/ 565 w 2260"/>
              <a:gd name="T15" fmla="*/ 2283 h 2610"/>
              <a:gd name="T16" fmla="*/ 0 w 2260"/>
              <a:gd name="T17" fmla="*/ 1957 h 2610"/>
              <a:gd name="T18" fmla="*/ 0 w 2260"/>
              <a:gd name="T19" fmla="*/ 1305 h 2610"/>
              <a:gd name="T20" fmla="*/ 0 w 2260"/>
              <a:gd name="T21" fmla="*/ 652 h 2610"/>
              <a:gd name="T22" fmla="*/ 565 w 2260"/>
              <a:gd name="T23" fmla="*/ 326 h 2610"/>
              <a:gd name="T24" fmla="*/ 1130 w 2260"/>
              <a:gd name="T25" fmla="*/ 0 h 2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1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solidFill>
            <a:schemeClr val="accent3"/>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89" name="Freeform 7"/>
          <p:cNvSpPr/>
          <p:nvPr/>
        </p:nvSpPr>
        <p:spPr bwMode="auto">
          <a:xfrm>
            <a:off x="3793245" y="3043341"/>
            <a:ext cx="1373881" cy="1587087"/>
          </a:xfrm>
          <a:custGeom>
            <a:avLst/>
            <a:gdLst>
              <a:gd name="T0" fmla="*/ 1130 w 2260"/>
              <a:gd name="T1" fmla="*/ 0 h 2610"/>
              <a:gd name="T2" fmla="*/ 1695 w 2260"/>
              <a:gd name="T3" fmla="*/ 326 h 2610"/>
              <a:gd name="T4" fmla="*/ 2260 w 2260"/>
              <a:gd name="T5" fmla="*/ 652 h 2610"/>
              <a:gd name="T6" fmla="*/ 2260 w 2260"/>
              <a:gd name="T7" fmla="*/ 1305 h 2610"/>
              <a:gd name="T8" fmla="*/ 2260 w 2260"/>
              <a:gd name="T9" fmla="*/ 1957 h 2610"/>
              <a:gd name="T10" fmla="*/ 1695 w 2260"/>
              <a:gd name="T11" fmla="*/ 2283 h 2610"/>
              <a:gd name="T12" fmla="*/ 1130 w 2260"/>
              <a:gd name="T13" fmla="*/ 2610 h 2610"/>
              <a:gd name="T14" fmla="*/ 565 w 2260"/>
              <a:gd name="T15" fmla="*/ 2283 h 2610"/>
              <a:gd name="T16" fmla="*/ 0 w 2260"/>
              <a:gd name="T17" fmla="*/ 1957 h 2610"/>
              <a:gd name="T18" fmla="*/ 0 w 2260"/>
              <a:gd name="T19" fmla="*/ 1305 h 2610"/>
              <a:gd name="T20" fmla="*/ 0 w 2260"/>
              <a:gd name="T21" fmla="*/ 652 h 2610"/>
              <a:gd name="T22" fmla="*/ 565 w 2260"/>
              <a:gd name="T23" fmla="*/ 326 h 2610"/>
              <a:gd name="T24" fmla="*/ 1130 w 2260"/>
              <a:gd name="T25" fmla="*/ 0 h 2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1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solidFill>
            <a:schemeClr val="accent6"/>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90" name="Freeform 8"/>
          <p:cNvSpPr/>
          <p:nvPr/>
        </p:nvSpPr>
        <p:spPr bwMode="auto">
          <a:xfrm>
            <a:off x="4505569" y="1803823"/>
            <a:ext cx="1373881" cy="1588674"/>
          </a:xfrm>
          <a:custGeom>
            <a:avLst/>
            <a:gdLst>
              <a:gd name="T0" fmla="*/ 1130 w 2260"/>
              <a:gd name="T1" fmla="*/ 0 h 2610"/>
              <a:gd name="T2" fmla="*/ 1695 w 2260"/>
              <a:gd name="T3" fmla="*/ 326 h 2610"/>
              <a:gd name="T4" fmla="*/ 2260 w 2260"/>
              <a:gd name="T5" fmla="*/ 652 h 2610"/>
              <a:gd name="T6" fmla="*/ 2260 w 2260"/>
              <a:gd name="T7" fmla="*/ 1305 h 2610"/>
              <a:gd name="T8" fmla="*/ 2260 w 2260"/>
              <a:gd name="T9" fmla="*/ 1957 h 2610"/>
              <a:gd name="T10" fmla="*/ 1695 w 2260"/>
              <a:gd name="T11" fmla="*/ 2283 h 2610"/>
              <a:gd name="T12" fmla="*/ 1130 w 2260"/>
              <a:gd name="T13" fmla="*/ 2610 h 2610"/>
              <a:gd name="T14" fmla="*/ 565 w 2260"/>
              <a:gd name="T15" fmla="*/ 2283 h 2610"/>
              <a:gd name="T16" fmla="*/ 0 w 2260"/>
              <a:gd name="T17" fmla="*/ 1957 h 2610"/>
              <a:gd name="T18" fmla="*/ 0 w 2260"/>
              <a:gd name="T19" fmla="*/ 1305 h 2610"/>
              <a:gd name="T20" fmla="*/ 0 w 2260"/>
              <a:gd name="T21" fmla="*/ 652 h 2610"/>
              <a:gd name="T22" fmla="*/ 565 w 2260"/>
              <a:gd name="T23" fmla="*/ 326 h 2610"/>
              <a:gd name="T24" fmla="*/ 1130 w 2260"/>
              <a:gd name="T25" fmla="*/ 0 h 2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1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solidFill>
            <a:schemeClr val="accent1"/>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91" name="Freeform 9"/>
          <p:cNvSpPr/>
          <p:nvPr/>
        </p:nvSpPr>
        <p:spPr bwMode="auto">
          <a:xfrm>
            <a:off x="5934976" y="1803823"/>
            <a:ext cx="1373881" cy="1588674"/>
          </a:xfrm>
          <a:custGeom>
            <a:avLst/>
            <a:gdLst>
              <a:gd name="T0" fmla="*/ 1130 w 2260"/>
              <a:gd name="T1" fmla="*/ 0 h 2610"/>
              <a:gd name="T2" fmla="*/ 1695 w 2260"/>
              <a:gd name="T3" fmla="*/ 326 h 2610"/>
              <a:gd name="T4" fmla="*/ 2260 w 2260"/>
              <a:gd name="T5" fmla="*/ 652 h 2610"/>
              <a:gd name="T6" fmla="*/ 2260 w 2260"/>
              <a:gd name="T7" fmla="*/ 1305 h 2610"/>
              <a:gd name="T8" fmla="*/ 2260 w 2260"/>
              <a:gd name="T9" fmla="*/ 1957 h 2610"/>
              <a:gd name="T10" fmla="*/ 1695 w 2260"/>
              <a:gd name="T11" fmla="*/ 2283 h 2610"/>
              <a:gd name="T12" fmla="*/ 1130 w 2260"/>
              <a:gd name="T13" fmla="*/ 2610 h 2610"/>
              <a:gd name="T14" fmla="*/ 565 w 2260"/>
              <a:gd name="T15" fmla="*/ 2283 h 2610"/>
              <a:gd name="T16" fmla="*/ 0 w 2260"/>
              <a:gd name="T17" fmla="*/ 1957 h 2610"/>
              <a:gd name="T18" fmla="*/ 0 w 2260"/>
              <a:gd name="T19" fmla="*/ 1305 h 2610"/>
              <a:gd name="T20" fmla="*/ 0 w 2260"/>
              <a:gd name="T21" fmla="*/ 652 h 2610"/>
              <a:gd name="T22" fmla="*/ 565 w 2260"/>
              <a:gd name="T23" fmla="*/ 326 h 2610"/>
              <a:gd name="T24" fmla="*/ 1130 w 2260"/>
              <a:gd name="T25" fmla="*/ 0 h 2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1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solidFill>
            <a:schemeClr val="accent2"/>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92" name="Freeform 10"/>
          <p:cNvSpPr/>
          <p:nvPr/>
        </p:nvSpPr>
        <p:spPr bwMode="auto">
          <a:xfrm>
            <a:off x="4505569" y="4274918"/>
            <a:ext cx="1373881" cy="1588674"/>
          </a:xfrm>
          <a:custGeom>
            <a:avLst/>
            <a:gdLst>
              <a:gd name="T0" fmla="*/ 1130 w 2260"/>
              <a:gd name="T1" fmla="*/ 0 h 2609"/>
              <a:gd name="T2" fmla="*/ 1695 w 2260"/>
              <a:gd name="T3" fmla="*/ 326 h 2609"/>
              <a:gd name="T4" fmla="*/ 2260 w 2260"/>
              <a:gd name="T5" fmla="*/ 652 h 2609"/>
              <a:gd name="T6" fmla="*/ 2260 w 2260"/>
              <a:gd name="T7" fmla="*/ 1305 h 2609"/>
              <a:gd name="T8" fmla="*/ 2260 w 2260"/>
              <a:gd name="T9" fmla="*/ 1957 h 2609"/>
              <a:gd name="T10" fmla="*/ 1695 w 2260"/>
              <a:gd name="T11" fmla="*/ 2283 h 2609"/>
              <a:gd name="T12" fmla="*/ 1130 w 2260"/>
              <a:gd name="T13" fmla="*/ 2609 h 2609"/>
              <a:gd name="T14" fmla="*/ 565 w 2260"/>
              <a:gd name="T15" fmla="*/ 2283 h 2609"/>
              <a:gd name="T16" fmla="*/ 0 w 2260"/>
              <a:gd name="T17" fmla="*/ 1957 h 2609"/>
              <a:gd name="T18" fmla="*/ 0 w 2260"/>
              <a:gd name="T19" fmla="*/ 1305 h 2609"/>
              <a:gd name="T20" fmla="*/ 0 w 2260"/>
              <a:gd name="T21" fmla="*/ 652 h 2609"/>
              <a:gd name="T22" fmla="*/ 565 w 2260"/>
              <a:gd name="T23" fmla="*/ 326 h 2609"/>
              <a:gd name="T24" fmla="*/ 1130 w 2260"/>
              <a:gd name="T25" fmla="*/ 0 h 2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09">
                <a:moveTo>
                  <a:pt x="1130" y="0"/>
                </a:moveTo>
                <a:lnTo>
                  <a:pt x="1695" y="326"/>
                </a:lnTo>
                <a:lnTo>
                  <a:pt x="2260" y="652"/>
                </a:lnTo>
                <a:lnTo>
                  <a:pt x="2260" y="1305"/>
                </a:lnTo>
                <a:lnTo>
                  <a:pt x="2260" y="1957"/>
                </a:lnTo>
                <a:lnTo>
                  <a:pt x="1695" y="2283"/>
                </a:lnTo>
                <a:lnTo>
                  <a:pt x="1130" y="2609"/>
                </a:lnTo>
                <a:lnTo>
                  <a:pt x="565" y="2283"/>
                </a:lnTo>
                <a:lnTo>
                  <a:pt x="0" y="1957"/>
                </a:lnTo>
                <a:lnTo>
                  <a:pt x="0" y="1305"/>
                </a:lnTo>
                <a:lnTo>
                  <a:pt x="0" y="652"/>
                </a:lnTo>
                <a:lnTo>
                  <a:pt x="565" y="326"/>
                </a:lnTo>
                <a:lnTo>
                  <a:pt x="1130" y="0"/>
                </a:lnTo>
                <a:close/>
              </a:path>
            </a:pathLst>
          </a:custGeom>
          <a:solidFill>
            <a:schemeClr val="accent5"/>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93" name="Freeform 11"/>
          <p:cNvSpPr/>
          <p:nvPr/>
        </p:nvSpPr>
        <p:spPr bwMode="auto">
          <a:xfrm>
            <a:off x="5934976" y="4274918"/>
            <a:ext cx="1373881" cy="1588674"/>
          </a:xfrm>
          <a:custGeom>
            <a:avLst/>
            <a:gdLst>
              <a:gd name="T0" fmla="*/ 1130 w 2260"/>
              <a:gd name="T1" fmla="*/ 0 h 2609"/>
              <a:gd name="T2" fmla="*/ 1695 w 2260"/>
              <a:gd name="T3" fmla="*/ 326 h 2609"/>
              <a:gd name="T4" fmla="*/ 2260 w 2260"/>
              <a:gd name="T5" fmla="*/ 652 h 2609"/>
              <a:gd name="T6" fmla="*/ 2260 w 2260"/>
              <a:gd name="T7" fmla="*/ 1305 h 2609"/>
              <a:gd name="T8" fmla="*/ 2260 w 2260"/>
              <a:gd name="T9" fmla="*/ 1957 h 2609"/>
              <a:gd name="T10" fmla="*/ 1695 w 2260"/>
              <a:gd name="T11" fmla="*/ 2283 h 2609"/>
              <a:gd name="T12" fmla="*/ 1130 w 2260"/>
              <a:gd name="T13" fmla="*/ 2609 h 2609"/>
              <a:gd name="T14" fmla="*/ 565 w 2260"/>
              <a:gd name="T15" fmla="*/ 2283 h 2609"/>
              <a:gd name="T16" fmla="*/ 0 w 2260"/>
              <a:gd name="T17" fmla="*/ 1957 h 2609"/>
              <a:gd name="T18" fmla="*/ 0 w 2260"/>
              <a:gd name="T19" fmla="*/ 1305 h 2609"/>
              <a:gd name="T20" fmla="*/ 0 w 2260"/>
              <a:gd name="T21" fmla="*/ 652 h 2609"/>
              <a:gd name="T22" fmla="*/ 565 w 2260"/>
              <a:gd name="T23" fmla="*/ 326 h 2609"/>
              <a:gd name="T24" fmla="*/ 1130 w 2260"/>
              <a:gd name="T25" fmla="*/ 0 h 2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09">
                <a:moveTo>
                  <a:pt x="1130" y="0"/>
                </a:moveTo>
                <a:lnTo>
                  <a:pt x="1695" y="326"/>
                </a:lnTo>
                <a:lnTo>
                  <a:pt x="2260" y="652"/>
                </a:lnTo>
                <a:lnTo>
                  <a:pt x="2260" y="1305"/>
                </a:lnTo>
                <a:lnTo>
                  <a:pt x="2260" y="1957"/>
                </a:lnTo>
                <a:lnTo>
                  <a:pt x="1695" y="2283"/>
                </a:lnTo>
                <a:lnTo>
                  <a:pt x="1130" y="2609"/>
                </a:lnTo>
                <a:lnTo>
                  <a:pt x="565" y="2283"/>
                </a:lnTo>
                <a:lnTo>
                  <a:pt x="0" y="1957"/>
                </a:lnTo>
                <a:lnTo>
                  <a:pt x="0" y="1305"/>
                </a:lnTo>
                <a:lnTo>
                  <a:pt x="0" y="652"/>
                </a:lnTo>
                <a:lnTo>
                  <a:pt x="565" y="326"/>
                </a:lnTo>
                <a:lnTo>
                  <a:pt x="1130" y="0"/>
                </a:lnTo>
                <a:close/>
              </a:path>
            </a:pathLst>
          </a:custGeom>
          <a:solidFill>
            <a:schemeClr val="accent4"/>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94" name="Freeform 12"/>
          <p:cNvSpPr>
            <a:spLocks noEditPoints="1"/>
          </p:cNvSpPr>
          <p:nvPr/>
        </p:nvSpPr>
        <p:spPr bwMode="auto">
          <a:xfrm>
            <a:off x="4910117" y="4819288"/>
            <a:ext cx="598099" cy="445972"/>
          </a:xfrm>
          <a:custGeom>
            <a:avLst/>
            <a:gdLst>
              <a:gd name="T0" fmla="*/ 201 w 983"/>
              <a:gd name="T1" fmla="*/ 386 h 731"/>
              <a:gd name="T2" fmla="*/ 359 w 983"/>
              <a:gd name="T3" fmla="*/ 110 h 731"/>
              <a:gd name="T4" fmla="*/ 398 w 983"/>
              <a:gd name="T5" fmla="*/ 64 h 731"/>
              <a:gd name="T6" fmla="*/ 759 w 983"/>
              <a:gd name="T7" fmla="*/ 93 h 731"/>
              <a:gd name="T8" fmla="*/ 738 w 983"/>
              <a:gd name="T9" fmla="*/ 49 h 731"/>
              <a:gd name="T10" fmla="*/ 821 w 983"/>
              <a:gd name="T11" fmla="*/ 24 h 731"/>
              <a:gd name="T12" fmla="*/ 877 w 983"/>
              <a:gd name="T13" fmla="*/ 27 h 731"/>
              <a:gd name="T14" fmla="*/ 859 w 983"/>
              <a:gd name="T15" fmla="*/ 109 h 731"/>
              <a:gd name="T16" fmla="*/ 830 w 983"/>
              <a:gd name="T17" fmla="*/ 154 h 731"/>
              <a:gd name="T18" fmla="*/ 623 w 983"/>
              <a:gd name="T19" fmla="*/ 344 h 731"/>
              <a:gd name="T20" fmla="*/ 622 w 983"/>
              <a:gd name="T21" fmla="*/ 345 h 731"/>
              <a:gd name="T22" fmla="*/ 952 w 983"/>
              <a:gd name="T23" fmla="*/ 670 h 731"/>
              <a:gd name="T24" fmla="*/ 952 w 983"/>
              <a:gd name="T25" fmla="*/ 731 h 731"/>
              <a:gd name="T26" fmla="*/ 763 w 983"/>
              <a:gd name="T27" fmla="*/ 731 h 731"/>
              <a:gd name="T28" fmla="*/ 558 w 983"/>
              <a:gd name="T29" fmla="*/ 731 h 731"/>
              <a:gd name="T30" fmla="*/ 353 w 983"/>
              <a:gd name="T31" fmla="*/ 731 h 731"/>
              <a:gd name="T32" fmla="*/ 148 w 983"/>
              <a:gd name="T33" fmla="*/ 731 h 731"/>
              <a:gd name="T34" fmla="*/ 0 w 983"/>
              <a:gd name="T35" fmla="*/ 701 h 731"/>
              <a:gd name="T36" fmla="*/ 31 w 983"/>
              <a:gd name="T37" fmla="*/ 0 h 731"/>
              <a:gd name="T38" fmla="*/ 62 w 983"/>
              <a:gd name="T39" fmla="*/ 670 h 731"/>
              <a:gd name="T40" fmla="*/ 148 w 983"/>
              <a:gd name="T41" fmla="*/ 530 h 731"/>
              <a:gd name="T42" fmla="*/ 236 w 983"/>
              <a:gd name="T43" fmla="*/ 499 h 731"/>
              <a:gd name="T44" fmla="*/ 267 w 983"/>
              <a:gd name="T45" fmla="*/ 670 h 731"/>
              <a:gd name="T46" fmla="*/ 353 w 983"/>
              <a:gd name="T47" fmla="*/ 316 h 731"/>
              <a:gd name="T48" fmla="*/ 441 w 983"/>
              <a:gd name="T49" fmla="*/ 286 h 731"/>
              <a:gd name="T50" fmla="*/ 472 w 983"/>
              <a:gd name="T51" fmla="*/ 670 h 731"/>
              <a:gd name="T52" fmla="*/ 558 w 983"/>
              <a:gd name="T53" fmla="*/ 421 h 731"/>
              <a:gd name="T54" fmla="*/ 646 w 983"/>
              <a:gd name="T55" fmla="*/ 390 h 731"/>
              <a:gd name="T56" fmla="*/ 677 w 983"/>
              <a:gd name="T57" fmla="*/ 670 h 731"/>
              <a:gd name="T58" fmla="*/ 763 w 983"/>
              <a:gd name="T59" fmla="*/ 245 h 731"/>
              <a:gd name="T60" fmla="*/ 851 w 983"/>
              <a:gd name="T61" fmla="*/ 214 h 731"/>
              <a:gd name="T62" fmla="*/ 881 w 983"/>
              <a:gd name="T63" fmla="*/ 670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83" h="731">
                <a:moveTo>
                  <a:pt x="404" y="154"/>
                </a:moveTo>
                <a:lnTo>
                  <a:pt x="201" y="386"/>
                </a:lnTo>
                <a:lnTo>
                  <a:pt x="153" y="345"/>
                </a:lnTo>
                <a:lnTo>
                  <a:pt x="359" y="110"/>
                </a:lnTo>
                <a:lnTo>
                  <a:pt x="359" y="110"/>
                </a:lnTo>
                <a:lnTo>
                  <a:pt x="398" y="64"/>
                </a:lnTo>
                <a:lnTo>
                  <a:pt x="616" y="255"/>
                </a:lnTo>
                <a:lnTo>
                  <a:pt x="759" y="93"/>
                </a:lnTo>
                <a:lnTo>
                  <a:pt x="734" y="71"/>
                </a:lnTo>
                <a:cubicBezTo>
                  <a:pt x="724" y="63"/>
                  <a:pt x="726" y="53"/>
                  <a:pt x="738" y="49"/>
                </a:cubicBezTo>
                <a:lnTo>
                  <a:pt x="777" y="37"/>
                </a:lnTo>
                <a:cubicBezTo>
                  <a:pt x="789" y="34"/>
                  <a:pt x="809" y="27"/>
                  <a:pt x="821" y="24"/>
                </a:cubicBezTo>
                <a:lnTo>
                  <a:pt x="860" y="12"/>
                </a:lnTo>
                <a:cubicBezTo>
                  <a:pt x="872" y="8"/>
                  <a:pt x="880" y="15"/>
                  <a:pt x="877" y="27"/>
                </a:cubicBezTo>
                <a:lnTo>
                  <a:pt x="869" y="65"/>
                </a:lnTo>
                <a:cubicBezTo>
                  <a:pt x="866" y="77"/>
                  <a:pt x="862" y="97"/>
                  <a:pt x="859" y="109"/>
                </a:cubicBezTo>
                <a:lnTo>
                  <a:pt x="851" y="147"/>
                </a:lnTo>
                <a:cubicBezTo>
                  <a:pt x="849" y="159"/>
                  <a:pt x="839" y="162"/>
                  <a:pt x="830" y="154"/>
                </a:cubicBezTo>
                <a:lnTo>
                  <a:pt x="807" y="134"/>
                </a:lnTo>
                <a:lnTo>
                  <a:pt x="623" y="344"/>
                </a:lnTo>
                <a:lnTo>
                  <a:pt x="623" y="344"/>
                </a:lnTo>
                <a:lnTo>
                  <a:pt x="622" y="345"/>
                </a:lnTo>
                <a:lnTo>
                  <a:pt x="404" y="154"/>
                </a:lnTo>
                <a:close/>
                <a:moveTo>
                  <a:pt x="952" y="670"/>
                </a:moveTo>
                <a:cubicBezTo>
                  <a:pt x="969" y="670"/>
                  <a:pt x="983" y="684"/>
                  <a:pt x="983" y="701"/>
                </a:cubicBezTo>
                <a:cubicBezTo>
                  <a:pt x="983" y="718"/>
                  <a:pt x="969" y="731"/>
                  <a:pt x="952" y="731"/>
                </a:cubicBezTo>
                <a:lnTo>
                  <a:pt x="881" y="731"/>
                </a:lnTo>
                <a:lnTo>
                  <a:pt x="763" y="731"/>
                </a:lnTo>
                <a:lnTo>
                  <a:pt x="677" y="731"/>
                </a:lnTo>
                <a:lnTo>
                  <a:pt x="558" y="731"/>
                </a:lnTo>
                <a:lnTo>
                  <a:pt x="472" y="731"/>
                </a:lnTo>
                <a:lnTo>
                  <a:pt x="353" y="731"/>
                </a:lnTo>
                <a:lnTo>
                  <a:pt x="267" y="731"/>
                </a:lnTo>
                <a:lnTo>
                  <a:pt x="148" y="731"/>
                </a:lnTo>
                <a:lnTo>
                  <a:pt x="32" y="731"/>
                </a:lnTo>
                <a:cubicBezTo>
                  <a:pt x="14" y="731"/>
                  <a:pt x="0" y="718"/>
                  <a:pt x="0" y="701"/>
                </a:cubicBezTo>
                <a:lnTo>
                  <a:pt x="0" y="31"/>
                </a:lnTo>
                <a:cubicBezTo>
                  <a:pt x="0" y="14"/>
                  <a:pt x="14" y="0"/>
                  <a:pt x="31" y="0"/>
                </a:cubicBezTo>
                <a:cubicBezTo>
                  <a:pt x="48" y="0"/>
                  <a:pt x="62" y="14"/>
                  <a:pt x="62" y="31"/>
                </a:cubicBezTo>
                <a:lnTo>
                  <a:pt x="62" y="670"/>
                </a:lnTo>
                <a:lnTo>
                  <a:pt x="148" y="670"/>
                </a:lnTo>
                <a:lnTo>
                  <a:pt x="148" y="530"/>
                </a:lnTo>
                <a:cubicBezTo>
                  <a:pt x="148" y="513"/>
                  <a:pt x="162" y="499"/>
                  <a:pt x="179" y="499"/>
                </a:cubicBezTo>
                <a:lnTo>
                  <a:pt x="236" y="499"/>
                </a:lnTo>
                <a:cubicBezTo>
                  <a:pt x="253" y="499"/>
                  <a:pt x="267" y="513"/>
                  <a:pt x="267" y="530"/>
                </a:cubicBezTo>
                <a:lnTo>
                  <a:pt x="267" y="670"/>
                </a:lnTo>
                <a:lnTo>
                  <a:pt x="353" y="670"/>
                </a:lnTo>
                <a:lnTo>
                  <a:pt x="353" y="316"/>
                </a:lnTo>
                <a:cubicBezTo>
                  <a:pt x="353" y="299"/>
                  <a:pt x="367" y="286"/>
                  <a:pt x="384" y="286"/>
                </a:cubicBezTo>
                <a:lnTo>
                  <a:pt x="441" y="286"/>
                </a:lnTo>
                <a:cubicBezTo>
                  <a:pt x="458" y="286"/>
                  <a:pt x="472" y="299"/>
                  <a:pt x="472" y="316"/>
                </a:cubicBezTo>
                <a:lnTo>
                  <a:pt x="472" y="670"/>
                </a:lnTo>
                <a:lnTo>
                  <a:pt x="558" y="670"/>
                </a:lnTo>
                <a:lnTo>
                  <a:pt x="558" y="421"/>
                </a:lnTo>
                <a:cubicBezTo>
                  <a:pt x="558" y="404"/>
                  <a:pt x="572" y="390"/>
                  <a:pt x="589" y="390"/>
                </a:cubicBezTo>
                <a:lnTo>
                  <a:pt x="646" y="390"/>
                </a:lnTo>
                <a:cubicBezTo>
                  <a:pt x="663" y="390"/>
                  <a:pt x="677" y="404"/>
                  <a:pt x="677" y="421"/>
                </a:cubicBezTo>
                <a:lnTo>
                  <a:pt x="677" y="670"/>
                </a:lnTo>
                <a:lnTo>
                  <a:pt x="763" y="670"/>
                </a:lnTo>
                <a:lnTo>
                  <a:pt x="763" y="245"/>
                </a:lnTo>
                <a:cubicBezTo>
                  <a:pt x="763" y="228"/>
                  <a:pt x="776" y="214"/>
                  <a:pt x="793" y="214"/>
                </a:cubicBezTo>
                <a:lnTo>
                  <a:pt x="851" y="214"/>
                </a:lnTo>
                <a:cubicBezTo>
                  <a:pt x="868" y="214"/>
                  <a:pt x="881" y="228"/>
                  <a:pt x="881" y="245"/>
                </a:cubicBezTo>
                <a:lnTo>
                  <a:pt x="881" y="670"/>
                </a:lnTo>
                <a:lnTo>
                  <a:pt x="952" y="670"/>
                </a:lnTo>
                <a:close/>
              </a:path>
            </a:pathLst>
          </a:custGeom>
          <a:solidFill>
            <a:schemeClr val="bg1"/>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95" name="Freeform 13"/>
          <p:cNvSpPr>
            <a:spLocks noEditPoints="1"/>
          </p:cNvSpPr>
          <p:nvPr/>
        </p:nvSpPr>
        <p:spPr bwMode="auto">
          <a:xfrm>
            <a:off x="7074057" y="3536924"/>
            <a:ext cx="612376" cy="604681"/>
          </a:xfrm>
          <a:custGeom>
            <a:avLst/>
            <a:gdLst>
              <a:gd name="T0" fmla="*/ 909 w 1006"/>
              <a:gd name="T1" fmla="*/ 858 h 995"/>
              <a:gd name="T2" fmla="*/ 805 w 1006"/>
              <a:gd name="T3" fmla="*/ 858 h 995"/>
              <a:gd name="T4" fmla="*/ 969 w 1006"/>
              <a:gd name="T5" fmla="*/ 97 h 995"/>
              <a:gd name="T6" fmla="*/ 834 w 1006"/>
              <a:gd name="T7" fmla="*/ 0 h 995"/>
              <a:gd name="T8" fmla="*/ 472 w 1006"/>
              <a:gd name="T9" fmla="*/ 323 h 995"/>
              <a:gd name="T10" fmla="*/ 421 w 1006"/>
              <a:gd name="T11" fmla="*/ 397 h 995"/>
              <a:gd name="T12" fmla="*/ 376 w 1006"/>
              <a:gd name="T13" fmla="*/ 419 h 995"/>
              <a:gd name="T14" fmla="*/ 381 w 1006"/>
              <a:gd name="T15" fmla="*/ 556 h 995"/>
              <a:gd name="T16" fmla="*/ 89 w 1006"/>
              <a:gd name="T17" fmla="*/ 810 h 995"/>
              <a:gd name="T18" fmla="*/ 57 w 1006"/>
              <a:gd name="T19" fmla="*/ 995 h 995"/>
              <a:gd name="T20" fmla="*/ 208 w 1006"/>
              <a:gd name="T21" fmla="*/ 844 h 995"/>
              <a:gd name="T22" fmla="*/ 445 w 1006"/>
              <a:gd name="T23" fmla="*/ 621 h 995"/>
              <a:gd name="T24" fmla="*/ 578 w 1006"/>
              <a:gd name="T25" fmla="*/ 621 h 995"/>
              <a:gd name="T26" fmla="*/ 616 w 1006"/>
              <a:gd name="T27" fmla="*/ 537 h 995"/>
              <a:gd name="T28" fmla="*/ 674 w 1006"/>
              <a:gd name="T29" fmla="*/ 525 h 995"/>
              <a:gd name="T30" fmla="*/ 969 w 1006"/>
              <a:gd name="T31" fmla="*/ 97 h 995"/>
              <a:gd name="T32" fmla="*/ 392 w 1006"/>
              <a:gd name="T33" fmla="*/ 325 h 995"/>
              <a:gd name="T34" fmla="*/ 404 w 1006"/>
              <a:gd name="T35" fmla="*/ 312 h 995"/>
              <a:gd name="T36" fmla="*/ 436 w 1006"/>
              <a:gd name="T37" fmla="*/ 281 h 995"/>
              <a:gd name="T38" fmla="*/ 215 w 1006"/>
              <a:gd name="T39" fmla="*/ 1 h 995"/>
              <a:gd name="T40" fmla="*/ 280 w 1006"/>
              <a:gd name="T41" fmla="*/ 160 h 995"/>
              <a:gd name="T42" fmla="*/ 21 w 1006"/>
              <a:gd name="T43" fmla="*/ 195 h 995"/>
              <a:gd name="T44" fmla="*/ 232 w 1006"/>
              <a:gd name="T45" fmla="*/ 447 h 995"/>
              <a:gd name="T46" fmla="*/ 303 w 1006"/>
              <a:gd name="T47" fmla="*/ 433 h 995"/>
              <a:gd name="T48" fmla="*/ 363 w 1006"/>
              <a:gd name="T49" fmla="*/ 354 h 995"/>
              <a:gd name="T50" fmla="*/ 672 w 1006"/>
              <a:gd name="T51" fmla="*/ 606 h 995"/>
              <a:gd name="T52" fmla="*/ 617 w 1006"/>
              <a:gd name="T53" fmla="*/ 660 h 995"/>
              <a:gd name="T54" fmla="*/ 741 w 1006"/>
              <a:gd name="T55" fmla="*/ 871 h 995"/>
              <a:gd name="T56" fmla="*/ 869 w 1006"/>
              <a:gd name="T57" fmla="*/ 995 h 995"/>
              <a:gd name="T58" fmla="*/ 980 w 1006"/>
              <a:gd name="T59" fmla="*/ 825 h 995"/>
              <a:gd name="T60" fmla="*/ 702 w 1006"/>
              <a:gd name="T61" fmla="*/ 576 h 995"/>
              <a:gd name="T62" fmla="*/ 658 w 1006"/>
              <a:gd name="T63" fmla="*/ 579 h 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06" h="995">
                <a:moveTo>
                  <a:pt x="857" y="806"/>
                </a:moveTo>
                <a:cubicBezTo>
                  <a:pt x="886" y="806"/>
                  <a:pt x="909" y="829"/>
                  <a:pt x="909" y="858"/>
                </a:cubicBezTo>
                <a:cubicBezTo>
                  <a:pt x="909" y="887"/>
                  <a:pt x="886" y="910"/>
                  <a:pt x="857" y="910"/>
                </a:cubicBezTo>
                <a:cubicBezTo>
                  <a:pt x="828" y="910"/>
                  <a:pt x="805" y="887"/>
                  <a:pt x="805" y="858"/>
                </a:cubicBezTo>
                <a:cubicBezTo>
                  <a:pt x="805" y="829"/>
                  <a:pt x="828" y="806"/>
                  <a:pt x="857" y="806"/>
                </a:cubicBezTo>
                <a:close/>
                <a:moveTo>
                  <a:pt x="969" y="97"/>
                </a:moveTo>
                <a:lnTo>
                  <a:pt x="900" y="28"/>
                </a:lnTo>
                <a:cubicBezTo>
                  <a:pt x="882" y="9"/>
                  <a:pt x="858" y="0"/>
                  <a:pt x="834" y="0"/>
                </a:cubicBezTo>
                <a:cubicBezTo>
                  <a:pt x="810" y="0"/>
                  <a:pt x="786" y="9"/>
                  <a:pt x="767" y="28"/>
                </a:cubicBezTo>
                <a:lnTo>
                  <a:pt x="472" y="323"/>
                </a:lnTo>
                <a:cubicBezTo>
                  <a:pt x="481" y="340"/>
                  <a:pt x="475" y="367"/>
                  <a:pt x="460" y="381"/>
                </a:cubicBezTo>
                <a:cubicBezTo>
                  <a:pt x="451" y="391"/>
                  <a:pt x="435" y="397"/>
                  <a:pt x="421" y="397"/>
                </a:cubicBezTo>
                <a:cubicBezTo>
                  <a:pt x="414" y="397"/>
                  <a:pt x="408" y="396"/>
                  <a:pt x="402" y="393"/>
                </a:cubicBezTo>
                <a:lnTo>
                  <a:pt x="376" y="419"/>
                </a:lnTo>
                <a:cubicBezTo>
                  <a:pt x="340" y="455"/>
                  <a:pt x="340" y="515"/>
                  <a:pt x="376" y="552"/>
                </a:cubicBezTo>
                <a:lnTo>
                  <a:pt x="381" y="556"/>
                </a:lnTo>
                <a:lnTo>
                  <a:pt x="151" y="787"/>
                </a:lnTo>
                <a:lnTo>
                  <a:pt x="89" y="810"/>
                </a:lnTo>
                <a:lnTo>
                  <a:pt x="0" y="938"/>
                </a:lnTo>
                <a:lnTo>
                  <a:pt x="57" y="995"/>
                </a:lnTo>
                <a:lnTo>
                  <a:pt x="185" y="906"/>
                </a:lnTo>
                <a:lnTo>
                  <a:pt x="208" y="844"/>
                </a:lnTo>
                <a:lnTo>
                  <a:pt x="439" y="614"/>
                </a:lnTo>
                <a:lnTo>
                  <a:pt x="445" y="621"/>
                </a:lnTo>
                <a:cubicBezTo>
                  <a:pt x="464" y="639"/>
                  <a:pt x="488" y="648"/>
                  <a:pt x="512" y="648"/>
                </a:cubicBezTo>
                <a:cubicBezTo>
                  <a:pt x="536" y="648"/>
                  <a:pt x="560" y="639"/>
                  <a:pt x="578" y="621"/>
                </a:cubicBezTo>
                <a:lnTo>
                  <a:pt x="604" y="595"/>
                </a:lnTo>
                <a:cubicBezTo>
                  <a:pt x="596" y="577"/>
                  <a:pt x="602" y="551"/>
                  <a:pt x="616" y="537"/>
                </a:cubicBezTo>
                <a:cubicBezTo>
                  <a:pt x="626" y="527"/>
                  <a:pt x="642" y="521"/>
                  <a:pt x="656" y="521"/>
                </a:cubicBezTo>
                <a:cubicBezTo>
                  <a:pt x="662" y="521"/>
                  <a:pt x="669" y="522"/>
                  <a:pt x="674" y="525"/>
                </a:cubicBezTo>
                <a:lnTo>
                  <a:pt x="969" y="230"/>
                </a:lnTo>
                <a:cubicBezTo>
                  <a:pt x="1006" y="193"/>
                  <a:pt x="1006" y="133"/>
                  <a:pt x="969" y="97"/>
                </a:cubicBezTo>
                <a:close/>
                <a:moveTo>
                  <a:pt x="363" y="354"/>
                </a:moveTo>
                <a:lnTo>
                  <a:pt x="392" y="325"/>
                </a:lnTo>
                <a:lnTo>
                  <a:pt x="418" y="338"/>
                </a:lnTo>
                <a:lnTo>
                  <a:pt x="404" y="312"/>
                </a:lnTo>
                <a:lnTo>
                  <a:pt x="433" y="284"/>
                </a:lnTo>
                <a:lnTo>
                  <a:pt x="436" y="281"/>
                </a:lnTo>
                <a:cubicBezTo>
                  <a:pt x="442" y="264"/>
                  <a:pt x="446" y="248"/>
                  <a:pt x="446" y="233"/>
                </a:cubicBezTo>
                <a:cubicBezTo>
                  <a:pt x="446" y="115"/>
                  <a:pt x="333" y="0"/>
                  <a:pt x="215" y="1"/>
                </a:cubicBezTo>
                <a:cubicBezTo>
                  <a:pt x="214" y="1"/>
                  <a:pt x="201" y="15"/>
                  <a:pt x="193" y="22"/>
                </a:cubicBezTo>
                <a:cubicBezTo>
                  <a:pt x="288" y="117"/>
                  <a:pt x="280" y="102"/>
                  <a:pt x="280" y="160"/>
                </a:cubicBezTo>
                <a:cubicBezTo>
                  <a:pt x="280" y="207"/>
                  <a:pt x="205" y="282"/>
                  <a:pt x="159" y="282"/>
                </a:cubicBezTo>
                <a:cubicBezTo>
                  <a:pt x="99" y="282"/>
                  <a:pt x="118" y="291"/>
                  <a:pt x="21" y="195"/>
                </a:cubicBezTo>
                <a:cubicBezTo>
                  <a:pt x="14" y="202"/>
                  <a:pt x="0" y="215"/>
                  <a:pt x="0" y="216"/>
                </a:cubicBezTo>
                <a:cubicBezTo>
                  <a:pt x="2" y="334"/>
                  <a:pt x="113" y="447"/>
                  <a:pt x="232" y="447"/>
                </a:cubicBezTo>
                <a:cubicBezTo>
                  <a:pt x="253" y="447"/>
                  <a:pt x="276" y="440"/>
                  <a:pt x="299" y="429"/>
                </a:cubicBezTo>
                <a:lnTo>
                  <a:pt x="303" y="433"/>
                </a:lnTo>
                <a:cubicBezTo>
                  <a:pt x="310" y="414"/>
                  <a:pt x="322" y="395"/>
                  <a:pt x="337" y="380"/>
                </a:cubicBezTo>
                <a:lnTo>
                  <a:pt x="363" y="354"/>
                </a:lnTo>
                <a:close/>
                <a:moveTo>
                  <a:pt x="658" y="579"/>
                </a:moveTo>
                <a:lnTo>
                  <a:pt x="672" y="606"/>
                </a:lnTo>
                <a:lnTo>
                  <a:pt x="644" y="634"/>
                </a:lnTo>
                <a:lnTo>
                  <a:pt x="617" y="660"/>
                </a:lnTo>
                <a:cubicBezTo>
                  <a:pt x="602" y="675"/>
                  <a:pt x="584" y="687"/>
                  <a:pt x="564" y="694"/>
                </a:cubicBezTo>
                <a:lnTo>
                  <a:pt x="741" y="871"/>
                </a:lnTo>
                <a:lnTo>
                  <a:pt x="824" y="983"/>
                </a:lnTo>
                <a:lnTo>
                  <a:pt x="869" y="995"/>
                </a:lnTo>
                <a:lnTo>
                  <a:pt x="992" y="871"/>
                </a:lnTo>
                <a:lnTo>
                  <a:pt x="980" y="825"/>
                </a:lnTo>
                <a:lnTo>
                  <a:pt x="869" y="743"/>
                </a:lnTo>
                <a:lnTo>
                  <a:pt x="702" y="576"/>
                </a:lnTo>
                <a:lnTo>
                  <a:pt x="685" y="592"/>
                </a:lnTo>
                <a:lnTo>
                  <a:pt x="658" y="579"/>
                </a:lnTo>
                <a:close/>
              </a:path>
            </a:pathLst>
          </a:custGeom>
          <a:solidFill>
            <a:schemeClr val="bg1"/>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96" name="Freeform 14"/>
          <p:cNvSpPr>
            <a:spLocks noEditPoints="1"/>
          </p:cNvSpPr>
          <p:nvPr/>
        </p:nvSpPr>
        <p:spPr bwMode="auto">
          <a:xfrm>
            <a:off x="4994200" y="2233926"/>
            <a:ext cx="439452" cy="599918"/>
          </a:xfrm>
          <a:custGeom>
            <a:avLst/>
            <a:gdLst>
              <a:gd name="T0" fmla="*/ 95 w 723"/>
              <a:gd name="T1" fmla="*/ 160 h 986"/>
              <a:gd name="T2" fmla="*/ 80 w 723"/>
              <a:gd name="T3" fmla="*/ 986 h 986"/>
              <a:gd name="T4" fmla="*/ 723 w 723"/>
              <a:gd name="T5" fmla="*/ 242 h 986"/>
              <a:gd name="T6" fmla="*/ 668 w 723"/>
              <a:gd name="T7" fmla="*/ 260 h 986"/>
              <a:gd name="T8" fmla="*/ 83 w 723"/>
              <a:gd name="T9" fmla="*/ 929 h 986"/>
              <a:gd name="T10" fmla="*/ 313 w 723"/>
              <a:gd name="T11" fmla="*/ 105 h 986"/>
              <a:gd name="T12" fmla="*/ 410 w 723"/>
              <a:gd name="T13" fmla="*/ 105 h 986"/>
              <a:gd name="T14" fmla="*/ 360 w 723"/>
              <a:gd name="T15" fmla="*/ 157 h 986"/>
              <a:gd name="T16" fmla="*/ 253 w 723"/>
              <a:gd name="T17" fmla="*/ 107 h 986"/>
              <a:gd name="T18" fmla="*/ 133 w 723"/>
              <a:gd name="T19" fmla="*/ 250 h 986"/>
              <a:gd name="T20" fmla="*/ 590 w 723"/>
              <a:gd name="T21" fmla="*/ 250 h 986"/>
              <a:gd name="T22" fmla="*/ 470 w 723"/>
              <a:gd name="T23" fmla="*/ 107 h 986"/>
              <a:gd name="T24" fmla="*/ 253 w 723"/>
              <a:gd name="T25" fmla="*/ 107 h 986"/>
              <a:gd name="T26" fmla="*/ 255 w 723"/>
              <a:gd name="T27" fmla="*/ 749 h 986"/>
              <a:gd name="T28" fmla="*/ 175 w 723"/>
              <a:gd name="T29" fmla="*/ 771 h 986"/>
              <a:gd name="T30" fmla="*/ 158 w 723"/>
              <a:gd name="T31" fmla="*/ 789 h 986"/>
              <a:gd name="T32" fmla="*/ 255 w 723"/>
              <a:gd name="T33" fmla="*/ 796 h 986"/>
              <a:gd name="T34" fmla="*/ 153 w 723"/>
              <a:gd name="T35" fmla="*/ 846 h 986"/>
              <a:gd name="T36" fmla="*/ 280 w 723"/>
              <a:gd name="T37" fmla="*/ 784 h 986"/>
              <a:gd name="T38" fmla="*/ 280 w 723"/>
              <a:gd name="T39" fmla="*/ 744 h 986"/>
              <a:gd name="T40" fmla="*/ 128 w 723"/>
              <a:gd name="T41" fmla="*/ 751 h 986"/>
              <a:gd name="T42" fmla="*/ 248 w 723"/>
              <a:gd name="T43" fmla="*/ 879 h 986"/>
              <a:gd name="T44" fmla="*/ 248 w 723"/>
              <a:gd name="T45" fmla="*/ 387 h 986"/>
              <a:gd name="T46" fmla="*/ 175 w 723"/>
              <a:gd name="T47" fmla="*/ 409 h 986"/>
              <a:gd name="T48" fmla="*/ 200 w 723"/>
              <a:gd name="T49" fmla="*/ 474 h 986"/>
              <a:gd name="T50" fmla="*/ 153 w 723"/>
              <a:gd name="T51" fmla="*/ 492 h 986"/>
              <a:gd name="T52" fmla="*/ 248 w 723"/>
              <a:gd name="T53" fmla="*/ 362 h 986"/>
              <a:gd name="T54" fmla="*/ 128 w 723"/>
              <a:gd name="T55" fmla="*/ 489 h 986"/>
              <a:gd name="T56" fmla="*/ 279 w 723"/>
              <a:gd name="T57" fmla="*/ 416 h 986"/>
              <a:gd name="T58" fmla="*/ 278 w 723"/>
              <a:gd name="T59" fmla="*/ 382 h 986"/>
              <a:gd name="T60" fmla="*/ 255 w 723"/>
              <a:gd name="T61" fmla="*/ 582 h 986"/>
              <a:gd name="T62" fmla="*/ 158 w 723"/>
              <a:gd name="T63" fmla="*/ 607 h 986"/>
              <a:gd name="T64" fmla="*/ 255 w 723"/>
              <a:gd name="T65" fmla="*/ 672 h 986"/>
              <a:gd name="T66" fmla="*/ 280 w 723"/>
              <a:gd name="T67" fmla="*/ 563 h 986"/>
              <a:gd name="T68" fmla="*/ 128 w 723"/>
              <a:gd name="T69" fmla="*/ 569 h 986"/>
              <a:gd name="T70" fmla="*/ 255 w 723"/>
              <a:gd name="T71" fmla="*/ 696 h 986"/>
              <a:gd name="T72" fmla="*/ 334 w 723"/>
              <a:gd name="T73" fmla="*/ 538 h 986"/>
              <a:gd name="T74" fmla="*/ 378 w 723"/>
              <a:gd name="T75" fmla="*/ 836 h 986"/>
              <a:gd name="T76" fmla="*/ 580 w 723"/>
              <a:gd name="T77" fmla="*/ 774 h 986"/>
              <a:gd name="T78" fmla="*/ 370 w 723"/>
              <a:gd name="T79" fmla="*/ 829 h 986"/>
              <a:gd name="T80" fmla="*/ 580 w 723"/>
              <a:gd name="T81" fmla="*/ 587 h 986"/>
              <a:gd name="T82" fmla="*/ 370 w 723"/>
              <a:gd name="T83" fmla="*/ 474 h 986"/>
              <a:gd name="T84" fmla="*/ 370 w 723"/>
              <a:gd name="T85" fmla="*/ 40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23" h="986">
                <a:moveTo>
                  <a:pt x="55" y="260"/>
                </a:moveTo>
                <a:cubicBezTo>
                  <a:pt x="55" y="232"/>
                  <a:pt x="68" y="218"/>
                  <a:pt x="95" y="217"/>
                </a:cubicBezTo>
                <a:lnTo>
                  <a:pt x="95" y="160"/>
                </a:lnTo>
                <a:cubicBezTo>
                  <a:pt x="45" y="161"/>
                  <a:pt x="0" y="193"/>
                  <a:pt x="0" y="242"/>
                </a:cubicBezTo>
                <a:lnTo>
                  <a:pt x="0" y="906"/>
                </a:lnTo>
                <a:cubicBezTo>
                  <a:pt x="0" y="947"/>
                  <a:pt x="40" y="986"/>
                  <a:pt x="80" y="986"/>
                </a:cubicBezTo>
                <a:lnTo>
                  <a:pt x="643" y="986"/>
                </a:lnTo>
                <a:cubicBezTo>
                  <a:pt x="683" y="986"/>
                  <a:pt x="723" y="947"/>
                  <a:pt x="723" y="906"/>
                </a:cubicBezTo>
                <a:lnTo>
                  <a:pt x="723" y="242"/>
                </a:lnTo>
                <a:cubicBezTo>
                  <a:pt x="723" y="193"/>
                  <a:pt x="678" y="161"/>
                  <a:pt x="628" y="160"/>
                </a:cubicBezTo>
                <a:lnTo>
                  <a:pt x="628" y="217"/>
                </a:lnTo>
                <a:cubicBezTo>
                  <a:pt x="655" y="218"/>
                  <a:pt x="668" y="232"/>
                  <a:pt x="668" y="260"/>
                </a:cubicBezTo>
                <a:lnTo>
                  <a:pt x="668" y="889"/>
                </a:lnTo>
                <a:cubicBezTo>
                  <a:pt x="668" y="908"/>
                  <a:pt x="659" y="929"/>
                  <a:pt x="640" y="929"/>
                </a:cubicBezTo>
                <a:lnTo>
                  <a:pt x="83" y="929"/>
                </a:lnTo>
                <a:cubicBezTo>
                  <a:pt x="61" y="929"/>
                  <a:pt x="55" y="906"/>
                  <a:pt x="55" y="884"/>
                </a:cubicBezTo>
                <a:lnTo>
                  <a:pt x="55" y="260"/>
                </a:lnTo>
                <a:close/>
                <a:moveTo>
                  <a:pt x="313" y="105"/>
                </a:moveTo>
                <a:cubicBezTo>
                  <a:pt x="313" y="82"/>
                  <a:pt x="335" y="60"/>
                  <a:pt x="358" y="60"/>
                </a:cubicBezTo>
                <a:lnTo>
                  <a:pt x="365" y="60"/>
                </a:lnTo>
                <a:cubicBezTo>
                  <a:pt x="388" y="60"/>
                  <a:pt x="410" y="82"/>
                  <a:pt x="410" y="105"/>
                </a:cubicBezTo>
                <a:lnTo>
                  <a:pt x="410" y="110"/>
                </a:lnTo>
                <a:cubicBezTo>
                  <a:pt x="410" y="135"/>
                  <a:pt x="388" y="157"/>
                  <a:pt x="363" y="157"/>
                </a:cubicBezTo>
                <a:lnTo>
                  <a:pt x="360" y="157"/>
                </a:lnTo>
                <a:cubicBezTo>
                  <a:pt x="335" y="157"/>
                  <a:pt x="313" y="135"/>
                  <a:pt x="313" y="110"/>
                </a:cubicBezTo>
                <a:lnTo>
                  <a:pt x="313" y="105"/>
                </a:lnTo>
                <a:close/>
                <a:moveTo>
                  <a:pt x="253" y="107"/>
                </a:moveTo>
                <a:lnTo>
                  <a:pt x="173" y="107"/>
                </a:lnTo>
                <a:cubicBezTo>
                  <a:pt x="145" y="107"/>
                  <a:pt x="133" y="120"/>
                  <a:pt x="133" y="147"/>
                </a:cubicBezTo>
                <a:lnTo>
                  <a:pt x="133" y="250"/>
                </a:lnTo>
                <a:cubicBezTo>
                  <a:pt x="133" y="267"/>
                  <a:pt x="144" y="285"/>
                  <a:pt x="160" y="285"/>
                </a:cubicBezTo>
                <a:lnTo>
                  <a:pt x="563" y="285"/>
                </a:lnTo>
                <a:cubicBezTo>
                  <a:pt x="579" y="285"/>
                  <a:pt x="590" y="267"/>
                  <a:pt x="590" y="250"/>
                </a:cubicBezTo>
                <a:lnTo>
                  <a:pt x="590" y="147"/>
                </a:lnTo>
                <a:cubicBezTo>
                  <a:pt x="590" y="120"/>
                  <a:pt x="578" y="107"/>
                  <a:pt x="550" y="107"/>
                </a:cubicBezTo>
                <a:lnTo>
                  <a:pt x="470" y="107"/>
                </a:lnTo>
                <a:cubicBezTo>
                  <a:pt x="470" y="52"/>
                  <a:pt x="423" y="0"/>
                  <a:pt x="370" y="0"/>
                </a:cubicBezTo>
                <a:lnTo>
                  <a:pt x="353" y="0"/>
                </a:lnTo>
                <a:cubicBezTo>
                  <a:pt x="300" y="0"/>
                  <a:pt x="253" y="52"/>
                  <a:pt x="253" y="107"/>
                </a:cubicBezTo>
                <a:close/>
                <a:moveTo>
                  <a:pt x="153" y="756"/>
                </a:moveTo>
                <a:cubicBezTo>
                  <a:pt x="153" y="751"/>
                  <a:pt x="154" y="749"/>
                  <a:pt x="160" y="749"/>
                </a:cubicBezTo>
                <a:lnTo>
                  <a:pt x="255" y="749"/>
                </a:lnTo>
                <a:lnTo>
                  <a:pt x="255" y="756"/>
                </a:lnTo>
                <a:cubicBezTo>
                  <a:pt x="255" y="764"/>
                  <a:pt x="216" y="787"/>
                  <a:pt x="208" y="791"/>
                </a:cubicBezTo>
                <a:cubicBezTo>
                  <a:pt x="201" y="786"/>
                  <a:pt x="186" y="771"/>
                  <a:pt x="175" y="771"/>
                </a:cubicBezTo>
                <a:lnTo>
                  <a:pt x="173" y="771"/>
                </a:lnTo>
                <a:cubicBezTo>
                  <a:pt x="167" y="771"/>
                  <a:pt x="158" y="780"/>
                  <a:pt x="158" y="786"/>
                </a:cubicBezTo>
                <a:lnTo>
                  <a:pt x="158" y="789"/>
                </a:lnTo>
                <a:cubicBezTo>
                  <a:pt x="158" y="795"/>
                  <a:pt x="193" y="834"/>
                  <a:pt x="200" y="834"/>
                </a:cubicBezTo>
                <a:lnTo>
                  <a:pt x="203" y="834"/>
                </a:lnTo>
                <a:cubicBezTo>
                  <a:pt x="208" y="834"/>
                  <a:pt x="247" y="802"/>
                  <a:pt x="255" y="796"/>
                </a:cubicBezTo>
                <a:cubicBezTo>
                  <a:pt x="255" y="810"/>
                  <a:pt x="261" y="854"/>
                  <a:pt x="248" y="854"/>
                </a:cubicBezTo>
                <a:lnTo>
                  <a:pt x="160" y="854"/>
                </a:lnTo>
                <a:cubicBezTo>
                  <a:pt x="154" y="854"/>
                  <a:pt x="153" y="852"/>
                  <a:pt x="153" y="846"/>
                </a:cubicBezTo>
                <a:lnTo>
                  <a:pt x="153" y="756"/>
                </a:lnTo>
                <a:close/>
                <a:moveTo>
                  <a:pt x="248" y="879"/>
                </a:moveTo>
                <a:cubicBezTo>
                  <a:pt x="295" y="879"/>
                  <a:pt x="277" y="827"/>
                  <a:pt x="280" y="784"/>
                </a:cubicBezTo>
                <a:cubicBezTo>
                  <a:pt x="282" y="762"/>
                  <a:pt x="337" y="742"/>
                  <a:pt x="343" y="721"/>
                </a:cubicBezTo>
                <a:lnTo>
                  <a:pt x="335" y="721"/>
                </a:lnTo>
                <a:cubicBezTo>
                  <a:pt x="318" y="721"/>
                  <a:pt x="293" y="737"/>
                  <a:pt x="280" y="744"/>
                </a:cubicBezTo>
                <a:cubicBezTo>
                  <a:pt x="274" y="735"/>
                  <a:pt x="268" y="724"/>
                  <a:pt x="253" y="724"/>
                </a:cubicBezTo>
                <a:lnTo>
                  <a:pt x="155" y="724"/>
                </a:lnTo>
                <a:cubicBezTo>
                  <a:pt x="141" y="724"/>
                  <a:pt x="128" y="737"/>
                  <a:pt x="128" y="751"/>
                </a:cubicBezTo>
                <a:lnTo>
                  <a:pt x="128" y="851"/>
                </a:lnTo>
                <a:cubicBezTo>
                  <a:pt x="128" y="868"/>
                  <a:pt x="143" y="879"/>
                  <a:pt x="160" y="879"/>
                </a:cubicBezTo>
                <a:lnTo>
                  <a:pt x="248" y="879"/>
                </a:lnTo>
                <a:close/>
                <a:moveTo>
                  <a:pt x="153" y="394"/>
                </a:moveTo>
                <a:cubicBezTo>
                  <a:pt x="153" y="389"/>
                  <a:pt x="154" y="387"/>
                  <a:pt x="160" y="387"/>
                </a:cubicBezTo>
                <a:lnTo>
                  <a:pt x="248" y="387"/>
                </a:lnTo>
                <a:cubicBezTo>
                  <a:pt x="253" y="387"/>
                  <a:pt x="255" y="389"/>
                  <a:pt x="255" y="394"/>
                </a:cubicBezTo>
                <a:cubicBezTo>
                  <a:pt x="255" y="401"/>
                  <a:pt x="213" y="429"/>
                  <a:pt x="208" y="429"/>
                </a:cubicBezTo>
                <a:cubicBezTo>
                  <a:pt x="203" y="429"/>
                  <a:pt x="190" y="409"/>
                  <a:pt x="175" y="409"/>
                </a:cubicBezTo>
                <a:cubicBezTo>
                  <a:pt x="168" y="409"/>
                  <a:pt x="158" y="417"/>
                  <a:pt x="158" y="424"/>
                </a:cubicBezTo>
                <a:lnTo>
                  <a:pt x="158" y="427"/>
                </a:lnTo>
                <a:cubicBezTo>
                  <a:pt x="158" y="437"/>
                  <a:pt x="192" y="470"/>
                  <a:pt x="200" y="474"/>
                </a:cubicBezTo>
                <a:lnTo>
                  <a:pt x="255" y="434"/>
                </a:lnTo>
                <a:lnTo>
                  <a:pt x="255" y="492"/>
                </a:lnTo>
                <a:lnTo>
                  <a:pt x="153" y="492"/>
                </a:lnTo>
                <a:lnTo>
                  <a:pt x="153" y="394"/>
                </a:lnTo>
                <a:close/>
                <a:moveTo>
                  <a:pt x="278" y="382"/>
                </a:moveTo>
                <a:cubicBezTo>
                  <a:pt x="275" y="369"/>
                  <a:pt x="264" y="362"/>
                  <a:pt x="248" y="362"/>
                </a:cubicBezTo>
                <a:lnTo>
                  <a:pt x="160" y="362"/>
                </a:lnTo>
                <a:cubicBezTo>
                  <a:pt x="143" y="362"/>
                  <a:pt x="128" y="373"/>
                  <a:pt x="128" y="390"/>
                </a:cubicBezTo>
                <a:lnTo>
                  <a:pt x="128" y="489"/>
                </a:lnTo>
                <a:cubicBezTo>
                  <a:pt x="128" y="504"/>
                  <a:pt x="141" y="517"/>
                  <a:pt x="155" y="517"/>
                </a:cubicBezTo>
                <a:lnTo>
                  <a:pt x="253" y="517"/>
                </a:lnTo>
                <a:cubicBezTo>
                  <a:pt x="292" y="517"/>
                  <a:pt x="280" y="455"/>
                  <a:pt x="279" y="416"/>
                </a:cubicBezTo>
                <a:lnTo>
                  <a:pt x="343" y="362"/>
                </a:lnTo>
                <a:cubicBezTo>
                  <a:pt x="343" y="362"/>
                  <a:pt x="338" y="360"/>
                  <a:pt x="338" y="360"/>
                </a:cubicBezTo>
                <a:cubicBezTo>
                  <a:pt x="313" y="360"/>
                  <a:pt x="293" y="381"/>
                  <a:pt x="278" y="382"/>
                </a:cubicBezTo>
                <a:close/>
                <a:moveTo>
                  <a:pt x="153" y="569"/>
                </a:moveTo>
                <a:lnTo>
                  <a:pt x="255" y="569"/>
                </a:lnTo>
                <a:lnTo>
                  <a:pt x="255" y="582"/>
                </a:lnTo>
                <a:lnTo>
                  <a:pt x="208" y="612"/>
                </a:lnTo>
                <a:lnTo>
                  <a:pt x="176" y="588"/>
                </a:lnTo>
                <a:cubicBezTo>
                  <a:pt x="168" y="593"/>
                  <a:pt x="158" y="595"/>
                  <a:pt x="158" y="607"/>
                </a:cubicBezTo>
                <a:cubicBezTo>
                  <a:pt x="158" y="614"/>
                  <a:pt x="193" y="654"/>
                  <a:pt x="200" y="654"/>
                </a:cubicBezTo>
                <a:cubicBezTo>
                  <a:pt x="212" y="654"/>
                  <a:pt x="242" y="620"/>
                  <a:pt x="255" y="617"/>
                </a:cubicBezTo>
                <a:lnTo>
                  <a:pt x="255" y="672"/>
                </a:lnTo>
                <a:lnTo>
                  <a:pt x="153" y="672"/>
                </a:lnTo>
                <a:lnTo>
                  <a:pt x="153" y="569"/>
                </a:lnTo>
                <a:close/>
                <a:moveTo>
                  <a:pt x="280" y="563"/>
                </a:moveTo>
                <a:cubicBezTo>
                  <a:pt x="275" y="555"/>
                  <a:pt x="269" y="544"/>
                  <a:pt x="255" y="544"/>
                </a:cubicBezTo>
                <a:lnTo>
                  <a:pt x="153" y="544"/>
                </a:lnTo>
                <a:cubicBezTo>
                  <a:pt x="140" y="544"/>
                  <a:pt x="128" y="557"/>
                  <a:pt x="128" y="569"/>
                </a:cubicBezTo>
                <a:lnTo>
                  <a:pt x="128" y="672"/>
                </a:lnTo>
                <a:cubicBezTo>
                  <a:pt x="128" y="684"/>
                  <a:pt x="140" y="696"/>
                  <a:pt x="153" y="696"/>
                </a:cubicBezTo>
                <a:lnTo>
                  <a:pt x="255" y="696"/>
                </a:lnTo>
                <a:cubicBezTo>
                  <a:pt x="291" y="696"/>
                  <a:pt x="280" y="632"/>
                  <a:pt x="279" y="596"/>
                </a:cubicBezTo>
                <a:lnTo>
                  <a:pt x="343" y="542"/>
                </a:lnTo>
                <a:lnTo>
                  <a:pt x="334" y="538"/>
                </a:lnTo>
                <a:lnTo>
                  <a:pt x="280" y="563"/>
                </a:lnTo>
                <a:close/>
                <a:moveTo>
                  <a:pt x="370" y="829"/>
                </a:moveTo>
                <a:cubicBezTo>
                  <a:pt x="370" y="834"/>
                  <a:pt x="372" y="836"/>
                  <a:pt x="378" y="836"/>
                </a:cubicBezTo>
                <a:lnTo>
                  <a:pt x="573" y="836"/>
                </a:lnTo>
                <a:cubicBezTo>
                  <a:pt x="579" y="836"/>
                  <a:pt x="580" y="834"/>
                  <a:pt x="580" y="829"/>
                </a:cubicBezTo>
                <a:lnTo>
                  <a:pt x="580" y="774"/>
                </a:lnTo>
                <a:cubicBezTo>
                  <a:pt x="580" y="768"/>
                  <a:pt x="579" y="766"/>
                  <a:pt x="573" y="766"/>
                </a:cubicBezTo>
                <a:lnTo>
                  <a:pt x="370" y="766"/>
                </a:lnTo>
                <a:lnTo>
                  <a:pt x="370" y="829"/>
                </a:lnTo>
                <a:close/>
                <a:moveTo>
                  <a:pt x="370" y="654"/>
                </a:moveTo>
                <a:lnTo>
                  <a:pt x="580" y="654"/>
                </a:lnTo>
                <a:lnTo>
                  <a:pt x="580" y="587"/>
                </a:lnTo>
                <a:lnTo>
                  <a:pt x="370" y="587"/>
                </a:lnTo>
                <a:lnTo>
                  <a:pt x="370" y="654"/>
                </a:lnTo>
                <a:close/>
                <a:moveTo>
                  <a:pt x="370" y="474"/>
                </a:moveTo>
                <a:lnTo>
                  <a:pt x="523" y="474"/>
                </a:lnTo>
                <a:lnTo>
                  <a:pt x="523" y="407"/>
                </a:lnTo>
                <a:lnTo>
                  <a:pt x="370" y="407"/>
                </a:lnTo>
                <a:lnTo>
                  <a:pt x="370" y="474"/>
                </a:lnTo>
                <a:close/>
              </a:path>
            </a:pathLst>
          </a:custGeom>
          <a:solidFill>
            <a:schemeClr val="bg1"/>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97" name="Freeform 15"/>
          <p:cNvSpPr>
            <a:spLocks noEditPoints="1"/>
          </p:cNvSpPr>
          <p:nvPr/>
        </p:nvSpPr>
        <p:spPr bwMode="auto">
          <a:xfrm>
            <a:off x="6274478" y="2300582"/>
            <a:ext cx="698045" cy="598332"/>
          </a:xfrm>
          <a:custGeom>
            <a:avLst/>
            <a:gdLst>
              <a:gd name="T0" fmla="*/ 737 w 1149"/>
              <a:gd name="T1" fmla="*/ 427 h 983"/>
              <a:gd name="T2" fmla="*/ 640 w 1149"/>
              <a:gd name="T3" fmla="*/ 427 h 983"/>
              <a:gd name="T4" fmla="*/ 616 w 1149"/>
              <a:gd name="T5" fmla="*/ 502 h 983"/>
              <a:gd name="T6" fmla="*/ 640 w 1149"/>
              <a:gd name="T7" fmla="*/ 810 h 983"/>
              <a:gd name="T8" fmla="*/ 575 w 1149"/>
              <a:gd name="T9" fmla="*/ 921 h 983"/>
              <a:gd name="T10" fmla="*/ 514 w 1149"/>
              <a:gd name="T11" fmla="*/ 810 h 983"/>
              <a:gd name="T12" fmla="*/ 549 w 1149"/>
              <a:gd name="T13" fmla="*/ 503 h 983"/>
              <a:gd name="T14" fmla="*/ 524 w 1149"/>
              <a:gd name="T15" fmla="*/ 427 h 983"/>
              <a:gd name="T16" fmla="*/ 417 w 1149"/>
              <a:gd name="T17" fmla="*/ 427 h 983"/>
              <a:gd name="T18" fmla="*/ 417 w 1149"/>
              <a:gd name="T19" fmla="*/ 427 h 983"/>
              <a:gd name="T20" fmla="*/ 241 w 1149"/>
              <a:gd name="T21" fmla="*/ 612 h 983"/>
              <a:gd name="T22" fmla="*/ 266 w 1149"/>
              <a:gd name="T23" fmla="*/ 801 h 983"/>
              <a:gd name="T24" fmla="*/ 443 w 1149"/>
              <a:gd name="T25" fmla="*/ 983 h 983"/>
              <a:gd name="T26" fmla="*/ 711 w 1149"/>
              <a:gd name="T27" fmla="*/ 983 h 983"/>
              <a:gd name="T28" fmla="*/ 888 w 1149"/>
              <a:gd name="T29" fmla="*/ 799 h 983"/>
              <a:gd name="T30" fmla="*/ 913 w 1149"/>
              <a:gd name="T31" fmla="*/ 609 h 983"/>
              <a:gd name="T32" fmla="*/ 737 w 1149"/>
              <a:gd name="T33" fmla="*/ 427 h 983"/>
              <a:gd name="T34" fmla="*/ 218 w 1149"/>
              <a:gd name="T35" fmla="*/ 308 h 983"/>
              <a:gd name="T36" fmla="*/ 330 w 1149"/>
              <a:gd name="T37" fmla="*/ 196 h 983"/>
              <a:gd name="T38" fmla="*/ 218 w 1149"/>
              <a:gd name="T39" fmla="*/ 83 h 983"/>
              <a:gd name="T40" fmla="*/ 105 w 1149"/>
              <a:gd name="T41" fmla="*/ 196 h 983"/>
              <a:gd name="T42" fmla="*/ 218 w 1149"/>
              <a:gd name="T43" fmla="*/ 308 h 983"/>
              <a:gd name="T44" fmla="*/ 318 w 1149"/>
              <a:gd name="T45" fmla="*/ 344 h 983"/>
              <a:gd name="T46" fmla="*/ 118 w 1149"/>
              <a:gd name="T47" fmla="*/ 344 h 983"/>
              <a:gd name="T48" fmla="*/ 118 w 1149"/>
              <a:gd name="T49" fmla="*/ 343 h 983"/>
              <a:gd name="T50" fmla="*/ 7 w 1149"/>
              <a:gd name="T51" fmla="*/ 458 h 983"/>
              <a:gd name="T52" fmla="*/ 23 w 1149"/>
              <a:gd name="T53" fmla="*/ 577 h 983"/>
              <a:gd name="T54" fmla="*/ 134 w 1149"/>
              <a:gd name="T55" fmla="*/ 689 h 983"/>
              <a:gd name="T56" fmla="*/ 191 w 1149"/>
              <a:gd name="T57" fmla="*/ 689 h 983"/>
              <a:gd name="T58" fmla="*/ 180 w 1149"/>
              <a:gd name="T59" fmla="*/ 606 h 983"/>
              <a:gd name="T60" fmla="*/ 180 w 1149"/>
              <a:gd name="T61" fmla="*/ 606 h 983"/>
              <a:gd name="T62" fmla="*/ 180 w 1149"/>
              <a:gd name="T63" fmla="*/ 606 h 983"/>
              <a:gd name="T64" fmla="*/ 231 w 1149"/>
              <a:gd name="T65" fmla="*/ 449 h 983"/>
              <a:gd name="T66" fmla="*/ 308 w 1149"/>
              <a:gd name="T67" fmla="*/ 393 h 983"/>
              <a:gd name="T68" fmla="*/ 387 w 1149"/>
              <a:gd name="T69" fmla="*/ 367 h 983"/>
              <a:gd name="T70" fmla="*/ 318 w 1149"/>
              <a:gd name="T71" fmla="*/ 344 h 983"/>
              <a:gd name="T72" fmla="*/ 931 w 1149"/>
              <a:gd name="T73" fmla="*/ 308 h 983"/>
              <a:gd name="T74" fmla="*/ 1043 w 1149"/>
              <a:gd name="T75" fmla="*/ 196 h 983"/>
              <a:gd name="T76" fmla="*/ 931 w 1149"/>
              <a:gd name="T77" fmla="*/ 83 h 983"/>
              <a:gd name="T78" fmla="*/ 819 w 1149"/>
              <a:gd name="T79" fmla="*/ 196 h 983"/>
              <a:gd name="T80" fmla="*/ 931 w 1149"/>
              <a:gd name="T81" fmla="*/ 308 h 983"/>
              <a:gd name="T82" fmla="*/ 1031 w 1149"/>
              <a:gd name="T83" fmla="*/ 344 h 983"/>
              <a:gd name="T84" fmla="*/ 831 w 1149"/>
              <a:gd name="T85" fmla="*/ 344 h 983"/>
              <a:gd name="T86" fmla="*/ 831 w 1149"/>
              <a:gd name="T87" fmla="*/ 343 h 983"/>
              <a:gd name="T88" fmla="*/ 763 w 1149"/>
              <a:gd name="T89" fmla="*/ 366 h 983"/>
              <a:gd name="T90" fmla="*/ 847 w 1149"/>
              <a:gd name="T91" fmla="*/ 393 h 983"/>
              <a:gd name="T92" fmla="*/ 925 w 1149"/>
              <a:gd name="T93" fmla="*/ 450 h 983"/>
              <a:gd name="T94" fmla="*/ 974 w 1149"/>
              <a:gd name="T95" fmla="*/ 603 h 983"/>
              <a:gd name="T96" fmla="*/ 974 w 1149"/>
              <a:gd name="T97" fmla="*/ 603 h 983"/>
              <a:gd name="T98" fmla="*/ 974 w 1149"/>
              <a:gd name="T99" fmla="*/ 603 h 983"/>
              <a:gd name="T100" fmla="*/ 962 w 1149"/>
              <a:gd name="T101" fmla="*/ 689 h 983"/>
              <a:gd name="T102" fmla="*/ 1015 w 1149"/>
              <a:gd name="T103" fmla="*/ 689 h 983"/>
              <a:gd name="T104" fmla="*/ 1126 w 1149"/>
              <a:gd name="T105" fmla="*/ 575 h 983"/>
              <a:gd name="T106" fmla="*/ 1142 w 1149"/>
              <a:gd name="T107" fmla="*/ 456 h 983"/>
              <a:gd name="T108" fmla="*/ 1031 w 1149"/>
              <a:gd name="T109" fmla="*/ 344 h 983"/>
              <a:gd name="T110" fmla="*/ 756 w 1149"/>
              <a:gd name="T111" fmla="*/ 184 h 983"/>
              <a:gd name="T112" fmla="*/ 577 w 1149"/>
              <a:gd name="T113" fmla="*/ 369 h 983"/>
              <a:gd name="T114" fmla="*/ 398 w 1149"/>
              <a:gd name="T115" fmla="*/ 184 h 983"/>
              <a:gd name="T116" fmla="*/ 577 w 1149"/>
              <a:gd name="T117" fmla="*/ 0 h 983"/>
              <a:gd name="T118" fmla="*/ 756 w 1149"/>
              <a:gd name="T119" fmla="*/ 184 h 9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49" h="983">
                <a:moveTo>
                  <a:pt x="737" y="427"/>
                </a:moveTo>
                <a:lnTo>
                  <a:pt x="640" y="427"/>
                </a:lnTo>
                <a:cubicBezTo>
                  <a:pt x="641" y="437"/>
                  <a:pt x="642" y="483"/>
                  <a:pt x="616" y="502"/>
                </a:cubicBezTo>
                <a:cubicBezTo>
                  <a:pt x="616" y="502"/>
                  <a:pt x="658" y="735"/>
                  <a:pt x="640" y="810"/>
                </a:cubicBezTo>
                <a:cubicBezTo>
                  <a:pt x="633" y="842"/>
                  <a:pt x="606" y="921"/>
                  <a:pt x="575" y="921"/>
                </a:cubicBezTo>
                <a:cubicBezTo>
                  <a:pt x="544" y="920"/>
                  <a:pt x="520" y="841"/>
                  <a:pt x="514" y="810"/>
                </a:cubicBezTo>
                <a:cubicBezTo>
                  <a:pt x="499" y="735"/>
                  <a:pt x="549" y="503"/>
                  <a:pt x="549" y="503"/>
                </a:cubicBezTo>
                <a:cubicBezTo>
                  <a:pt x="541" y="500"/>
                  <a:pt x="527" y="486"/>
                  <a:pt x="524" y="427"/>
                </a:cubicBezTo>
                <a:lnTo>
                  <a:pt x="417" y="427"/>
                </a:lnTo>
                <a:lnTo>
                  <a:pt x="417" y="427"/>
                </a:lnTo>
                <a:cubicBezTo>
                  <a:pt x="320" y="427"/>
                  <a:pt x="229" y="510"/>
                  <a:pt x="241" y="612"/>
                </a:cubicBezTo>
                <a:lnTo>
                  <a:pt x="266" y="801"/>
                </a:lnTo>
                <a:cubicBezTo>
                  <a:pt x="286" y="902"/>
                  <a:pt x="345" y="983"/>
                  <a:pt x="443" y="983"/>
                </a:cubicBezTo>
                <a:lnTo>
                  <a:pt x="711" y="983"/>
                </a:lnTo>
                <a:cubicBezTo>
                  <a:pt x="809" y="983"/>
                  <a:pt x="868" y="899"/>
                  <a:pt x="888" y="799"/>
                </a:cubicBezTo>
                <a:lnTo>
                  <a:pt x="913" y="609"/>
                </a:lnTo>
                <a:cubicBezTo>
                  <a:pt x="925" y="510"/>
                  <a:pt x="834" y="427"/>
                  <a:pt x="737" y="427"/>
                </a:cubicBezTo>
                <a:close/>
                <a:moveTo>
                  <a:pt x="218" y="308"/>
                </a:moveTo>
                <a:cubicBezTo>
                  <a:pt x="280" y="308"/>
                  <a:pt x="330" y="258"/>
                  <a:pt x="330" y="196"/>
                </a:cubicBezTo>
                <a:cubicBezTo>
                  <a:pt x="330" y="134"/>
                  <a:pt x="280" y="83"/>
                  <a:pt x="218" y="83"/>
                </a:cubicBezTo>
                <a:cubicBezTo>
                  <a:pt x="156" y="83"/>
                  <a:pt x="105" y="134"/>
                  <a:pt x="105" y="196"/>
                </a:cubicBezTo>
                <a:cubicBezTo>
                  <a:pt x="105" y="258"/>
                  <a:pt x="156" y="308"/>
                  <a:pt x="218" y="308"/>
                </a:cubicBezTo>
                <a:close/>
                <a:moveTo>
                  <a:pt x="318" y="344"/>
                </a:moveTo>
                <a:lnTo>
                  <a:pt x="118" y="344"/>
                </a:lnTo>
                <a:lnTo>
                  <a:pt x="118" y="343"/>
                </a:lnTo>
                <a:cubicBezTo>
                  <a:pt x="57" y="343"/>
                  <a:pt x="0" y="395"/>
                  <a:pt x="7" y="458"/>
                </a:cubicBezTo>
                <a:lnTo>
                  <a:pt x="23" y="577"/>
                </a:lnTo>
                <a:cubicBezTo>
                  <a:pt x="35" y="639"/>
                  <a:pt x="73" y="689"/>
                  <a:pt x="134" y="689"/>
                </a:cubicBezTo>
                <a:lnTo>
                  <a:pt x="191" y="689"/>
                </a:lnTo>
                <a:lnTo>
                  <a:pt x="180" y="606"/>
                </a:lnTo>
                <a:lnTo>
                  <a:pt x="180" y="606"/>
                </a:lnTo>
                <a:lnTo>
                  <a:pt x="180" y="606"/>
                </a:lnTo>
                <a:cubicBezTo>
                  <a:pt x="173" y="549"/>
                  <a:pt x="191" y="493"/>
                  <a:pt x="231" y="449"/>
                </a:cubicBezTo>
                <a:cubicBezTo>
                  <a:pt x="252" y="425"/>
                  <a:pt x="279" y="406"/>
                  <a:pt x="308" y="393"/>
                </a:cubicBezTo>
                <a:cubicBezTo>
                  <a:pt x="333" y="379"/>
                  <a:pt x="359" y="371"/>
                  <a:pt x="387" y="367"/>
                </a:cubicBezTo>
                <a:cubicBezTo>
                  <a:pt x="367" y="352"/>
                  <a:pt x="343" y="344"/>
                  <a:pt x="318" y="344"/>
                </a:cubicBezTo>
                <a:close/>
                <a:moveTo>
                  <a:pt x="931" y="308"/>
                </a:moveTo>
                <a:cubicBezTo>
                  <a:pt x="993" y="308"/>
                  <a:pt x="1043" y="258"/>
                  <a:pt x="1043" y="196"/>
                </a:cubicBezTo>
                <a:cubicBezTo>
                  <a:pt x="1043" y="134"/>
                  <a:pt x="993" y="83"/>
                  <a:pt x="931" y="83"/>
                </a:cubicBezTo>
                <a:cubicBezTo>
                  <a:pt x="869" y="83"/>
                  <a:pt x="819" y="134"/>
                  <a:pt x="819" y="196"/>
                </a:cubicBezTo>
                <a:cubicBezTo>
                  <a:pt x="819" y="258"/>
                  <a:pt x="869" y="308"/>
                  <a:pt x="931" y="308"/>
                </a:cubicBezTo>
                <a:close/>
                <a:moveTo>
                  <a:pt x="1031" y="344"/>
                </a:moveTo>
                <a:lnTo>
                  <a:pt x="831" y="344"/>
                </a:lnTo>
                <a:lnTo>
                  <a:pt x="831" y="343"/>
                </a:lnTo>
                <a:cubicBezTo>
                  <a:pt x="806" y="343"/>
                  <a:pt x="782" y="352"/>
                  <a:pt x="763" y="366"/>
                </a:cubicBezTo>
                <a:cubicBezTo>
                  <a:pt x="792" y="370"/>
                  <a:pt x="821" y="379"/>
                  <a:pt x="847" y="393"/>
                </a:cubicBezTo>
                <a:cubicBezTo>
                  <a:pt x="877" y="406"/>
                  <a:pt x="903" y="426"/>
                  <a:pt x="925" y="450"/>
                </a:cubicBezTo>
                <a:cubicBezTo>
                  <a:pt x="963" y="494"/>
                  <a:pt x="981" y="548"/>
                  <a:pt x="974" y="603"/>
                </a:cubicBezTo>
                <a:lnTo>
                  <a:pt x="974" y="603"/>
                </a:lnTo>
                <a:lnTo>
                  <a:pt x="974" y="603"/>
                </a:lnTo>
                <a:lnTo>
                  <a:pt x="962" y="689"/>
                </a:lnTo>
                <a:lnTo>
                  <a:pt x="1015" y="689"/>
                </a:lnTo>
                <a:cubicBezTo>
                  <a:pt x="1076" y="689"/>
                  <a:pt x="1114" y="637"/>
                  <a:pt x="1126" y="575"/>
                </a:cubicBezTo>
                <a:lnTo>
                  <a:pt x="1142" y="456"/>
                </a:lnTo>
                <a:cubicBezTo>
                  <a:pt x="1149" y="395"/>
                  <a:pt x="1092" y="344"/>
                  <a:pt x="1031" y="344"/>
                </a:cubicBezTo>
                <a:close/>
                <a:moveTo>
                  <a:pt x="756" y="184"/>
                </a:moveTo>
                <a:cubicBezTo>
                  <a:pt x="756" y="286"/>
                  <a:pt x="676" y="369"/>
                  <a:pt x="577" y="369"/>
                </a:cubicBezTo>
                <a:cubicBezTo>
                  <a:pt x="478" y="369"/>
                  <a:pt x="398" y="286"/>
                  <a:pt x="398" y="184"/>
                </a:cubicBezTo>
                <a:cubicBezTo>
                  <a:pt x="398" y="82"/>
                  <a:pt x="478" y="0"/>
                  <a:pt x="577" y="0"/>
                </a:cubicBezTo>
                <a:cubicBezTo>
                  <a:pt x="676" y="0"/>
                  <a:pt x="756" y="82"/>
                  <a:pt x="756" y="184"/>
                </a:cubicBezTo>
                <a:close/>
              </a:path>
            </a:pathLst>
          </a:custGeom>
          <a:solidFill>
            <a:schemeClr val="bg1"/>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98" name="Freeform 16"/>
          <p:cNvSpPr>
            <a:spLocks noEditPoints="1"/>
          </p:cNvSpPr>
          <p:nvPr/>
        </p:nvSpPr>
        <p:spPr bwMode="auto">
          <a:xfrm>
            <a:off x="6290344" y="4789135"/>
            <a:ext cx="751985" cy="599918"/>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chemeClr val="bg1"/>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99" name="Freeform 17"/>
          <p:cNvSpPr>
            <a:spLocks noEditPoints="1"/>
          </p:cNvSpPr>
          <p:nvPr/>
        </p:nvSpPr>
        <p:spPr bwMode="auto">
          <a:xfrm>
            <a:off x="4183514" y="3533750"/>
            <a:ext cx="612376" cy="614203"/>
          </a:xfrm>
          <a:custGeom>
            <a:avLst/>
            <a:gdLst>
              <a:gd name="T0" fmla="*/ 504 w 1008"/>
              <a:gd name="T1" fmla="*/ 1009 h 1009"/>
              <a:gd name="T2" fmla="*/ 0 w 1008"/>
              <a:gd name="T3" fmla="*/ 504 h 1009"/>
              <a:gd name="T4" fmla="*/ 504 w 1008"/>
              <a:gd name="T5" fmla="*/ 0 h 1009"/>
              <a:gd name="T6" fmla="*/ 1008 w 1008"/>
              <a:gd name="T7" fmla="*/ 504 h 1009"/>
              <a:gd name="T8" fmla="*/ 504 w 1008"/>
              <a:gd name="T9" fmla="*/ 1009 h 1009"/>
              <a:gd name="T10" fmla="*/ 725 w 1008"/>
              <a:gd name="T11" fmla="*/ 769 h 1009"/>
              <a:gd name="T12" fmla="*/ 725 w 1008"/>
              <a:gd name="T13" fmla="*/ 769 h 1009"/>
              <a:gd name="T14" fmla="*/ 538 w 1008"/>
              <a:gd name="T15" fmla="*/ 586 h 1009"/>
              <a:gd name="T16" fmla="*/ 504 w 1008"/>
              <a:gd name="T17" fmla="*/ 592 h 1009"/>
              <a:gd name="T18" fmla="*/ 416 w 1008"/>
              <a:gd name="T19" fmla="*/ 504 h 1009"/>
              <a:gd name="T20" fmla="*/ 456 w 1008"/>
              <a:gd name="T21" fmla="*/ 431 h 1009"/>
              <a:gd name="T22" fmla="*/ 456 w 1008"/>
              <a:gd name="T23" fmla="*/ 179 h 1009"/>
              <a:gd name="T24" fmla="*/ 553 w 1008"/>
              <a:gd name="T25" fmla="*/ 179 h 1009"/>
              <a:gd name="T26" fmla="*/ 553 w 1008"/>
              <a:gd name="T27" fmla="*/ 431 h 1009"/>
              <a:gd name="T28" fmla="*/ 592 w 1008"/>
              <a:gd name="T29" fmla="*/ 504 h 1009"/>
              <a:gd name="T30" fmla="*/ 586 w 1008"/>
              <a:gd name="T31" fmla="*/ 536 h 1009"/>
              <a:gd name="T32" fmla="*/ 774 w 1008"/>
              <a:gd name="T33" fmla="*/ 719 h 1009"/>
              <a:gd name="T34" fmla="*/ 725 w 1008"/>
              <a:gd name="T35" fmla="*/ 769 h 1009"/>
              <a:gd name="T36" fmla="*/ 168 w 1008"/>
              <a:gd name="T37" fmla="*/ 471 h 1009"/>
              <a:gd name="T38" fmla="*/ 168 w 1008"/>
              <a:gd name="T39" fmla="*/ 471 h 1009"/>
              <a:gd name="T40" fmla="*/ 234 w 1008"/>
              <a:gd name="T41" fmla="*/ 471 h 1009"/>
              <a:gd name="T42" fmla="*/ 234 w 1008"/>
              <a:gd name="T43" fmla="*/ 538 h 1009"/>
              <a:gd name="T44" fmla="*/ 168 w 1008"/>
              <a:gd name="T45" fmla="*/ 538 h 1009"/>
              <a:gd name="T46" fmla="*/ 168 w 1008"/>
              <a:gd name="T47" fmla="*/ 471 h 1009"/>
              <a:gd name="T48" fmla="*/ 774 w 1008"/>
              <a:gd name="T49" fmla="*/ 471 h 1009"/>
              <a:gd name="T50" fmla="*/ 774 w 1008"/>
              <a:gd name="T51" fmla="*/ 471 h 1009"/>
              <a:gd name="T52" fmla="*/ 840 w 1008"/>
              <a:gd name="T53" fmla="*/ 471 h 1009"/>
              <a:gd name="T54" fmla="*/ 840 w 1008"/>
              <a:gd name="T55" fmla="*/ 538 h 1009"/>
              <a:gd name="T56" fmla="*/ 774 w 1008"/>
              <a:gd name="T57" fmla="*/ 538 h 1009"/>
              <a:gd name="T58" fmla="*/ 774 w 1008"/>
              <a:gd name="T59" fmla="*/ 471 h 1009"/>
              <a:gd name="T60" fmla="*/ 470 w 1008"/>
              <a:gd name="T61" fmla="*/ 840 h 1009"/>
              <a:gd name="T62" fmla="*/ 470 w 1008"/>
              <a:gd name="T63" fmla="*/ 840 h 1009"/>
              <a:gd name="T64" fmla="*/ 470 w 1008"/>
              <a:gd name="T65" fmla="*/ 775 h 1009"/>
              <a:gd name="T66" fmla="*/ 538 w 1008"/>
              <a:gd name="T67" fmla="*/ 775 h 1009"/>
              <a:gd name="T68" fmla="*/ 538 w 1008"/>
              <a:gd name="T69" fmla="*/ 840 h 1009"/>
              <a:gd name="T70" fmla="*/ 470 w 1008"/>
              <a:gd name="T71" fmla="*/ 840 h 1009"/>
              <a:gd name="T72" fmla="*/ 504 w 1008"/>
              <a:gd name="T73" fmla="*/ 912 h 1009"/>
              <a:gd name="T74" fmla="*/ 504 w 1008"/>
              <a:gd name="T75" fmla="*/ 912 h 1009"/>
              <a:gd name="T76" fmla="*/ 912 w 1008"/>
              <a:gd name="T77" fmla="*/ 504 h 1009"/>
              <a:gd name="T78" fmla="*/ 504 w 1008"/>
              <a:gd name="T79" fmla="*/ 97 h 1009"/>
              <a:gd name="T80" fmla="*/ 96 w 1008"/>
              <a:gd name="T81" fmla="*/ 504 h 1009"/>
              <a:gd name="T82" fmla="*/ 504 w 1008"/>
              <a:gd name="T83" fmla="*/ 912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08" h="1009">
                <a:moveTo>
                  <a:pt x="504" y="1009"/>
                </a:moveTo>
                <a:cubicBezTo>
                  <a:pt x="226" y="1009"/>
                  <a:pt x="0" y="783"/>
                  <a:pt x="0" y="504"/>
                </a:cubicBezTo>
                <a:cubicBezTo>
                  <a:pt x="0" y="226"/>
                  <a:pt x="226" y="0"/>
                  <a:pt x="504" y="0"/>
                </a:cubicBezTo>
                <a:cubicBezTo>
                  <a:pt x="782" y="0"/>
                  <a:pt x="1008" y="226"/>
                  <a:pt x="1008" y="504"/>
                </a:cubicBezTo>
                <a:cubicBezTo>
                  <a:pt x="1008" y="783"/>
                  <a:pt x="782" y="1009"/>
                  <a:pt x="504" y="1009"/>
                </a:cubicBezTo>
                <a:close/>
                <a:moveTo>
                  <a:pt x="725" y="769"/>
                </a:moveTo>
                <a:lnTo>
                  <a:pt x="725" y="769"/>
                </a:lnTo>
                <a:lnTo>
                  <a:pt x="538" y="586"/>
                </a:lnTo>
                <a:cubicBezTo>
                  <a:pt x="528" y="590"/>
                  <a:pt x="516" y="592"/>
                  <a:pt x="504" y="592"/>
                </a:cubicBezTo>
                <a:cubicBezTo>
                  <a:pt x="455" y="592"/>
                  <a:pt x="416" y="553"/>
                  <a:pt x="416" y="504"/>
                </a:cubicBezTo>
                <a:cubicBezTo>
                  <a:pt x="416" y="474"/>
                  <a:pt x="432" y="447"/>
                  <a:pt x="456" y="431"/>
                </a:cubicBezTo>
                <a:lnTo>
                  <a:pt x="456" y="179"/>
                </a:lnTo>
                <a:cubicBezTo>
                  <a:pt x="456" y="115"/>
                  <a:pt x="553" y="115"/>
                  <a:pt x="553" y="179"/>
                </a:cubicBezTo>
                <a:lnTo>
                  <a:pt x="553" y="431"/>
                </a:lnTo>
                <a:cubicBezTo>
                  <a:pt x="576" y="447"/>
                  <a:pt x="592" y="474"/>
                  <a:pt x="592" y="504"/>
                </a:cubicBezTo>
                <a:cubicBezTo>
                  <a:pt x="592" y="516"/>
                  <a:pt x="590" y="526"/>
                  <a:pt x="586" y="536"/>
                </a:cubicBezTo>
                <a:lnTo>
                  <a:pt x="774" y="719"/>
                </a:lnTo>
                <a:cubicBezTo>
                  <a:pt x="806" y="751"/>
                  <a:pt x="758" y="801"/>
                  <a:pt x="725" y="769"/>
                </a:cubicBezTo>
                <a:close/>
                <a:moveTo>
                  <a:pt x="168" y="471"/>
                </a:moveTo>
                <a:lnTo>
                  <a:pt x="168" y="471"/>
                </a:lnTo>
                <a:lnTo>
                  <a:pt x="234" y="471"/>
                </a:lnTo>
                <a:cubicBezTo>
                  <a:pt x="278" y="471"/>
                  <a:pt x="278" y="538"/>
                  <a:pt x="234" y="538"/>
                </a:cubicBezTo>
                <a:lnTo>
                  <a:pt x="168" y="538"/>
                </a:lnTo>
                <a:cubicBezTo>
                  <a:pt x="123" y="538"/>
                  <a:pt x="123" y="471"/>
                  <a:pt x="168" y="471"/>
                </a:cubicBezTo>
                <a:close/>
                <a:moveTo>
                  <a:pt x="774" y="471"/>
                </a:moveTo>
                <a:lnTo>
                  <a:pt x="774" y="471"/>
                </a:lnTo>
                <a:lnTo>
                  <a:pt x="840" y="471"/>
                </a:lnTo>
                <a:cubicBezTo>
                  <a:pt x="885" y="471"/>
                  <a:pt x="885" y="538"/>
                  <a:pt x="840" y="538"/>
                </a:cubicBezTo>
                <a:lnTo>
                  <a:pt x="774" y="538"/>
                </a:lnTo>
                <a:cubicBezTo>
                  <a:pt x="730" y="538"/>
                  <a:pt x="730" y="471"/>
                  <a:pt x="774" y="471"/>
                </a:cubicBezTo>
                <a:close/>
                <a:moveTo>
                  <a:pt x="470" y="840"/>
                </a:moveTo>
                <a:lnTo>
                  <a:pt x="470" y="840"/>
                </a:lnTo>
                <a:lnTo>
                  <a:pt x="470" y="775"/>
                </a:lnTo>
                <a:cubicBezTo>
                  <a:pt x="470" y="730"/>
                  <a:pt x="538" y="730"/>
                  <a:pt x="538" y="775"/>
                </a:cubicBezTo>
                <a:lnTo>
                  <a:pt x="538" y="840"/>
                </a:lnTo>
                <a:cubicBezTo>
                  <a:pt x="538" y="885"/>
                  <a:pt x="470" y="885"/>
                  <a:pt x="470" y="840"/>
                </a:cubicBezTo>
                <a:close/>
                <a:moveTo>
                  <a:pt x="504" y="912"/>
                </a:moveTo>
                <a:lnTo>
                  <a:pt x="504" y="912"/>
                </a:lnTo>
                <a:cubicBezTo>
                  <a:pt x="729" y="912"/>
                  <a:pt x="912" y="730"/>
                  <a:pt x="912" y="504"/>
                </a:cubicBezTo>
                <a:cubicBezTo>
                  <a:pt x="912" y="279"/>
                  <a:pt x="729" y="97"/>
                  <a:pt x="504" y="97"/>
                </a:cubicBezTo>
                <a:cubicBezTo>
                  <a:pt x="279" y="97"/>
                  <a:pt x="96" y="279"/>
                  <a:pt x="96" y="504"/>
                </a:cubicBezTo>
                <a:cubicBezTo>
                  <a:pt x="96" y="730"/>
                  <a:pt x="279" y="912"/>
                  <a:pt x="504" y="912"/>
                </a:cubicBezTo>
                <a:close/>
              </a:path>
            </a:pathLst>
          </a:custGeom>
          <a:solidFill>
            <a:schemeClr val="bg1"/>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100" name="TextBox 99"/>
          <p:cNvSpPr txBox="1"/>
          <p:nvPr/>
        </p:nvSpPr>
        <p:spPr>
          <a:xfrm>
            <a:off x="2187469" y="1871003"/>
            <a:ext cx="1996047" cy="338506"/>
          </a:xfrm>
          <a:prstGeom prst="rect">
            <a:avLst/>
          </a:prstGeom>
          <a:noFill/>
        </p:spPr>
        <p:txBody>
          <a:bodyPr wrap="square" lIns="91392" tIns="45696" rIns="91392" bIns="45696" rtlCol="0">
            <a:spAutoFit/>
          </a:bodyPr>
          <a:lstStyle/>
          <a:p>
            <a:pPr algn="r"/>
            <a:r>
              <a:rPr lang="zh-CN" altLang="en-US" sz="1600" b="1" dirty="0">
                <a:solidFill>
                  <a:schemeClr val="tx1">
                    <a:lumMod val="50000"/>
                    <a:lumOff val="50000"/>
                  </a:schemeClr>
                </a:solidFill>
                <a:latin typeface="+mj-ea"/>
                <a:ea typeface="+mj-ea"/>
              </a:rPr>
              <a:t>主要任务</a:t>
            </a:r>
          </a:p>
        </p:txBody>
      </p:sp>
      <p:sp>
        <p:nvSpPr>
          <p:cNvPr id="101" name="TextBox 100"/>
          <p:cNvSpPr txBox="1"/>
          <p:nvPr/>
        </p:nvSpPr>
        <p:spPr>
          <a:xfrm>
            <a:off x="796626" y="2264329"/>
            <a:ext cx="3406070" cy="584727"/>
          </a:xfrm>
          <a:prstGeom prst="rect">
            <a:avLst/>
          </a:prstGeom>
          <a:noFill/>
        </p:spPr>
        <p:txBody>
          <a:bodyPr wrap="square" lIns="91392" tIns="45696" rIns="91392" bIns="45696" rtlCol="0">
            <a:spAutoFit/>
          </a:bodyPr>
          <a:lstStyle/>
          <a:p>
            <a:pPr algn="r"/>
            <a:r>
              <a:rPr lang="zh-CN" altLang="en-US" sz="1600" dirty="0">
                <a:solidFill>
                  <a:schemeClr val="tx1">
                    <a:lumMod val="50000"/>
                    <a:lumOff val="50000"/>
                  </a:schemeClr>
                </a:solidFill>
                <a:latin typeface="+mn-ea"/>
              </a:rPr>
              <a:t>请在这里输入段落文本内容请在这里输入段落文本内容</a:t>
            </a:r>
          </a:p>
        </p:txBody>
      </p:sp>
      <p:sp>
        <p:nvSpPr>
          <p:cNvPr id="102" name="TextBox 101"/>
          <p:cNvSpPr txBox="1"/>
          <p:nvPr/>
        </p:nvSpPr>
        <p:spPr>
          <a:xfrm>
            <a:off x="7495597" y="1871002"/>
            <a:ext cx="1996047" cy="338506"/>
          </a:xfrm>
          <a:prstGeom prst="rect">
            <a:avLst/>
          </a:prstGeom>
          <a:noFill/>
        </p:spPr>
        <p:txBody>
          <a:bodyPr wrap="square" lIns="91392" tIns="45696" rIns="91392" bIns="45696" rtlCol="0">
            <a:spAutoFit/>
          </a:bodyPr>
          <a:lstStyle/>
          <a:p>
            <a:r>
              <a:rPr lang="zh-CN" altLang="en-US" sz="1600" b="1" dirty="0">
                <a:solidFill>
                  <a:schemeClr val="tx1">
                    <a:lumMod val="50000"/>
                    <a:lumOff val="50000"/>
                  </a:schemeClr>
                </a:solidFill>
                <a:latin typeface="+mj-ea"/>
                <a:ea typeface="+mj-ea"/>
              </a:rPr>
              <a:t>团队协同较好</a:t>
            </a:r>
          </a:p>
        </p:txBody>
      </p:sp>
      <p:sp>
        <p:nvSpPr>
          <p:cNvPr id="103" name="TextBox 102"/>
          <p:cNvSpPr txBox="1"/>
          <p:nvPr/>
        </p:nvSpPr>
        <p:spPr>
          <a:xfrm>
            <a:off x="7461099" y="2264329"/>
            <a:ext cx="3406070" cy="584727"/>
          </a:xfrm>
          <a:prstGeom prst="rect">
            <a:avLst/>
          </a:prstGeom>
          <a:noFill/>
        </p:spPr>
        <p:txBody>
          <a:bodyPr wrap="square" lIns="91392" tIns="45696" rIns="91392" bIns="45696" rtlCol="0">
            <a:spAutoFit/>
          </a:bodyPr>
          <a:lstStyle/>
          <a:p>
            <a:r>
              <a:rPr lang="zh-CN" altLang="en-US" sz="1600" dirty="0">
                <a:solidFill>
                  <a:schemeClr val="tx1">
                    <a:lumMod val="50000"/>
                    <a:lumOff val="50000"/>
                  </a:schemeClr>
                </a:solidFill>
                <a:latin typeface="+mn-ea"/>
              </a:rPr>
              <a:t>请在这里输入段落文本内容请在这里输入段落文本内容</a:t>
            </a:r>
          </a:p>
        </p:txBody>
      </p:sp>
      <p:sp>
        <p:nvSpPr>
          <p:cNvPr id="104" name="TextBox 103"/>
          <p:cNvSpPr txBox="1"/>
          <p:nvPr/>
        </p:nvSpPr>
        <p:spPr>
          <a:xfrm>
            <a:off x="8188828" y="3273768"/>
            <a:ext cx="1996047" cy="338506"/>
          </a:xfrm>
          <a:prstGeom prst="rect">
            <a:avLst/>
          </a:prstGeom>
          <a:noFill/>
        </p:spPr>
        <p:txBody>
          <a:bodyPr wrap="square" lIns="91392" tIns="45696" rIns="91392" bIns="45696" rtlCol="0">
            <a:spAutoFit/>
          </a:bodyPr>
          <a:lstStyle/>
          <a:p>
            <a:r>
              <a:rPr lang="zh-CN" altLang="en-US" sz="1600" b="1" dirty="0">
                <a:solidFill>
                  <a:schemeClr val="tx1">
                    <a:lumMod val="50000"/>
                    <a:lumOff val="50000"/>
                  </a:schemeClr>
                </a:solidFill>
                <a:latin typeface="+mj-ea"/>
                <a:ea typeface="+mj-ea"/>
              </a:rPr>
              <a:t>操作方式</a:t>
            </a:r>
          </a:p>
        </p:txBody>
      </p:sp>
      <p:sp>
        <p:nvSpPr>
          <p:cNvPr id="105" name="TextBox 104"/>
          <p:cNvSpPr txBox="1"/>
          <p:nvPr/>
        </p:nvSpPr>
        <p:spPr>
          <a:xfrm>
            <a:off x="8154331" y="3667094"/>
            <a:ext cx="3406070" cy="584727"/>
          </a:xfrm>
          <a:prstGeom prst="rect">
            <a:avLst/>
          </a:prstGeom>
          <a:noFill/>
        </p:spPr>
        <p:txBody>
          <a:bodyPr wrap="square" lIns="91392" tIns="45696" rIns="91392" bIns="45696" rtlCol="0">
            <a:spAutoFit/>
          </a:bodyPr>
          <a:lstStyle/>
          <a:p>
            <a:r>
              <a:rPr lang="zh-CN" altLang="en-US" sz="1600" dirty="0">
                <a:solidFill>
                  <a:schemeClr val="tx1">
                    <a:lumMod val="50000"/>
                    <a:lumOff val="50000"/>
                  </a:schemeClr>
                </a:solidFill>
                <a:latin typeface="+mn-ea"/>
              </a:rPr>
              <a:t>请在这里输入段落文本内容请在这里输入段落文本内容</a:t>
            </a:r>
          </a:p>
        </p:txBody>
      </p:sp>
      <p:sp>
        <p:nvSpPr>
          <p:cNvPr id="106" name="TextBox 105"/>
          <p:cNvSpPr txBox="1"/>
          <p:nvPr/>
        </p:nvSpPr>
        <p:spPr>
          <a:xfrm>
            <a:off x="7464086" y="4613488"/>
            <a:ext cx="1996047" cy="338506"/>
          </a:xfrm>
          <a:prstGeom prst="rect">
            <a:avLst/>
          </a:prstGeom>
          <a:noFill/>
        </p:spPr>
        <p:txBody>
          <a:bodyPr wrap="square" lIns="91392" tIns="45696" rIns="91392" bIns="45696" rtlCol="0">
            <a:spAutoFit/>
          </a:bodyPr>
          <a:lstStyle/>
          <a:p>
            <a:r>
              <a:rPr lang="zh-CN" altLang="en-US" sz="1600" b="1" dirty="0">
                <a:solidFill>
                  <a:schemeClr val="tx1">
                    <a:lumMod val="50000"/>
                    <a:lumOff val="50000"/>
                  </a:schemeClr>
                </a:solidFill>
                <a:latin typeface="+mj-ea"/>
                <a:ea typeface="+mj-ea"/>
              </a:rPr>
              <a:t>资金略欠缺</a:t>
            </a:r>
          </a:p>
        </p:txBody>
      </p:sp>
      <p:sp>
        <p:nvSpPr>
          <p:cNvPr id="107" name="TextBox 106"/>
          <p:cNvSpPr txBox="1"/>
          <p:nvPr/>
        </p:nvSpPr>
        <p:spPr>
          <a:xfrm>
            <a:off x="7429589" y="5006815"/>
            <a:ext cx="3406070" cy="584727"/>
          </a:xfrm>
          <a:prstGeom prst="rect">
            <a:avLst/>
          </a:prstGeom>
          <a:noFill/>
        </p:spPr>
        <p:txBody>
          <a:bodyPr wrap="square" lIns="91392" tIns="45696" rIns="91392" bIns="45696" rtlCol="0">
            <a:spAutoFit/>
          </a:bodyPr>
          <a:lstStyle/>
          <a:p>
            <a:r>
              <a:rPr lang="zh-CN" altLang="en-US" sz="1600" dirty="0">
                <a:solidFill>
                  <a:schemeClr val="tx1">
                    <a:lumMod val="50000"/>
                    <a:lumOff val="50000"/>
                  </a:schemeClr>
                </a:solidFill>
                <a:latin typeface="+mn-ea"/>
              </a:rPr>
              <a:t>请在这里输入段落文本内容请在这里输入段落文本内容</a:t>
            </a:r>
          </a:p>
        </p:txBody>
      </p:sp>
      <p:sp>
        <p:nvSpPr>
          <p:cNvPr id="108" name="TextBox 107"/>
          <p:cNvSpPr txBox="1"/>
          <p:nvPr/>
        </p:nvSpPr>
        <p:spPr>
          <a:xfrm>
            <a:off x="2313512" y="4629251"/>
            <a:ext cx="1996047" cy="338506"/>
          </a:xfrm>
          <a:prstGeom prst="rect">
            <a:avLst/>
          </a:prstGeom>
          <a:noFill/>
        </p:spPr>
        <p:txBody>
          <a:bodyPr wrap="square" lIns="91392" tIns="45696" rIns="91392" bIns="45696" rtlCol="0">
            <a:spAutoFit/>
          </a:bodyPr>
          <a:lstStyle/>
          <a:p>
            <a:pPr algn="r"/>
            <a:r>
              <a:rPr lang="zh-CN" altLang="en-US" sz="1600" b="1" dirty="0">
                <a:solidFill>
                  <a:schemeClr val="tx1">
                    <a:lumMod val="50000"/>
                    <a:lumOff val="50000"/>
                  </a:schemeClr>
                </a:solidFill>
                <a:latin typeface="+mj-ea"/>
                <a:ea typeface="+mj-ea"/>
              </a:rPr>
              <a:t>效益预测</a:t>
            </a:r>
          </a:p>
        </p:txBody>
      </p:sp>
      <p:sp>
        <p:nvSpPr>
          <p:cNvPr id="109" name="TextBox 108"/>
          <p:cNvSpPr txBox="1"/>
          <p:nvPr/>
        </p:nvSpPr>
        <p:spPr>
          <a:xfrm>
            <a:off x="922669" y="5022577"/>
            <a:ext cx="3406070" cy="584727"/>
          </a:xfrm>
          <a:prstGeom prst="rect">
            <a:avLst/>
          </a:prstGeom>
          <a:noFill/>
        </p:spPr>
        <p:txBody>
          <a:bodyPr wrap="square" lIns="91392" tIns="45696" rIns="91392" bIns="45696" rtlCol="0">
            <a:spAutoFit/>
          </a:bodyPr>
          <a:lstStyle/>
          <a:p>
            <a:pPr algn="r"/>
            <a:r>
              <a:rPr lang="zh-CN" altLang="en-US" sz="1600" dirty="0">
                <a:solidFill>
                  <a:schemeClr val="tx1">
                    <a:lumMod val="50000"/>
                    <a:lumOff val="50000"/>
                  </a:schemeClr>
                </a:solidFill>
                <a:latin typeface="+mn-ea"/>
              </a:rPr>
              <a:t>请在这里输入段落文本内容请在这里输入段落文本内容</a:t>
            </a:r>
          </a:p>
        </p:txBody>
      </p:sp>
      <p:sp>
        <p:nvSpPr>
          <p:cNvPr id="110" name="TextBox 109"/>
          <p:cNvSpPr txBox="1"/>
          <p:nvPr/>
        </p:nvSpPr>
        <p:spPr>
          <a:xfrm>
            <a:off x="1667547" y="3273769"/>
            <a:ext cx="1996047" cy="338506"/>
          </a:xfrm>
          <a:prstGeom prst="rect">
            <a:avLst/>
          </a:prstGeom>
          <a:noFill/>
        </p:spPr>
        <p:txBody>
          <a:bodyPr wrap="square" lIns="91392" tIns="45696" rIns="91392" bIns="45696" rtlCol="0">
            <a:spAutoFit/>
          </a:bodyPr>
          <a:lstStyle/>
          <a:p>
            <a:pPr algn="r"/>
            <a:r>
              <a:rPr lang="zh-CN" altLang="en-US" sz="1600" b="1" dirty="0">
                <a:solidFill>
                  <a:schemeClr val="tx1">
                    <a:lumMod val="50000"/>
                    <a:lumOff val="50000"/>
                  </a:schemeClr>
                </a:solidFill>
                <a:latin typeface="+mj-ea"/>
                <a:ea typeface="+mj-ea"/>
              </a:rPr>
              <a:t>时间表</a:t>
            </a:r>
          </a:p>
        </p:txBody>
      </p:sp>
      <p:sp>
        <p:nvSpPr>
          <p:cNvPr id="111" name="TextBox 110"/>
          <p:cNvSpPr txBox="1"/>
          <p:nvPr/>
        </p:nvSpPr>
        <p:spPr>
          <a:xfrm>
            <a:off x="276704" y="3667096"/>
            <a:ext cx="3406070" cy="584727"/>
          </a:xfrm>
          <a:prstGeom prst="rect">
            <a:avLst/>
          </a:prstGeom>
          <a:noFill/>
        </p:spPr>
        <p:txBody>
          <a:bodyPr wrap="square" lIns="91392" tIns="45696" rIns="91392" bIns="45696" rtlCol="0">
            <a:spAutoFit/>
          </a:bodyPr>
          <a:lstStyle/>
          <a:p>
            <a:pPr algn="r"/>
            <a:r>
              <a:rPr lang="zh-CN" altLang="en-US" sz="1600" dirty="0">
                <a:solidFill>
                  <a:schemeClr val="tx1">
                    <a:lumMod val="50000"/>
                    <a:lumOff val="50000"/>
                  </a:schemeClr>
                </a:solidFill>
                <a:latin typeface="+mn-ea"/>
              </a:rPr>
              <a:t>请在这里输入段落文本内容请在这里输入段落文本内容</a:t>
            </a:r>
          </a:p>
        </p:txBody>
      </p:sp>
      <p:sp>
        <p:nvSpPr>
          <p:cNvPr id="2" name="标题 1"/>
          <p:cNvSpPr>
            <a:spLocks noGrp="1"/>
          </p:cNvSpPr>
          <p:nvPr>
            <p:ph type="title"/>
          </p:nvPr>
        </p:nvSpPr>
        <p:spPr/>
        <p:txBody>
          <a:bodyPr>
            <a:normAutofit/>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90"/>
                                        </p:tgtEl>
                                        <p:attrNameLst>
                                          <p:attrName>style.visibility</p:attrName>
                                        </p:attrNameLst>
                                      </p:cBhvr>
                                      <p:to>
                                        <p:strVal val="visible"/>
                                      </p:to>
                                    </p:set>
                                    <p:anim calcmode="lin" valueType="num">
                                      <p:cBhvr additive="base">
                                        <p:cTn id="7" dur="500" fill="hold"/>
                                        <p:tgtEl>
                                          <p:spTgt spid="90"/>
                                        </p:tgtEl>
                                        <p:attrNameLst>
                                          <p:attrName>ppt_x</p:attrName>
                                        </p:attrNameLst>
                                      </p:cBhvr>
                                      <p:tavLst>
                                        <p:tav tm="0">
                                          <p:val>
                                            <p:strVal val="0-#ppt_w/2"/>
                                          </p:val>
                                        </p:tav>
                                        <p:tav tm="100000">
                                          <p:val>
                                            <p:strVal val="#ppt_x"/>
                                          </p:val>
                                        </p:tav>
                                      </p:tavLst>
                                    </p:anim>
                                    <p:anim calcmode="lin" valueType="num">
                                      <p:cBhvr additive="base">
                                        <p:cTn id="8" dur="500" fill="hold"/>
                                        <p:tgtEl>
                                          <p:spTgt spid="90"/>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91"/>
                                        </p:tgtEl>
                                        <p:attrNameLst>
                                          <p:attrName>style.visibility</p:attrName>
                                        </p:attrNameLst>
                                      </p:cBhvr>
                                      <p:to>
                                        <p:strVal val="visible"/>
                                      </p:to>
                                    </p:set>
                                    <p:anim calcmode="lin" valueType="num">
                                      <p:cBhvr additive="base">
                                        <p:cTn id="11" dur="500" fill="hold"/>
                                        <p:tgtEl>
                                          <p:spTgt spid="91"/>
                                        </p:tgtEl>
                                        <p:attrNameLst>
                                          <p:attrName>ppt_x</p:attrName>
                                        </p:attrNameLst>
                                      </p:cBhvr>
                                      <p:tavLst>
                                        <p:tav tm="0">
                                          <p:val>
                                            <p:strVal val="1+#ppt_w/2"/>
                                          </p:val>
                                        </p:tav>
                                        <p:tav tm="100000">
                                          <p:val>
                                            <p:strVal val="#ppt_x"/>
                                          </p:val>
                                        </p:tav>
                                      </p:tavLst>
                                    </p:anim>
                                    <p:anim calcmode="lin" valueType="num">
                                      <p:cBhvr additive="base">
                                        <p:cTn id="12" dur="500" fill="hold"/>
                                        <p:tgtEl>
                                          <p:spTgt spid="91"/>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8"/>
                                        </p:tgtEl>
                                        <p:attrNameLst>
                                          <p:attrName>style.visibility</p:attrName>
                                        </p:attrNameLst>
                                      </p:cBhvr>
                                      <p:to>
                                        <p:strVal val="visible"/>
                                      </p:to>
                                    </p:set>
                                    <p:anim calcmode="lin" valueType="num">
                                      <p:cBhvr additive="base">
                                        <p:cTn id="15" dur="500" fill="hold"/>
                                        <p:tgtEl>
                                          <p:spTgt spid="88"/>
                                        </p:tgtEl>
                                        <p:attrNameLst>
                                          <p:attrName>ppt_x</p:attrName>
                                        </p:attrNameLst>
                                      </p:cBhvr>
                                      <p:tavLst>
                                        <p:tav tm="0">
                                          <p:val>
                                            <p:strVal val="1+#ppt_w/2"/>
                                          </p:val>
                                        </p:tav>
                                        <p:tav tm="100000">
                                          <p:val>
                                            <p:strVal val="#ppt_x"/>
                                          </p:val>
                                        </p:tav>
                                      </p:tavLst>
                                    </p:anim>
                                    <p:anim calcmode="lin" valueType="num">
                                      <p:cBhvr additive="base">
                                        <p:cTn id="16" dur="500" fill="hold"/>
                                        <p:tgtEl>
                                          <p:spTgt spid="88"/>
                                        </p:tgtEl>
                                        <p:attrNameLst>
                                          <p:attrName>ppt_y</p:attrName>
                                        </p:attrNameLst>
                                      </p:cBhvr>
                                      <p:tavLst>
                                        <p:tav tm="0">
                                          <p:val>
                                            <p:strVal val="#ppt_y"/>
                                          </p:val>
                                        </p:tav>
                                        <p:tav tm="100000">
                                          <p:val>
                                            <p:strVal val="#ppt_y"/>
                                          </p:val>
                                        </p:tav>
                                      </p:tavLst>
                                    </p:anim>
                                  </p:childTnLst>
                                </p:cTn>
                              </p:par>
                              <p:par>
                                <p:cTn id="17" presetID="2" presetClass="entr" presetSubtype="6" fill="hold" grpId="0" nodeType="withEffect">
                                  <p:stCondLst>
                                    <p:cond delay="0"/>
                                  </p:stCondLst>
                                  <p:childTnLst>
                                    <p:set>
                                      <p:cBhvr>
                                        <p:cTn id="18" dur="1" fill="hold">
                                          <p:stCondLst>
                                            <p:cond delay="0"/>
                                          </p:stCondLst>
                                        </p:cTn>
                                        <p:tgtEl>
                                          <p:spTgt spid="93"/>
                                        </p:tgtEl>
                                        <p:attrNameLst>
                                          <p:attrName>style.visibility</p:attrName>
                                        </p:attrNameLst>
                                      </p:cBhvr>
                                      <p:to>
                                        <p:strVal val="visible"/>
                                      </p:to>
                                    </p:set>
                                    <p:anim calcmode="lin" valueType="num">
                                      <p:cBhvr additive="base">
                                        <p:cTn id="19" dur="500" fill="hold"/>
                                        <p:tgtEl>
                                          <p:spTgt spid="93"/>
                                        </p:tgtEl>
                                        <p:attrNameLst>
                                          <p:attrName>ppt_x</p:attrName>
                                        </p:attrNameLst>
                                      </p:cBhvr>
                                      <p:tavLst>
                                        <p:tav tm="0">
                                          <p:val>
                                            <p:strVal val="1+#ppt_w/2"/>
                                          </p:val>
                                        </p:tav>
                                        <p:tav tm="100000">
                                          <p:val>
                                            <p:strVal val="#ppt_x"/>
                                          </p:val>
                                        </p:tav>
                                      </p:tavLst>
                                    </p:anim>
                                    <p:anim calcmode="lin" valueType="num">
                                      <p:cBhvr additive="base">
                                        <p:cTn id="20" dur="500" fill="hold"/>
                                        <p:tgtEl>
                                          <p:spTgt spid="93"/>
                                        </p:tgtEl>
                                        <p:attrNameLst>
                                          <p:attrName>ppt_y</p:attrName>
                                        </p:attrNameLst>
                                      </p:cBhvr>
                                      <p:tavLst>
                                        <p:tav tm="0">
                                          <p:val>
                                            <p:strVal val="1+#ppt_h/2"/>
                                          </p:val>
                                        </p:tav>
                                        <p:tav tm="100000">
                                          <p:val>
                                            <p:strVal val="#ppt_y"/>
                                          </p:val>
                                        </p:tav>
                                      </p:tavLst>
                                    </p:anim>
                                  </p:childTnLst>
                                </p:cTn>
                              </p:par>
                              <p:par>
                                <p:cTn id="21" presetID="2" presetClass="entr" presetSubtype="12" fill="hold" grpId="0" nodeType="withEffect">
                                  <p:stCondLst>
                                    <p:cond delay="0"/>
                                  </p:stCondLst>
                                  <p:childTnLst>
                                    <p:set>
                                      <p:cBhvr>
                                        <p:cTn id="22" dur="1" fill="hold">
                                          <p:stCondLst>
                                            <p:cond delay="0"/>
                                          </p:stCondLst>
                                        </p:cTn>
                                        <p:tgtEl>
                                          <p:spTgt spid="92"/>
                                        </p:tgtEl>
                                        <p:attrNameLst>
                                          <p:attrName>style.visibility</p:attrName>
                                        </p:attrNameLst>
                                      </p:cBhvr>
                                      <p:to>
                                        <p:strVal val="visible"/>
                                      </p:to>
                                    </p:set>
                                    <p:anim calcmode="lin" valueType="num">
                                      <p:cBhvr additive="base">
                                        <p:cTn id="23" dur="500" fill="hold"/>
                                        <p:tgtEl>
                                          <p:spTgt spid="92"/>
                                        </p:tgtEl>
                                        <p:attrNameLst>
                                          <p:attrName>ppt_x</p:attrName>
                                        </p:attrNameLst>
                                      </p:cBhvr>
                                      <p:tavLst>
                                        <p:tav tm="0">
                                          <p:val>
                                            <p:strVal val="0-#ppt_w/2"/>
                                          </p:val>
                                        </p:tav>
                                        <p:tav tm="100000">
                                          <p:val>
                                            <p:strVal val="#ppt_x"/>
                                          </p:val>
                                        </p:tav>
                                      </p:tavLst>
                                    </p:anim>
                                    <p:anim calcmode="lin" valueType="num">
                                      <p:cBhvr additive="base">
                                        <p:cTn id="24" dur="500" fill="hold"/>
                                        <p:tgtEl>
                                          <p:spTgt spid="92"/>
                                        </p:tgtEl>
                                        <p:attrNameLst>
                                          <p:attrName>ppt_y</p:attrName>
                                        </p:attrNameLst>
                                      </p:cBhvr>
                                      <p:tavLst>
                                        <p:tav tm="0">
                                          <p:val>
                                            <p:strVal val="1+#ppt_h/2"/>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89"/>
                                        </p:tgtEl>
                                        <p:attrNameLst>
                                          <p:attrName>style.visibility</p:attrName>
                                        </p:attrNameLst>
                                      </p:cBhvr>
                                      <p:to>
                                        <p:strVal val="visible"/>
                                      </p:to>
                                    </p:set>
                                    <p:anim calcmode="lin" valueType="num">
                                      <p:cBhvr additive="base">
                                        <p:cTn id="27" dur="500" fill="hold"/>
                                        <p:tgtEl>
                                          <p:spTgt spid="89"/>
                                        </p:tgtEl>
                                        <p:attrNameLst>
                                          <p:attrName>ppt_x</p:attrName>
                                        </p:attrNameLst>
                                      </p:cBhvr>
                                      <p:tavLst>
                                        <p:tav tm="0">
                                          <p:val>
                                            <p:strVal val="0-#ppt_w/2"/>
                                          </p:val>
                                        </p:tav>
                                        <p:tav tm="100000">
                                          <p:val>
                                            <p:strVal val="#ppt_x"/>
                                          </p:val>
                                        </p:tav>
                                      </p:tavLst>
                                    </p:anim>
                                    <p:anim calcmode="lin" valueType="num">
                                      <p:cBhvr additive="base">
                                        <p:cTn id="28" dur="500" fill="hold"/>
                                        <p:tgtEl>
                                          <p:spTgt spid="89"/>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31" presetClass="entr" presetSubtype="0" fill="hold" grpId="0" nodeType="afterEffect">
                                  <p:stCondLst>
                                    <p:cond delay="0"/>
                                  </p:stCondLst>
                                  <p:childTnLst>
                                    <p:set>
                                      <p:cBhvr>
                                        <p:cTn id="31" dur="1" fill="hold">
                                          <p:stCondLst>
                                            <p:cond delay="0"/>
                                          </p:stCondLst>
                                        </p:cTn>
                                        <p:tgtEl>
                                          <p:spTgt spid="96"/>
                                        </p:tgtEl>
                                        <p:attrNameLst>
                                          <p:attrName>style.visibility</p:attrName>
                                        </p:attrNameLst>
                                      </p:cBhvr>
                                      <p:to>
                                        <p:strVal val="visible"/>
                                      </p:to>
                                    </p:set>
                                    <p:anim calcmode="lin" valueType="num">
                                      <p:cBhvr>
                                        <p:cTn id="32" dur="400" fill="hold"/>
                                        <p:tgtEl>
                                          <p:spTgt spid="96"/>
                                        </p:tgtEl>
                                        <p:attrNameLst>
                                          <p:attrName>ppt_w</p:attrName>
                                        </p:attrNameLst>
                                      </p:cBhvr>
                                      <p:tavLst>
                                        <p:tav tm="0">
                                          <p:val>
                                            <p:fltVal val="0"/>
                                          </p:val>
                                        </p:tav>
                                        <p:tav tm="100000">
                                          <p:val>
                                            <p:strVal val="#ppt_w"/>
                                          </p:val>
                                        </p:tav>
                                      </p:tavLst>
                                    </p:anim>
                                    <p:anim calcmode="lin" valueType="num">
                                      <p:cBhvr>
                                        <p:cTn id="33" dur="400" fill="hold"/>
                                        <p:tgtEl>
                                          <p:spTgt spid="96"/>
                                        </p:tgtEl>
                                        <p:attrNameLst>
                                          <p:attrName>ppt_h</p:attrName>
                                        </p:attrNameLst>
                                      </p:cBhvr>
                                      <p:tavLst>
                                        <p:tav tm="0">
                                          <p:val>
                                            <p:fltVal val="0"/>
                                          </p:val>
                                        </p:tav>
                                        <p:tav tm="100000">
                                          <p:val>
                                            <p:strVal val="#ppt_h"/>
                                          </p:val>
                                        </p:tav>
                                      </p:tavLst>
                                    </p:anim>
                                    <p:anim calcmode="lin" valueType="num">
                                      <p:cBhvr>
                                        <p:cTn id="34" dur="400" fill="hold"/>
                                        <p:tgtEl>
                                          <p:spTgt spid="96"/>
                                        </p:tgtEl>
                                        <p:attrNameLst>
                                          <p:attrName>style.rotation</p:attrName>
                                        </p:attrNameLst>
                                      </p:cBhvr>
                                      <p:tavLst>
                                        <p:tav tm="0">
                                          <p:val>
                                            <p:fltVal val="90"/>
                                          </p:val>
                                        </p:tav>
                                        <p:tav tm="100000">
                                          <p:val>
                                            <p:fltVal val="0"/>
                                          </p:val>
                                        </p:tav>
                                      </p:tavLst>
                                    </p:anim>
                                    <p:animEffect transition="in" filter="fade">
                                      <p:cBhvr>
                                        <p:cTn id="35" dur="400"/>
                                        <p:tgtEl>
                                          <p:spTgt spid="96"/>
                                        </p:tgtEl>
                                      </p:cBhvr>
                                    </p:animEffect>
                                  </p:childTnLst>
                                </p:cTn>
                              </p:par>
                            </p:childTnLst>
                          </p:cTn>
                        </p:par>
                        <p:par>
                          <p:cTn id="36" fill="hold">
                            <p:stCondLst>
                              <p:cond delay="1000"/>
                            </p:stCondLst>
                            <p:childTnLst>
                              <p:par>
                                <p:cTn id="37" presetID="22" presetClass="entr" presetSubtype="2" fill="hold" grpId="0" nodeType="afterEffect">
                                  <p:stCondLst>
                                    <p:cond delay="0"/>
                                  </p:stCondLst>
                                  <p:childTnLst>
                                    <p:set>
                                      <p:cBhvr>
                                        <p:cTn id="38" dur="1" fill="hold">
                                          <p:stCondLst>
                                            <p:cond delay="0"/>
                                          </p:stCondLst>
                                        </p:cTn>
                                        <p:tgtEl>
                                          <p:spTgt spid="100"/>
                                        </p:tgtEl>
                                        <p:attrNameLst>
                                          <p:attrName>style.visibility</p:attrName>
                                        </p:attrNameLst>
                                      </p:cBhvr>
                                      <p:to>
                                        <p:strVal val="visible"/>
                                      </p:to>
                                    </p:set>
                                    <p:animEffect transition="in" filter="wipe(right)">
                                      <p:cBhvr>
                                        <p:cTn id="39" dur="500"/>
                                        <p:tgtEl>
                                          <p:spTgt spid="100"/>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101"/>
                                        </p:tgtEl>
                                        <p:attrNameLst>
                                          <p:attrName>style.visibility</p:attrName>
                                        </p:attrNameLst>
                                      </p:cBhvr>
                                      <p:to>
                                        <p:strVal val="visible"/>
                                      </p:to>
                                    </p:set>
                                    <p:animEffect transition="in" filter="wipe(right)">
                                      <p:cBhvr>
                                        <p:cTn id="42" dur="500"/>
                                        <p:tgtEl>
                                          <p:spTgt spid="101"/>
                                        </p:tgtEl>
                                      </p:cBhvr>
                                    </p:animEffect>
                                  </p:childTnLst>
                                </p:cTn>
                              </p:par>
                            </p:childTnLst>
                          </p:cTn>
                        </p:par>
                        <p:par>
                          <p:cTn id="43" fill="hold">
                            <p:stCondLst>
                              <p:cond delay="1500"/>
                            </p:stCondLst>
                            <p:childTnLst>
                              <p:par>
                                <p:cTn id="44" presetID="31" presetClass="entr" presetSubtype="0" fill="hold" grpId="0" nodeType="afterEffect">
                                  <p:stCondLst>
                                    <p:cond delay="0"/>
                                  </p:stCondLst>
                                  <p:childTnLst>
                                    <p:set>
                                      <p:cBhvr>
                                        <p:cTn id="45" dur="1" fill="hold">
                                          <p:stCondLst>
                                            <p:cond delay="0"/>
                                          </p:stCondLst>
                                        </p:cTn>
                                        <p:tgtEl>
                                          <p:spTgt spid="97"/>
                                        </p:tgtEl>
                                        <p:attrNameLst>
                                          <p:attrName>style.visibility</p:attrName>
                                        </p:attrNameLst>
                                      </p:cBhvr>
                                      <p:to>
                                        <p:strVal val="visible"/>
                                      </p:to>
                                    </p:set>
                                    <p:anim calcmode="lin" valueType="num">
                                      <p:cBhvr>
                                        <p:cTn id="46" dur="400" fill="hold"/>
                                        <p:tgtEl>
                                          <p:spTgt spid="97"/>
                                        </p:tgtEl>
                                        <p:attrNameLst>
                                          <p:attrName>ppt_w</p:attrName>
                                        </p:attrNameLst>
                                      </p:cBhvr>
                                      <p:tavLst>
                                        <p:tav tm="0">
                                          <p:val>
                                            <p:fltVal val="0"/>
                                          </p:val>
                                        </p:tav>
                                        <p:tav tm="100000">
                                          <p:val>
                                            <p:strVal val="#ppt_w"/>
                                          </p:val>
                                        </p:tav>
                                      </p:tavLst>
                                    </p:anim>
                                    <p:anim calcmode="lin" valueType="num">
                                      <p:cBhvr>
                                        <p:cTn id="47" dur="400" fill="hold"/>
                                        <p:tgtEl>
                                          <p:spTgt spid="97"/>
                                        </p:tgtEl>
                                        <p:attrNameLst>
                                          <p:attrName>ppt_h</p:attrName>
                                        </p:attrNameLst>
                                      </p:cBhvr>
                                      <p:tavLst>
                                        <p:tav tm="0">
                                          <p:val>
                                            <p:fltVal val="0"/>
                                          </p:val>
                                        </p:tav>
                                        <p:tav tm="100000">
                                          <p:val>
                                            <p:strVal val="#ppt_h"/>
                                          </p:val>
                                        </p:tav>
                                      </p:tavLst>
                                    </p:anim>
                                    <p:anim calcmode="lin" valueType="num">
                                      <p:cBhvr>
                                        <p:cTn id="48" dur="400" fill="hold"/>
                                        <p:tgtEl>
                                          <p:spTgt spid="97"/>
                                        </p:tgtEl>
                                        <p:attrNameLst>
                                          <p:attrName>style.rotation</p:attrName>
                                        </p:attrNameLst>
                                      </p:cBhvr>
                                      <p:tavLst>
                                        <p:tav tm="0">
                                          <p:val>
                                            <p:fltVal val="90"/>
                                          </p:val>
                                        </p:tav>
                                        <p:tav tm="100000">
                                          <p:val>
                                            <p:fltVal val="0"/>
                                          </p:val>
                                        </p:tav>
                                      </p:tavLst>
                                    </p:anim>
                                    <p:animEffect transition="in" filter="fade">
                                      <p:cBhvr>
                                        <p:cTn id="49" dur="400"/>
                                        <p:tgtEl>
                                          <p:spTgt spid="97"/>
                                        </p:tgtEl>
                                      </p:cBhvr>
                                    </p:animEffect>
                                  </p:childTnLst>
                                </p:cTn>
                              </p:par>
                            </p:childTnLst>
                          </p:cTn>
                        </p:par>
                        <p:par>
                          <p:cTn id="50" fill="hold">
                            <p:stCondLst>
                              <p:cond delay="2000"/>
                            </p:stCondLst>
                            <p:childTnLst>
                              <p:par>
                                <p:cTn id="51" presetID="22" presetClass="entr" presetSubtype="2" fill="hold" grpId="0" nodeType="afterEffect">
                                  <p:stCondLst>
                                    <p:cond delay="0"/>
                                  </p:stCondLst>
                                  <p:childTnLst>
                                    <p:set>
                                      <p:cBhvr>
                                        <p:cTn id="52" dur="1" fill="hold">
                                          <p:stCondLst>
                                            <p:cond delay="0"/>
                                          </p:stCondLst>
                                        </p:cTn>
                                        <p:tgtEl>
                                          <p:spTgt spid="102"/>
                                        </p:tgtEl>
                                        <p:attrNameLst>
                                          <p:attrName>style.visibility</p:attrName>
                                        </p:attrNameLst>
                                      </p:cBhvr>
                                      <p:to>
                                        <p:strVal val="visible"/>
                                      </p:to>
                                    </p:set>
                                    <p:animEffect transition="in" filter="wipe(right)">
                                      <p:cBhvr>
                                        <p:cTn id="53" dur="500"/>
                                        <p:tgtEl>
                                          <p:spTgt spid="102"/>
                                        </p:tgtEl>
                                      </p:cBhvr>
                                    </p:animEffect>
                                  </p:childTnLst>
                                </p:cTn>
                              </p:par>
                              <p:par>
                                <p:cTn id="54" presetID="22" presetClass="entr" presetSubtype="2" fill="hold" grpId="0" nodeType="withEffect">
                                  <p:stCondLst>
                                    <p:cond delay="0"/>
                                  </p:stCondLst>
                                  <p:childTnLst>
                                    <p:set>
                                      <p:cBhvr>
                                        <p:cTn id="55" dur="1" fill="hold">
                                          <p:stCondLst>
                                            <p:cond delay="0"/>
                                          </p:stCondLst>
                                        </p:cTn>
                                        <p:tgtEl>
                                          <p:spTgt spid="103"/>
                                        </p:tgtEl>
                                        <p:attrNameLst>
                                          <p:attrName>style.visibility</p:attrName>
                                        </p:attrNameLst>
                                      </p:cBhvr>
                                      <p:to>
                                        <p:strVal val="visible"/>
                                      </p:to>
                                    </p:set>
                                    <p:animEffect transition="in" filter="wipe(right)">
                                      <p:cBhvr>
                                        <p:cTn id="56" dur="500"/>
                                        <p:tgtEl>
                                          <p:spTgt spid="103"/>
                                        </p:tgtEl>
                                      </p:cBhvr>
                                    </p:animEffect>
                                  </p:childTnLst>
                                </p:cTn>
                              </p:par>
                            </p:childTnLst>
                          </p:cTn>
                        </p:par>
                        <p:par>
                          <p:cTn id="57" fill="hold">
                            <p:stCondLst>
                              <p:cond delay="2500"/>
                            </p:stCondLst>
                            <p:childTnLst>
                              <p:par>
                                <p:cTn id="58" presetID="31" presetClass="entr" presetSubtype="0" fill="hold" grpId="0" nodeType="afterEffect">
                                  <p:stCondLst>
                                    <p:cond delay="0"/>
                                  </p:stCondLst>
                                  <p:childTnLst>
                                    <p:set>
                                      <p:cBhvr>
                                        <p:cTn id="59" dur="1" fill="hold">
                                          <p:stCondLst>
                                            <p:cond delay="0"/>
                                          </p:stCondLst>
                                        </p:cTn>
                                        <p:tgtEl>
                                          <p:spTgt spid="95"/>
                                        </p:tgtEl>
                                        <p:attrNameLst>
                                          <p:attrName>style.visibility</p:attrName>
                                        </p:attrNameLst>
                                      </p:cBhvr>
                                      <p:to>
                                        <p:strVal val="visible"/>
                                      </p:to>
                                    </p:set>
                                    <p:anim calcmode="lin" valueType="num">
                                      <p:cBhvr>
                                        <p:cTn id="60" dur="400" fill="hold"/>
                                        <p:tgtEl>
                                          <p:spTgt spid="95"/>
                                        </p:tgtEl>
                                        <p:attrNameLst>
                                          <p:attrName>ppt_w</p:attrName>
                                        </p:attrNameLst>
                                      </p:cBhvr>
                                      <p:tavLst>
                                        <p:tav tm="0">
                                          <p:val>
                                            <p:fltVal val="0"/>
                                          </p:val>
                                        </p:tav>
                                        <p:tav tm="100000">
                                          <p:val>
                                            <p:strVal val="#ppt_w"/>
                                          </p:val>
                                        </p:tav>
                                      </p:tavLst>
                                    </p:anim>
                                    <p:anim calcmode="lin" valueType="num">
                                      <p:cBhvr>
                                        <p:cTn id="61" dur="400" fill="hold"/>
                                        <p:tgtEl>
                                          <p:spTgt spid="95"/>
                                        </p:tgtEl>
                                        <p:attrNameLst>
                                          <p:attrName>ppt_h</p:attrName>
                                        </p:attrNameLst>
                                      </p:cBhvr>
                                      <p:tavLst>
                                        <p:tav tm="0">
                                          <p:val>
                                            <p:fltVal val="0"/>
                                          </p:val>
                                        </p:tav>
                                        <p:tav tm="100000">
                                          <p:val>
                                            <p:strVal val="#ppt_h"/>
                                          </p:val>
                                        </p:tav>
                                      </p:tavLst>
                                    </p:anim>
                                    <p:anim calcmode="lin" valueType="num">
                                      <p:cBhvr>
                                        <p:cTn id="62" dur="400" fill="hold"/>
                                        <p:tgtEl>
                                          <p:spTgt spid="95"/>
                                        </p:tgtEl>
                                        <p:attrNameLst>
                                          <p:attrName>style.rotation</p:attrName>
                                        </p:attrNameLst>
                                      </p:cBhvr>
                                      <p:tavLst>
                                        <p:tav tm="0">
                                          <p:val>
                                            <p:fltVal val="90"/>
                                          </p:val>
                                        </p:tav>
                                        <p:tav tm="100000">
                                          <p:val>
                                            <p:fltVal val="0"/>
                                          </p:val>
                                        </p:tav>
                                      </p:tavLst>
                                    </p:anim>
                                    <p:animEffect transition="in" filter="fade">
                                      <p:cBhvr>
                                        <p:cTn id="63" dur="400"/>
                                        <p:tgtEl>
                                          <p:spTgt spid="95"/>
                                        </p:tgtEl>
                                      </p:cBhvr>
                                    </p:animEffect>
                                  </p:childTnLst>
                                </p:cTn>
                              </p:par>
                            </p:childTnLst>
                          </p:cTn>
                        </p:par>
                        <p:par>
                          <p:cTn id="64" fill="hold">
                            <p:stCondLst>
                              <p:cond delay="3000"/>
                            </p:stCondLst>
                            <p:childTnLst>
                              <p:par>
                                <p:cTn id="65" presetID="22" presetClass="entr" presetSubtype="2" fill="hold" grpId="0" nodeType="afterEffect">
                                  <p:stCondLst>
                                    <p:cond delay="0"/>
                                  </p:stCondLst>
                                  <p:childTnLst>
                                    <p:set>
                                      <p:cBhvr>
                                        <p:cTn id="66" dur="1" fill="hold">
                                          <p:stCondLst>
                                            <p:cond delay="0"/>
                                          </p:stCondLst>
                                        </p:cTn>
                                        <p:tgtEl>
                                          <p:spTgt spid="104"/>
                                        </p:tgtEl>
                                        <p:attrNameLst>
                                          <p:attrName>style.visibility</p:attrName>
                                        </p:attrNameLst>
                                      </p:cBhvr>
                                      <p:to>
                                        <p:strVal val="visible"/>
                                      </p:to>
                                    </p:set>
                                    <p:animEffect transition="in" filter="wipe(right)">
                                      <p:cBhvr>
                                        <p:cTn id="67" dur="500"/>
                                        <p:tgtEl>
                                          <p:spTgt spid="104"/>
                                        </p:tgtEl>
                                      </p:cBhvr>
                                    </p:animEffect>
                                  </p:childTnLst>
                                </p:cTn>
                              </p:par>
                              <p:par>
                                <p:cTn id="68" presetID="22" presetClass="entr" presetSubtype="2" fill="hold" grpId="0" nodeType="withEffect">
                                  <p:stCondLst>
                                    <p:cond delay="0"/>
                                  </p:stCondLst>
                                  <p:childTnLst>
                                    <p:set>
                                      <p:cBhvr>
                                        <p:cTn id="69" dur="1" fill="hold">
                                          <p:stCondLst>
                                            <p:cond delay="0"/>
                                          </p:stCondLst>
                                        </p:cTn>
                                        <p:tgtEl>
                                          <p:spTgt spid="105"/>
                                        </p:tgtEl>
                                        <p:attrNameLst>
                                          <p:attrName>style.visibility</p:attrName>
                                        </p:attrNameLst>
                                      </p:cBhvr>
                                      <p:to>
                                        <p:strVal val="visible"/>
                                      </p:to>
                                    </p:set>
                                    <p:animEffect transition="in" filter="wipe(right)">
                                      <p:cBhvr>
                                        <p:cTn id="70" dur="500"/>
                                        <p:tgtEl>
                                          <p:spTgt spid="105"/>
                                        </p:tgtEl>
                                      </p:cBhvr>
                                    </p:animEffect>
                                  </p:childTnLst>
                                </p:cTn>
                              </p:par>
                            </p:childTnLst>
                          </p:cTn>
                        </p:par>
                        <p:par>
                          <p:cTn id="71" fill="hold">
                            <p:stCondLst>
                              <p:cond delay="3500"/>
                            </p:stCondLst>
                            <p:childTnLst>
                              <p:par>
                                <p:cTn id="72" presetID="31" presetClass="entr" presetSubtype="0" fill="hold" grpId="0" nodeType="afterEffect">
                                  <p:stCondLst>
                                    <p:cond delay="0"/>
                                  </p:stCondLst>
                                  <p:childTnLst>
                                    <p:set>
                                      <p:cBhvr>
                                        <p:cTn id="73" dur="1" fill="hold">
                                          <p:stCondLst>
                                            <p:cond delay="0"/>
                                          </p:stCondLst>
                                        </p:cTn>
                                        <p:tgtEl>
                                          <p:spTgt spid="98"/>
                                        </p:tgtEl>
                                        <p:attrNameLst>
                                          <p:attrName>style.visibility</p:attrName>
                                        </p:attrNameLst>
                                      </p:cBhvr>
                                      <p:to>
                                        <p:strVal val="visible"/>
                                      </p:to>
                                    </p:set>
                                    <p:anim calcmode="lin" valueType="num">
                                      <p:cBhvr>
                                        <p:cTn id="74" dur="400" fill="hold"/>
                                        <p:tgtEl>
                                          <p:spTgt spid="98"/>
                                        </p:tgtEl>
                                        <p:attrNameLst>
                                          <p:attrName>ppt_w</p:attrName>
                                        </p:attrNameLst>
                                      </p:cBhvr>
                                      <p:tavLst>
                                        <p:tav tm="0">
                                          <p:val>
                                            <p:fltVal val="0"/>
                                          </p:val>
                                        </p:tav>
                                        <p:tav tm="100000">
                                          <p:val>
                                            <p:strVal val="#ppt_w"/>
                                          </p:val>
                                        </p:tav>
                                      </p:tavLst>
                                    </p:anim>
                                    <p:anim calcmode="lin" valueType="num">
                                      <p:cBhvr>
                                        <p:cTn id="75" dur="400" fill="hold"/>
                                        <p:tgtEl>
                                          <p:spTgt spid="98"/>
                                        </p:tgtEl>
                                        <p:attrNameLst>
                                          <p:attrName>ppt_h</p:attrName>
                                        </p:attrNameLst>
                                      </p:cBhvr>
                                      <p:tavLst>
                                        <p:tav tm="0">
                                          <p:val>
                                            <p:fltVal val="0"/>
                                          </p:val>
                                        </p:tav>
                                        <p:tav tm="100000">
                                          <p:val>
                                            <p:strVal val="#ppt_h"/>
                                          </p:val>
                                        </p:tav>
                                      </p:tavLst>
                                    </p:anim>
                                    <p:anim calcmode="lin" valueType="num">
                                      <p:cBhvr>
                                        <p:cTn id="76" dur="400" fill="hold"/>
                                        <p:tgtEl>
                                          <p:spTgt spid="98"/>
                                        </p:tgtEl>
                                        <p:attrNameLst>
                                          <p:attrName>style.rotation</p:attrName>
                                        </p:attrNameLst>
                                      </p:cBhvr>
                                      <p:tavLst>
                                        <p:tav tm="0">
                                          <p:val>
                                            <p:fltVal val="90"/>
                                          </p:val>
                                        </p:tav>
                                        <p:tav tm="100000">
                                          <p:val>
                                            <p:fltVal val="0"/>
                                          </p:val>
                                        </p:tav>
                                      </p:tavLst>
                                    </p:anim>
                                    <p:animEffect transition="in" filter="fade">
                                      <p:cBhvr>
                                        <p:cTn id="77" dur="400"/>
                                        <p:tgtEl>
                                          <p:spTgt spid="98"/>
                                        </p:tgtEl>
                                      </p:cBhvr>
                                    </p:animEffect>
                                  </p:childTnLst>
                                </p:cTn>
                              </p:par>
                            </p:childTnLst>
                          </p:cTn>
                        </p:par>
                        <p:par>
                          <p:cTn id="78" fill="hold">
                            <p:stCondLst>
                              <p:cond delay="4000"/>
                            </p:stCondLst>
                            <p:childTnLst>
                              <p:par>
                                <p:cTn id="79" presetID="22" presetClass="entr" presetSubtype="2" fill="hold" grpId="0" nodeType="afterEffect">
                                  <p:stCondLst>
                                    <p:cond delay="0"/>
                                  </p:stCondLst>
                                  <p:childTnLst>
                                    <p:set>
                                      <p:cBhvr>
                                        <p:cTn id="80" dur="1" fill="hold">
                                          <p:stCondLst>
                                            <p:cond delay="0"/>
                                          </p:stCondLst>
                                        </p:cTn>
                                        <p:tgtEl>
                                          <p:spTgt spid="106"/>
                                        </p:tgtEl>
                                        <p:attrNameLst>
                                          <p:attrName>style.visibility</p:attrName>
                                        </p:attrNameLst>
                                      </p:cBhvr>
                                      <p:to>
                                        <p:strVal val="visible"/>
                                      </p:to>
                                    </p:set>
                                    <p:animEffect transition="in" filter="wipe(right)">
                                      <p:cBhvr>
                                        <p:cTn id="81" dur="500"/>
                                        <p:tgtEl>
                                          <p:spTgt spid="106"/>
                                        </p:tgtEl>
                                      </p:cBhvr>
                                    </p:animEffect>
                                  </p:childTnLst>
                                </p:cTn>
                              </p:par>
                              <p:par>
                                <p:cTn id="82" presetID="22" presetClass="entr" presetSubtype="2" fill="hold" grpId="0" nodeType="withEffect">
                                  <p:stCondLst>
                                    <p:cond delay="0"/>
                                  </p:stCondLst>
                                  <p:childTnLst>
                                    <p:set>
                                      <p:cBhvr>
                                        <p:cTn id="83" dur="1" fill="hold">
                                          <p:stCondLst>
                                            <p:cond delay="0"/>
                                          </p:stCondLst>
                                        </p:cTn>
                                        <p:tgtEl>
                                          <p:spTgt spid="107"/>
                                        </p:tgtEl>
                                        <p:attrNameLst>
                                          <p:attrName>style.visibility</p:attrName>
                                        </p:attrNameLst>
                                      </p:cBhvr>
                                      <p:to>
                                        <p:strVal val="visible"/>
                                      </p:to>
                                    </p:set>
                                    <p:animEffect transition="in" filter="wipe(right)">
                                      <p:cBhvr>
                                        <p:cTn id="84" dur="500"/>
                                        <p:tgtEl>
                                          <p:spTgt spid="107"/>
                                        </p:tgtEl>
                                      </p:cBhvr>
                                    </p:animEffect>
                                  </p:childTnLst>
                                </p:cTn>
                              </p:par>
                            </p:childTnLst>
                          </p:cTn>
                        </p:par>
                        <p:par>
                          <p:cTn id="85" fill="hold">
                            <p:stCondLst>
                              <p:cond delay="4500"/>
                            </p:stCondLst>
                            <p:childTnLst>
                              <p:par>
                                <p:cTn id="86" presetID="31" presetClass="entr" presetSubtype="0" fill="hold" grpId="0" nodeType="afterEffect">
                                  <p:stCondLst>
                                    <p:cond delay="0"/>
                                  </p:stCondLst>
                                  <p:childTnLst>
                                    <p:set>
                                      <p:cBhvr>
                                        <p:cTn id="87" dur="1" fill="hold">
                                          <p:stCondLst>
                                            <p:cond delay="0"/>
                                          </p:stCondLst>
                                        </p:cTn>
                                        <p:tgtEl>
                                          <p:spTgt spid="94"/>
                                        </p:tgtEl>
                                        <p:attrNameLst>
                                          <p:attrName>style.visibility</p:attrName>
                                        </p:attrNameLst>
                                      </p:cBhvr>
                                      <p:to>
                                        <p:strVal val="visible"/>
                                      </p:to>
                                    </p:set>
                                    <p:anim calcmode="lin" valueType="num">
                                      <p:cBhvr>
                                        <p:cTn id="88" dur="400" fill="hold"/>
                                        <p:tgtEl>
                                          <p:spTgt spid="94"/>
                                        </p:tgtEl>
                                        <p:attrNameLst>
                                          <p:attrName>ppt_w</p:attrName>
                                        </p:attrNameLst>
                                      </p:cBhvr>
                                      <p:tavLst>
                                        <p:tav tm="0">
                                          <p:val>
                                            <p:fltVal val="0"/>
                                          </p:val>
                                        </p:tav>
                                        <p:tav tm="100000">
                                          <p:val>
                                            <p:strVal val="#ppt_w"/>
                                          </p:val>
                                        </p:tav>
                                      </p:tavLst>
                                    </p:anim>
                                    <p:anim calcmode="lin" valueType="num">
                                      <p:cBhvr>
                                        <p:cTn id="89" dur="400" fill="hold"/>
                                        <p:tgtEl>
                                          <p:spTgt spid="94"/>
                                        </p:tgtEl>
                                        <p:attrNameLst>
                                          <p:attrName>ppt_h</p:attrName>
                                        </p:attrNameLst>
                                      </p:cBhvr>
                                      <p:tavLst>
                                        <p:tav tm="0">
                                          <p:val>
                                            <p:fltVal val="0"/>
                                          </p:val>
                                        </p:tav>
                                        <p:tav tm="100000">
                                          <p:val>
                                            <p:strVal val="#ppt_h"/>
                                          </p:val>
                                        </p:tav>
                                      </p:tavLst>
                                    </p:anim>
                                    <p:anim calcmode="lin" valueType="num">
                                      <p:cBhvr>
                                        <p:cTn id="90" dur="400" fill="hold"/>
                                        <p:tgtEl>
                                          <p:spTgt spid="94"/>
                                        </p:tgtEl>
                                        <p:attrNameLst>
                                          <p:attrName>style.rotation</p:attrName>
                                        </p:attrNameLst>
                                      </p:cBhvr>
                                      <p:tavLst>
                                        <p:tav tm="0">
                                          <p:val>
                                            <p:fltVal val="90"/>
                                          </p:val>
                                        </p:tav>
                                        <p:tav tm="100000">
                                          <p:val>
                                            <p:fltVal val="0"/>
                                          </p:val>
                                        </p:tav>
                                      </p:tavLst>
                                    </p:anim>
                                    <p:animEffect transition="in" filter="fade">
                                      <p:cBhvr>
                                        <p:cTn id="91" dur="400"/>
                                        <p:tgtEl>
                                          <p:spTgt spid="94"/>
                                        </p:tgtEl>
                                      </p:cBhvr>
                                    </p:animEffect>
                                  </p:childTnLst>
                                </p:cTn>
                              </p:par>
                            </p:childTnLst>
                          </p:cTn>
                        </p:par>
                        <p:par>
                          <p:cTn id="92" fill="hold">
                            <p:stCondLst>
                              <p:cond delay="5000"/>
                            </p:stCondLst>
                            <p:childTnLst>
                              <p:par>
                                <p:cTn id="93" presetID="22" presetClass="entr" presetSubtype="2" fill="hold" grpId="0" nodeType="afterEffect">
                                  <p:stCondLst>
                                    <p:cond delay="0"/>
                                  </p:stCondLst>
                                  <p:childTnLst>
                                    <p:set>
                                      <p:cBhvr>
                                        <p:cTn id="94" dur="1" fill="hold">
                                          <p:stCondLst>
                                            <p:cond delay="0"/>
                                          </p:stCondLst>
                                        </p:cTn>
                                        <p:tgtEl>
                                          <p:spTgt spid="108"/>
                                        </p:tgtEl>
                                        <p:attrNameLst>
                                          <p:attrName>style.visibility</p:attrName>
                                        </p:attrNameLst>
                                      </p:cBhvr>
                                      <p:to>
                                        <p:strVal val="visible"/>
                                      </p:to>
                                    </p:set>
                                    <p:animEffect transition="in" filter="wipe(right)">
                                      <p:cBhvr>
                                        <p:cTn id="95" dur="500"/>
                                        <p:tgtEl>
                                          <p:spTgt spid="108"/>
                                        </p:tgtEl>
                                      </p:cBhvr>
                                    </p:animEffect>
                                  </p:childTnLst>
                                </p:cTn>
                              </p:par>
                              <p:par>
                                <p:cTn id="96" presetID="22" presetClass="entr" presetSubtype="2" fill="hold" grpId="0" nodeType="withEffect">
                                  <p:stCondLst>
                                    <p:cond delay="0"/>
                                  </p:stCondLst>
                                  <p:childTnLst>
                                    <p:set>
                                      <p:cBhvr>
                                        <p:cTn id="97" dur="1" fill="hold">
                                          <p:stCondLst>
                                            <p:cond delay="0"/>
                                          </p:stCondLst>
                                        </p:cTn>
                                        <p:tgtEl>
                                          <p:spTgt spid="109"/>
                                        </p:tgtEl>
                                        <p:attrNameLst>
                                          <p:attrName>style.visibility</p:attrName>
                                        </p:attrNameLst>
                                      </p:cBhvr>
                                      <p:to>
                                        <p:strVal val="visible"/>
                                      </p:to>
                                    </p:set>
                                    <p:animEffect transition="in" filter="wipe(right)">
                                      <p:cBhvr>
                                        <p:cTn id="98" dur="500"/>
                                        <p:tgtEl>
                                          <p:spTgt spid="109"/>
                                        </p:tgtEl>
                                      </p:cBhvr>
                                    </p:animEffect>
                                  </p:childTnLst>
                                </p:cTn>
                              </p:par>
                            </p:childTnLst>
                          </p:cTn>
                        </p:par>
                        <p:par>
                          <p:cTn id="99" fill="hold">
                            <p:stCondLst>
                              <p:cond delay="5500"/>
                            </p:stCondLst>
                            <p:childTnLst>
                              <p:par>
                                <p:cTn id="100" presetID="31" presetClass="entr" presetSubtype="0" fill="hold" grpId="0" nodeType="afterEffect">
                                  <p:stCondLst>
                                    <p:cond delay="0"/>
                                  </p:stCondLst>
                                  <p:childTnLst>
                                    <p:set>
                                      <p:cBhvr>
                                        <p:cTn id="101" dur="1" fill="hold">
                                          <p:stCondLst>
                                            <p:cond delay="0"/>
                                          </p:stCondLst>
                                        </p:cTn>
                                        <p:tgtEl>
                                          <p:spTgt spid="99"/>
                                        </p:tgtEl>
                                        <p:attrNameLst>
                                          <p:attrName>style.visibility</p:attrName>
                                        </p:attrNameLst>
                                      </p:cBhvr>
                                      <p:to>
                                        <p:strVal val="visible"/>
                                      </p:to>
                                    </p:set>
                                    <p:anim calcmode="lin" valueType="num">
                                      <p:cBhvr>
                                        <p:cTn id="102" dur="400" fill="hold"/>
                                        <p:tgtEl>
                                          <p:spTgt spid="99"/>
                                        </p:tgtEl>
                                        <p:attrNameLst>
                                          <p:attrName>ppt_w</p:attrName>
                                        </p:attrNameLst>
                                      </p:cBhvr>
                                      <p:tavLst>
                                        <p:tav tm="0">
                                          <p:val>
                                            <p:fltVal val="0"/>
                                          </p:val>
                                        </p:tav>
                                        <p:tav tm="100000">
                                          <p:val>
                                            <p:strVal val="#ppt_w"/>
                                          </p:val>
                                        </p:tav>
                                      </p:tavLst>
                                    </p:anim>
                                    <p:anim calcmode="lin" valueType="num">
                                      <p:cBhvr>
                                        <p:cTn id="103" dur="400" fill="hold"/>
                                        <p:tgtEl>
                                          <p:spTgt spid="99"/>
                                        </p:tgtEl>
                                        <p:attrNameLst>
                                          <p:attrName>ppt_h</p:attrName>
                                        </p:attrNameLst>
                                      </p:cBhvr>
                                      <p:tavLst>
                                        <p:tav tm="0">
                                          <p:val>
                                            <p:fltVal val="0"/>
                                          </p:val>
                                        </p:tav>
                                        <p:tav tm="100000">
                                          <p:val>
                                            <p:strVal val="#ppt_h"/>
                                          </p:val>
                                        </p:tav>
                                      </p:tavLst>
                                    </p:anim>
                                    <p:anim calcmode="lin" valueType="num">
                                      <p:cBhvr>
                                        <p:cTn id="104" dur="400" fill="hold"/>
                                        <p:tgtEl>
                                          <p:spTgt spid="99"/>
                                        </p:tgtEl>
                                        <p:attrNameLst>
                                          <p:attrName>style.rotation</p:attrName>
                                        </p:attrNameLst>
                                      </p:cBhvr>
                                      <p:tavLst>
                                        <p:tav tm="0">
                                          <p:val>
                                            <p:fltVal val="90"/>
                                          </p:val>
                                        </p:tav>
                                        <p:tav tm="100000">
                                          <p:val>
                                            <p:fltVal val="0"/>
                                          </p:val>
                                        </p:tav>
                                      </p:tavLst>
                                    </p:anim>
                                    <p:animEffect transition="in" filter="fade">
                                      <p:cBhvr>
                                        <p:cTn id="105" dur="400"/>
                                        <p:tgtEl>
                                          <p:spTgt spid="99"/>
                                        </p:tgtEl>
                                      </p:cBhvr>
                                    </p:animEffect>
                                  </p:childTnLst>
                                </p:cTn>
                              </p:par>
                            </p:childTnLst>
                          </p:cTn>
                        </p:par>
                        <p:par>
                          <p:cTn id="106" fill="hold">
                            <p:stCondLst>
                              <p:cond delay="6000"/>
                            </p:stCondLst>
                            <p:childTnLst>
                              <p:par>
                                <p:cTn id="107" presetID="22" presetClass="entr" presetSubtype="2" fill="hold" grpId="0" nodeType="afterEffect">
                                  <p:stCondLst>
                                    <p:cond delay="0"/>
                                  </p:stCondLst>
                                  <p:childTnLst>
                                    <p:set>
                                      <p:cBhvr>
                                        <p:cTn id="108" dur="1" fill="hold">
                                          <p:stCondLst>
                                            <p:cond delay="0"/>
                                          </p:stCondLst>
                                        </p:cTn>
                                        <p:tgtEl>
                                          <p:spTgt spid="110"/>
                                        </p:tgtEl>
                                        <p:attrNameLst>
                                          <p:attrName>style.visibility</p:attrName>
                                        </p:attrNameLst>
                                      </p:cBhvr>
                                      <p:to>
                                        <p:strVal val="visible"/>
                                      </p:to>
                                    </p:set>
                                    <p:animEffect transition="in" filter="wipe(right)">
                                      <p:cBhvr>
                                        <p:cTn id="109" dur="500"/>
                                        <p:tgtEl>
                                          <p:spTgt spid="110"/>
                                        </p:tgtEl>
                                      </p:cBhvr>
                                    </p:animEffect>
                                  </p:childTnLst>
                                </p:cTn>
                              </p:par>
                              <p:par>
                                <p:cTn id="110" presetID="22" presetClass="entr" presetSubtype="2" fill="hold" grpId="0" nodeType="withEffect">
                                  <p:stCondLst>
                                    <p:cond delay="0"/>
                                  </p:stCondLst>
                                  <p:childTnLst>
                                    <p:set>
                                      <p:cBhvr>
                                        <p:cTn id="111" dur="1" fill="hold">
                                          <p:stCondLst>
                                            <p:cond delay="0"/>
                                          </p:stCondLst>
                                        </p:cTn>
                                        <p:tgtEl>
                                          <p:spTgt spid="111"/>
                                        </p:tgtEl>
                                        <p:attrNameLst>
                                          <p:attrName>style.visibility</p:attrName>
                                        </p:attrNameLst>
                                      </p:cBhvr>
                                      <p:to>
                                        <p:strVal val="visible"/>
                                      </p:to>
                                    </p:set>
                                    <p:animEffect transition="in" filter="wipe(right)">
                                      <p:cBhvr>
                                        <p:cTn id="112"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p:bldP spid="101" grpId="0"/>
      <p:bldP spid="102" grpId="0"/>
      <p:bldP spid="103" grpId="0"/>
      <p:bldP spid="104" grpId="0"/>
      <p:bldP spid="105" grpId="0"/>
      <p:bldP spid="106" grpId="0"/>
      <p:bldP spid="107" grpId="0"/>
      <p:bldP spid="108" grpId="0"/>
      <p:bldP spid="109" grpId="0"/>
      <p:bldP spid="110" grpId="0"/>
      <p:bldP spid="1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表 1"/>
          <p:cNvGraphicFramePr/>
          <p:nvPr/>
        </p:nvGraphicFramePr>
        <p:xfrm>
          <a:off x="692989" y="1974323"/>
          <a:ext cx="5377619" cy="3798080"/>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Group 13"/>
          <p:cNvGrpSpPr/>
          <p:nvPr/>
        </p:nvGrpSpPr>
        <p:grpSpPr>
          <a:xfrm>
            <a:off x="7004333" y="1196000"/>
            <a:ext cx="4576641" cy="1152464"/>
            <a:chOff x="138498" y="3002145"/>
            <a:chExt cx="3433375" cy="864573"/>
          </a:xfrm>
        </p:grpSpPr>
        <p:sp>
          <p:nvSpPr>
            <p:cNvPr id="15" name="椭圆 10"/>
            <p:cNvSpPr/>
            <p:nvPr/>
          </p:nvSpPr>
          <p:spPr>
            <a:xfrm>
              <a:off x="138498" y="3248582"/>
              <a:ext cx="349697" cy="34969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b="1" dirty="0">
                  <a:solidFill>
                    <a:schemeClr val="bg1"/>
                  </a:solidFill>
                  <a:latin typeface="微软雅黑" panose="020B0503020204020204" pitchFamily="34" charset="-122"/>
                  <a:ea typeface="微软雅黑" panose="020B0503020204020204" pitchFamily="34" charset="-122"/>
                </a:rPr>
                <a:t>1</a:t>
              </a:r>
              <a:endParaRPr lang="zh-CN" altLang="en-US" sz="2135" b="1" dirty="0">
                <a:solidFill>
                  <a:schemeClr val="bg1"/>
                </a:solidFill>
                <a:latin typeface="微软雅黑" panose="020B0503020204020204" pitchFamily="34" charset="-122"/>
                <a:ea typeface="微软雅黑" panose="020B0503020204020204" pitchFamily="34" charset="-122"/>
              </a:endParaRPr>
            </a:p>
          </p:txBody>
        </p:sp>
        <p:sp>
          <p:nvSpPr>
            <p:cNvPr id="16" name="文本框 11"/>
            <p:cNvSpPr txBox="1"/>
            <p:nvPr/>
          </p:nvSpPr>
          <p:spPr>
            <a:xfrm>
              <a:off x="477437" y="3002145"/>
              <a:ext cx="1213629" cy="284671"/>
            </a:xfrm>
            <a:prstGeom prst="rect">
              <a:avLst/>
            </a:prstGeom>
            <a:noFill/>
          </p:spPr>
          <p:txBody>
            <a:bodyPr wrap="none" rtlCol="0">
              <a:spAutoFit/>
            </a:bodyPr>
            <a:lstStyle/>
            <a:p>
              <a:pPr algn="l"/>
              <a:r>
                <a:rPr lang="zh-CN" altLang="en-US" sz="1865" dirty="0">
                  <a:solidFill>
                    <a:schemeClr val="accent1"/>
                  </a:solidFill>
                  <a:latin typeface="微软雅黑" panose="020B0503020204020204" pitchFamily="34" charset="-122"/>
                  <a:ea typeface="微软雅黑" panose="020B0503020204020204" pitchFamily="34" charset="-122"/>
                </a:rPr>
                <a:t>点击添加标题</a:t>
              </a:r>
              <a:endParaRPr lang="en-US" altLang="zh-CN" sz="1865" dirty="0">
                <a:solidFill>
                  <a:schemeClr val="accent1"/>
                </a:solidFill>
                <a:latin typeface="微软雅黑" panose="020B0503020204020204" pitchFamily="34" charset="-122"/>
                <a:ea typeface="微软雅黑" panose="020B0503020204020204" pitchFamily="34" charset="-122"/>
              </a:endParaRPr>
            </a:p>
          </p:txBody>
        </p:sp>
        <p:sp>
          <p:nvSpPr>
            <p:cNvPr id="17" name="矩形 9"/>
            <p:cNvSpPr/>
            <p:nvPr/>
          </p:nvSpPr>
          <p:spPr>
            <a:xfrm>
              <a:off x="484796" y="3271159"/>
              <a:ext cx="3087077" cy="595559"/>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模板所有文字图片都可编辑，数据图表都可以修改颜色大小形状轻点此处输入文字内容</a:t>
              </a:r>
            </a:p>
          </p:txBody>
        </p:sp>
      </p:grpSp>
      <p:grpSp>
        <p:nvGrpSpPr>
          <p:cNvPr id="3" name="Group 17"/>
          <p:cNvGrpSpPr/>
          <p:nvPr/>
        </p:nvGrpSpPr>
        <p:grpSpPr>
          <a:xfrm>
            <a:off x="7017029" y="2375176"/>
            <a:ext cx="4716306" cy="1152464"/>
            <a:chOff x="138498" y="3002145"/>
            <a:chExt cx="3538151" cy="864573"/>
          </a:xfrm>
        </p:grpSpPr>
        <p:sp>
          <p:nvSpPr>
            <p:cNvPr id="19" name="椭圆 10"/>
            <p:cNvSpPr/>
            <p:nvPr/>
          </p:nvSpPr>
          <p:spPr>
            <a:xfrm>
              <a:off x="138498" y="3267632"/>
              <a:ext cx="349697" cy="34969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b="1" dirty="0">
                  <a:solidFill>
                    <a:schemeClr val="bg1"/>
                  </a:solidFill>
                  <a:latin typeface="微软雅黑" panose="020B0503020204020204" pitchFamily="34" charset="-122"/>
                  <a:ea typeface="微软雅黑" panose="020B0503020204020204" pitchFamily="34" charset="-122"/>
                </a:rPr>
                <a:t>2</a:t>
              </a:r>
              <a:endParaRPr lang="zh-CN" altLang="en-US" sz="2135" b="1" dirty="0">
                <a:solidFill>
                  <a:schemeClr val="bg1"/>
                </a:solidFill>
                <a:latin typeface="微软雅黑" panose="020B0503020204020204" pitchFamily="34" charset="-122"/>
                <a:ea typeface="微软雅黑" panose="020B0503020204020204" pitchFamily="34" charset="-122"/>
              </a:endParaRPr>
            </a:p>
          </p:txBody>
        </p:sp>
        <p:sp>
          <p:nvSpPr>
            <p:cNvPr id="20" name="文本框 11"/>
            <p:cNvSpPr txBox="1"/>
            <p:nvPr/>
          </p:nvSpPr>
          <p:spPr>
            <a:xfrm>
              <a:off x="477437" y="3002145"/>
              <a:ext cx="1213629" cy="284671"/>
            </a:xfrm>
            <a:prstGeom prst="rect">
              <a:avLst/>
            </a:prstGeom>
            <a:noFill/>
          </p:spPr>
          <p:txBody>
            <a:bodyPr wrap="none" rtlCol="0">
              <a:spAutoFit/>
            </a:bodyPr>
            <a:lstStyle/>
            <a:p>
              <a:pPr algn="l"/>
              <a:r>
                <a:rPr lang="zh-CN" altLang="en-US" sz="1865" dirty="0">
                  <a:solidFill>
                    <a:schemeClr val="accent2"/>
                  </a:solidFill>
                  <a:latin typeface="微软雅黑" panose="020B0503020204020204" pitchFamily="34" charset="-122"/>
                  <a:ea typeface="微软雅黑" panose="020B0503020204020204" pitchFamily="34" charset="-122"/>
                </a:rPr>
                <a:t>点击添加标题</a:t>
              </a:r>
              <a:endParaRPr lang="en-US" altLang="zh-CN" sz="1865" dirty="0">
                <a:solidFill>
                  <a:schemeClr val="accent2"/>
                </a:solidFill>
                <a:latin typeface="微软雅黑" panose="020B0503020204020204" pitchFamily="34" charset="-122"/>
                <a:ea typeface="微软雅黑" panose="020B0503020204020204" pitchFamily="34" charset="-122"/>
              </a:endParaRPr>
            </a:p>
          </p:txBody>
        </p:sp>
        <p:sp>
          <p:nvSpPr>
            <p:cNvPr id="21" name="矩形 9"/>
            <p:cNvSpPr/>
            <p:nvPr/>
          </p:nvSpPr>
          <p:spPr>
            <a:xfrm>
              <a:off x="484796" y="3271159"/>
              <a:ext cx="3191853" cy="595559"/>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模板所有文字图片都可编辑，数据图表都可以修改颜色大小形状轻点此处输入文字内容</a:t>
              </a:r>
            </a:p>
          </p:txBody>
        </p:sp>
      </p:grpSp>
      <p:grpSp>
        <p:nvGrpSpPr>
          <p:cNvPr id="4" name="Group 21"/>
          <p:cNvGrpSpPr/>
          <p:nvPr/>
        </p:nvGrpSpPr>
        <p:grpSpPr>
          <a:xfrm>
            <a:off x="7029725" y="3553544"/>
            <a:ext cx="4551248" cy="1152464"/>
            <a:chOff x="138498" y="3002145"/>
            <a:chExt cx="3414325" cy="864573"/>
          </a:xfrm>
        </p:grpSpPr>
        <p:sp>
          <p:nvSpPr>
            <p:cNvPr id="23" name="椭圆 10"/>
            <p:cNvSpPr/>
            <p:nvPr/>
          </p:nvSpPr>
          <p:spPr>
            <a:xfrm>
              <a:off x="138498" y="3267632"/>
              <a:ext cx="349697" cy="34969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b="1" dirty="0">
                  <a:solidFill>
                    <a:schemeClr val="bg1"/>
                  </a:solidFill>
                  <a:latin typeface="微软雅黑" panose="020B0503020204020204" pitchFamily="34" charset="-122"/>
                  <a:ea typeface="微软雅黑" panose="020B0503020204020204" pitchFamily="34" charset="-122"/>
                </a:rPr>
                <a:t>3</a:t>
              </a:r>
              <a:endParaRPr lang="zh-CN" altLang="en-US" sz="2135" b="1" dirty="0">
                <a:solidFill>
                  <a:schemeClr val="bg1"/>
                </a:solidFill>
                <a:latin typeface="微软雅黑" panose="020B0503020204020204" pitchFamily="34" charset="-122"/>
                <a:ea typeface="微软雅黑" panose="020B0503020204020204" pitchFamily="34" charset="-122"/>
              </a:endParaRPr>
            </a:p>
          </p:txBody>
        </p:sp>
        <p:sp>
          <p:nvSpPr>
            <p:cNvPr id="24" name="文本框 11"/>
            <p:cNvSpPr txBox="1"/>
            <p:nvPr/>
          </p:nvSpPr>
          <p:spPr>
            <a:xfrm>
              <a:off x="477437" y="3002145"/>
              <a:ext cx="1213629" cy="284671"/>
            </a:xfrm>
            <a:prstGeom prst="rect">
              <a:avLst/>
            </a:prstGeom>
            <a:noFill/>
          </p:spPr>
          <p:txBody>
            <a:bodyPr wrap="none" rtlCol="0">
              <a:spAutoFit/>
            </a:bodyPr>
            <a:lstStyle/>
            <a:p>
              <a:pPr algn="l"/>
              <a:r>
                <a:rPr lang="zh-CN" altLang="en-US" sz="1865" dirty="0">
                  <a:solidFill>
                    <a:schemeClr val="accent3"/>
                  </a:solidFill>
                  <a:latin typeface="微软雅黑" panose="020B0503020204020204" pitchFamily="34" charset="-122"/>
                  <a:ea typeface="微软雅黑" panose="020B0503020204020204" pitchFamily="34" charset="-122"/>
                </a:rPr>
                <a:t>点击添加标题</a:t>
              </a:r>
              <a:endParaRPr lang="en-US" altLang="zh-CN" sz="1865" dirty="0">
                <a:solidFill>
                  <a:schemeClr val="accent3"/>
                </a:solidFill>
                <a:latin typeface="微软雅黑" panose="020B0503020204020204" pitchFamily="34" charset="-122"/>
                <a:ea typeface="微软雅黑" panose="020B0503020204020204" pitchFamily="34" charset="-122"/>
              </a:endParaRPr>
            </a:p>
          </p:txBody>
        </p:sp>
        <p:sp>
          <p:nvSpPr>
            <p:cNvPr id="25" name="矩形 9"/>
            <p:cNvSpPr/>
            <p:nvPr/>
          </p:nvSpPr>
          <p:spPr>
            <a:xfrm>
              <a:off x="484797" y="3271159"/>
              <a:ext cx="3068026" cy="595559"/>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模板所有文字图片都可编辑，数据图表都可以修改颜色大小形状轻点此处输入文字内容</a:t>
              </a:r>
            </a:p>
          </p:txBody>
        </p:sp>
      </p:grpSp>
      <p:grpSp>
        <p:nvGrpSpPr>
          <p:cNvPr id="6" name="Group 25"/>
          <p:cNvGrpSpPr/>
          <p:nvPr/>
        </p:nvGrpSpPr>
        <p:grpSpPr>
          <a:xfrm>
            <a:off x="7029725" y="4736762"/>
            <a:ext cx="4551248" cy="1152464"/>
            <a:chOff x="138498" y="3002145"/>
            <a:chExt cx="3414325" cy="864573"/>
          </a:xfrm>
        </p:grpSpPr>
        <p:sp>
          <p:nvSpPr>
            <p:cNvPr id="27" name="椭圆 10"/>
            <p:cNvSpPr/>
            <p:nvPr/>
          </p:nvSpPr>
          <p:spPr>
            <a:xfrm>
              <a:off x="138498" y="3267632"/>
              <a:ext cx="349697" cy="34969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b="1" dirty="0">
                  <a:solidFill>
                    <a:schemeClr val="bg1"/>
                  </a:solidFill>
                  <a:latin typeface="微软雅黑" panose="020B0503020204020204" pitchFamily="34" charset="-122"/>
                  <a:ea typeface="微软雅黑" panose="020B0503020204020204" pitchFamily="34" charset="-122"/>
                </a:rPr>
                <a:t>4</a:t>
              </a:r>
              <a:endParaRPr lang="zh-CN" altLang="en-US" sz="2135" b="1" dirty="0">
                <a:solidFill>
                  <a:schemeClr val="bg1"/>
                </a:solidFill>
                <a:latin typeface="微软雅黑" panose="020B0503020204020204" pitchFamily="34" charset="-122"/>
                <a:ea typeface="微软雅黑" panose="020B0503020204020204" pitchFamily="34" charset="-122"/>
              </a:endParaRPr>
            </a:p>
          </p:txBody>
        </p:sp>
        <p:sp>
          <p:nvSpPr>
            <p:cNvPr id="28" name="文本框 11"/>
            <p:cNvSpPr txBox="1"/>
            <p:nvPr/>
          </p:nvSpPr>
          <p:spPr>
            <a:xfrm>
              <a:off x="477437" y="3002145"/>
              <a:ext cx="1213629" cy="284671"/>
            </a:xfrm>
            <a:prstGeom prst="rect">
              <a:avLst/>
            </a:prstGeom>
            <a:noFill/>
          </p:spPr>
          <p:txBody>
            <a:bodyPr wrap="none" rtlCol="0">
              <a:spAutoFit/>
            </a:bodyPr>
            <a:lstStyle/>
            <a:p>
              <a:pPr algn="l"/>
              <a:r>
                <a:rPr lang="zh-CN" altLang="en-US" sz="1865" dirty="0">
                  <a:solidFill>
                    <a:schemeClr val="accent4"/>
                  </a:solidFill>
                  <a:latin typeface="微软雅黑" panose="020B0503020204020204" pitchFamily="34" charset="-122"/>
                  <a:ea typeface="微软雅黑" panose="020B0503020204020204" pitchFamily="34" charset="-122"/>
                </a:rPr>
                <a:t>点击添加标题</a:t>
              </a:r>
              <a:endParaRPr lang="en-US" altLang="zh-CN" sz="1865" dirty="0">
                <a:solidFill>
                  <a:schemeClr val="accent4"/>
                </a:solidFill>
                <a:latin typeface="微软雅黑" panose="020B0503020204020204" pitchFamily="34" charset="-122"/>
                <a:ea typeface="微软雅黑" panose="020B0503020204020204" pitchFamily="34" charset="-122"/>
              </a:endParaRPr>
            </a:p>
          </p:txBody>
        </p:sp>
        <p:sp>
          <p:nvSpPr>
            <p:cNvPr id="29" name="矩形 9"/>
            <p:cNvSpPr/>
            <p:nvPr/>
          </p:nvSpPr>
          <p:spPr>
            <a:xfrm>
              <a:off x="484797" y="3271159"/>
              <a:ext cx="3068026" cy="595559"/>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模板所有文字图片都可编辑，数据图表都可以修改颜色大小形状轻点此处输入文字内容</a:t>
              </a:r>
            </a:p>
          </p:txBody>
        </p:sp>
      </p:grpSp>
      <p:sp>
        <p:nvSpPr>
          <p:cNvPr id="7" name="标题 6"/>
          <p:cNvSpPr>
            <a:spLocks noGrp="1"/>
          </p:cNvSpPr>
          <p:nvPr>
            <p:ph type="title"/>
          </p:nvPr>
        </p:nvSpPr>
        <p:spPr/>
        <p:txBody>
          <a:bodyPr>
            <a:normAutofit/>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lide(fromTop)">
                                      <p:cBhvr>
                                        <p:cTn id="11" dur="500"/>
                                        <p:tgtEl>
                                          <p:spTgt spid="3"/>
                                        </p:tgtEl>
                                      </p:cBhvr>
                                    </p:animEffect>
                                  </p:childTnLst>
                                </p:cTn>
                              </p:par>
                            </p:childTnLst>
                          </p:cTn>
                        </p:par>
                        <p:par>
                          <p:cTn id="12" fill="hold">
                            <p:stCondLst>
                              <p:cond delay="1000"/>
                            </p:stCondLst>
                            <p:childTnLst>
                              <p:par>
                                <p:cTn id="13" presetID="12" presetClass="entr" presetSubtype="1"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lide(fromTop)">
                                      <p:cBhvr>
                                        <p:cTn id="15" dur="500"/>
                                        <p:tgtEl>
                                          <p:spTgt spid="4"/>
                                        </p:tgtEl>
                                      </p:cBhvr>
                                    </p:animEffect>
                                  </p:childTnLst>
                                </p:cTn>
                              </p:par>
                            </p:childTnLst>
                          </p:cTn>
                        </p:par>
                        <p:par>
                          <p:cTn id="16" fill="hold">
                            <p:stCondLst>
                              <p:cond delay="1500"/>
                            </p:stCondLst>
                            <p:childTnLst>
                              <p:par>
                                <p:cTn id="17" presetID="12" presetClass="entr" presetSubtype="1"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slide(fromTop)">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5130061" y="1228841"/>
            <a:ext cx="2402853" cy="2500129"/>
          </a:xfrm>
          <a:prstGeom prst="rect">
            <a:avLst/>
          </a:prstGeom>
        </p:spPr>
        <p:txBody>
          <a:bodyPr wrap="square" lIns="128987" tIns="64495" rIns="128987" bIns="64495">
            <a:spAutoFit/>
          </a:bodyPr>
          <a:lstStyle/>
          <a:p>
            <a:pPr algn="ctr">
              <a:defRPr/>
            </a:pPr>
            <a:r>
              <a:rPr lang="en-US" altLang="zh-CN" sz="15400" kern="0" dirty="0">
                <a:solidFill>
                  <a:schemeClr val="bg1"/>
                </a:solidFill>
                <a:effectLst>
                  <a:glow rad="63500">
                    <a:schemeClr val="bg1">
                      <a:lumMod val="65000"/>
                      <a:alpha val="40000"/>
                    </a:schemeClr>
                  </a:glow>
                </a:effectLst>
                <a:latin typeface="Impact" panose="020B0806030902050204" pitchFamily="34" charset="0"/>
              </a:rPr>
              <a:t>04</a:t>
            </a:r>
            <a:endParaRPr lang="zh-CN" altLang="en-US" sz="15400" kern="0" dirty="0">
              <a:solidFill>
                <a:schemeClr val="bg1"/>
              </a:solidFill>
              <a:effectLst>
                <a:glow rad="63500">
                  <a:schemeClr val="bg1">
                    <a:lumMod val="65000"/>
                    <a:alpha val="40000"/>
                  </a:schemeClr>
                </a:glow>
              </a:effectLst>
              <a:latin typeface="Impact" panose="020B0806030902050204" pitchFamily="34" charset="0"/>
            </a:endParaRPr>
          </a:p>
        </p:txBody>
      </p:sp>
      <p:sp>
        <p:nvSpPr>
          <p:cNvPr id="7" name="TextBox 21"/>
          <p:cNvSpPr txBox="1"/>
          <p:nvPr/>
        </p:nvSpPr>
        <p:spPr>
          <a:xfrm>
            <a:off x="4399116" y="3451371"/>
            <a:ext cx="5383468" cy="697015"/>
          </a:xfrm>
          <a:prstGeom prst="rect">
            <a:avLst/>
          </a:prstGeom>
          <a:noFill/>
        </p:spPr>
        <p:txBody>
          <a:bodyPr wrap="square" lIns="121549" tIns="60752" rIns="121549" bIns="60752" rtlCol="0">
            <a:spAutoFit/>
          </a:bodyPr>
          <a:lstStyle/>
          <a:p>
            <a:pPr eaLnBrk="1" hangingPunct="1"/>
            <a:r>
              <a:rPr lang="zh-CN" altLang="en-US" sz="3730" b="1" dirty="0">
                <a:solidFill>
                  <a:schemeClr val="bg1"/>
                </a:solidFill>
                <a:latin typeface="微软雅黑" panose="020B0503020204020204" pitchFamily="34" charset="-122"/>
                <a:ea typeface="微软雅黑" panose="020B0503020204020204" pitchFamily="34" charset="-122"/>
              </a:rPr>
              <a:t>单击输入标题文字</a:t>
            </a:r>
          </a:p>
        </p:txBody>
      </p:sp>
      <p:sp>
        <p:nvSpPr>
          <p:cNvPr id="8" name="Text Box 40"/>
          <p:cNvSpPr txBox="1">
            <a:spLocks noChangeArrowheads="1"/>
          </p:cNvSpPr>
          <p:nvPr/>
        </p:nvSpPr>
        <p:spPr bwMode="gray">
          <a:xfrm>
            <a:off x="4399116" y="4177881"/>
            <a:ext cx="4032114" cy="633763"/>
          </a:xfrm>
          <a:prstGeom prst="rect">
            <a:avLst/>
          </a:prstGeom>
          <a:noFill/>
          <a:ln w="9525">
            <a:noFill/>
            <a:miter lim="800000"/>
          </a:ln>
        </p:spPr>
        <p:txBody>
          <a:bodyPr wrap="square">
            <a:spAutoFit/>
          </a:bodyPr>
          <a:lstStyle/>
          <a:p>
            <a:pPr lvl="0">
              <a:lnSpc>
                <a:spcPct val="120000"/>
              </a:lnSpc>
              <a:defRPr/>
            </a:pPr>
            <a:r>
              <a:rPr lang="zh-CN" altLang="en-US" sz="1465" kern="0" dirty="0">
                <a:solidFill>
                  <a:schemeClr val="bg1"/>
                </a:solidFill>
                <a:latin typeface="微软雅黑" panose="020B0503020204020204" pitchFamily="34" charset="-122"/>
                <a:ea typeface="微软雅黑" panose="020B0503020204020204" pitchFamily="34" charset="-122"/>
              </a:rPr>
              <a:t>在此单击此处输入文字单击此处输入文字单击此处输入文字单击此处输入文字单击此处输入</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iterate type="lt">
                                    <p:tmPct val="18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4*#ppt_w"/>
                                          </p:val>
                                        </p:tav>
                                        <p:tav tm="100000">
                                          <p:val>
                                            <p:strVal val="#ppt_w"/>
                                          </p:val>
                                        </p:tav>
                                      </p:tavLst>
                                    </p:anim>
                                    <p:anim calcmode="lin" valueType="num">
                                      <p:cBhvr>
                                        <p:cTn id="8" dur="500" fill="hold"/>
                                        <p:tgtEl>
                                          <p:spTgt spid="6"/>
                                        </p:tgtEl>
                                        <p:attrNameLst>
                                          <p:attrName>ppt_h</p:attrName>
                                        </p:attrNameLst>
                                      </p:cBhvr>
                                      <p:tavLst>
                                        <p:tav tm="0">
                                          <p:val>
                                            <p:strVal val="4*#ppt_h"/>
                                          </p:val>
                                        </p:tav>
                                        <p:tav tm="100000">
                                          <p:val>
                                            <p:strVal val="#ppt_h"/>
                                          </p:val>
                                        </p:tav>
                                      </p:tavLst>
                                    </p:anim>
                                  </p:childTnLst>
                                </p:cTn>
                              </p:par>
                            </p:childTnLst>
                          </p:cTn>
                        </p:par>
                        <p:par>
                          <p:cTn id="9" fill="hold">
                            <p:stCondLst>
                              <p:cond delay="589"/>
                            </p:stCondLst>
                            <p:childTnLst>
                              <p:par>
                                <p:cTn id="10" presetID="2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p:stCondLst>
                              <p:cond delay="1089"/>
                            </p:stCondLst>
                            <p:childTnLst>
                              <p:par>
                                <p:cTn id="14" presetID="42"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750"/>
                                        <p:tgtEl>
                                          <p:spTgt spid="8"/>
                                        </p:tgtEl>
                                      </p:cBhvr>
                                    </p:animEffect>
                                    <p:anim calcmode="lin" valueType="num">
                                      <p:cBhvr>
                                        <p:cTn id="17" dur="750" fill="hold"/>
                                        <p:tgtEl>
                                          <p:spTgt spid="8"/>
                                        </p:tgtEl>
                                        <p:attrNameLst>
                                          <p:attrName>ppt_x</p:attrName>
                                        </p:attrNameLst>
                                      </p:cBhvr>
                                      <p:tavLst>
                                        <p:tav tm="0">
                                          <p:val>
                                            <p:strVal val="#ppt_x"/>
                                          </p:val>
                                        </p:tav>
                                        <p:tav tm="100000">
                                          <p:val>
                                            <p:strVal val="#ppt_x"/>
                                          </p:val>
                                        </p:tav>
                                      </p:tavLst>
                                    </p:anim>
                                    <p:anim calcmode="lin" valueType="num">
                                      <p:cBhvr>
                                        <p:cTn id="18" dur="75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7"/>
          <p:cNvSpPr txBox="1"/>
          <p:nvPr/>
        </p:nvSpPr>
        <p:spPr>
          <a:xfrm>
            <a:off x="1630849" y="2790402"/>
            <a:ext cx="1631192" cy="954095"/>
          </a:xfrm>
          <a:prstGeom prst="rect">
            <a:avLst/>
          </a:prstGeom>
          <a:noFill/>
        </p:spPr>
        <p:txBody>
          <a:bodyPr wrap="none" lIns="121908" tIns="60954" rIns="121908" bIns="60954" rtlCol="0">
            <a:spAutoFit/>
          </a:bodyPr>
          <a:lstStyle/>
          <a:p>
            <a:r>
              <a:rPr lang="zh-CN" altLang="en-US" sz="5400" b="1" dirty="0">
                <a:solidFill>
                  <a:schemeClr val="bg1"/>
                </a:solidFill>
                <a:latin typeface="微软雅黑" panose="020B0503020204020204" pitchFamily="34" charset="-122"/>
                <a:ea typeface="微软雅黑" panose="020B0503020204020204" pitchFamily="34" charset="-122"/>
              </a:rPr>
              <a:t>目录</a:t>
            </a:r>
          </a:p>
        </p:txBody>
      </p:sp>
      <p:sp>
        <p:nvSpPr>
          <p:cNvPr id="3" name="TextBox 18"/>
          <p:cNvSpPr txBox="1"/>
          <p:nvPr/>
        </p:nvSpPr>
        <p:spPr>
          <a:xfrm>
            <a:off x="1650320" y="3594910"/>
            <a:ext cx="1622728" cy="430875"/>
          </a:xfrm>
          <a:prstGeom prst="rect">
            <a:avLst/>
          </a:prstGeom>
          <a:noFill/>
        </p:spPr>
        <p:txBody>
          <a:bodyPr wrap="none" lIns="121908" tIns="60954" rIns="121908" bIns="60954" rtlCol="0">
            <a:spAutoFit/>
          </a:bodyPr>
          <a:lstStyle/>
          <a:p>
            <a:pPr algn="ctr"/>
            <a:r>
              <a:rPr lang="en-US" altLang="zh-CN" sz="2000" dirty="0">
                <a:solidFill>
                  <a:schemeClr val="bg1"/>
                </a:solidFill>
                <a:latin typeface="微软雅黑" panose="020B0503020204020204" pitchFamily="34" charset="-122"/>
                <a:ea typeface="微软雅黑" panose="020B0503020204020204" pitchFamily="34" charset="-122"/>
              </a:rPr>
              <a:t>CONTENTS</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4" name="Rectangle 7"/>
          <p:cNvSpPr/>
          <p:nvPr/>
        </p:nvSpPr>
        <p:spPr bwMode="auto">
          <a:xfrm>
            <a:off x="6648430" y="1570961"/>
            <a:ext cx="3710960" cy="833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spcBef>
                <a:spcPct val="0"/>
              </a:spcBef>
              <a:spcAft>
                <a:spcPct val="0"/>
              </a:spcAft>
            </a:pPr>
            <a:r>
              <a:rPr lang="zh-CN" altLang="en-US" b="1" spc="100" dirty="0">
                <a:solidFill>
                  <a:schemeClr val="bg1"/>
                </a:solidFill>
                <a:latin typeface="微软雅黑" panose="020B0503020204020204" pitchFamily="34" charset="-122"/>
                <a:ea typeface="微软雅黑" panose="020B0503020204020204" pitchFamily="34" charset="-122"/>
                <a:cs typeface="Lato Light" charset="0"/>
                <a:sym typeface="Lato Light" charset="0"/>
              </a:rPr>
              <a:t>输入标题名称</a:t>
            </a:r>
            <a:endParaRPr lang="en-US" altLang="zh-CN" b="1" spc="100" dirty="0">
              <a:solidFill>
                <a:schemeClr val="bg1"/>
              </a:solidFill>
              <a:latin typeface="微软雅黑" panose="020B0503020204020204" pitchFamily="34" charset="-122"/>
              <a:ea typeface="微软雅黑" panose="020B0503020204020204" pitchFamily="34" charset="-122"/>
              <a:cs typeface="Lato Light" charset="0"/>
              <a:sym typeface="Lato Light" charset="0"/>
            </a:endParaRPr>
          </a:p>
          <a:p>
            <a:pPr fontAlgn="base">
              <a:spcBef>
                <a:spcPct val="0"/>
              </a:spcBef>
              <a:spcAft>
                <a:spcPct val="0"/>
              </a:spcAft>
            </a:pPr>
            <a:r>
              <a:rPr lang="zh-CN" altLang="en-US" sz="1200" spc="100" dirty="0">
                <a:solidFill>
                  <a:schemeClr val="bg1"/>
                </a:solidFill>
                <a:latin typeface="微软雅黑" panose="020B0503020204020204" pitchFamily="34" charset="-122"/>
                <a:ea typeface="微软雅黑" panose="020B0503020204020204" pitchFamily="34" charset="-122"/>
                <a:cs typeface="Lato Light" charset="0"/>
                <a:sym typeface="Lato Light" charset="0"/>
              </a:rPr>
              <a:t>此处添加详细文本描述，建议与标题相关并符合整体语言风格，语言描述尽量简活生活</a:t>
            </a:r>
            <a:r>
              <a:rPr lang="zh-CN" altLang="en-US" sz="1050" spc="100" dirty="0">
                <a:solidFill>
                  <a:schemeClr val="bg1"/>
                </a:solidFill>
                <a:latin typeface="微软雅黑" panose="020B0503020204020204" pitchFamily="34" charset="-122"/>
                <a:ea typeface="微软雅黑" panose="020B0503020204020204" pitchFamily="34" charset="-122"/>
                <a:cs typeface="Lato Light" charset="0"/>
                <a:sym typeface="Lato Light" charset="0"/>
              </a:rPr>
              <a:t>。</a:t>
            </a:r>
            <a:endParaRPr lang="en-US" sz="1050" spc="100" dirty="0">
              <a:solidFill>
                <a:schemeClr val="bg1"/>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5" name="Rectangle 7"/>
          <p:cNvSpPr/>
          <p:nvPr/>
        </p:nvSpPr>
        <p:spPr bwMode="auto">
          <a:xfrm>
            <a:off x="5404045" y="1484785"/>
            <a:ext cx="1296144" cy="933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spcBef>
                <a:spcPct val="0"/>
              </a:spcBef>
              <a:spcAft>
                <a:spcPct val="0"/>
              </a:spcAft>
            </a:pPr>
            <a:r>
              <a:rPr lang="en-US" altLang="zh-CN" sz="6000" b="1" spc="100" dirty="0">
                <a:solidFill>
                  <a:schemeClr val="bg1"/>
                </a:solidFill>
                <a:latin typeface="微软雅黑" panose="020B0503020204020204" pitchFamily="34" charset="-122"/>
                <a:ea typeface="微软雅黑" panose="020B0503020204020204" pitchFamily="34" charset="-122"/>
                <a:cs typeface="Lato Light" charset="0"/>
                <a:sym typeface="Lato Light" charset="0"/>
              </a:rPr>
              <a:t>01</a:t>
            </a:r>
            <a:endParaRPr lang="en-US" sz="3600" spc="100" dirty="0">
              <a:solidFill>
                <a:schemeClr val="bg1"/>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6" name="Rectangle 7"/>
          <p:cNvSpPr/>
          <p:nvPr/>
        </p:nvSpPr>
        <p:spPr bwMode="auto">
          <a:xfrm>
            <a:off x="6648430" y="2606131"/>
            <a:ext cx="3710960" cy="833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spcBef>
                <a:spcPct val="0"/>
              </a:spcBef>
              <a:spcAft>
                <a:spcPct val="0"/>
              </a:spcAft>
            </a:pPr>
            <a:r>
              <a:rPr lang="zh-CN" altLang="en-US" b="1" spc="100" dirty="0">
                <a:solidFill>
                  <a:schemeClr val="bg1"/>
                </a:solidFill>
                <a:latin typeface="微软雅黑" panose="020B0503020204020204" pitchFamily="34" charset="-122"/>
                <a:ea typeface="微软雅黑" panose="020B0503020204020204" pitchFamily="34" charset="-122"/>
                <a:cs typeface="Lato Light" charset="0"/>
                <a:sym typeface="Lato Light" charset="0"/>
              </a:rPr>
              <a:t>输入标题名称</a:t>
            </a:r>
            <a:endParaRPr lang="en-US" altLang="zh-CN" b="1" spc="100" dirty="0">
              <a:solidFill>
                <a:schemeClr val="bg1"/>
              </a:solidFill>
              <a:latin typeface="微软雅黑" panose="020B0503020204020204" pitchFamily="34" charset="-122"/>
              <a:ea typeface="微软雅黑" panose="020B0503020204020204" pitchFamily="34" charset="-122"/>
              <a:cs typeface="Lato Light" charset="0"/>
              <a:sym typeface="Lato Light" charset="0"/>
            </a:endParaRPr>
          </a:p>
          <a:p>
            <a:pPr fontAlgn="base">
              <a:spcBef>
                <a:spcPct val="0"/>
              </a:spcBef>
              <a:spcAft>
                <a:spcPct val="0"/>
              </a:spcAft>
            </a:pPr>
            <a:r>
              <a:rPr lang="zh-CN" altLang="en-US" sz="1200" spc="100" dirty="0">
                <a:solidFill>
                  <a:schemeClr val="bg1"/>
                </a:solidFill>
                <a:latin typeface="微软雅黑" panose="020B0503020204020204" pitchFamily="34" charset="-122"/>
                <a:ea typeface="微软雅黑" panose="020B0503020204020204" pitchFamily="34" charset="-122"/>
                <a:cs typeface="Lato Light" charset="0"/>
                <a:sym typeface="Lato Light" charset="0"/>
              </a:rPr>
              <a:t>此处添加详细文本描述，建议与标题相关并符合整体语言风格，语言描述尽量简活生活</a:t>
            </a:r>
            <a:r>
              <a:rPr lang="zh-CN" altLang="en-US" sz="1050" spc="100" dirty="0">
                <a:solidFill>
                  <a:schemeClr val="bg1"/>
                </a:solidFill>
                <a:latin typeface="微软雅黑" panose="020B0503020204020204" pitchFamily="34" charset="-122"/>
                <a:ea typeface="微软雅黑" panose="020B0503020204020204" pitchFamily="34" charset="-122"/>
                <a:cs typeface="Lato Light" charset="0"/>
                <a:sym typeface="Lato Light" charset="0"/>
              </a:rPr>
              <a:t>。</a:t>
            </a:r>
            <a:endParaRPr lang="en-US" sz="1050" spc="100" dirty="0">
              <a:solidFill>
                <a:schemeClr val="bg1"/>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7" name="Rectangle 7"/>
          <p:cNvSpPr/>
          <p:nvPr/>
        </p:nvSpPr>
        <p:spPr bwMode="auto">
          <a:xfrm>
            <a:off x="5404045" y="2519955"/>
            <a:ext cx="1296144" cy="933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spcBef>
                <a:spcPct val="0"/>
              </a:spcBef>
              <a:spcAft>
                <a:spcPct val="0"/>
              </a:spcAft>
            </a:pPr>
            <a:r>
              <a:rPr lang="en-US" altLang="zh-CN" sz="6000" b="1" spc="100" dirty="0">
                <a:solidFill>
                  <a:schemeClr val="bg1"/>
                </a:solidFill>
                <a:latin typeface="微软雅黑" panose="020B0503020204020204" pitchFamily="34" charset="-122"/>
                <a:ea typeface="微软雅黑" panose="020B0503020204020204" pitchFamily="34" charset="-122"/>
                <a:cs typeface="Lato Light" charset="0"/>
                <a:sym typeface="Lato Light" charset="0"/>
              </a:rPr>
              <a:t>02</a:t>
            </a:r>
            <a:endParaRPr lang="en-US" sz="3600" spc="100" dirty="0">
              <a:solidFill>
                <a:schemeClr val="bg1"/>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8" name="Rectangle 7"/>
          <p:cNvSpPr/>
          <p:nvPr/>
        </p:nvSpPr>
        <p:spPr bwMode="auto">
          <a:xfrm>
            <a:off x="6648430" y="3635220"/>
            <a:ext cx="3710960" cy="833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spcBef>
                <a:spcPct val="0"/>
              </a:spcBef>
              <a:spcAft>
                <a:spcPct val="0"/>
              </a:spcAft>
            </a:pPr>
            <a:r>
              <a:rPr lang="zh-CN" altLang="en-US" b="1" spc="100" dirty="0">
                <a:solidFill>
                  <a:schemeClr val="bg1"/>
                </a:solidFill>
                <a:latin typeface="微软雅黑" panose="020B0503020204020204" pitchFamily="34" charset="-122"/>
                <a:ea typeface="微软雅黑" panose="020B0503020204020204" pitchFamily="34" charset="-122"/>
                <a:cs typeface="Lato Light" charset="0"/>
                <a:sym typeface="Lato Light" charset="0"/>
              </a:rPr>
              <a:t>输入标题名称</a:t>
            </a:r>
            <a:endParaRPr lang="en-US" altLang="zh-CN" b="1" spc="100" dirty="0">
              <a:solidFill>
                <a:schemeClr val="bg1"/>
              </a:solidFill>
              <a:latin typeface="微软雅黑" panose="020B0503020204020204" pitchFamily="34" charset="-122"/>
              <a:ea typeface="微软雅黑" panose="020B0503020204020204" pitchFamily="34" charset="-122"/>
              <a:cs typeface="Lato Light" charset="0"/>
              <a:sym typeface="Lato Light" charset="0"/>
            </a:endParaRPr>
          </a:p>
          <a:p>
            <a:pPr fontAlgn="base">
              <a:spcBef>
                <a:spcPct val="0"/>
              </a:spcBef>
              <a:spcAft>
                <a:spcPct val="0"/>
              </a:spcAft>
            </a:pPr>
            <a:r>
              <a:rPr lang="zh-CN" altLang="en-US" sz="1200" spc="100" dirty="0">
                <a:solidFill>
                  <a:schemeClr val="bg1"/>
                </a:solidFill>
                <a:latin typeface="微软雅黑" panose="020B0503020204020204" pitchFamily="34" charset="-122"/>
                <a:ea typeface="微软雅黑" panose="020B0503020204020204" pitchFamily="34" charset="-122"/>
                <a:cs typeface="Lato Light" charset="0"/>
                <a:sym typeface="Lato Light" charset="0"/>
              </a:rPr>
              <a:t>此处添加详细文本描述，建议与标题相关并符合整体语言风格，语言描述尽量简活生活</a:t>
            </a:r>
            <a:r>
              <a:rPr lang="zh-CN" altLang="en-US" sz="1050" spc="100" dirty="0">
                <a:solidFill>
                  <a:schemeClr val="bg1"/>
                </a:solidFill>
                <a:latin typeface="微软雅黑" panose="020B0503020204020204" pitchFamily="34" charset="-122"/>
                <a:ea typeface="微软雅黑" panose="020B0503020204020204" pitchFamily="34" charset="-122"/>
                <a:cs typeface="Lato Light" charset="0"/>
                <a:sym typeface="Lato Light" charset="0"/>
              </a:rPr>
              <a:t>。</a:t>
            </a:r>
            <a:endParaRPr lang="en-US" sz="1050" spc="100" dirty="0">
              <a:solidFill>
                <a:schemeClr val="bg1"/>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9" name="Rectangle 7"/>
          <p:cNvSpPr/>
          <p:nvPr/>
        </p:nvSpPr>
        <p:spPr bwMode="auto">
          <a:xfrm>
            <a:off x="5404045" y="3549044"/>
            <a:ext cx="1296144" cy="933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spcBef>
                <a:spcPct val="0"/>
              </a:spcBef>
              <a:spcAft>
                <a:spcPct val="0"/>
              </a:spcAft>
            </a:pPr>
            <a:r>
              <a:rPr lang="en-US" altLang="zh-CN" sz="6000" b="1" spc="100" dirty="0">
                <a:solidFill>
                  <a:schemeClr val="bg1"/>
                </a:solidFill>
                <a:latin typeface="微软雅黑" panose="020B0503020204020204" pitchFamily="34" charset="-122"/>
                <a:ea typeface="微软雅黑" panose="020B0503020204020204" pitchFamily="34" charset="-122"/>
                <a:cs typeface="Lato Light" charset="0"/>
                <a:sym typeface="Lato Light" charset="0"/>
              </a:rPr>
              <a:t>03</a:t>
            </a:r>
            <a:endParaRPr lang="en-US" sz="3600" spc="100" dirty="0">
              <a:solidFill>
                <a:schemeClr val="bg1"/>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10" name="Rectangle 7"/>
          <p:cNvSpPr/>
          <p:nvPr/>
        </p:nvSpPr>
        <p:spPr bwMode="auto">
          <a:xfrm>
            <a:off x="6648430" y="4742398"/>
            <a:ext cx="3710960" cy="833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spcBef>
                <a:spcPct val="0"/>
              </a:spcBef>
              <a:spcAft>
                <a:spcPct val="0"/>
              </a:spcAft>
            </a:pPr>
            <a:r>
              <a:rPr lang="zh-CN" altLang="en-US" b="1" spc="100" dirty="0">
                <a:solidFill>
                  <a:schemeClr val="bg1"/>
                </a:solidFill>
                <a:latin typeface="微软雅黑" panose="020B0503020204020204" pitchFamily="34" charset="-122"/>
                <a:ea typeface="微软雅黑" panose="020B0503020204020204" pitchFamily="34" charset="-122"/>
                <a:cs typeface="Lato Light" charset="0"/>
                <a:sym typeface="Lato Light" charset="0"/>
              </a:rPr>
              <a:t>输入标题名称</a:t>
            </a:r>
            <a:endParaRPr lang="en-US" altLang="zh-CN" b="1" spc="100" dirty="0">
              <a:solidFill>
                <a:schemeClr val="bg1"/>
              </a:solidFill>
              <a:latin typeface="微软雅黑" panose="020B0503020204020204" pitchFamily="34" charset="-122"/>
              <a:ea typeface="微软雅黑" panose="020B0503020204020204" pitchFamily="34" charset="-122"/>
              <a:cs typeface="Lato Light" charset="0"/>
              <a:sym typeface="Lato Light" charset="0"/>
            </a:endParaRPr>
          </a:p>
          <a:p>
            <a:pPr fontAlgn="base">
              <a:spcBef>
                <a:spcPct val="0"/>
              </a:spcBef>
              <a:spcAft>
                <a:spcPct val="0"/>
              </a:spcAft>
            </a:pPr>
            <a:r>
              <a:rPr lang="zh-CN" altLang="en-US" sz="1200" spc="100" dirty="0">
                <a:solidFill>
                  <a:schemeClr val="bg1"/>
                </a:solidFill>
                <a:latin typeface="微软雅黑" panose="020B0503020204020204" pitchFamily="34" charset="-122"/>
                <a:ea typeface="微软雅黑" panose="020B0503020204020204" pitchFamily="34" charset="-122"/>
                <a:cs typeface="Lato Light" charset="0"/>
                <a:sym typeface="Lato Light" charset="0"/>
              </a:rPr>
              <a:t>此处添加详细文本描述，建议与标题相关并符合整体语言风格，语言描述尽量简活生活</a:t>
            </a:r>
            <a:r>
              <a:rPr lang="zh-CN" altLang="en-US" sz="1050" spc="100" dirty="0">
                <a:solidFill>
                  <a:schemeClr val="bg1"/>
                </a:solidFill>
                <a:latin typeface="微软雅黑" panose="020B0503020204020204" pitchFamily="34" charset="-122"/>
                <a:ea typeface="微软雅黑" panose="020B0503020204020204" pitchFamily="34" charset="-122"/>
                <a:cs typeface="Lato Light" charset="0"/>
                <a:sym typeface="Lato Light" charset="0"/>
              </a:rPr>
              <a:t>。</a:t>
            </a:r>
            <a:endParaRPr lang="en-US" sz="1050" spc="100" dirty="0">
              <a:solidFill>
                <a:schemeClr val="bg1"/>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11" name="Rectangle 7"/>
          <p:cNvSpPr/>
          <p:nvPr/>
        </p:nvSpPr>
        <p:spPr bwMode="auto">
          <a:xfrm>
            <a:off x="5404045" y="4656222"/>
            <a:ext cx="1296144" cy="933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spcBef>
                <a:spcPct val="0"/>
              </a:spcBef>
              <a:spcAft>
                <a:spcPct val="0"/>
              </a:spcAft>
            </a:pPr>
            <a:r>
              <a:rPr lang="en-US" altLang="zh-CN" sz="6000" b="1" spc="100" dirty="0">
                <a:solidFill>
                  <a:schemeClr val="bg1"/>
                </a:solidFill>
                <a:latin typeface="微软雅黑" panose="020B0503020204020204" pitchFamily="34" charset="-122"/>
                <a:ea typeface="微软雅黑" panose="020B0503020204020204" pitchFamily="34" charset="-122"/>
                <a:cs typeface="Lato Light" charset="0"/>
                <a:sym typeface="Lato Light" charset="0"/>
              </a:rPr>
              <a:t>04</a:t>
            </a:r>
            <a:endParaRPr lang="en-US" sz="3600" spc="100" dirty="0">
              <a:solidFill>
                <a:schemeClr val="bg1"/>
              </a:solidFill>
              <a:latin typeface="微软雅黑" panose="020B0503020204020204" pitchFamily="34" charset="-122"/>
              <a:ea typeface="微软雅黑" panose="020B0503020204020204" pitchFamily="34" charset="-122"/>
              <a:cs typeface="Lato Light" charset="0"/>
              <a:sym typeface="Lato Light" charset="0"/>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500"/>
                                        <p:tgtEl>
                                          <p:spTgt spid="4"/>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animEffect transition="in" filter="fade">
                                      <p:cBhvr>
                                        <p:cTn id="31" dur="500"/>
                                        <p:tgtEl>
                                          <p:spTgt spid="7"/>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ppt_w</p:attrName>
                                        </p:attrNameLst>
                                      </p:cBhvr>
                                      <p:tavLst>
                                        <p:tav tm="0">
                                          <p:val>
                                            <p:fltVal val="0"/>
                                          </p:val>
                                        </p:tav>
                                        <p:tav tm="100000">
                                          <p:val>
                                            <p:strVal val="#ppt_w"/>
                                          </p:val>
                                        </p:tav>
                                      </p:tavLst>
                                    </p:anim>
                                    <p:anim calcmode="lin" valueType="num">
                                      <p:cBhvr>
                                        <p:cTn id="40" dur="500" fill="hold"/>
                                        <p:tgtEl>
                                          <p:spTgt spid="9"/>
                                        </p:tgtEl>
                                        <p:attrNameLst>
                                          <p:attrName>ppt_h</p:attrName>
                                        </p:attrNameLst>
                                      </p:cBhvr>
                                      <p:tavLst>
                                        <p:tav tm="0">
                                          <p:val>
                                            <p:fltVal val="0"/>
                                          </p:val>
                                        </p:tav>
                                        <p:tav tm="100000">
                                          <p:val>
                                            <p:strVal val="#ppt_h"/>
                                          </p:val>
                                        </p:tav>
                                      </p:tavLst>
                                    </p:anim>
                                    <p:animEffect transition="in" filter="fade">
                                      <p:cBhvr>
                                        <p:cTn id="41" dur="500"/>
                                        <p:tgtEl>
                                          <p:spTgt spid="9"/>
                                        </p:tgtEl>
                                      </p:cBhvr>
                                    </p:animEffect>
                                  </p:childTnLst>
                                </p:cTn>
                              </p:par>
                            </p:childTnLst>
                          </p:cTn>
                        </p:par>
                        <p:par>
                          <p:cTn id="42" fill="hold">
                            <p:stCondLst>
                              <p:cond delay="3500"/>
                            </p:stCondLst>
                            <p:childTnLst>
                              <p:par>
                                <p:cTn id="43" presetID="22" presetClass="entr" presetSubtype="8" fill="hold" grpId="0" nodeType="after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left)">
                                      <p:cBhvr>
                                        <p:cTn id="45" dur="500"/>
                                        <p:tgtEl>
                                          <p:spTgt spid="8"/>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4500"/>
                            </p:stCondLst>
                            <p:childTnLst>
                              <p:par>
                                <p:cTn id="53" presetID="22" presetClass="entr" presetSubtype="8"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ipe(left)">
                                      <p:cBhvr>
                                        <p:cTn id="5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任意多边形 12"/>
          <p:cNvSpPr/>
          <p:nvPr/>
        </p:nvSpPr>
        <p:spPr bwMode="auto">
          <a:xfrm>
            <a:off x="687989" y="2922489"/>
            <a:ext cx="247618" cy="930275"/>
          </a:xfrm>
          <a:custGeom>
            <a:avLst/>
            <a:gdLst/>
            <a:ahLst/>
            <a:cxnLst/>
            <a:rect l="0" t="0" r="0" b="0"/>
            <a:pathLst>
              <a:path>
                <a:moveTo>
                  <a:pt x="0" y="0"/>
                </a:moveTo>
                <a:lnTo>
                  <a:pt x="0" y="1160859"/>
                </a:lnTo>
                <a:lnTo>
                  <a:pt x="309562" y="1160859"/>
                </a:lnTo>
              </a:path>
            </a:pathLst>
          </a:custGeom>
          <a:noFill/>
          <a:ln>
            <a:solidFill>
              <a:schemeClr val="tx2"/>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cs typeface="+mn-ea"/>
            </a:endParaRPr>
          </a:p>
        </p:txBody>
      </p:sp>
      <p:sp>
        <p:nvSpPr>
          <p:cNvPr id="15" name="任意多边形 14"/>
          <p:cNvSpPr/>
          <p:nvPr/>
        </p:nvSpPr>
        <p:spPr bwMode="auto">
          <a:xfrm>
            <a:off x="687989" y="2922489"/>
            <a:ext cx="247618" cy="2479675"/>
          </a:xfrm>
          <a:custGeom>
            <a:avLst/>
            <a:gdLst/>
            <a:ahLst/>
            <a:cxnLst/>
            <a:rect l="0" t="0" r="0" b="0"/>
            <a:pathLst>
              <a:path>
                <a:moveTo>
                  <a:pt x="0" y="0"/>
                </a:moveTo>
                <a:lnTo>
                  <a:pt x="0" y="3095624"/>
                </a:lnTo>
                <a:lnTo>
                  <a:pt x="309562" y="3095624"/>
                </a:lnTo>
              </a:path>
            </a:pathLst>
          </a:custGeom>
          <a:noFill/>
          <a:ln>
            <a:solidFill>
              <a:schemeClr val="tx2"/>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cs typeface="+mn-ea"/>
            </a:endParaRPr>
          </a:p>
        </p:txBody>
      </p:sp>
      <p:sp>
        <p:nvSpPr>
          <p:cNvPr id="18" name="任意多边形 17"/>
          <p:cNvSpPr/>
          <p:nvPr/>
        </p:nvSpPr>
        <p:spPr bwMode="auto">
          <a:xfrm>
            <a:off x="3786386" y="2922489"/>
            <a:ext cx="247618" cy="930275"/>
          </a:xfrm>
          <a:custGeom>
            <a:avLst/>
            <a:gdLst/>
            <a:ahLst/>
            <a:cxnLst/>
            <a:rect l="0" t="0" r="0" b="0"/>
            <a:pathLst>
              <a:path>
                <a:moveTo>
                  <a:pt x="0" y="0"/>
                </a:moveTo>
                <a:lnTo>
                  <a:pt x="0" y="1160859"/>
                </a:lnTo>
                <a:lnTo>
                  <a:pt x="309562" y="1160859"/>
                </a:lnTo>
              </a:path>
            </a:pathLst>
          </a:custGeom>
          <a:noFill/>
          <a:ln>
            <a:solidFill>
              <a:schemeClr val="accent1"/>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cs typeface="+mn-ea"/>
            </a:endParaRPr>
          </a:p>
        </p:txBody>
      </p:sp>
      <p:sp>
        <p:nvSpPr>
          <p:cNvPr id="20" name="任意多边形 19"/>
          <p:cNvSpPr/>
          <p:nvPr/>
        </p:nvSpPr>
        <p:spPr bwMode="auto">
          <a:xfrm>
            <a:off x="3786386" y="2922489"/>
            <a:ext cx="247618" cy="2479675"/>
          </a:xfrm>
          <a:custGeom>
            <a:avLst/>
            <a:gdLst/>
            <a:ahLst/>
            <a:cxnLst/>
            <a:rect l="0" t="0" r="0" b="0"/>
            <a:pathLst>
              <a:path>
                <a:moveTo>
                  <a:pt x="0" y="0"/>
                </a:moveTo>
                <a:lnTo>
                  <a:pt x="0" y="3095624"/>
                </a:lnTo>
                <a:lnTo>
                  <a:pt x="309562" y="3095624"/>
                </a:lnTo>
              </a:path>
            </a:pathLst>
          </a:custGeom>
          <a:noFill/>
          <a:ln>
            <a:solidFill>
              <a:schemeClr val="accent1"/>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cs typeface="+mn-ea"/>
            </a:endParaRPr>
          </a:p>
        </p:txBody>
      </p:sp>
      <p:grpSp>
        <p:nvGrpSpPr>
          <p:cNvPr id="5" name="组合 4"/>
          <p:cNvGrpSpPr/>
          <p:nvPr/>
        </p:nvGrpSpPr>
        <p:grpSpPr>
          <a:xfrm>
            <a:off x="935607" y="3232050"/>
            <a:ext cx="1982529" cy="2789238"/>
            <a:chOff x="3366650" y="3092450"/>
            <a:chExt cx="1982529" cy="2789238"/>
          </a:xfrm>
        </p:grpSpPr>
        <p:sp>
          <p:nvSpPr>
            <p:cNvPr id="14" name="任意多边形 13"/>
            <p:cNvSpPr/>
            <p:nvPr/>
          </p:nvSpPr>
          <p:spPr bwMode="auto">
            <a:xfrm>
              <a:off x="3366650" y="3092450"/>
              <a:ext cx="1982529" cy="1239838"/>
            </a:xfrm>
            <a:custGeom>
              <a:avLst/>
              <a:gdLst>
                <a:gd name="connsiteX0" fmla="*/ 0 w 2476499"/>
                <a:gd name="connsiteY0" fmla="*/ 154781 h 1547812"/>
                <a:gd name="connsiteX1" fmla="*/ 154781 w 2476499"/>
                <a:gd name="connsiteY1" fmla="*/ 0 h 1547812"/>
                <a:gd name="connsiteX2" fmla="*/ 2321718 w 2476499"/>
                <a:gd name="connsiteY2" fmla="*/ 0 h 1547812"/>
                <a:gd name="connsiteX3" fmla="*/ 2476499 w 2476499"/>
                <a:gd name="connsiteY3" fmla="*/ 154781 h 1547812"/>
                <a:gd name="connsiteX4" fmla="*/ 2476499 w 2476499"/>
                <a:gd name="connsiteY4" fmla="*/ 1393031 h 1547812"/>
                <a:gd name="connsiteX5" fmla="*/ 2321718 w 2476499"/>
                <a:gd name="connsiteY5" fmla="*/ 1547812 h 1547812"/>
                <a:gd name="connsiteX6" fmla="*/ 154781 w 2476499"/>
                <a:gd name="connsiteY6" fmla="*/ 1547812 h 1547812"/>
                <a:gd name="connsiteX7" fmla="*/ 0 w 2476499"/>
                <a:gd name="connsiteY7" fmla="*/ 1393031 h 1547812"/>
                <a:gd name="connsiteX8" fmla="*/ 0 w 2476499"/>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499" h="1547812">
                  <a:moveTo>
                    <a:pt x="0" y="154781"/>
                  </a:moveTo>
                  <a:cubicBezTo>
                    <a:pt x="0" y="69298"/>
                    <a:pt x="69298" y="0"/>
                    <a:pt x="154781" y="0"/>
                  </a:cubicBezTo>
                  <a:lnTo>
                    <a:pt x="2321718" y="0"/>
                  </a:lnTo>
                  <a:cubicBezTo>
                    <a:pt x="2407201" y="0"/>
                    <a:pt x="2476499" y="69298"/>
                    <a:pt x="2476499" y="154781"/>
                  </a:cubicBezTo>
                  <a:lnTo>
                    <a:pt x="2476499" y="1393031"/>
                  </a:lnTo>
                  <a:cubicBezTo>
                    <a:pt x="2476499" y="1478514"/>
                    <a:pt x="2407201" y="1547812"/>
                    <a:pt x="2321718" y="1547812"/>
                  </a:cubicBezTo>
                  <a:lnTo>
                    <a:pt x="154781" y="1547812"/>
                  </a:lnTo>
                  <a:cubicBezTo>
                    <a:pt x="69298" y="1547812"/>
                    <a:pt x="0" y="1478514"/>
                    <a:pt x="0" y="1393031"/>
                  </a:cubicBezTo>
                  <a:lnTo>
                    <a:pt x="0" y="154781"/>
                  </a:lnTo>
                  <a:close/>
                </a:path>
              </a:pathLst>
            </a:custGeom>
            <a:ln>
              <a:solidFill>
                <a:schemeClr val="tx2"/>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69159" tIns="127884" rIns="169159" bIns="127884" spcCol="1270" anchor="ctr"/>
            <a:lstStyle/>
            <a:p>
              <a:pPr algn="ctr" defTabSz="2889250">
                <a:lnSpc>
                  <a:spcPct val="90000"/>
                </a:lnSpc>
                <a:spcAft>
                  <a:spcPct val="35000"/>
                </a:spcAft>
                <a:defRPr/>
              </a:pPr>
              <a:endParaRPr lang="zh-CN" altLang="en-US" sz="6500">
                <a:cs typeface="+mn-ea"/>
              </a:endParaRPr>
            </a:p>
          </p:txBody>
        </p:sp>
        <p:sp>
          <p:nvSpPr>
            <p:cNvPr id="16" name="任意多边形 15"/>
            <p:cNvSpPr/>
            <p:nvPr/>
          </p:nvSpPr>
          <p:spPr bwMode="auto">
            <a:xfrm>
              <a:off x="3366650" y="4641850"/>
              <a:ext cx="1982529" cy="1239838"/>
            </a:xfrm>
            <a:custGeom>
              <a:avLst/>
              <a:gdLst>
                <a:gd name="connsiteX0" fmla="*/ 0 w 2476499"/>
                <a:gd name="connsiteY0" fmla="*/ 154781 h 1547812"/>
                <a:gd name="connsiteX1" fmla="*/ 154781 w 2476499"/>
                <a:gd name="connsiteY1" fmla="*/ 0 h 1547812"/>
                <a:gd name="connsiteX2" fmla="*/ 2321718 w 2476499"/>
                <a:gd name="connsiteY2" fmla="*/ 0 h 1547812"/>
                <a:gd name="connsiteX3" fmla="*/ 2476499 w 2476499"/>
                <a:gd name="connsiteY3" fmla="*/ 154781 h 1547812"/>
                <a:gd name="connsiteX4" fmla="*/ 2476499 w 2476499"/>
                <a:gd name="connsiteY4" fmla="*/ 1393031 h 1547812"/>
                <a:gd name="connsiteX5" fmla="*/ 2321718 w 2476499"/>
                <a:gd name="connsiteY5" fmla="*/ 1547812 h 1547812"/>
                <a:gd name="connsiteX6" fmla="*/ 154781 w 2476499"/>
                <a:gd name="connsiteY6" fmla="*/ 1547812 h 1547812"/>
                <a:gd name="connsiteX7" fmla="*/ 0 w 2476499"/>
                <a:gd name="connsiteY7" fmla="*/ 1393031 h 1547812"/>
                <a:gd name="connsiteX8" fmla="*/ 0 w 2476499"/>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499" h="1547812">
                  <a:moveTo>
                    <a:pt x="0" y="154781"/>
                  </a:moveTo>
                  <a:cubicBezTo>
                    <a:pt x="0" y="69298"/>
                    <a:pt x="69298" y="0"/>
                    <a:pt x="154781" y="0"/>
                  </a:cubicBezTo>
                  <a:lnTo>
                    <a:pt x="2321718" y="0"/>
                  </a:lnTo>
                  <a:cubicBezTo>
                    <a:pt x="2407201" y="0"/>
                    <a:pt x="2476499" y="69298"/>
                    <a:pt x="2476499" y="154781"/>
                  </a:cubicBezTo>
                  <a:lnTo>
                    <a:pt x="2476499" y="1393031"/>
                  </a:lnTo>
                  <a:cubicBezTo>
                    <a:pt x="2476499" y="1478514"/>
                    <a:pt x="2407201" y="1547812"/>
                    <a:pt x="2321718" y="1547812"/>
                  </a:cubicBezTo>
                  <a:lnTo>
                    <a:pt x="154781" y="1547812"/>
                  </a:lnTo>
                  <a:cubicBezTo>
                    <a:pt x="69298" y="1547812"/>
                    <a:pt x="0" y="1478514"/>
                    <a:pt x="0" y="1393031"/>
                  </a:cubicBezTo>
                  <a:lnTo>
                    <a:pt x="0" y="154781"/>
                  </a:lnTo>
                  <a:close/>
                </a:path>
              </a:pathLst>
            </a:custGeom>
            <a:ln>
              <a:solidFill>
                <a:schemeClr val="tx2"/>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69159" tIns="127884" rIns="169159" bIns="127884" spcCol="1270" anchor="ctr"/>
            <a:lstStyle/>
            <a:p>
              <a:pPr algn="ctr" defTabSz="2889250">
                <a:lnSpc>
                  <a:spcPct val="90000"/>
                </a:lnSpc>
                <a:spcAft>
                  <a:spcPct val="35000"/>
                </a:spcAft>
                <a:defRPr/>
              </a:pPr>
              <a:endParaRPr lang="zh-CN" altLang="en-US" sz="6500">
                <a:cs typeface="+mn-ea"/>
              </a:endParaRPr>
            </a:p>
          </p:txBody>
        </p:sp>
        <p:sp>
          <p:nvSpPr>
            <p:cNvPr id="25608" name="TextBox 10"/>
            <p:cNvSpPr txBox="1">
              <a:spLocks noChangeArrowheads="1"/>
            </p:cNvSpPr>
            <p:nvPr/>
          </p:nvSpPr>
          <p:spPr bwMode="auto">
            <a:xfrm>
              <a:off x="3530141" y="3205163"/>
              <a:ext cx="1819038" cy="105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nSpc>
                  <a:spcPct val="130000"/>
                </a:lnSpc>
                <a:defRPr sz="1200" kern="3000" spc="31">
                  <a:solidFill>
                    <a:schemeClr val="tx1">
                      <a:lumMod val="50000"/>
                      <a:lumOff val="50000"/>
                    </a:schemeClr>
                  </a:solidFill>
                  <a:latin typeface="+mj-ea"/>
                  <a:ea typeface="+mj-ea"/>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dirty="0"/>
                <a:t>文字内容需概括精炼，建议与标题相关并符合整体语言风格，语言描述尽量简洁生动。</a:t>
              </a:r>
              <a:endParaRPr lang="en-US" altLang="zh-CN" dirty="0"/>
            </a:p>
          </p:txBody>
        </p:sp>
        <p:sp>
          <p:nvSpPr>
            <p:cNvPr id="25610" name="TextBox 10"/>
            <p:cNvSpPr txBox="1">
              <a:spLocks noChangeArrowheads="1"/>
            </p:cNvSpPr>
            <p:nvPr/>
          </p:nvSpPr>
          <p:spPr bwMode="auto">
            <a:xfrm>
              <a:off x="3520617" y="4754563"/>
              <a:ext cx="1819038" cy="105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nSpc>
                  <a:spcPct val="130000"/>
                </a:lnSpc>
                <a:defRPr sz="1200" kern="3000" spc="31">
                  <a:solidFill>
                    <a:schemeClr val="tx1">
                      <a:lumMod val="50000"/>
                      <a:lumOff val="50000"/>
                    </a:schemeClr>
                  </a:solidFill>
                  <a:latin typeface="+mj-ea"/>
                  <a:ea typeface="+mj-ea"/>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dirty="0"/>
                <a:t>文字内容需概括精炼，建议与标题相关并符合整体语言风格，语言描述尽量简洁生动。</a:t>
              </a:r>
              <a:endParaRPr lang="en-US" altLang="zh-CN" dirty="0"/>
            </a:p>
          </p:txBody>
        </p:sp>
      </p:grpSp>
      <p:grpSp>
        <p:nvGrpSpPr>
          <p:cNvPr id="6" name="组合 5"/>
          <p:cNvGrpSpPr/>
          <p:nvPr/>
        </p:nvGrpSpPr>
        <p:grpSpPr>
          <a:xfrm>
            <a:off x="4034004" y="3232050"/>
            <a:ext cx="1982529" cy="2789238"/>
            <a:chOff x="6465047" y="3092450"/>
            <a:chExt cx="1982529" cy="2789238"/>
          </a:xfrm>
        </p:grpSpPr>
        <p:sp>
          <p:nvSpPr>
            <p:cNvPr id="19" name="任意多边形 18"/>
            <p:cNvSpPr/>
            <p:nvPr/>
          </p:nvSpPr>
          <p:spPr bwMode="auto">
            <a:xfrm>
              <a:off x="6465047" y="3092450"/>
              <a:ext cx="1982529" cy="1239838"/>
            </a:xfrm>
            <a:custGeom>
              <a:avLst/>
              <a:gdLst>
                <a:gd name="connsiteX0" fmla="*/ 0 w 2476499"/>
                <a:gd name="connsiteY0" fmla="*/ 154781 h 1547812"/>
                <a:gd name="connsiteX1" fmla="*/ 154781 w 2476499"/>
                <a:gd name="connsiteY1" fmla="*/ 0 h 1547812"/>
                <a:gd name="connsiteX2" fmla="*/ 2321718 w 2476499"/>
                <a:gd name="connsiteY2" fmla="*/ 0 h 1547812"/>
                <a:gd name="connsiteX3" fmla="*/ 2476499 w 2476499"/>
                <a:gd name="connsiteY3" fmla="*/ 154781 h 1547812"/>
                <a:gd name="connsiteX4" fmla="*/ 2476499 w 2476499"/>
                <a:gd name="connsiteY4" fmla="*/ 1393031 h 1547812"/>
                <a:gd name="connsiteX5" fmla="*/ 2321718 w 2476499"/>
                <a:gd name="connsiteY5" fmla="*/ 1547812 h 1547812"/>
                <a:gd name="connsiteX6" fmla="*/ 154781 w 2476499"/>
                <a:gd name="connsiteY6" fmla="*/ 1547812 h 1547812"/>
                <a:gd name="connsiteX7" fmla="*/ 0 w 2476499"/>
                <a:gd name="connsiteY7" fmla="*/ 1393031 h 1547812"/>
                <a:gd name="connsiteX8" fmla="*/ 0 w 2476499"/>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499" h="1547812">
                  <a:moveTo>
                    <a:pt x="0" y="154781"/>
                  </a:moveTo>
                  <a:cubicBezTo>
                    <a:pt x="0" y="69298"/>
                    <a:pt x="69298" y="0"/>
                    <a:pt x="154781" y="0"/>
                  </a:cubicBezTo>
                  <a:lnTo>
                    <a:pt x="2321718" y="0"/>
                  </a:lnTo>
                  <a:cubicBezTo>
                    <a:pt x="2407201" y="0"/>
                    <a:pt x="2476499" y="69298"/>
                    <a:pt x="2476499" y="154781"/>
                  </a:cubicBezTo>
                  <a:lnTo>
                    <a:pt x="2476499" y="1393031"/>
                  </a:lnTo>
                  <a:cubicBezTo>
                    <a:pt x="2476499" y="1478514"/>
                    <a:pt x="2407201" y="1547812"/>
                    <a:pt x="2321718" y="1547812"/>
                  </a:cubicBezTo>
                  <a:lnTo>
                    <a:pt x="154781" y="1547812"/>
                  </a:lnTo>
                  <a:cubicBezTo>
                    <a:pt x="69298" y="1547812"/>
                    <a:pt x="0" y="1478514"/>
                    <a:pt x="0" y="1393031"/>
                  </a:cubicBezTo>
                  <a:lnTo>
                    <a:pt x="0" y="154781"/>
                  </a:lnTo>
                  <a:close/>
                </a:path>
              </a:pathLst>
            </a:custGeom>
            <a:ln>
              <a:solidFill>
                <a:schemeClr val="accent1"/>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69159" tIns="127884" rIns="169159" bIns="127884" spcCol="1270" anchor="ctr"/>
            <a:lstStyle/>
            <a:p>
              <a:pPr algn="ctr" defTabSz="2889250">
                <a:lnSpc>
                  <a:spcPct val="90000"/>
                </a:lnSpc>
                <a:spcAft>
                  <a:spcPct val="35000"/>
                </a:spcAft>
                <a:defRPr/>
              </a:pPr>
              <a:endParaRPr lang="zh-CN" altLang="en-US" sz="6500">
                <a:cs typeface="+mn-ea"/>
              </a:endParaRPr>
            </a:p>
          </p:txBody>
        </p:sp>
        <p:sp>
          <p:nvSpPr>
            <p:cNvPr id="21" name="任意多边形 20"/>
            <p:cNvSpPr/>
            <p:nvPr/>
          </p:nvSpPr>
          <p:spPr bwMode="auto">
            <a:xfrm>
              <a:off x="6465047" y="4641850"/>
              <a:ext cx="1982529" cy="1239838"/>
            </a:xfrm>
            <a:custGeom>
              <a:avLst/>
              <a:gdLst>
                <a:gd name="connsiteX0" fmla="*/ 0 w 2476499"/>
                <a:gd name="connsiteY0" fmla="*/ 154781 h 1547812"/>
                <a:gd name="connsiteX1" fmla="*/ 154781 w 2476499"/>
                <a:gd name="connsiteY1" fmla="*/ 0 h 1547812"/>
                <a:gd name="connsiteX2" fmla="*/ 2321718 w 2476499"/>
                <a:gd name="connsiteY2" fmla="*/ 0 h 1547812"/>
                <a:gd name="connsiteX3" fmla="*/ 2476499 w 2476499"/>
                <a:gd name="connsiteY3" fmla="*/ 154781 h 1547812"/>
                <a:gd name="connsiteX4" fmla="*/ 2476499 w 2476499"/>
                <a:gd name="connsiteY4" fmla="*/ 1393031 h 1547812"/>
                <a:gd name="connsiteX5" fmla="*/ 2321718 w 2476499"/>
                <a:gd name="connsiteY5" fmla="*/ 1547812 h 1547812"/>
                <a:gd name="connsiteX6" fmla="*/ 154781 w 2476499"/>
                <a:gd name="connsiteY6" fmla="*/ 1547812 h 1547812"/>
                <a:gd name="connsiteX7" fmla="*/ 0 w 2476499"/>
                <a:gd name="connsiteY7" fmla="*/ 1393031 h 1547812"/>
                <a:gd name="connsiteX8" fmla="*/ 0 w 2476499"/>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499" h="1547812">
                  <a:moveTo>
                    <a:pt x="0" y="154781"/>
                  </a:moveTo>
                  <a:cubicBezTo>
                    <a:pt x="0" y="69298"/>
                    <a:pt x="69298" y="0"/>
                    <a:pt x="154781" y="0"/>
                  </a:cubicBezTo>
                  <a:lnTo>
                    <a:pt x="2321718" y="0"/>
                  </a:lnTo>
                  <a:cubicBezTo>
                    <a:pt x="2407201" y="0"/>
                    <a:pt x="2476499" y="69298"/>
                    <a:pt x="2476499" y="154781"/>
                  </a:cubicBezTo>
                  <a:lnTo>
                    <a:pt x="2476499" y="1393031"/>
                  </a:lnTo>
                  <a:cubicBezTo>
                    <a:pt x="2476499" y="1478514"/>
                    <a:pt x="2407201" y="1547812"/>
                    <a:pt x="2321718" y="1547812"/>
                  </a:cubicBezTo>
                  <a:lnTo>
                    <a:pt x="154781" y="1547812"/>
                  </a:lnTo>
                  <a:cubicBezTo>
                    <a:pt x="69298" y="1547812"/>
                    <a:pt x="0" y="1478514"/>
                    <a:pt x="0" y="1393031"/>
                  </a:cubicBezTo>
                  <a:lnTo>
                    <a:pt x="0" y="154781"/>
                  </a:lnTo>
                  <a:close/>
                </a:path>
              </a:pathLst>
            </a:custGeom>
            <a:ln>
              <a:solidFill>
                <a:schemeClr val="accent1"/>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69159" tIns="127884" rIns="169159" bIns="127884" spcCol="1270" anchor="ctr"/>
            <a:lstStyle/>
            <a:p>
              <a:pPr algn="ctr" defTabSz="2889250">
                <a:lnSpc>
                  <a:spcPct val="90000"/>
                </a:lnSpc>
                <a:spcAft>
                  <a:spcPct val="35000"/>
                </a:spcAft>
                <a:defRPr/>
              </a:pPr>
              <a:endParaRPr lang="zh-CN" altLang="en-US" sz="6500">
                <a:cs typeface="+mn-ea"/>
              </a:endParaRPr>
            </a:p>
          </p:txBody>
        </p:sp>
        <p:sp>
          <p:nvSpPr>
            <p:cNvPr id="25609" name="TextBox 10"/>
            <p:cNvSpPr txBox="1">
              <a:spLocks noChangeArrowheads="1"/>
            </p:cNvSpPr>
            <p:nvPr/>
          </p:nvSpPr>
          <p:spPr bwMode="auto">
            <a:xfrm>
              <a:off x="6628538" y="3205163"/>
              <a:ext cx="1819038" cy="105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nSpc>
                  <a:spcPct val="130000"/>
                </a:lnSpc>
                <a:defRPr sz="1200" kern="3000" spc="31">
                  <a:solidFill>
                    <a:schemeClr val="tx1">
                      <a:lumMod val="50000"/>
                      <a:lumOff val="50000"/>
                    </a:schemeClr>
                  </a:solidFill>
                  <a:latin typeface="+mj-ea"/>
                  <a:ea typeface="+mj-ea"/>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dirty="0"/>
                <a:t>文字内容需概括精炼，建议与标题相关并符合整体语言风格，语言描述尽量简洁生动。</a:t>
              </a:r>
              <a:endParaRPr lang="en-US" altLang="zh-CN" dirty="0"/>
            </a:p>
          </p:txBody>
        </p:sp>
        <p:sp>
          <p:nvSpPr>
            <p:cNvPr id="25611" name="TextBox 10"/>
            <p:cNvSpPr txBox="1">
              <a:spLocks noChangeArrowheads="1"/>
            </p:cNvSpPr>
            <p:nvPr/>
          </p:nvSpPr>
          <p:spPr bwMode="auto">
            <a:xfrm>
              <a:off x="6628538" y="4754563"/>
              <a:ext cx="1819038" cy="105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nSpc>
                  <a:spcPct val="130000"/>
                </a:lnSpc>
                <a:defRPr sz="1200" kern="3000" spc="31">
                  <a:solidFill>
                    <a:schemeClr val="tx1">
                      <a:lumMod val="50000"/>
                      <a:lumOff val="50000"/>
                    </a:schemeClr>
                  </a:solidFill>
                  <a:latin typeface="+mj-ea"/>
                  <a:ea typeface="+mj-ea"/>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dirty="0"/>
                <a:t>文字内容需概括精炼，建议与标题相关并符合整体语言风格，语言描述尽量简洁生动。</a:t>
              </a:r>
              <a:endParaRPr lang="en-US" altLang="zh-CN" dirty="0"/>
            </a:p>
          </p:txBody>
        </p:sp>
      </p:grpSp>
      <p:grpSp>
        <p:nvGrpSpPr>
          <p:cNvPr id="3" name="组合 2"/>
          <p:cNvGrpSpPr/>
          <p:nvPr/>
        </p:nvGrpSpPr>
        <p:grpSpPr>
          <a:xfrm>
            <a:off x="440372" y="1682650"/>
            <a:ext cx="2477765" cy="1239838"/>
            <a:chOff x="2871415" y="1543050"/>
            <a:chExt cx="2477765" cy="1239838"/>
          </a:xfrm>
        </p:grpSpPr>
        <p:sp>
          <p:nvSpPr>
            <p:cNvPr id="12" name="任意多边形 11"/>
            <p:cNvSpPr/>
            <p:nvPr/>
          </p:nvSpPr>
          <p:spPr bwMode="auto">
            <a:xfrm>
              <a:off x="2871415" y="1543050"/>
              <a:ext cx="2477765" cy="1239838"/>
            </a:xfrm>
            <a:custGeom>
              <a:avLst/>
              <a:gdLst>
                <a:gd name="connsiteX0" fmla="*/ 0 w 3095624"/>
                <a:gd name="connsiteY0" fmla="*/ 154781 h 1547812"/>
                <a:gd name="connsiteX1" fmla="*/ 154781 w 3095624"/>
                <a:gd name="connsiteY1" fmla="*/ 0 h 1547812"/>
                <a:gd name="connsiteX2" fmla="*/ 2940843 w 3095624"/>
                <a:gd name="connsiteY2" fmla="*/ 0 h 1547812"/>
                <a:gd name="connsiteX3" fmla="*/ 3095624 w 3095624"/>
                <a:gd name="connsiteY3" fmla="*/ 154781 h 1547812"/>
                <a:gd name="connsiteX4" fmla="*/ 3095624 w 3095624"/>
                <a:gd name="connsiteY4" fmla="*/ 1393031 h 1547812"/>
                <a:gd name="connsiteX5" fmla="*/ 2940843 w 3095624"/>
                <a:gd name="connsiteY5" fmla="*/ 1547812 h 1547812"/>
                <a:gd name="connsiteX6" fmla="*/ 154781 w 3095624"/>
                <a:gd name="connsiteY6" fmla="*/ 1547812 h 1547812"/>
                <a:gd name="connsiteX7" fmla="*/ 0 w 3095624"/>
                <a:gd name="connsiteY7" fmla="*/ 1393031 h 1547812"/>
                <a:gd name="connsiteX8" fmla="*/ 0 w 3095624"/>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95624" h="1547812">
                  <a:moveTo>
                    <a:pt x="0" y="154781"/>
                  </a:moveTo>
                  <a:cubicBezTo>
                    <a:pt x="0" y="69298"/>
                    <a:pt x="69298" y="0"/>
                    <a:pt x="154781" y="0"/>
                  </a:cubicBezTo>
                  <a:lnTo>
                    <a:pt x="2940843" y="0"/>
                  </a:lnTo>
                  <a:cubicBezTo>
                    <a:pt x="3026326" y="0"/>
                    <a:pt x="3095624" y="69298"/>
                    <a:pt x="3095624" y="154781"/>
                  </a:cubicBezTo>
                  <a:lnTo>
                    <a:pt x="3095624" y="1393031"/>
                  </a:lnTo>
                  <a:cubicBezTo>
                    <a:pt x="3095624" y="1478514"/>
                    <a:pt x="3026326" y="1547812"/>
                    <a:pt x="2940843" y="1547812"/>
                  </a:cubicBezTo>
                  <a:lnTo>
                    <a:pt x="154781" y="1547812"/>
                  </a:lnTo>
                  <a:cubicBezTo>
                    <a:pt x="69298" y="1547812"/>
                    <a:pt x="0" y="1478514"/>
                    <a:pt x="0" y="1393031"/>
                  </a:cubicBezTo>
                  <a:lnTo>
                    <a:pt x="0" y="154781"/>
                  </a:lnTo>
                  <a:close/>
                </a:path>
              </a:pathLst>
            </a:custGeom>
            <a:solidFill>
              <a:schemeClr val="tx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69159" tIns="127884" rIns="169159" bIns="127884" spcCol="1270" anchor="ctr"/>
            <a:lstStyle/>
            <a:p>
              <a:pPr algn="ctr" defTabSz="2889250">
                <a:lnSpc>
                  <a:spcPct val="90000"/>
                </a:lnSpc>
                <a:spcAft>
                  <a:spcPct val="35000"/>
                </a:spcAft>
                <a:defRPr/>
              </a:pPr>
              <a:endParaRPr lang="zh-CN" altLang="en-US" sz="6500">
                <a:cs typeface="+mn-ea"/>
              </a:endParaRPr>
            </a:p>
          </p:txBody>
        </p:sp>
        <p:pic>
          <p:nvPicPr>
            <p:cNvPr id="25612" name="图片 25"/>
            <p:cNvPicPr>
              <a:picLocks noChangeAspect="1"/>
            </p:cNvPicPr>
            <p:nvPr/>
          </p:nvPicPr>
          <p:blipFill>
            <a:blip r:embed="rId3" cstate="screen"/>
            <a:srcRect/>
            <a:stretch>
              <a:fillRect/>
            </a:stretch>
          </p:blipFill>
          <p:spPr bwMode="auto">
            <a:xfrm>
              <a:off x="3001572" y="1689101"/>
              <a:ext cx="450791"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4" name="文本框 27"/>
            <p:cNvSpPr txBox="1">
              <a:spLocks noChangeArrowheads="1"/>
            </p:cNvSpPr>
            <p:nvPr/>
          </p:nvSpPr>
          <p:spPr bwMode="auto">
            <a:xfrm>
              <a:off x="3661886" y="2011363"/>
              <a:ext cx="128888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000" b="1" dirty="0">
                  <a:solidFill>
                    <a:schemeClr val="bg1"/>
                  </a:solidFill>
                  <a:latin typeface="+mn-ea"/>
                  <a:ea typeface="+mn-ea"/>
                  <a:cs typeface="+mn-ea"/>
                </a:rPr>
                <a:t>添加文本</a:t>
              </a:r>
            </a:p>
          </p:txBody>
        </p:sp>
      </p:grpSp>
      <p:grpSp>
        <p:nvGrpSpPr>
          <p:cNvPr id="4" name="组合 3"/>
          <p:cNvGrpSpPr/>
          <p:nvPr/>
        </p:nvGrpSpPr>
        <p:grpSpPr>
          <a:xfrm>
            <a:off x="3537180" y="1682650"/>
            <a:ext cx="2479353" cy="1239838"/>
            <a:chOff x="5968223" y="1543050"/>
            <a:chExt cx="2479353" cy="1239838"/>
          </a:xfrm>
        </p:grpSpPr>
        <p:sp>
          <p:nvSpPr>
            <p:cNvPr id="17" name="任意多边形 16"/>
            <p:cNvSpPr/>
            <p:nvPr/>
          </p:nvSpPr>
          <p:spPr bwMode="auto">
            <a:xfrm>
              <a:off x="5969811" y="1543050"/>
              <a:ext cx="2477765" cy="1239838"/>
            </a:xfrm>
            <a:custGeom>
              <a:avLst/>
              <a:gdLst>
                <a:gd name="connsiteX0" fmla="*/ 0 w 3095624"/>
                <a:gd name="connsiteY0" fmla="*/ 154781 h 1547812"/>
                <a:gd name="connsiteX1" fmla="*/ 154781 w 3095624"/>
                <a:gd name="connsiteY1" fmla="*/ 0 h 1547812"/>
                <a:gd name="connsiteX2" fmla="*/ 2940843 w 3095624"/>
                <a:gd name="connsiteY2" fmla="*/ 0 h 1547812"/>
                <a:gd name="connsiteX3" fmla="*/ 3095624 w 3095624"/>
                <a:gd name="connsiteY3" fmla="*/ 154781 h 1547812"/>
                <a:gd name="connsiteX4" fmla="*/ 3095624 w 3095624"/>
                <a:gd name="connsiteY4" fmla="*/ 1393031 h 1547812"/>
                <a:gd name="connsiteX5" fmla="*/ 2940843 w 3095624"/>
                <a:gd name="connsiteY5" fmla="*/ 1547812 h 1547812"/>
                <a:gd name="connsiteX6" fmla="*/ 154781 w 3095624"/>
                <a:gd name="connsiteY6" fmla="*/ 1547812 h 1547812"/>
                <a:gd name="connsiteX7" fmla="*/ 0 w 3095624"/>
                <a:gd name="connsiteY7" fmla="*/ 1393031 h 1547812"/>
                <a:gd name="connsiteX8" fmla="*/ 0 w 3095624"/>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95624" h="1547812">
                  <a:moveTo>
                    <a:pt x="0" y="154781"/>
                  </a:moveTo>
                  <a:cubicBezTo>
                    <a:pt x="0" y="69298"/>
                    <a:pt x="69298" y="0"/>
                    <a:pt x="154781" y="0"/>
                  </a:cubicBezTo>
                  <a:lnTo>
                    <a:pt x="2940843" y="0"/>
                  </a:lnTo>
                  <a:cubicBezTo>
                    <a:pt x="3026326" y="0"/>
                    <a:pt x="3095624" y="69298"/>
                    <a:pt x="3095624" y="154781"/>
                  </a:cubicBezTo>
                  <a:lnTo>
                    <a:pt x="3095624" y="1393031"/>
                  </a:lnTo>
                  <a:cubicBezTo>
                    <a:pt x="3095624" y="1478514"/>
                    <a:pt x="3026326" y="1547812"/>
                    <a:pt x="2940843" y="1547812"/>
                  </a:cubicBezTo>
                  <a:lnTo>
                    <a:pt x="154781" y="1547812"/>
                  </a:lnTo>
                  <a:cubicBezTo>
                    <a:pt x="69298" y="1547812"/>
                    <a:pt x="0" y="1478514"/>
                    <a:pt x="0" y="1393031"/>
                  </a:cubicBezTo>
                  <a:lnTo>
                    <a:pt x="0" y="154781"/>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69159" tIns="127884" rIns="169159" bIns="127884" spcCol="1270" anchor="ctr"/>
            <a:lstStyle/>
            <a:p>
              <a:pPr algn="ctr" defTabSz="2889250">
                <a:lnSpc>
                  <a:spcPct val="90000"/>
                </a:lnSpc>
                <a:spcAft>
                  <a:spcPct val="35000"/>
                </a:spcAft>
                <a:defRPr/>
              </a:pPr>
              <a:endParaRPr lang="zh-CN" altLang="en-US" sz="6500">
                <a:cs typeface="+mn-ea"/>
              </a:endParaRPr>
            </a:p>
          </p:txBody>
        </p:sp>
        <p:pic>
          <p:nvPicPr>
            <p:cNvPr id="25613" name="图片 26"/>
            <p:cNvPicPr>
              <a:picLocks noChangeAspect="1"/>
            </p:cNvPicPr>
            <p:nvPr/>
          </p:nvPicPr>
          <p:blipFill>
            <a:blip r:embed="rId4" cstate="screen"/>
            <a:srcRect/>
            <a:stretch>
              <a:fillRect/>
            </a:stretch>
          </p:blipFill>
          <p:spPr bwMode="auto">
            <a:xfrm>
              <a:off x="5968223" y="1808163"/>
              <a:ext cx="817457"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5" name="文本框 28"/>
            <p:cNvSpPr txBox="1">
              <a:spLocks noChangeArrowheads="1"/>
            </p:cNvSpPr>
            <p:nvPr/>
          </p:nvSpPr>
          <p:spPr bwMode="auto">
            <a:xfrm>
              <a:off x="6760283" y="2011363"/>
              <a:ext cx="128888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000" b="1">
                  <a:solidFill>
                    <a:schemeClr val="bg1"/>
                  </a:solidFill>
                  <a:latin typeface="+mn-ea"/>
                  <a:ea typeface="+mn-ea"/>
                  <a:cs typeface="+mn-ea"/>
                </a:rPr>
                <a:t>添加文本</a:t>
              </a:r>
            </a:p>
          </p:txBody>
        </p:sp>
      </p:grpSp>
      <p:sp>
        <p:nvSpPr>
          <p:cNvPr id="2" name="标题 1"/>
          <p:cNvSpPr>
            <a:spLocks noGrp="1"/>
          </p:cNvSpPr>
          <p:nvPr>
            <p:ph type="title"/>
          </p:nvPr>
        </p:nvSpPr>
        <p:spPr/>
        <p:txBody>
          <a:bodyPr/>
          <a:lstStyle/>
          <a:p>
            <a:r>
              <a:rPr lang="zh-CN" altLang="en-US" dirty="0">
                <a:cs typeface="+mn-ea"/>
              </a:rPr>
              <a:t>单击此处添加标题</a:t>
            </a:r>
            <a:endParaRPr lang="zh-CN" altLang="en-US" dirty="0">
              <a:ea typeface="+mn-ea"/>
              <a:cs typeface="+mn-ea"/>
            </a:endParaRPr>
          </a:p>
        </p:txBody>
      </p:sp>
      <p:sp>
        <p:nvSpPr>
          <p:cNvPr id="26" name="任意多边形 12"/>
          <p:cNvSpPr/>
          <p:nvPr/>
        </p:nvSpPr>
        <p:spPr bwMode="auto">
          <a:xfrm>
            <a:off x="6541890" y="2899819"/>
            <a:ext cx="247618" cy="930275"/>
          </a:xfrm>
          <a:custGeom>
            <a:avLst/>
            <a:gdLst/>
            <a:ahLst/>
            <a:cxnLst/>
            <a:rect l="0" t="0" r="0" b="0"/>
            <a:pathLst>
              <a:path>
                <a:moveTo>
                  <a:pt x="0" y="0"/>
                </a:moveTo>
                <a:lnTo>
                  <a:pt x="0" y="1160859"/>
                </a:lnTo>
                <a:lnTo>
                  <a:pt x="309562" y="1160859"/>
                </a:lnTo>
              </a:path>
            </a:pathLst>
          </a:custGeom>
          <a:noFill/>
          <a:ln>
            <a:solidFill>
              <a:schemeClr val="tx2"/>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cs typeface="+mn-ea"/>
            </a:endParaRPr>
          </a:p>
        </p:txBody>
      </p:sp>
      <p:sp>
        <p:nvSpPr>
          <p:cNvPr id="27" name="任意多边形 14"/>
          <p:cNvSpPr/>
          <p:nvPr/>
        </p:nvSpPr>
        <p:spPr bwMode="auto">
          <a:xfrm>
            <a:off x="6541890" y="2899819"/>
            <a:ext cx="247618" cy="2479675"/>
          </a:xfrm>
          <a:custGeom>
            <a:avLst/>
            <a:gdLst/>
            <a:ahLst/>
            <a:cxnLst/>
            <a:rect l="0" t="0" r="0" b="0"/>
            <a:pathLst>
              <a:path>
                <a:moveTo>
                  <a:pt x="0" y="0"/>
                </a:moveTo>
                <a:lnTo>
                  <a:pt x="0" y="3095624"/>
                </a:lnTo>
                <a:lnTo>
                  <a:pt x="309562" y="3095624"/>
                </a:lnTo>
              </a:path>
            </a:pathLst>
          </a:custGeom>
          <a:noFill/>
          <a:ln>
            <a:solidFill>
              <a:schemeClr val="tx2"/>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cs typeface="+mn-ea"/>
            </a:endParaRPr>
          </a:p>
        </p:txBody>
      </p:sp>
      <p:sp>
        <p:nvSpPr>
          <p:cNvPr id="28" name="任意多边形 17"/>
          <p:cNvSpPr/>
          <p:nvPr/>
        </p:nvSpPr>
        <p:spPr bwMode="auto">
          <a:xfrm>
            <a:off x="9640287" y="2899819"/>
            <a:ext cx="247618" cy="930275"/>
          </a:xfrm>
          <a:custGeom>
            <a:avLst/>
            <a:gdLst/>
            <a:ahLst/>
            <a:cxnLst/>
            <a:rect l="0" t="0" r="0" b="0"/>
            <a:pathLst>
              <a:path>
                <a:moveTo>
                  <a:pt x="0" y="0"/>
                </a:moveTo>
                <a:lnTo>
                  <a:pt x="0" y="1160859"/>
                </a:lnTo>
                <a:lnTo>
                  <a:pt x="309562" y="1160859"/>
                </a:lnTo>
              </a:path>
            </a:pathLst>
          </a:custGeom>
          <a:noFill/>
          <a:ln>
            <a:solidFill>
              <a:schemeClr val="accent1"/>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cs typeface="+mn-ea"/>
            </a:endParaRPr>
          </a:p>
        </p:txBody>
      </p:sp>
      <p:sp>
        <p:nvSpPr>
          <p:cNvPr id="29" name="任意多边形 19"/>
          <p:cNvSpPr/>
          <p:nvPr/>
        </p:nvSpPr>
        <p:spPr bwMode="auto">
          <a:xfrm>
            <a:off x="9640287" y="2899819"/>
            <a:ext cx="247618" cy="2479675"/>
          </a:xfrm>
          <a:custGeom>
            <a:avLst/>
            <a:gdLst/>
            <a:ahLst/>
            <a:cxnLst/>
            <a:rect l="0" t="0" r="0" b="0"/>
            <a:pathLst>
              <a:path>
                <a:moveTo>
                  <a:pt x="0" y="0"/>
                </a:moveTo>
                <a:lnTo>
                  <a:pt x="0" y="3095624"/>
                </a:lnTo>
                <a:lnTo>
                  <a:pt x="309562" y="3095624"/>
                </a:lnTo>
              </a:path>
            </a:pathLst>
          </a:custGeom>
          <a:noFill/>
          <a:ln>
            <a:solidFill>
              <a:schemeClr val="accent1"/>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cs typeface="+mn-ea"/>
            </a:endParaRPr>
          </a:p>
        </p:txBody>
      </p:sp>
      <p:grpSp>
        <p:nvGrpSpPr>
          <p:cNvPr id="30" name="组合 29"/>
          <p:cNvGrpSpPr/>
          <p:nvPr/>
        </p:nvGrpSpPr>
        <p:grpSpPr>
          <a:xfrm>
            <a:off x="6789508" y="3209380"/>
            <a:ext cx="1982529" cy="2789238"/>
            <a:chOff x="3366650" y="3092450"/>
            <a:chExt cx="1982529" cy="2789238"/>
          </a:xfrm>
        </p:grpSpPr>
        <p:sp>
          <p:nvSpPr>
            <p:cNvPr id="31" name="任意多边形 13"/>
            <p:cNvSpPr/>
            <p:nvPr/>
          </p:nvSpPr>
          <p:spPr bwMode="auto">
            <a:xfrm>
              <a:off x="3366650" y="3092450"/>
              <a:ext cx="1982529" cy="1239838"/>
            </a:xfrm>
            <a:custGeom>
              <a:avLst/>
              <a:gdLst>
                <a:gd name="connsiteX0" fmla="*/ 0 w 2476499"/>
                <a:gd name="connsiteY0" fmla="*/ 154781 h 1547812"/>
                <a:gd name="connsiteX1" fmla="*/ 154781 w 2476499"/>
                <a:gd name="connsiteY1" fmla="*/ 0 h 1547812"/>
                <a:gd name="connsiteX2" fmla="*/ 2321718 w 2476499"/>
                <a:gd name="connsiteY2" fmla="*/ 0 h 1547812"/>
                <a:gd name="connsiteX3" fmla="*/ 2476499 w 2476499"/>
                <a:gd name="connsiteY3" fmla="*/ 154781 h 1547812"/>
                <a:gd name="connsiteX4" fmla="*/ 2476499 w 2476499"/>
                <a:gd name="connsiteY4" fmla="*/ 1393031 h 1547812"/>
                <a:gd name="connsiteX5" fmla="*/ 2321718 w 2476499"/>
                <a:gd name="connsiteY5" fmla="*/ 1547812 h 1547812"/>
                <a:gd name="connsiteX6" fmla="*/ 154781 w 2476499"/>
                <a:gd name="connsiteY6" fmla="*/ 1547812 h 1547812"/>
                <a:gd name="connsiteX7" fmla="*/ 0 w 2476499"/>
                <a:gd name="connsiteY7" fmla="*/ 1393031 h 1547812"/>
                <a:gd name="connsiteX8" fmla="*/ 0 w 2476499"/>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499" h="1547812">
                  <a:moveTo>
                    <a:pt x="0" y="154781"/>
                  </a:moveTo>
                  <a:cubicBezTo>
                    <a:pt x="0" y="69298"/>
                    <a:pt x="69298" y="0"/>
                    <a:pt x="154781" y="0"/>
                  </a:cubicBezTo>
                  <a:lnTo>
                    <a:pt x="2321718" y="0"/>
                  </a:lnTo>
                  <a:cubicBezTo>
                    <a:pt x="2407201" y="0"/>
                    <a:pt x="2476499" y="69298"/>
                    <a:pt x="2476499" y="154781"/>
                  </a:cubicBezTo>
                  <a:lnTo>
                    <a:pt x="2476499" y="1393031"/>
                  </a:lnTo>
                  <a:cubicBezTo>
                    <a:pt x="2476499" y="1478514"/>
                    <a:pt x="2407201" y="1547812"/>
                    <a:pt x="2321718" y="1547812"/>
                  </a:cubicBezTo>
                  <a:lnTo>
                    <a:pt x="154781" y="1547812"/>
                  </a:lnTo>
                  <a:cubicBezTo>
                    <a:pt x="69298" y="1547812"/>
                    <a:pt x="0" y="1478514"/>
                    <a:pt x="0" y="1393031"/>
                  </a:cubicBezTo>
                  <a:lnTo>
                    <a:pt x="0" y="154781"/>
                  </a:lnTo>
                  <a:close/>
                </a:path>
              </a:pathLst>
            </a:custGeom>
            <a:ln>
              <a:solidFill>
                <a:schemeClr val="tx2"/>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69159" tIns="127884" rIns="169159" bIns="127884" spcCol="1270" anchor="ctr"/>
            <a:lstStyle/>
            <a:p>
              <a:pPr algn="ctr" defTabSz="2889250">
                <a:lnSpc>
                  <a:spcPct val="90000"/>
                </a:lnSpc>
                <a:spcAft>
                  <a:spcPct val="35000"/>
                </a:spcAft>
                <a:defRPr/>
              </a:pPr>
              <a:endParaRPr lang="zh-CN" altLang="en-US" sz="6500">
                <a:cs typeface="+mn-ea"/>
              </a:endParaRPr>
            </a:p>
          </p:txBody>
        </p:sp>
        <p:sp>
          <p:nvSpPr>
            <p:cNvPr id="32" name="任意多边形 15"/>
            <p:cNvSpPr/>
            <p:nvPr/>
          </p:nvSpPr>
          <p:spPr bwMode="auto">
            <a:xfrm>
              <a:off x="3366650" y="4641850"/>
              <a:ext cx="1982529" cy="1239838"/>
            </a:xfrm>
            <a:custGeom>
              <a:avLst/>
              <a:gdLst>
                <a:gd name="connsiteX0" fmla="*/ 0 w 2476499"/>
                <a:gd name="connsiteY0" fmla="*/ 154781 h 1547812"/>
                <a:gd name="connsiteX1" fmla="*/ 154781 w 2476499"/>
                <a:gd name="connsiteY1" fmla="*/ 0 h 1547812"/>
                <a:gd name="connsiteX2" fmla="*/ 2321718 w 2476499"/>
                <a:gd name="connsiteY2" fmla="*/ 0 h 1547812"/>
                <a:gd name="connsiteX3" fmla="*/ 2476499 w 2476499"/>
                <a:gd name="connsiteY3" fmla="*/ 154781 h 1547812"/>
                <a:gd name="connsiteX4" fmla="*/ 2476499 w 2476499"/>
                <a:gd name="connsiteY4" fmla="*/ 1393031 h 1547812"/>
                <a:gd name="connsiteX5" fmla="*/ 2321718 w 2476499"/>
                <a:gd name="connsiteY5" fmla="*/ 1547812 h 1547812"/>
                <a:gd name="connsiteX6" fmla="*/ 154781 w 2476499"/>
                <a:gd name="connsiteY6" fmla="*/ 1547812 h 1547812"/>
                <a:gd name="connsiteX7" fmla="*/ 0 w 2476499"/>
                <a:gd name="connsiteY7" fmla="*/ 1393031 h 1547812"/>
                <a:gd name="connsiteX8" fmla="*/ 0 w 2476499"/>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499" h="1547812">
                  <a:moveTo>
                    <a:pt x="0" y="154781"/>
                  </a:moveTo>
                  <a:cubicBezTo>
                    <a:pt x="0" y="69298"/>
                    <a:pt x="69298" y="0"/>
                    <a:pt x="154781" y="0"/>
                  </a:cubicBezTo>
                  <a:lnTo>
                    <a:pt x="2321718" y="0"/>
                  </a:lnTo>
                  <a:cubicBezTo>
                    <a:pt x="2407201" y="0"/>
                    <a:pt x="2476499" y="69298"/>
                    <a:pt x="2476499" y="154781"/>
                  </a:cubicBezTo>
                  <a:lnTo>
                    <a:pt x="2476499" y="1393031"/>
                  </a:lnTo>
                  <a:cubicBezTo>
                    <a:pt x="2476499" y="1478514"/>
                    <a:pt x="2407201" y="1547812"/>
                    <a:pt x="2321718" y="1547812"/>
                  </a:cubicBezTo>
                  <a:lnTo>
                    <a:pt x="154781" y="1547812"/>
                  </a:lnTo>
                  <a:cubicBezTo>
                    <a:pt x="69298" y="1547812"/>
                    <a:pt x="0" y="1478514"/>
                    <a:pt x="0" y="1393031"/>
                  </a:cubicBezTo>
                  <a:lnTo>
                    <a:pt x="0" y="154781"/>
                  </a:lnTo>
                  <a:close/>
                </a:path>
              </a:pathLst>
            </a:custGeom>
            <a:ln>
              <a:solidFill>
                <a:schemeClr val="tx2"/>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69159" tIns="127884" rIns="169159" bIns="127884" spcCol="1270" anchor="ctr"/>
            <a:lstStyle/>
            <a:p>
              <a:pPr algn="ctr" defTabSz="2889250">
                <a:lnSpc>
                  <a:spcPct val="90000"/>
                </a:lnSpc>
                <a:spcAft>
                  <a:spcPct val="35000"/>
                </a:spcAft>
                <a:defRPr/>
              </a:pPr>
              <a:endParaRPr lang="zh-CN" altLang="en-US" sz="6500">
                <a:cs typeface="+mn-ea"/>
              </a:endParaRPr>
            </a:p>
          </p:txBody>
        </p:sp>
        <p:sp>
          <p:nvSpPr>
            <p:cNvPr id="33" name="TextBox 10"/>
            <p:cNvSpPr txBox="1">
              <a:spLocks noChangeArrowheads="1"/>
            </p:cNvSpPr>
            <p:nvPr/>
          </p:nvSpPr>
          <p:spPr bwMode="auto">
            <a:xfrm>
              <a:off x="3530141" y="3205163"/>
              <a:ext cx="1819038" cy="105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nSpc>
                  <a:spcPct val="130000"/>
                </a:lnSpc>
                <a:defRPr sz="1200" kern="3000" spc="31">
                  <a:solidFill>
                    <a:schemeClr val="tx1">
                      <a:lumMod val="50000"/>
                      <a:lumOff val="50000"/>
                    </a:schemeClr>
                  </a:solidFill>
                  <a:latin typeface="+mj-ea"/>
                  <a:ea typeface="+mj-ea"/>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dirty="0"/>
                <a:t>文字内容需概括精炼，建议与标题相关并符合整体语言风格，语言描述尽量简洁生动。</a:t>
              </a:r>
              <a:endParaRPr lang="en-US" altLang="zh-CN" dirty="0"/>
            </a:p>
          </p:txBody>
        </p:sp>
        <p:sp>
          <p:nvSpPr>
            <p:cNvPr id="34" name="TextBox 10"/>
            <p:cNvSpPr txBox="1">
              <a:spLocks noChangeArrowheads="1"/>
            </p:cNvSpPr>
            <p:nvPr/>
          </p:nvSpPr>
          <p:spPr bwMode="auto">
            <a:xfrm>
              <a:off x="3520617" y="4754563"/>
              <a:ext cx="1819038" cy="105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nSpc>
                  <a:spcPct val="130000"/>
                </a:lnSpc>
                <a:defRPr sz="1200" kern="3000" spc="31">
                  <a:solidFill>
                    <a:schemeClr val="tx1">
                      <a:lumMod val="50000"/>
                      <a:lumOff val="50000"/>
                    </a:schemeClr>
                  </a:solidFill>
                  <a:latin typeface="+mj-ea"/>
                  <a:ea typeface="+mj-ea"/>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dirty="0"/>
                <a:t>文字内容需概括精炼，建议与标题相关并符合整体语言风格，语言描述尽量简洁生动。</a:t>
              </a:r>
              <a:endParaRPr lang="en-US" altLang="zh-CN" dirty="0"/>
            </a:p>
          </p:txBody>
        </p:sp>
      </p:grpSp>
      <p:grpSp>
        <p:nvGrpSpPr>
          <p:cNvPr id="35" name="组合 34"/>
          <p:cNvGrpSpPr/>
          <p:nvPr/>
        </p:nvGrpSpPr>
        <p:grpSpPr>
          <a:xfrm>
            <a:off x="9887905" y="3209380"/>
            <a:ext cx="1982529" cy="2789238"/>
            <a:chOff x="6465047" y="3092450"/>
            <a:chExt cx="1982529" cy="2789238"/>
          </a:xfrm>
        </p:grpSpPr>
        <p:sp>
          <p:nvSpPr>
            <p:cNvPr id="36" name="任意多边形 18"/>
            <p:cNvSpPr/>
            <p:nvPr/>
          </p:nvSpPr>
          <p:spPr bwMode="auto">
            <a:xfrm>
              <a:off x="6465047" y="3092450"/>
              <a:ext cx="1982529" cy="1239838"/>
            </a:xfrm>
            <a:custGeom>
              <a:avLst/>
              <a:gdLst>
                <a:gd name="connsiteX0" fmla="*/ 0 w 2476499"/>
                <a:gd name="connsiteY0" fmla="*/ 154781 h 1547812"/>
                <a:gd name="connsiteX1" fmla="*/ 154781 w 2476499"/>
                <a:gd name="connsiteY1" fmla="*/ 0 h 1547812"/>
                <a:gd name="connsiteX2" fmla="*/ 2321718 w 2476499"/>
                <a:gd name="connsiteY2" fmla="*/ 0 h 1547812"/>
                <a:gd name="connsiteX3" fmla="*/ 2476499 w 2476499"/>
                <a:gd name="connsiteY3" fmla="*/ 154781 h 1547812"/>
                <a:gd name="connsiteX4" fmla="*/ 2476499 w 2476499"/>
                <a:gd name="connsiteY4" fmla="*/ 1393031 h 1547812"/>
                <a:gd name="connsiteX5" fmla="*/ 2321718 w 2476499"/>
                <a:gd name="connsiteY5" fmla="*/ 1547812 h 1547812"/>
                <a:gd name="connsiteX6" fmla="*/ 154781 w 2476499"/>
                <a:gd name="connsiteY6" fmla="*/ 1547812 h 1547812"/>
                <a:gd name="connsiteX7" fmla="*/ 0 w 2476499"/>
                <a:gd name="connsiteY7" fmla="*/ 1393031 h 1547812"/>
                <a:gd name="connsiteX8" fmla="*/ 0 w 2476499"/>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499" h="1547812">
                  <a:moveTo>
                    <a:pt x="0" y="154781"/>
                  </a:moveTo>
                  <a:cubicBezTo>
                    <a:pt x="0" y="69298"/>
                    <a:pt x="69298" y="0"/>
                    <a:pt x="154781" y="0"/>
                  </a:cubicBezTo>
                  <a:lnTo>
                    <a:pt x="2321718" y="0"/>
                  </a:lnTo>
                  <a:cubicBezTo>
                    <a:pt x="2407201" y="0"/>
                    <a:pt x="2476499" y="69298"/>
                    <a:pt x="2476499" y="154781"/>
                  </a:cubicBezTo>
                  <a:lnTo>
                    <a:pt x="2476499" y="1393031"/>
                  </a:lnTo>
                  <a:cubicBezTo>
                    <a:pt x="2476499" y="1478514"/>
                    <a:pt x="2407201" y="1547812"/>
                    <a:pt x="2321718" y="1547812"/>
                  </a:cubicBezTo>
                  <a:lnTo>
                    <a:pt x="154781" y="1547812"/>
                  </a:lnTo>
                  <a:cubicBezTo>
                    <a:pt x="69298" y="1547812"/>
                    <a:pt x="0" y="1478514"/>
                    <a:pt x="0" y="1393031"/>
                  </a:cubicBezTo>
                  <a:lnTo>
                    <a:pt x="0" y="154781"/>
                  </a:lnTo>
                  <a:close/>
                </a:path>
              </a:pathLst>
            </a:custGeom>
            <a:ln>
              <a:solidFill>
                <a:schemeClr val="accent1"/>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69159" tIns="127884" rIns="169159" bIns="127884" spcCol="1270" anchor="ctr"/>
            <a:lstStyle/>
            <a:p>
              <a:pPr algn="ctr" defTabSz="2889250">
                <a:lnSpc>
                  <a:spcPct val="90000"/>
                </a:lnSpc>
                <a:spcAft>
                  <a:spcPct val="35000"/>
                </a:spcAft>
                <a:defRPr/>
              </a:pPr>
              <a:endParaRPr lang="zh-CN" altLang="en-US" sz="6500">
                <a:cs typeface="+mn-ea"/>
              </a:endParaRPr>
            </a:p>
          </p:txBody>
        </p:sp>
        <p:sp>
          <p:nvSpPr>
            <p:cNvPr id="37" name="任意多边形 20"/>
            <p:cNvSpPr/>
            <p:nvPr/>
          </p:nvSpPr>
          <p:spPr bwMode="auto">
            <a:xfrm>
              <a:off x="6465047" y="4641850"/>
              <a:ext cx="1982529" cy="1239838"/>
            </a:xfrm>
            <a:custGeom>
              <a:avLst/>
              <a:gdLst>
                <a:gd name="connsiteX0" fmla="*/ 0 w 2476499"/>
                <a:gd name="connsiteY0" fmla="*/ 154781 h 1547812"/>
                <a:gd name="connsiteX1" fmla="*/ 154781 w 2476499"/>
                <a:gd name="connsiteY1" fmla="*/ 0 h 1547812"/>
                <a:gd name="connsiteX2" fmla="*/ 2321718 w 2476499"/>
                <a:gd name="connsiteY2" fmla="*/ 0 h 1547812"/>
                <a:gd name="connsiteX3" fmla="*/ 2476499 w 2476499"/>
                <a:gd name="connsiteY3" fmla="*/ 154781 h 1547812"/>
                <a:gd name="connsiteX4" fmla="*/ 2476499 w 2476499"/>
                <a:gd name="connsiteY4" fmla="*/ 1393031 h 1547812"/>
                <a:gd name="connsiteX5" fmla="*/ 2321718 w 2476499"/>
                <a:gd name="connsiteY5" fmla="*/ 1547812 h 1547812"/>
                <a:gd name="connsiteX6" fmla="*/ 154781 w 2476499"/>
                <a:gd name="connsiteY6" fmla="*/ 1547812 h 1547812"/>
                <a:gd name="connsiteX7" fmla="*/ 0 w 2476499"/>
                <a:gd name="connsiteY7" fmla="*/ 1393031 h 1547812"/>
                <a:gd name="connsiteX8" fmla="*/ 0 w 2476499"/>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499" h="1547812">
                  <a:moveTo>
                    <a:pt x="0" y="154781"/>
                  </a:moveTo>
                  <a:cubicBezTo>
                    <a:pt x="0" y="69298"/>
                    <a:pt x="69298" y="0"/>
                    <a:pt x="154781" y="0"/>
                  </a:cubicBezTo>
                  <a:lnTo>
                    <a:pt x="2321718" y="0"/>
                  </a:lnTo>
                  <a:cubicBezTo>
                    <a:pt x="2407201" y="0"/>
                    <a:pt x="2476499" y="69298"/>
                    <a:pt x="2476499" y="154781"/>
                  </a:cubicBezTo>
                  <a:lnTo>
                    <a:pt x="2476499" y="1393031"/>
                  </a:lnTo>
                  <a:cubicBezTo>
                    <a:pt x="2476499" y="1478514"/>
                    <a:pt x="2407201" y="1547812"/>
                    <a:pt x="2321718" y="1547812"/>
                  </a:cubicBezTo>
                  <a:lnTo>
                    <a:pt x="154781" y="1547812"/>
                  </a:lnTo>
                  <a:cubicBezTo>
                    <a:pt x="69298" y="1547812"/>
                    <a:pt x="0" y="1478514"/>
                    <a:pt x="0" y="1393031"/>
                  </a:cubicBezTo>
                  <a:lnTo>
                    <a:pt x="0" y="154781"/>
                  </a:lnTo>
                  <a:close/>
                </a:path>
              </a:pathLst>
            </a:custGeom>
            <a:ln>
              <a:solidFill>
                <a:schemeClr val="accent1"/>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69159" tIns="127884" rIns="169159" bIns="127884" spcCol="1270" anchor="ctr"/>
            <a:lstStyle/>
            <a:p>
              <a:pPr algn="ctr" defTabSz="2889250">
                <a:lnSpc>
                  <a:spcPct val="90000"/>
                </a:lnSpc>
                <a:spcAft>
                  <a:spcPct val="35000"/>
                </a:spcAft>
                <a:defRPr/>
              </a:pPr>
              <a:endParaRPr lang="zh-CN" altLang="en-US" sz="6500">
                <a:cs typeface="+mn-ea"/>
              </a:endParaRPr>
            </a:p>
          </p:txBody>
        </p:sp>
        <p:sp>
          <p:nvSpPr>
            <p:cNvPr id="38" name="TextBox 10"/>
            <p:cNvSpPr txBox="1">
              <a:spLocks noChangeArrowheads="1"/>
            </p:cNvSpPr>
            <p:nvPr/>
          </p:nvSpPr>
          <p:spPr bwMode="auto">
            <a:xfrm>
              <a:off x="6628538" y="3205163"/>
              <a:ext cx="1819038" cy="105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nSpc>
                  <a:spcPct val="130000"/>
                </a:lnSpc>
                <a:defRPr sz="1200" kern="3000" spc="31">
                  <a:solidFill>
                    <a:schemeClr val="tx1">
                      <a:lumMod val="50000"/>
                      <a:lumOff val="50000"/>
                    </a:schemeClr>
                  </a:solidFill>
                  <a:latin typeface="+mj-ea"/>
                  <a:ea typeface="+mj-ea"/>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dirty="0"/>
                <a:t>文字内容需概括精炼，建议与标题相关并符合整体语言风格，语言描述尽量简洁生动。</a:t>
              </a:r>
              <a:endParaRPr lang="en-US" altLang="zh-CN" dirty="0"/>
            </a:p>
          </p:txBody>
        </p:sp>
        <p:sp>
          <p:nvSpPr>
            <p:cNvPr id="39" name="TextBox 10"/>
            <p:cNvSpPr txBox="1">
              <a:spLocks noChangeArrowheads="1"/>
            </p:cNvSpPr>
            <p:nvPr/>
          </p:nvSpPr>
          <p:spPr bwMode="auto">
            <a:xfrm>
              <a:off x="6628538" y="4754563"/>
              <a:ext cx="1819038" cy="105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nSpc>
                  <a:spcPct val="130000"/>
                </a:lnSpc>
                <a:defRPr sz="1200" kern="3000" spc="31">
                  <a:solidFill>
                    <a:schemeClr val="tx1">
                      <a:lumMod val="50000"/>
                      <a:lumOff val="50000"/>
                    </a:schemeClr>
                  </a:solidFill>
                  <a:latin typeface="+mj-ea"/>
                  <a:ea typeface="+mj-ea"/>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dirty="0"/>
                <a:t>文字内容需概括精炼，建议与标题相关并符合整体语言风格，语言描述尽量简洁生动。</a:t>
              </a:r>
              <a:endParaRPr lang="en-US" altLang="zh-CN" dirty="0"/>
            </a:p>
          </p:txBody>
        </p:sp>
      </p:grpSp>
      <p:grpSp>
        <p:nvGrpSpPr>
          <p:cNvPr id="40" name="组合 39"/>
          <p:cNvGrpSpPr/>
          <p:nvPr/>
        </p:nvGrpSpPr>
        <p:grpSpPr>
          <a:xfrm>
            <a:off x="6294273" y="1659980"/>
            <a:ext cx="2477765" cy="1239838"/>
            <a:chOff x="2871415" y="1543050"/>
            <a:chExt cx="2477765" cy="1239838"/>
          </a:xfrm>
        </p:grpSpPr>
        <p:sp>
          <p:nvSpPr>
            <p:cNvPr id="41" name="任意多边形 11"/>
            <p:cNvSpPr/>
            <p:nvPr/>
          </p:nvSpPr>
          <p:spPr bwMode="auto">
            <a:xfrm>
              <a:off x="2871415" y="1543050"/>
              <a:ext cx="2477765" cy="1239838"/>
            </a:xfrm>
            <a:custGeom>
              <a:avLst/>
              <a:gdLst>
                <a:gd name="connsiteX0" fmla="*/ 0 w 3095624"/>
                <a:gd name="connsiteY0" fmla="*/ 154781 h 1547812"/>
                <a:gd name="connsiteX1" fmla="*/ 154781 w 3095624"/>
                <a:gd name="connsiteY1" fmla="*/ 0 h 1547812"/>
                <a:gd name="connsiteX2" fmla="*/ 2940843 w 3095624"/>
                <a:gd name="connsiteY2" fmla="*/ 0 h 1547812"/>
                <a:gd name="connsiteX3" fmla="*/ 3095624 w 3095624"/>
                <a:gd name="connsiteY3" fmla="*/ 154781 h 1547812"/>
                <a:gd name="connsiteX4" fmla="*/ 3095624 w 3095624"/>
                <a:gd name="connsiteY4" fmla="*/ 1393031 h 1547812"/>
                <a:gd name="connsiteX5" fmla="*/ 2940843 w 3095624"/>
                <a:gd name="connsiteY5" fmla="*/ 1547812 h 1547812"/>
                <a:gd name="connsiteX6" fmla="*/ 154781 w 3095624"/>
                <a:gd name="connsiteY6" fmla="*/ 1547812 h 1547812"/>
                <a:gd name="connsiteX7" fmla="*/ 0 w 3095624"/>
                <a:gd name="connsiteY7" fmla="*/ 1393031 h 1547812"/>
                <a:gd name="connsiteX8" fmla="*/ 0 w 3095624"/>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95624" h="1547812">
                  <a:moveTo>
                    <a:pt x="0" y="154781"/>
                  </a:moveTo>
                  <a:cubicBezTo>
                    <a:pt x="0" y="69298"/>
                    <a:pt x="69298" y="0"/>
                    <a:pt x="154781" y="0"/>
                  </a:cubicBezTo>
                  <a:lnTo>
                    <a:pt x="2940843" y="0"/>
                  </a:lnTo>
                  <a:cubicBezTo>
                    <a:pt x="3026326" y="0"/>
                    <a:pt x="3095624" y="69298"/>
                    <a:pt x="3095624" y="154781"/>
                  </a:cubicBezTo>
                  <a:lnTo>
                    <a:pt x="3095624" y="1393031"/>
                  </a:lnTo>
                  <a:cubicBezTo>
                    <a:pt x="3095624" y="1478514"/>
                    <a:pt x="3026326" y="1547812"/>
                    <a:pt x="2940843" y="1547812"/>
                  </a:cubicBezTo>
                  <a:lnTo>
                    <a:pt x="154781" y="1547812"/>
                  </a:lnTo>
                  <a:cubicBezTo>
                    <a:pt x="69298" y="1547812"/>
                    <a:pt x="0" y="1478514"/>
                    <a:pt x="0" y="1393031"/>
                  </a:cubicBezTo>
                  <a:lnTo>
                    <a:pt x="0" y="154781"/>
                  </a:lnTo>
                  <a:close/>
                </a:path>
              </a:pathLst>
            </a:custGeom>
            <a:solidFill>
              <a:schemeClr val="tx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69159" tIns="127884" rIns="169159" bIns="127884" spcCol="1270" anchor="ctr"/>
            <a:lstStyle/>
            <a:p>
              <a:pPr algn="ctr" defTabSz="2889250">
                <a:lnSpc>
                  <a:spcPct val="90000"/>
                </a:lnSpc>
                <a:spcAft>
                  <a:spcPct val="35000"/>
                </a:spcAft>
                <a:defRPr/>
              </a:pPr>
              <a:endParaRPr lang="zh-CN" altLang="en-US" sz="6500">
                <a:cs typeface="+mn-ea"/>
              </a:endParaRPr>
            </a:p>
          </p:txBody>
        </p:sp>
        <p:pic>
          <p:nvPicPr>
            <p:cNvPr id="42" name="图片 25"/>
            <p:cNvPicPr>
              <a:picLocks noChangeAspect="1"/>
            </p:cNvPicPr>
            <p:nvPr/>
          </p:nvPicPr>
          <p:blipFill>
            <a:blip r:embed="rId3" cstate="screen"/>
            <a:srcRect/>
            <a:stretch>
              <a:fillRect/>
            </a:stretch>
          </p:blipFill>
          <p:spPr bwMode="auto">
            <a:xfrm>
              <a:off x="3001572" y="1689101"/>
              <a:ext cx="450791"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文本框 27"/>
            <p:cNvSpPr txBox="1">
              <a:spLocks noChangeArrowheads="1"/>
            </p:cNvSpPr>
            <p:nvPr/>
          </p:nvSpPr>
          <p:spPr bwMode="auto">
            <a:xfrm>
              <a:off x="3661886" y="2011363"/>
              <a:ext cx="128888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000" b="1" dirty="0">
                  <a:solidFill>
                    <a:schemeClr val="bg1"/>
                  </a:solidFill>
                  <a:latin typeface="+mn-ea"/>
                  <a:ea typeface="+mn-ea"/>
                  <a:cs typeface="+mn-ea"/>
                </a:rPr>
                <a:t>添加文本</a:t>
              </a:r>
            </a:p>
          </p:txBody>
        </p:sp>
      </p:grpSp>
      <p:grpSp>
        <p:nvGrpSpPr>
          <p:cNvPr id="44" name="组合 43"/>
          <p:cNvGrpSpPr/>
          <p:nvPr/>
        </p:nvGrpSpPr>
        <p:grpSpPr>
          <a:xfrm>
            <a:off x="9391081" y="1659980"/>
            <a:ext cx="2479353" cy="1239838"/>
            <a:chOff x="5968223" y="1543050"/>
            <a:chExt cx="2479353" cy="1239838"/>
          </a:xfrm>
        </p:grpSpPr>
        <p:sp>
          <p:nvSpPr>
            <p:cNvPr id="45" name="任意多边形 16"/>
            <p:cNvSpPr/>
            <p:nvPr/>
          </p:nvSpPr>
          <p:spPr bwMode="auto">
            <a:xfrm>
              <a:off x="5969811" y="1543050"/>
              <a:ext cx="2477765" cy="1239838"/>
            </a:xfrm>
            <a:custGeom>
              <a:avLst/>
              <a:gdLst>
                <a:gd name="connsiteX0" fmla="*/ 0 w 3095624"/>
                <a:gd name="connsiteY0" fmla="*/ 154781 h 1547812"/>
                <a:gd name="connsiteX1" fmla="*/ 154781 w 3095624"/>
                <a:gd name="connsiteY1" fmla="*/ 0 h 1547812"/>
                <a:gd name="connsiteX2" fmla="*/ 2940843 w 3095624"/>
                <a:gd name="connsiteY2" fmla="*/ 0 h 1547812"/>
                <a:gd name="connsiteX3" fmla="*/ 3095624 w 3095624"/>
                <a:gd name="connsiteY3" fmla="*/ 154781 h 1547812"/>
                <a:gd name="connsiteX4" fmla="*/ 3095624 w 3095624"/>
                <a:gd name="connsiteY4" fmla="*/ 1393031 h 1547812"/>
                <a:gd name="connsiteX5" fmla="*/ 2940843 w 3095624"/>
                <a:gd name="connsiteY5" fmla="*/ 1547812 h 1547812"/>
                <a:gd name="connsiteX6" fmla="*/ 154781 w 3095624"/>
                <a:gd name="connsiteY6" fmla="*/ 1547812 h 1547812"/>
                <a:gd name="connsiteX7" fmla="*/ 0 w 3095624"/>
                <a:gd name="connsiteY7" fmla="*/ 1393031 h 1547812"/>
                <a:gd name="connsiteX8" fmla="*/ 0 w 3095624"/>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95624" h="1547812">
                  <a:moveTo>
                    <a:pt x="0" y="154781"/>
                  </a:moveTo>
                  <a:cubicBezTo>
                    <a:pt x="0" y="69298"/>
                    <a:pt x="69298" y="0"/>
                    <a:pt x="154781" y="0"/>
                  </a:cubicBezTo>
                  <a:lnTo>
                    <a:pt x="2940843" y="0"/>
                  </a:lnTo>
                  <a:cubicBezTo>
                    <a:pt x="3026326" y="0"/>
                    <a:pt x="3095624" y="69298"/>
                    <a:pt x="3095624" y="154781"/>
                  </a:cubicBezTo>
                  <a:lnTo>
                    <a:pt x="3095624" y="1393031"/>
                  </a:lnTo>
                  <a:cubicBezTo>
                    <a:pt x="3095624" y="1478514"/>
                    <a:pt x="3026326" y="1547812"/>
                    <a:pt x="2940843" y="1547812"/>
                  </a:cubicBezTo>
                  <a:lnTo>
                    <a:pt x="154781" y="1547812"/>
                  </a:lnTo>
                  <a:cubicBezTo>
                    <a:pt x="69298" y="1547812"/>
                    <a:pt x="0" y="1478514"/>
                    <a:pt x="0" y="1393031"/>
                  </a:cubicBezTo>
                  <a:lnTo>
                    <a:pt x="0" y="154781"/>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69159" tIns="127884" rIns="169159" bIns="127884" spcCol="1270" anchor="ctr"/>
            <a:lstStyle/>
            <a:p>
              <a:pPr algn="ctr" defTabSz="2889250">
                <a:lnSpc>
                  <a:spcPct val="90000"/>
                </a:lnSpc>
                <a:spcAft>
                  <a:spcPct val="35000"/>
                </a:spcAft>
                <a:defRPr/>
              </a:pPr>
              <a:endParaRPr lang="zh-CN" altLang="en-US" sz="6500">
                <a:cs typeface="+mn-ea"/>
              </a:endParaRPr>
            </a:p>
          </p:txBody>
        </p:sp>
        <p:pic>
          <p:nvPicPr>
            <p:cNvPr id="46" name="图片 26"/>
            <p:cNvPicPr>
              <a:picLocks noChangeAspect="1"/>
            </p:cNvPicPr>
            <p:nvPr/>
          </p:nvPicPr>
          <p:blipFill>
            <a:blip r:embed="rId4" cstate="screen"/>
            <a:srcRect/>
            <a:stretch>
              <a:fillRect/>
            </a:stretch>
          </p:blipFill>
          <p:spPr bwMode="auto">
            <a:xfrm>
              <a:off x="5968223" y="1808163"/>
              <a:ext cx="817457"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文本框 28"/>
            <p:cNvSpPr txBox="1">
              <a:spLocks noChangeArrowheads="1"/>
            </p:cNvSpPr>
            <p:nvPr/>
          </p:nvSpPr>
          <p:spPr bwMode="auto">
            <a:xfrm>
              <a:off x="6760283" y="2011363"/>
              <a:ext cx="128888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000" b="1">
                  <a:solidFill>
                    <a:schemeClr val="bg1"/>
                  </a:solidFill>
                  <a:latin typeface="+mn-ea"/>
                  <a:ea typeface="+mn-ea"/>
                  <a:cs typeface="+mn-ea"/>
                </a:rPr>
                <a:t>添加文本</a:t>
              </a:r>
            </a:p>
          </p:txBody>
        </p:sp>
      </p:gr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30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par>
                                <p:cTn id="13" presetID="22" presetClass="entr" presetSubtype="1" fill="hold" grpId="0" nodeType="withEffect">
                                  <p:stCondLst>
                                    <p:cond delay="60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500"/>
                                        <p:tgtEl>
                                          <p:spTgt spid="13"/>
                                        </p:tgtEl>
                                      </p:cBhvr>
                                    </p:animEffect>
                                  </p:childTnLst>
                                </p:cTn>
                              </p:par>
                              <p:par>
                                <p:cTn id="16" presetID="22" presetClass="entr" presetSubtype="1" fill="hold" grpId="0" nodeType="withEffect">
                                  <p:stCondLst>
                                    <p:cond delay="900"/>
                                  </p:stCondLst>
                                  <p:childTnLst>
                                    <p:set>
                                      <p:cBhvr>
                                        <p:cTn id="17" dur="1" fill="hold">
                                          <p:stCondLst>
                                            <p:cond delay="0"/>
                                          </p:stCondLst>
                                        </p:cTn>
                                        <p:tgtEl>
                                          <p:spTgt spid="15"/>
                                        </p:tgtEl>
                                        <p:attrNameLst>
                                          <p:attrName>style.visibility</p:attrName>
                                        </p:attrNameLst>
                                      </p:cBhvr>
                                      <p:to>
                                        <p:strVal val="visible"/>
                                      </p:to>
                                    </p:set>
                                    <p:animEffect transition="in" filter="wipe(up)">
                                      <p:cBhvr>
                                        <p:cTn id="18" dur="500"/>
                                        <p:tgtEl>
                                          <p:spTgt spid="15"/>
                                        </p:tgtEl>
                                      </p:cBhvr>
                                    </p:animEffect>
                                  </p:childTnLst>
                                </p:cTn>
                              </p:par>
                              <p:par>
                                <p:cTn id="19" presetID="22" presetClass="entr" presetSubtype="8" fill="hold" nodeType="withEffect">
                                  <p:stCondLst>
                                    <p:cond delay="120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par>
                                <p:cTn id="22" presetID="22" presetClass="entr" presetSubtype="1" fill="hold" grpId="0" nodeType="withEffect">
                                  <p:stCondLst>
                                    <p:cond delay="1500"/>
                                  </p:stCondLst>
                                  <p:childTnLst>
                                    <p:set>
                                      <p:cBhvr>
                                        <p:cTn id="23" dur="1" fill="hold">
                                          <p:stCondLst>
                                            <p:cond delay="0"/>
                                          </p:stCondLst>
                                        </p:cTn>
                                        <p:tgtEl>
                                          <p:spTgt spid="18"/>
                                        </p:tgtEl>
                                        <p:attrNameLst>
                                          <p:attrName>style.visibility</p:attrName>
                                        </p:attrNameLst>
                                      </p:cBhvr>
                                      <p:to>
                                        <p:strVal val="visible"/>
                                      </p:to>
                                    </p:set>
                                    <p:animEffect transition="in" filter="wipe(up)">
                                      <p:cBhvr>
                                        <p:cTn id="24" dur="500"/>
                                        <p:tgtEl>
                                          <p:spTgt spid="18"/>
                                        </p:tgtEl>
                                      </p:cBhvr>
                                    </p:animEffect>
                                  </p:childTnLst>
                                </p:cTn>
                              </p:par>
                              <p:par>
                                <p:cTn id="25" presetID="22" presetClass="entr" presetSubtype="1" fill="hold" grpId="0" nodeType="withEffect">
                                  <p:stCondLst>
                                    <p:cond delay="1800"/>
                                  </p:stCondLst>
                                  <p:childTnLst>
                                    <p:set>
                                      <p:cBhvr>
                                        <p:cTn id="26" dur="1" fill="hold">
                                          <p:stCondLst>
                                            <p:cond delay="0"/>
                                          </p:stCondLst>
                                        </p:cTn>
                                        <p:tgtEl>
                                          <p:spTgt spid="20"/>
                                        </p:tgtEl>
                                        <p:attrNameLst>
                                          <p:attrName>style.visibility</p:attrName>
                                        </p:attrNameLst>
                                      </p:cBhvr>
                                      <p:to>
                                        <p:strVal val="visible"/>
                                      </p:to>
                                    </p:set>
                                    <p:animEffect transition="in" filter="wipe(up)">
                                      <p:cBhvr>
                                        <p:cTn id="27" dur="500"/>
                                        <p:tgtEl>
                                          <p:spTgt spid="20"/>
                                        </p:tgtEl>
                                      </p:cBhvr>
                                    </p:animEffect>
                                  </p:childTnLst>
                                </p:cTn>
                              </p:par>
                              <p:par>
                                <p:cTn id="28" presetID="22" presetClass="entr" presetSubtype="8" fill="hold" nodeType="withEffect">
                                  <p:stCondLst>
                                    <p:cond delay="2100"/>
                                  </p:stCondLst>
                                  <p:childTnLst>
                                    <p:set>
                                      <p:cBhvr>
                                        <p:cTn id="29" dur="1" fill="hold">
                                          <p:stCondLst>
                                            <p:cond delay="0"/>
                                          </p:stCondLst>
                                        </p:cTn>
                                        <p:tgtEl>
                                          <p:spTgt spid="6"/>
                                        </p:tgtEl>
                                        <p:attrNameLst>
                                          <p:attrName>style.visibility</p:attrName>
                                        </p:attrNameLst>
                                      </p:cBhvr>
                                      <p:to>
                                        <p:strVal val="visible"/>
                                      </p:to>
                                    </p:set>
                                    <p:animEffect transition="in" filter="wipe(left)">
                                      <p:cBhvr>
                                        <p:cTn id="30" dur="500"/>
                                        <p:tgtEl>
                                          <p:spTgt spid="6"/>
                                        </p:tgtEl>
                                      </p:cBhvr>
                                    </p:animEffect>
                                  </p:childTnLst>
                                </p:cTn>
                              </p:par>
                              <p:par>
                                <p:cTn id="31" presetID="2" presetClass="entr" presetSubtype="8" fill="hold" nodeType="withEffect">
                                  <p:stCondLst>
                                    <p:cond delay="0"/>
                                  </p:stCondLst>
                                  <p:childTnLst>
                                    <p:set>
                                      <p:cBhvr>
                                        <p:cTn id="32" dur="1" fill="hold">
                                          <p:stCondLst>
                                            <p:cond delay="0"/>
                                          </p:stCondLst>
                                        </p:cTn>
                                        <p:tgtEl>
                                          <p:spTgt spid="40"/>
                                        </p:tgtEl>
                                        <p:attrNameLst>
                                          <p:attrName>style.visibility</p:attrName>
                                        </p:attrNameLst>
                                      </p:cBhvr>
                                      <p:to>
                                        <p:strVal val="visible"/>
                                      </p:to>
                                    </p:set>
                                    <p:anim calcmode="lin" valueType="num">
                                      <p:cBhvr additive="base">
                                        <p:cTn id="33" dur="500" fill="hold"/>
                                        <p:tgtEl>
                                          <p:spTgt spid="40"/>
                                        </p:tgtEl>
                                        <p:attrNameLst>
                                          <p:attrName>ppt_x</p:attrName>
                                        </p:attrNameLst>
                                      </p:cBhvr>
                                      <p:tavLst>
                                        <p:tav tm="0">
                                          <p:val>
                                            <p:strVal val="0-#ppt_w/2"/>
                                          </p:val>
                                        </p:tav>
                                        <p:tav tm="100000">
                                          <p:val>
                                            <p:strVal val="#ppt_x"/>
                                          </p:val>
                                        </p:tav>
                                      </p:tavLst>
                                    </p:anim>
                                    <p:anim calcmode="lin" valueType="num">
                                      <p:cBhvr additive="base">
                                        <p:cTn id="34" dur="500" fill="hold"/>
                                        <p:tgtEl>
                                          <p:spTgt spid="40"/>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300"/>
                                  </p:stCondLst>
                                  <p:childTnLst>
                                    <p:set>
                                      <p:cBhvr>
                                        <p:cTn id="36" dur="1" fill="hold">
                                          <p:stCondLst>
                                            <p:cond delay="0"/>
                                          </p:stCondLst>
                                        </p:cTn>
                                        <p:tgtEl>
                                          <p:spTgt spid="44"/>
                                        </p:tgtEl>
                                        <p:attrNameLst>
                                          <p:attrName>style.visibility</p:attrName>
                                        </p:attrNameLst>
                                      </p:cBhvr>
                                      <p:to>
                                        <p:strVal val="visible"/>
                                      </p:to>
                                    </p:set>
                                    <p:anim calcmode="lin" valueType="num">
                                      <p:cBhvr additive="base">
                                        <p:cTn id="37" dur="500" fill="hold"/>
                                        <p:tgtEl>
                                          <p:spTgt spid="44"/>
                                        </p:tgtEl>
                                        <p:attrNameLst>
                                          <p:attrName>ppt_x</p:attrName>
                                        </p:attrNameLst>
                                      </p:cBhvr>
                                      <p:tavLst>
                                        <p:tav tm="0">
                                          <p:val>
                                            <p:strVal val="1+#ppt_w/2"/>
                                          </p:val>
                                        </p:tav>
                                        <p:tav tm="100000">
                                          <p:val>
                                            <p:strVal val="#ppt_x"/>
                                          </p:val>
                                        </p:tav>
                                      </p:tavLst>
                                    </p:anim>
                                    <p:anim calcmode="lin" valueType="num">
                                      <p:cBhvr additive="base">
                                        <p:cTn id="38" dur="500" fill="hold"/>
                                        <p:tgtEl>
                                          <p:spTgt spid="44"/>
                                        </p:tgtEl>
                                        <p:attrNameLst>
                                          <p:attrName>ppt_y</p:attrName>
                                        </p:attrNameLst>
                                      </p:cBhvr>
                                      <p:tavLst>
                                        <p:tav tm="0">
                                          <p:val>
                                            <p:strVal val="#ppt_y"/>
                                          </p:val>
                                        </p:tav>
                                        <p:tav tm="100000">
                                          <p:val>
                                            <p:strVal val="#ppt_y"/>
                                          </p:val>
                                        </p:tav>
                                      </p:tavLst>
                                    </p:anim>
                                  </p:childTnLst>
                                </p:cTn>
                              </p:par>
                              <p:par>
                                <p:cTn id="39" presetID="22" presetClass="entr" presetSubtype="1" fill="hold" grpId="0" nodeType="withEffect">
                                  <p:stCondLst>
                                    <p:cond delay="600"/>
                                  </p:stCondLst>
                                  <p:childTnLst>
                                    <p:set>
                                      <p:cBhvr>
                                        <p:cTn id="40" dur="1" fill="hold">
                                          <p:stCondLst>
                                            <p:cond delay="0"/>
                                          </p:stCondLst>
                                        </p:cTn>
                                        <p:tgtEl>
                                          <p:spTgt spid="26"/>
                                        </p:tgtEl>
                                        <p:attrNameLst>
                                          <p:attrName>style.visibility</p:attrName>
                                        </p:attrNameLst>
                                      </p:cBhvr>
                                      <p:to>
                                        <p:strVal val="visible"/>
                                      </p:to>
                                    </p:set>
                                    <p:animEffect transition="in" filter="wipe(up)">
                                      <p:cBhvr>
                                        <p:cTn id="41" dur="500"/>
                                        <p:tgtEl>
                                          <p:spTgt spid="26"/>
                                        </p:tgtEl>
                                      </p:cBhvr>
                                    </p:animEffect>
                                  </p:childTnLst>
                                </p:cTn>
                              </p:par>
                              <p:par>
                                <p:cTn id="42" presetID="22" presetClass="entr" presetSubtype="1" fill="hold" grpId="0" nodeType="withEffect">
                                  <p:stCondLst>
                                    <p:cond delay="900"/>
                                  </p:stCondLst>
                                  <p:childTnLst>
                                    <p:set>
                                      <p:cBhvr>
                                        <p:cTn id="43" dur="1" fill="hold">
                                          <p:stCondLst>
                                            <p:cond delay="0"/>
                                          </p:stCondLst>
                                        </p:cTn>
                                        <p:tgtEl>
                                          <p:spTgt spid="27"/>
                                        </p:tgtEl>
                                        <p:attrNameLst>
                                          <p:attrName>style.visibility</p:attrName>
                                        </p:attrNameLst>
                                      </p:cBhvr>
                                      <p:to>
                                        <p:strVal val="visible"/>
                                      </p:to>
                                    </p:set>
                                    <p:animEffect transition="in" filter="wipe(up)">
                                      <p:cBhvr>
                                        <p:cTn id="44" dur="500"/>
                                        <p:tgtEl>
                                          <p:spTgt spid="27"/>
                                        </p:tgtEl>
                                      </p:cBhvr>
                                    </p:animEffect>
                                  </p:childTnLst>
                                </p:cTn>
                              </p:par>
                              <p:par>
                                <p:cTn id="45" presetID="22" presetClass="entr" presetSubtype="8" fill="hold" nodeType="withEffect">
                                  <p:stCondLst>
                                    <p:cond delay="1200"/>
                                  </p:stCondLst>
                                  <p:childTnLst>
                                    <p:set>
                                      <p:cBhvr>
                                        <p:cTn id="46" dur="1" fill="hold">
                                          <p:stCondLst>
                                            <p:cond delay="0"/>
                                          </p:stCondLst>
                                        </p:cTn>
                                        <p:tgtEl>
                                          <p:spTgt spid="30"/>
                                        </p:tgtEl>
                                        <p:attrNameLst>
                                          <p:attrName>style.visibility</p:attrName>
                                        </p:attrNameLst>
                                      </p:cBhvr>
                                      <p:to>
                                        <p:strVal val="visible"/>
                                      </p:to>
                                    </p:set>
                                    <p:animEffect transition="in" filter="wipe(left)">
                                      <p:cBhvr>
                                        <p:cTn id="47" dur="500"/>
                                        <p:tgtEl>
                                          <p:spTgt spid="30"/>
                                        </p:tgtEl>
                                      </p:cBhvr>
                                    </p:animEffect>
                                  </p:childTnLst>
                                </p:cTn>
                              </p:par>
                              <p:par>
                                <p:cTn id="48" presetID="22" presetClass="entr" presetSubtype="1" fill="hold" grpId="0" nodeType="withEffect">
                                  <p:stCondLst>
                                    <p:cond delay="1500"/>
                                  </p:stCondLst>
                                  <p:childTnLst>
                                    <p:set>
                                      <p:cBhvr>
                                        <p:cTn id="49" dur="1" fill="hold">
                                          <p:stCondLst>
                                            <p:cond delay="0"/>
                                          </p:stCondLst>
                                        </p:cTn>
                                        <p:tgtEl>
                                          <p:spTgt spid="28"/>
                                        </p:tgtEl>
                                        <p:attrNameLst>
                                          <p:attrName>style.visibility</p:attrName>
                                        </p:attrNameLst>
                                      </p:cBhvr>
                                      <p:to>
                                        <p:strVal val="visible"/>
                                      </p:to>
                                    </p:set>
                                    <p:animEffect transition="in" filter="wipe(up)">
                                      <p:cBhvr>
                                        <p:cTn id="50" dur="500"/>
                                        <p:tgtEl>
                                          <p:spTgt spid="28"/>
                                        </p:tgtEl>
                                      </p:cBhvr>
                                    </p:animEffect>
                                  </p:childTnLst>
                                </p:cTn>
                              </p:par>
                              <p:par>
                                <p:cTn id="51" presetID="22" presetClass="entr" presetSubtype="1" fill="hold" grpId="0" nodeType="withEffect">
                                  <p:stCondLst>
                                    <p:cond delay="1800"/>
                                  </p:stCondLst>
                                  <p:childTnLst>
                                    <p:set>
                                      <p:cBhvr>
                                        <p:cTn id="52" dur="1" fill="hold">
                                          <p:stCondLst>
                                            <p:cond delay="0"/>
                                          </p:stCondLst>
                                        </p:cTn>
                                        <p:tgtEl>
                                          <p:spTgt spid="29"/>
                                        </p:tgtEl>
                                        <p:attrNameLst>
                                          <p:attrName>style.visibility</p:attrName>
                                        </p:attrNameLst>
                                      </p:cBhvr>
                                      <p:to>
                                        <p:strVal val="visible"/>
                                      </p:to>
                                    </p:set>
                                    <p:animEffect transition="in" filter="wipe(up)">
                                      <p:cBhvr>
                                        <p:cTn id="53" dur="500"/>
                                        <p:tgtEl>
                                          <p:spTgt spid="29"/>
                                        </p:tgtEl>
                                      </p:cBhvr>
                                    </p:animEffect>
                                  </p:childTnLst>
                                </p:cTn>
                              </p:par>
                              <p:par>
                                <p:cTn id="54" presetID="22" presetClass="entr" presetSubtype="8" fill="hold" nodeType="withEffect">
                                  <p:stCondLst>
                                    <p:cond delay="2100"/>
                                  </p:stCondLst>
                                  <p:childTnLst>
                                    <p:set>
                                      <p:cBhvr>
                                        <p:cTn id="55" dur="1" fill="hold">
                                          <p:stCondLst>
                                            <p:cond delay="0"/>
                                          </p:stCondLst>
                                        </p:cTn>
                                        <p:tgtEl>
                                          <p:spTgt spid="35"/>
                                        </p:tgtEl>
                                        <p:attrNameLst>
                                          <p:attrName>style.visibility</p:attrName>
                                        </p:attrNameLst>
                                      </p:cBhvr>
                                      <p:to>
                                        <p:strVal val="visible"/>
                                      </p:to>
                                    </p:set>
                                    <p:animEffect transition="in" filter="wipe(left)">
                                      <p:cBhvr>
                                        <p:cTn id="5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8" grpId="0" animBg="1"/>
      <p:bldP spid="20" grpId="0" animBg="1"/>
      <p:bldP spid="26" grpId="0" animBg="1"/>
      <p:bldP spid="27" grpId="0" animBg="1"/>
      <p:bldP spid="28" grpId="0" animBg="1"/>
      <p:bldP spid="2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00094" y="1769725"/>
            <a:ext cx="1757998" cy="17655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9442" tIns="44720" rIns="89442" bIns="44720" rtlCol="0" anchor="ctr"/>
          <a:lstStyle/>
          <a:p>
            <a:pPr algn="ctr"/>
            <a:endParaRPr lang="zh-CN" altLang="en-US" sz="2135"/>
          </a:p>
        </p:txBody>
      </p:sp>
      <p:sp>
        <p:nvSpPr>
          <p:cNvPr id="3" name="矩形 2"/>
          <p:cNvSpPr/>
          <p:nvPr/>
        </p:nvSpPr>
        <p:spPr>
          <a:xfrm>
            <a:off x="1200094" y="3535309"/>
            <a:ext cx="1757998" cy="105934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442" tIns="44720" rIns="89442" bIns="44720"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rPr>
              <a:t>点击添加标题</a:t>
            </a:r>
          </a:p>
        </p:txBody>
      </p:sp>
      <p:sp>
        <p:nvSpPr>
          <p:cNvPr id="4" name="矩形 3"/>
          <p:cNvSpPr/>
          <p:nvPr/>
        </p:nvSpPr>
        <p:spPr>
          <a:xfrm>
            <a:off x="3186631" y="1769725"/>
            <a:ext cx="1757998" cy="17655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89442" tIns="44720" rIns="89442" bIns="44720" rtlCol="0" anchor="ctr"/>
          <a:lstStyle/>
          <a:p>
            <a:pPr algn="ctr"/>
            <a:endParaRPr lang="zh-CN" altLang="en-US" sz="2135"/>
          </a:p>
        </p:txBody>
      </p:sp>
      <p:sp>
        <p:nvSpPr>
          <p:cNvPr id="5" name="矩形 4"/>
          <p:cNvSpPr/>
          <p:nvPr/>
        </p:nvSpPr>
        <p:spPr>
          <a:xfrm>
            <a:off x="3186631" y="3535309"/>
            <a:ext cx="1757998" cy="105934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442" tIns="44720" rIns="89442" bIns="44720"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rPr>
              <a:t>点击添加标题</a:t>
            </a:r>
          </a:p>
        </p:txBody>
      </p:sp>
      <p:sp>
        <p:nvSpPr>
          <p:cNvPr id="6" name="矩形 5"/>
          <p:cNvSpPr/>
          <p:nvPr/>
        </p:nvSpPr>
        <p:spPr>
          <a:xfrm>
            <a:off x="5173170" y="1769725"/>
            <a:ext cx="1757998" cy="176558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9442" tIns="44720" rIns="89442" bIns="44720" rtlCol="0" anchor="ctr"/>
          <a:lstStyle/>
          <a:p>
            <a:pPr algn="ctr"/>
            <a:endParaRPr lang="zh-CN" altLang="en-US" sz="2135"/>
          </a:p>
        </p:txBody>
      </p:sp>
      <p:sp>
        <p:nvSpPr>
          <p:cNvPr id="7" name="矩形 6"/>
          <p:cNvSpPr/>
          <p:nvPr/>
        </p:nvSpPr>
        <p:spPr>
          <a:xfrm>
            <a:off x="5173170" y="3535309"/>
            <a:ext cx="1757998" cy="105934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442" tIns="44720" rIns="89442" bIns="44720"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rPr>
              <a:t>点击添加标题</a:t>
            </a:r>
          </a:p>
        </p:txBody>
      </p:sp>
      <p:sp>
        <p:nvSpPr>
          <p:cNvPr id="8" name="矩形 7"/>
          <p:cNvSpPr/>
          <p:nvPr/>
        </p:nvSpPr>
        <p:spPr>
          <a:xfrm>
            <a:off x="7159710" y="1769725"/>
            <a:ext cx="1757998" cy="1765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89442" tIns="44720" rIns="89442" bIns="44720" rtlCol="0" anchor="ctr"/>
          <a:lstStyle/>
          <a:p>
            <a:pPr algn="ctr"/>
            <a:endParaRPr lang="zh-CN" altLang="en-US" sz="2135"/>
          </a:p>
        </p:txBody>
      </p:sp>
      <p:sp>
        <p:nvSpPr>
          <p:cNvPr id="9" name="矩形 8"/>
          <p:cNvSpPr/>
          <p:nvPr/>
        </p:nvSpPr>
        <p:spPr>
          <a:xfrm>
            <a:off x="7159710" y="3535309"/>
            <a:ext cx="1757998" cy="105934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442" tIns="44720" rIns="89442" bIns="44720"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rPr>
              <a:t>点击添加标题</a:t>
            </a:r>
          </a:p>
        </p:txBody>
      </p:sp>
      <p:sp>
        <p:nvSpPr>
          <p:cNvPr id="10" name="矩形 9"/>
          <p:cNvSpPr/>
          <p:nvPr/>
        </p:nvSpPr>
        <p:spPr>
          <a:xfrm>
            <a:off x="9146247" y="1769725"/>
            <a:ext cx="1757998" cy="176558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89442" tIns="44720" rIns="89442" bIns="44720" rtlCol="0" anchor="ctr"/>
          <a:lstStyle/>
          <a:p>
            <a:pPr algn="ctr"/>
            <a:endParaRPr lang="zh-CN" altLang="en-US" sz="2135"/>
          </a:p>
        </p:txBody>
      </p:sp>
      <p:sp>
        <p:nvSpPr>
          <p:cNvPr id="11" name="矩形 10"/>
          <p:cNvSpPr/>
          <p:nvPr/>
        </p:nvSpPr>
        <p:spPr>
          <a:xfrm>
            <a:off x="9146247" y="3535309"/>
            <a:ext cx="1757998" cy="105934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89442" tIns="44720" rIns="89442" bIns="44720"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rPr>
              <a:t>点击添加标题</a:t>
            </a:r>
          </a:p>
        </p:txBody>
      </p:sp>
      <p:grpSp>
        <p:nvGrpSpPr>
          <p:cNvPr id="12" name="组合 11"/>
          <p:cNvGrpSpPr/>
          <p:nvPr/>
        </p:nvGrpSpPr>
        <p:grpSpPr>
          <a:xfrm>
            <a:off x="1762914" y="1981593"/>
            <a:ext cx="632363" cy="816374"/>
            <a:chOff x="3095876" y="2479873"/>
            <a:chExt cx="366231" cy="470769"/>
          </a:xfrm>
        </p:grpSpPr>
        <p:sp>
          <p:nvSpPr>
            <p:cNvPr id="13" name="Freeform 108"/>
            <p:cNvSpPr/>
            <p:nvPr/>
          </p:nvSpPr>
          <p:spPr bwMode="auto">
            <a:xfrm flipH="1">
              <a:off x="3095876" y="2898027"/>
              <a:ext cx="51923" cy="52615"/>
            </a:xfrm>
            <a:custGeom>
              <a:avLst/>
              <a:gdLst>
                <a:gd name="T0" fmla="*/ 0 w 32"/>
                <a:gd name="T1" fmla="*/ 32 h 32"/>
                <a:gd name="T2" fmla="*/ 16 w 32"/>
                <a:gd name="T3" fmla="*/ 32 h 32"/>
                <a:gd name="T4" fmla="*/ 32 w 32"/>
                <a:gd name="T5" fmla="*/ 16 h 32"/>
                <a:gd name="T6" fmla="*/ 32 w 32"/>
                <a:gd name="T7" fmla="*/ 0 h 32"/>
                <a:gd name="T8" fmla="*/ 0 w 32"/>
                <a:gd name="T9" fmla="*/ 0 h 32"/>
                <a:gd name="T10" fmla="*/ 0 w 32"/>
                <a:gd name="T11" fmla="*/ 32 h 32"/>
              </a:gdLst>
              <a:ahLst/>
              <a:cxnLst>
                <a:cxn ang="0">
                  <a:pos x="T0" y="T1"/>
                </a:cxn>
                <a:cxn ang="0">
                  <a:pos x="T2" y="T3"/>
                </a:cxn>
                <a:cxn ang="0">
                  <a:pos x="T4" y="T5"/>
                </a:cxn>
                <a:cxn ang="0">
                  <a:pos x="T6" y="T7"/>
                </a:cxn>
                <a:cxn ang="0">
                  <a:pos x="T8" y="T9"/>
                </a:cxn>
                <a:cxn ang="0">
                  <a:pos x="T10" y="T11"/>
                </a:cxn>
              </a:cxnLst>
              <a:rect l="0" t="0" r="r" b="b"/>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4715">
                <a:defRPr/>
              </a:pPr>
              <a:endParaRPr lang="zh-CN" altLang="en-US" sz="1600">
                <a:solidFill>
                  <a:sysClr val="windowText" lastClr="000000"/>
                </a:solidFill>
                <a:latin typeface="Calibri" panose="020F0502020204030204"/>
                <a:ea typeface="宋体" panose="02010600030101010101" pitchFamily="2" charset="-122"/>
              </a:endParaRPr>
            </a:p>
          </p:txBody>
        </p:sp>
        <p:sp>
          <p:nvSpPr>
            <p:cNvPr id="14" name="Freeform 109"/>
            <p:cNvSpPr>
              <a:spLocks noEditPoints="1"/>
            </p:cNvSpPr>
            <p:nvPr/>
          </p:nvSpPr>
          <p:spPr bwMode="auto">
            <a:xfrm flipH="1">
              <a:off x="3095876" y="2479873"/>
              <a:ext cx="366231" cy="470769"/>
            </a:xfrm>
            <a:custGeom>
              <a:avLst/>
              <a:gdLst>
                <a:gd name="T0" fmla="*/ 208 w 224"/>
                <a:gd name="T1" fmla="*/ 0 h 288"/>
                <a:gd name="T2" fmla="*/ 16 w 224"/>
                <a:gd name="T3" fmla="*/ 0 h 288"/>
                <a:gd name="T4" fmla="*/ 0 w 224"/>
                <a:gd name="T5" fmla="*/ 16 h 288"/>
                <a:gd name="T6" fmla="*/ 0 w 224"/>
                <a:gd name="T7" fmla="*/ 272 h 288"/>
                <a:gd name="T8" fmla="*/ 16 w 224"/>
                <a:gd name="T9" fmla="*/ 288 h 288"/>
                <a:gd name="T10" fmla="*/ 176 w 224"/>
                <a:gd name="T11" fmla="*/ 288 h 288"/>
                <a:gd name="T12" fmla="*/ 176 w 224"/>
                <a:gd name="T13" fmla="*/ 144 h 288"/>
                <a:gd name="T14" fmla="*/ 224 w 224"/>
                <a:gd name="T15" fmla="*/ 144 h 288"/>
                <a:gd name="T16" fmla="*/ 224 w 224"/>
                <a:gd name="T17" fmla="*/ 16 h 288"/>
                <a:gd name="T18" fmla="*/ 208 w 224"/>
                <a:gd name="T19" fmla="*/ 0 h 288"/>
                <a:gd name="T20" fmla="*/ 168 w 224"/>
                <a:gd name="T21" fmla="*/ 104 h 288"/>
                <a:gd name="T22" fmla="*/ 56 w 224"/>
                <a:gd name="T23" fmla="*/ 104 h 288"/>
                <a:gd name="T24" fmla="*/ 56 w 224"/>
                <a:gd name="T25" fmla="*/ 88 h 288"/>
                <a:gd name="T26" fmla="*/ 168 w 224"/>
                <a:gd name="T27" fmla="*/ 88 h 288"/>
                <a:gd name="T28" fmla="*/ 168 w 224"/>
                <a:gd name="T29" fmla="*/ 104 h 288"/>
                <a:gd name="T30" fmla="*/ 168 w 224"/>
                <a:gd name="T31" fmla="*/ 72 h 288"/>
                <a:gd name="T32" fmla="*/ 56 w 224"/>
                <a:gd name="T33" fmla="*/ 72 h 288"/>
                <a:gd name="T34" fmla="*/ 56 w 224"/>
                <a:gd name="T35" fmla="*/ 56 h 288"/>
                <a:gd name="T36" fmla="*/ 168 w 224"/>
                <a:gd name="T37" fmla="*/ 56 h 288"/>
                <a:gd name="T38" fmla="*/ 168 w 224"/>
                <a:gd name="T39" fmla="*/ 72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4715">
                <a:defRPr/>
              </a:pPr>
              <a:endParaRPr lang="zh-CN" altLang="en-US" sz="1600">
                <a:solidFill>
                  <a:sysClr val="windowText" lastClr="000000"/>
                </a:solidFill>
                <a:latin typeface="Calibri" panose="020F0502020204030204"/>
                <a:ea typeface="宋体" panose="02010600030101010101" pitchFamily="2" charset="-122"/>
              </a:endParaRPr>
            </a:p>
          </p:txBody>
        </p:sp>
        <p:sp>
          <p:nvSpPr>
            <p:cNvPr id="15" name="Rectangle 110"/>
            <p:cNvSpPr>
              <a:spLocks noChangeArrowheads="1"/>
            </p:cNvSpPr>
            <p:nvPr/>
          </p:nvSpPr>
          <p:spPr bwMode="auto">
            <a:xfrm flipH="1">
              <a:off x="3095876" y="2741565"/>
              <a:ext cx="51923" cy="519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8" tIns="60944" rIns="121888" bIns="60944"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4715">
                <a:defRPr/>
              </a:pPr>
              <a:endParaRPr lang="zh-CN" altLang="en-US" sz="1600">
                <a:solidFill>
                  <a:sysClr val="windowText" lastClr="000000"/>
                </a:solidFill>
                <a:latin typeface="Calibri" panose="020F0502020204030204"/>
                <a:ea typeface="宋体" panose="02010600030101010101" pitchFamily="2" charset="-122"/>
              </a:endParaRPr>
            </a:p>
          </p:txBody>
        </p:sp>
        <p:sp>
          <p:nvSpPr>
            <p:cNvPr id="16" name="Rectangle 111"/>
            <p:cNvSpPr>
              <a:spLocks noChangeArrowheads="1"/>
            </p:cNvSpPr>
            <p:nvPr/>
          </p:nvSpPr>
          <p:spPr bwMode="auto">
            <a:xfrm flipH="1">
              <a:off x="3095876" y="2819796"/>
              <a:ext cx="51923" cy="526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8" tIns="60944" rIns="121888" bIns="60944"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4715">
                <a:defRPr/>
              </a:pPr>
              <a:endParaRPr lang="zh-CN" altLang="en-US" sz="1600">
                <a:solidFill>
                  <a:sysClr val="windowText" lastClr="000000"/>
                </a:solidFill>
                <a:latin typeface="Calibri" panose="020F0502020204030204"/>
                <a:ea typeface="宋体" panose="02010600030101010101" pitchFamily="2" charset="-122"/>
              </a:endParaRPr>
            </a:p>
          </p:txBody>
        </p:sp>
      </p:grpSp>
      <p:sp>
        <p:nvSpPr>
          <p:cNvPr id="17" name="Freeform 64"/>
          <p:cNvSpPr>
            <a:spLocks noEditPoints="1"/>
          </p:cNvSpPr>
          <p:nvPr/>
        </p:nvSpPr>
        <p:spPr bwMode="auto">
          <a:xfrm flipH="1">
            <a:off x="3630367" y="2027377"/>
            <a:ext cx="870531" cy="724809"/>
          </a:xfrm>
          <a:custGeom>
            <a:avLst/>
            <a:gdLst>
              <a:gd name="T0" fmla="*/ 188 w 308"/>
              <a:gd name="T1" fmla="*/ 19 h 256"/>
              <a:gd name="T2" fmla="*/ 154 w 308"/>
              <a:gd name="T3" fmla="*/ 0 h 256"/>
              <a:gd name="T4" fmla="*/ 120 w 308"/>
              <a:gd name="T5" fmla="*/ 19 h 256"/>
              <a:gd name="T6" fmla="*/ 8 w 308"/>
              <a:gd name="T7" fmla="*/ 195 h 256"/>
              <a:gd name="T8" fmla="*/ 7 w 308"/>
              <a:gd name="T9" fmla="*/ 235 h 256"/>
              <a:gd name="T10" fmla="*/ 42 w 308"/>
              <a:gd name="T11" fmla="*/ 256 h 256"/>
              <a:gd name="T12" fmla="*/ 266 w 308"/>
              <a:gd name="T13" fmla="*/ 256 h 256"/>
              <a:gd name="T14" fmla="*/ 301 w 308"/>
              <a:gd name="T15" fmla="*/ 235 h 256"/>
              <a:gd name="T16" fmla="*/ 300 w 308"/>
              <a:gd name="T17" fmla="*/ 195 h 256"/>
              <a:gd name="T18" fmla="*/ 188 w 308"/>
              <a:gd name="T19" fmla="*/ 19 h 256"/>
              <a:gd name="T20" fmla="*/ 154 w 308"/>
              <a:gd name="T21" fmla="*/ 216 h 256"/>
              <a:gd name="T22" fmla="*/ 138 w 308"/>
              <a:gd name="T23" fmla="*/ 200 h 256"/>
              <a:gd name="T24" fmla="*/ 154 w 308"/>
              <a:gd name="T25" fmla="*/ 184 h 256"/>
              <a:gd name="T26" fmla="*/ 170 w 308"/>
              <a:gd name="T27" fmla="*/ 200 h 256"/>
              <a:gd name="T28" fmla="*/ 154 w 308"/>
              <a:gd name="T29" fmla="*/ 216 h 256"/>
              <a:gd name="T30" fmla="*/ 170 w 308"/>
              <a:gd name="T31" fmla="*/ 152 h 256"/>
              <a:gd name="T32" fmla="*/ 154 w 308"/>
              <a:gd name="T33" fmla="*/ 168 h 256"/>
              <a:gd name="T34" fmla="*/ 138 w 308"/>
              <a:gd name="T35" fmla="*/ 152 h 256"/>
              <a:gd name="T36" fmla="*/ 138 w 308"/>
              <a:gd name="T37" fmla="*/ 96 h 256"/>
              <a:gd name="T38" fmla="*/ 154 w 308"/>
              <a:gd name="T39" fmla="*/ 80 h 256"/>
              <a:gd name="T40" fmla="*/ 170 w 308"/>
              <a:gd name="T41" fmla="*/ 96 h 256"/>
              <a:gd name="T42" fmla="*/ 170 w 308"/>
              <a:gd name="T43" fmla="*/ 15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8" h="256">
                <a:moveTo>
                  <a:pt x="188" y="19"/>
                </a:moveTo>
                <a:cubicBezTo>
                  <a:pt x="180" y="7"/>
                  <a:pt x="168" y="0"/>
                  <a:pt x="154" y="0"/>
                </a:cubicBezTo>
                <a:cubicBezTo>
                  <a:pt x="140" y="0"/>
                  <a:pt x="128" y="7"/>
                  <a:pt x="120" y="19"/>
                </a:cubicBezTo>
                <a:cubicBezTo>
                  <a:pt x="8" y="195"/>
                  <a:pt x="8" y="195"/>
                  <a:pt x="8" y="195"/>
                </a:cubicBezTo>
                <a:cubicBezTo>
                  <a:pt x="0" y="207"/>
                  <a:pt x="0" y="222"/>
                  <a:pt x="7" y="235"/>
                </a:cubicBezTo>
                <a:cubicBezTo>
                  <a:pt x="14" y="248"/>
                  <a:pt x="27" y="256"/>
                  <a:pt x="42" y="256"/>
                </a:cubicBezTo>
                <a:cubicBezTo>
                  <a:pt x="266" y="256"/>
                  <a:pt x="266" y="256"/>
                  <a:pt x="266" y="256"/>
                </a:cubicBezTo>
                <a:cubicBezTo>
                  <a:pt x="281" y="256"/>
                  <a:pt x="294" y="248"/>
                  <a:pt x="301" y="235"/>
                </a:cubicBezTo>
                <a:cubicBezTo>
                  <a:pt x="308" y="222"/>
                  <a:pt x="308" y="207"/>
                  <a:pt x="300" y="195"/>
                </a:cubicBezTo>
                <a:lnTo>
                  <a:pt x="188" y="19"/>
                </a:lnTo>
                <a:close/>
                <a:moveTo>
                  <a:pt x="154" y="216"/>
                </a:moveTo>
                <a:cubicBezTo>
                  <a:pt x="145" y="216"/>
                  <a:pt x="138" y="209"/>
                  <a:pt x="138" y="200"/>
                </a:cubicBezTo>
                <a:cubicBezTo>
                  <a:pt x="138" y="191"/>
                  <a:pt x="145" y="184"/>
                  <a:pt x="154" y="184"/>
                </a:cubicBezTo>
                <a:cubicBezTo>
                  <a:pt x="163" y="184"/>
                  <a:pt x="170" y="191"/>
                  <a:pt x="170" y="200"/>
                </a:cubicBezTo>
                <a:cubicBezTo>
                  <a:pt x="170" y="209"/>
                  <a:pt x="163" y="216"/>
                  <a:pt x="154" y="216"/>
                </a:cubicBezTo>
                <a:close/>
                <a:moveTo>
                  <a:pt x="170" y="152"/>
                </a:moveTo>
                <a:cubicBezTo>
                  <a:pt x="170" y="161"/>
                  <a:pt x="163" y="168"/>
                  <a:pt x="154" y="168"/>
                </a:cubicBezTo>
                <a:cubicBezTo>
                  <a:pt x="145" y="168"/>
                  <a:pt x="138" y="161"/>
                  <a:pt x="138" y="152"/>
                </a:cubicBezTo>
                <a:cubicBezTo>
                  <a:pt x="138" y="96"/>
                  <a:pt x="138" y="96"/>
                  <a:pt x="138" y="96"/>
                </a:cubicBezTo>
                <a:cubicBezTo>
                  <a:pt x="138" y="87"/>
                  <a:pt x="145" y="80"/>
                  <a:pt x="154" y="80"/>
                </a:cubicBezTo>
                <a:cubicBezTo>
                  <a:pt x="163" y="80"/>
                  <a:pt x="170" y="87"/>
                  <a:pt x="170" y="96"/>
                </a:cubicBezTo>
                <a:lnTo>
                  <a:pt x="170" y="15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89442" tIns="44720" rIns="89442" bIns="44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4715">
              <a:defRPr/>
            </a:pPr>
            <a:endParaRPr lang="zh-CN" altLang="en-US" sz="1600">
              <a:solidFill>
                <a:sysClr val="windowText" lastClr="000000"/>
              </a:solidFill>
              <a:latin typeface="Calibri" panose="020F0502020204030204"/>
              <a:ea typeface="宋体" panose="02010600030101010101" pitchFamily="2" charset="-122"/>
            </a:endParaRPr>
          </a:p>
        </p:txBody>
      </p:sp>
      <p:grpSp>
        <p:nvGrpSpPr>
          <p:cNvPr id="18" name="组合 17"/>
          <p:cNvGrpSpPr/>
          <p:nvPr/>
        </p:nvGrpSpPr>
        <p:grpSpPr>
          <a:xfrm>
            <a:off x="5780451" y="1992614"/>
            <a:ext cx="543437" cy="794334"/>
            <a:chOff x="5690315" y="3674507"/>
            <a:chExt cx="314729" cy="458061"/>
          </a:xfrm>
        </p:grpSpPr>
        <p:sp>
          <p:nvSpPr>
            <p:cNvPr id="19" name="Freeform 36"/>
            <p:cNvSpPr/>
            <p:nvPr/>
          </p:nvSpPr>
          <p:spPr bwMode="auto">
            <a:xfrm flipH="1">
              <a:off x="5782528" y="4054387"/>
              <a:ext cx="130302" cy="78181"/>
            </a:xfrm>
            <a:custGeom>
              <a:avLst/>
              <a:gdLst>
                <a:gd name="T0" fmla="*/ 73 w 80"/>
                <a:gd name="T1" fmla="*/ 2 h 48"/>
                <a:gd name="T2" fmla="*/ 44 w 80"/>
                <a:gd name="T3" fmla="*/ 8 h 48"/>
                <a:gd name="T4" fmla="*/ 40 w 80"/>
                <a:gd name="T5" fmla="*/ 8 h 48"/>
                <a:gd name="T6" fmla="*/ 36 w 80"/>
                <a:gd name="T7" fmla="*/ 8 h 48"/>
                <a:gd name="T8" fmla="*/ 7 w 80"/>
                <a:gd name="T9" fmla="*/ 2 h 48"/>
                <a:gd name="T10" fmla="*/ 0 w 80"/>
                <a:gd name="T11" fmla="*/ 0 h 48"/>
                <a:gd name="T12" fmla="*/ 0 w 80"/>
                <a:gd name="T13" fmla="*/ 0 h 48"/>
                <a:gd name="T14" fmla="*/ 40 w 80"/>
                <a:gd name="T15" fmla="*/ 48 h 48"/>
                <a:gd name="T16" fmla="*/ 80 w 80"/>
                <a:gd name="T17" fmla="*/ 0 h 48"/>
                <a:gd name="T18" fmla="*/ 80 w 80"/>
                <a:gd name="T19" fmla="*/ 0 h 48"/>
                <a:gd name="T20" fmla="*/ 73 w 80"/>
                <a:gd name="T21"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4715">
                <a:defRPr/>
              </a:pPr>
              <a:endParaRPr lang="zh-CN" altLang="en-US" sz="1600">
                <a:solidFill>
                  <a:sysClr val="windowText" lastClr="000000"/>
                </a:solidFill>
                <a:latin typeface="Calibri" panose="020F0502020204030204"/>
                <a:ea typeface="宋体" panose="02010600030101010101" pitchFamily="2" charset="-122"/>
              </a:endParaRPr>
            </a:p>
          </p:txBody>
        </p:sp>
        <p:sp>
          <p:nvSpPr>
            <p:cNvPr id="20" name="Freeform 37"/>
            <p:cNvSpPr>
              <a:spLocks noEditPoints="1"/>
            </p:cNvSpPr>
            <p:nvPr/>
          </p:nvSpPr>
          <p:spPr bwMode="auto">
            <a:xfrm flipH="1">
              <a:off x="5690315" y="3674507"/>
              <a:ext cx="314729" cy="366849"/>
            </a:xfrm>
            <a:custGeom>
              <a:avLst/>
              <a:gdLst>
                <a:gd name="T0" fmla="*/ 96 w 192"/>
                <a:gd name="T1" fmla="*/ 0 h 224"/>
                <a:gd name="T2" fmla="*/ 0 w 192"/>
                <a:gd name="T3" fmla="*/ 96 h 224"/>
                <a:gd name="T4" fmla="*/ 48 w 192"/>
                <a:gd name="T5" fmla="*/ 200 h 224"/>
                <a:gd name="T6" fmla="*/ 67 w 192"/>
                <a:gd name="T7" fmla="*/ 219 h 224"/>
                <a:gd name="T8" fmla="*/ 90 w 192"/>
                <a:gd name="T9" fmla="*/ 224 h 224"/>
                <a:gd name="T10" fmla="*/ 96 w 192"/>
                <a:gd name="T11" fmla="*/ 224 h 224"/>
                <a:gd name="T12" fmla="*/ 125 w 192"/>
                <a:gd name="T13" fmla="*/ 218 h 224"/>
                <a:gd name="T14" fmla="*/ 144 w 192"/>
                <a:gd name="T15" fmla="*/ 200 h 224"/>
                <a:gd name="T16" fmla="*/ 192 w 192"/>
                <a:gd name="T17" fmla="*/ 96 h 224"/>
                <a:gd name="T18" fmla="*/ 96 w 192"/>
                <a:gd name="T19" fmla="*/ 0 h 224"/>
                <a:gd name="T20" fmla="*/ 113 w 192"/>
                <a:gd name="T21" fmla="*/ 40 h 224"/>
                <a:gd name="T22" fmla="*/ 31 w 192"/>
                <a:gd name="T23" fmla="*/ 121 h 224"/>
                <a:gd name="T24" fmla="*/ 31 w 192"/>
                <a:gd name="T25" fmla="*/ 128 h 224"/>
                <a:gd name="T26" fmla="*/ 24 w 192"/>
                <a:gd name="T27" fmla="*/ 98 h 224"/>
                <a:gd name="T28" fmla="*/ 99 w 192"/>
                <a:gd name="T29" fmla="*/ 24 h 224"/>
                <a:gd name="T30" fmla="*/ 160 w 192"/>
                <a:gd name="T31" fmla="*/ 54 h 224"/>
                <a:gd name="T32" fmla="*/ 113 w 192"/>
                <a:gd name="T33" fmla="*/ 4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4715">
                <a:defRPr/>
              </a:pPr>
              <a:endParaRPr lang="zh-CN" altLang="en-US" sz="1600">
                <a:solidFill>
                  <a:sysClr val="windowText" lastClr="000000"/>
                </a:solidFill>
                <a:latin typeface="Calibri" panose="020F0502020204030204"/>
                <a:ea typeface="宋体" panose="02010600030101010101" pitchFamily="2" charset="-122"/>
              </a:endParaRPr>
            </a:p>
          </p:txBody>
        </p:sp>
      </p:grpSp>
      <p:sp>
        <p:nvSpPr>
          <p:cNvPr id="21" name="Freeform 9"/>
          <p:cNvSpPr/>
          <p:nvPr/>
        </p:nvSpPr>
        <p:spPr bwMode="auto">
          <a:xfrm flipH="1">
            <a:off x="7587004" y="2105593"/>
            <a:ext cx="903413" cy="568376"/>
          </a:xfrm>
          <a:custGeom>
            <a:avLst/>
            <a:gdLst>
              <a:gd name="T0" fmla="*/ 262 w 320"/>
              <a:gd name="T1" fmla="*/ 70 h 200"/>
              <a:gd name="T2" fmla="*/ 163 w 320"/>
              <a:gd name="T3" fmla="*/ 0 h 200"/>
              <a:gd name="T4" fmla="*/ 63 w 320"/>
              <a:gd name="T5" fmla="*/ 94 h 200"/>
              <a:gd name="T6" fmla="*/ 54 w 320"/>
              <a:gd name="T7" fmla="*/ 93 h 200"/>
              <a:gd name="T8" fmla="*/ 0 w 320"/>
              <a:gd name="T9" fmla="*/ 146 h 200"/>
              <a:gd name="T10" fmla="*/ 43 w 320"/>
              <a:gd name="T11" fmla="*/ 200 h 200"/>
              <a:gd name="T12" fmla="*/ 251 w 320"/>
              <a:gd name="T13" fmla="*/ 200 h 200"/>
              <a:gd name="T14" fmla="*/ 320 w 320"/>
              <a:gd name="T15" fmla="*/ 134 h 200"/>
              <a:gd name="T16" fmla="*/ 262 w 320"/>
              <a:gd name="T17" fmla="*/ 7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0" h="200">
                <a:moveTo>
                  <a:pt x="262" y="70"/>
                </a:moveTo>
                <a:cubicBezTo>
                  <a:pt x="249" y="29"/>
                  <a:pt x="209" y="0"/>
                  <a:pt x="163" y="0"/>
                </a:cubicBezTo>
                <a:cubicBezTo>
                  <a:pt x="108" y="0"/>
                  <a:pt x="66" y="41"/>
                  <a:pt x="63" y="94"/>
                </a:cubicBezTo>
                <a:cubicBezTo>
                  <a:pt x="60" y="94"/>
                  <a:pt x="57" y="93"/>
                  <a:pt x="54" y="93"/>
                </a:cubicBezTo>
                <a:cubicBezTo>
                  <a:pt x="24" y="93"/>
                  <a:pt x="0" y="117"/>
                  <a:pt x="0" y="146"/>
                </a:cubicBezTo>
                <a:cubicBezTo>
                  <a:pt x="0" y="171"/>
                  <a:pt x="19" y="195"/>
                  <a:pt x="43" y="200"/>
                </a:cubicBezTo>
                <a:cubicBezTo>
                  <a:pt x="251" y="200"/>
                  <a:pt x="251" y="200"/>
                  <a:pt x="251" y="200"/>
                </a:cubicBezTo>
                <a:cubicBezTo>
                  <a:pt x="287" y="200"/>
                  <a:pt x="320" y="170"/>
                  <a:pt x="320" y="134"/>
                </a:cubicBezTo>
                <a:cubicBezTo>
                  <a:pt x="320" y="101"/>
                  <a:pt x="295" y="74"/>
                  <a:pt x="262" y="7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89442" tIns="44720" rIns="89442" bIns="44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4715">
              <a:defRPr/>
            </a:pPr>
            <a:endParaRPr lang="zh-CN" altLang="en-US" sz="1600">
              <a:solidFill>
                <a:sysClr val="windowText" lastClr="000000"/>
              </a:solidFill>
              <a:latin typeface="Calibri" panose="020F0502020204030204"/>
              <a:ea typeface="宋体" panose="02010600030101010101" pitchFamily="2" charset="-122"/>
            </a:endParaRPr>
          </a:p>
        </p:txBody>
      </p:sp>
      <p:grpSp>
        <p:nvGrpSpPr>
          <p:cNvPr id="22" name="组合 21"/>
          <p:cNvGrpSpPr/>
          <p:nvPr/>
        </p:nvGrpSpPr>
        <p:grpSpPr>
          <a:xfrm>
            <a:off x="9640174" y="2026508"/>
            <a:ext cx="770153" cy="726549"/>
            <a:chOff x="1784487" y="2486066"/>
            <a:chExt cx="446032" cy="418971"/>
          </a:xfrm>
          <a:solidFill>
            <a:schemeClr val="bg1"/>
          </a:solidFill>
        </p:grpSpPr>
        <p:sp>
          <p:nvSpPr>
            <p:cNvPr id="23" name="Freeform 68"/>
            <p:cNvSpPr/>
            <p:nvPr/>
          </p:nvSpPr>
          <p:spPr bwMode="auto">
            <a:xfrm flipH="1">
              <a:off x="1784487" y="2669491"/>
              <a:ext cx="66153" cy="235546"/>
            </a:xfrm>
            <a:custGeom>
              <a:avLst/>
              <a:gdLst>
                <a:gd name="T0" fmla="*/ 24 w 40"/>
                <a:gd name="T1" fmla="*/ 0 h 144"/>
                <a:gd name="T2" fmla="*/ 0 w 40"/>
                <a:gd name="T3" fmla="*/ 0 h 144"/>
                <a:gd name="T4" fmla="*/ 0 w 40"/>
                <a:gd name="T5" fmla="*/ 100 h 144"/>
                <a:gd name="T6" fmla="*/ 9 w 40"/>
                <a:gd name="T7" fmla="*/ 108 h 144"/>
                <a:gd name="T8" fmla="*/ 9 w 40"/>
                <a:gd name="T9" fmla="*/ 109 h 144"/>
                <a:gd name="T10" fmla="*/ 11 w 40"/>
                <a:gd name="T11" fmla="*/ 111 h 144"/>
                <a:gd name="T12" fmla="*/ 12 w 40"/>
                <a:gd name="T13" fmla="*/ 113 h 144"/>
                <a:gd name="T14" fmla="*/ 13 w 40"/>
                <a:gd name="T15" fmla="*/ 115 h 144"/>
                <a:gd name="T16" fmla="*/ 14 w 40"/>
                <a:gd name="T17" fmla="*/ 117 h 144"/>
                <a:gd name="T18" fmla="*/ 15 w 40"/>
                <a:gd name="T19" fmla="*/ 119 h 144"/>
                <a:gd name="T20" fmla="*/ 15 w 40"/>
                <a:gd name="T21" fmla="*/ 122 h 144"/>
                <a:gd name="T22" fmla="*/ 16 w 40"/>
                <a:gd name="T23" fmla="*/ 123 h 144"/>
                <a:gd name="T24" fmla="*/ 16 w 40"/>
                <a:gd name="T25" fmla="*/ 128 h 144"/>
                <a:gd name="T26" fmla="*/ 15 w 40"/>
                <a:gd name="T27" fmla="*/ 133 h 144"/>
                <a:gd name="T28" fmla="*/ 15 w 40"/>
                <a:gd name="T29" fmla="*/ 136 h 144"/>
                <a:gd name="T30" fmla="*/ 14 w 40"/>
                <a:gd name="T31" fmla="*/ 138 h 144"/>
                <a:gd name="T32" fmla="*/ 12 w 40"/>
                <a:gd name="T33" fmla="*/ 144 h 144"/>
                <a:gd name="T34" fmla="*/ 24 w 40"/>
                <a:gd name="T35" fmla="*/ 144 h 144"/>
                <a:gd name="T36" fmla="*/ 40 w 40"/>
                <a:gd name="T37" fmla="*/ 128 h 144"/>
                <a:gd name="T38" fmla="*/ 40 w 40"/>
                <a:gd name="T39" fmla="*/ 16 h 144"/>
                <a:gd name="T40" fmla="*/ 24 w 40"/>
                <a:gd name="T41"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144">
                  <a:moveTo>
                    <a:pt x="24" y="0"/>
                  </a:moveTo>
                  <a:cubicBezTo>
                    <a:pt x="0" y="0"/>
                    <a:pt x="0" y="0"/>
                    <a:pt x="0" y="0"/>
                  </a:cubicBezTo>
                  <a:cubicBezTo>
                    <a:pt x="0" y="100"/>
                    <a:pt x="0" y="100"/>
                    <a:pt x="0" y="100"/>
                  </a:cubicBezTo>
                  <a:cubicBezTo>
                    <a:pt x="3" y="102"/>
                    <a:pt x="6" y="105"/>
                    <a:pt x="9" y="108"/>
                  </a:cubicBezTo>
                  <a:cubicBezTo>
                    <a:pt x="9" y="109"/>
                    <a:pt x="9" y="109"/>
                    <a:pt x="9" y="109"/>
                  </a:cubicBezTo>
                  <a:cubicBezTo>
                    <a:pt x="10" y="109"/>
                    <a:pt x="10" y="110"/>
                    <a:pt x="11" y="111"/>
                  </a:cubicBezTo>
                  <a:cubicBezTo>
                    <a:pt x="11" y="112"/>
                    <a:pt x="12" y="112"/>
                    <a:pt x="12" y="113"/>
                  </a:cubicBezTo>
                  <a:cubicBezTo>
                    <a:pt x="12" y="113"/>
                    <a:pt x="13" y="114"/>
                    <a:pt x="13" y="115"/>
                  </a:cubicBezTo>
                  <a:cubicBezTo>
                    <a:pt x="13" y="115"/>
                    <a:pt x="14" y="116"/>
                    <a:pt x="14" y="117"/>
                  </a:cubicBezTo>
                  <a:cubicBezTo>
                    <a:pt x="14" y="118"/>
                    <a:pt x="14" y="118"/>
                    <a:pt x="15" y="119"/>
                  </a:cubicBezTo>
                  <a:cubicBezTo>
                    <a:pt x="15" y="120"/>
                    <a:pt x="15" y="121"/>
                    <a:pt x="15" y="122"/>
                  </a:cubicBezTo>
                  <a:cubicBezTo>
                    <a:pt x="15" y="122"/>
                    <a:pt x="16" y="123"/>
                    <a:pt x="16" y="123"/>
                  </a:cubicBezTo>
                  <a:cubicBezTo>
                    <a:pt x="16" y="125"/>
                    <a:pt x="16" y="126"/>
                    <a:pt x="16" y="128"/>
                  </a:cubicBezTo>
                  <a:cubicBezTo>
                    <a:pt x="16" y="130"/>
                    <a:pt x="16" y="132"/>
                    <a:pt x="15" y="133"/>
                  </a:cubicBezTo>
                  <a:cubicBezTo>
                    <a:pt x="15" y="134"/>
                    <a:pt x="15" y="135"/>
                    <a:pt x="15" y="136"/>
                  </a:cubicBezTo>
                  <a:cubicBezTo>
                    <a:pt x="15" y="136"/>
                    <a:pt x="15" y="137"/>
                    <a:pt x="14" y="138"/>
                  </a:cubicBezTo>
                  <a:cubicBezTo>
                    <a:pt x="14" y="140"/>
                    <a:pt x="13" y="142"/>
                    <a:pt x="12" y="144"/>
                  </a:cubicBezTo>
                  <a:cubicBezTo>
                    <a:pt x="24" y="144"/>
                    <a:pt x="24" y="144"/>
                    <a:pt x="24" y="144"/>
                  </a:cubicBezTo>
                  <a:cubicBezTo>
                    <a:pt x="33" y="144"/>
                    <a:pt x="40" y="137"/>
                    <a:pt x="40" y="128"/>
                  </a:cubicBezTo>
                  <a:cubicBezTo>
                    <a:pt x="40" y="16"/>
                    <a:pt x="40" y="16"/>
                    <a:pt x="40" y="16"/>
                  </a:cubicBezTo>
                  <a:cubicBezTo>
                    <a:pt x="40" y="7"/>
                    <a:pt x="33" y="0"/>
                    <a:pt x="2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4715">
                <a:defRPr/>
              </a:pPr>
              <a:endParaRPr lang="zh-CN" altLang="en-US" sz="1600">
                <a:solidFill>
                  <a:sysClr val="windowText" lastClr="000000"/>
                </a:solidFill>
                <a:latin typeface="Calibri" panose="020F0502020204030204"/>
                <a:ea typeface="宋体" panose="02010600030101010101" pitchFamily="2" charset="-122"/>
              </a:endParaRPr>
            </a:p>
          </p:txBody>
        </p:sp>
        <p:sp>
          <p:nvSpPr>
            <p:cNvPr id="24" name="Freeform 69"/>
            <p:cNvSpPr/>
            <p:nvPr/>
          </p:nvSpPr>
          <p:spPr bwMode="auto">
            <a:xfrm flipH="1">
              <a:off x="1850640" y="2852915"/>
              <a:ext cx="313727" cy="52121"/>
            </a:xfrm>
            <a:custGeom>
              <a:avLst/>
              <a:gdLst>
                <a:gd name="T0" fmla="*/ 191 w 192"/>
                <a:gd name="T1" fmla="*/ 10 h 32"/>
                <a:gd name="T2" fmla="*/ 189 w 192"/>
                <a:gd name="T3" fmla="*/ 8 h 32"/>
                <a:gd name="T4" fmla="*/ 188 w 192"/>
                <a:gd name="T5" fmla="*/ 6 h 32"/>
                <a:gd name="T6" fmla="*/ 187 w 192"/>
                <a:gd name="T7" fmla="*/ 4 h 32"/>
                <a:gd name="T8" fmla="*/ 184 w 192"/>
                <a:gd name="T9" fmla="*/ 3 h 32"/>
                <a:gd name="T10" fmla="*/ 181 w 192"/>
                <a:gd name="T11" fmla="*/ 1 h 32"/>
                <a:gd name="T12" fmla="*/ 176 w 192"/>
                <a:gd name="T13" fmla="*/ 0 h 32"/>
                <a:gd name="T14" fmla="*/ 16 w 192"/>
                <a:gd name="T15" fmla="*/ 0 h 32"/>
                <a:gd name="T16" fmla="*/ 11 w 192"/>
                <a:gd name="T17" fmla="*/ 1 h 32"/>
                <a:gd name="T18" fmla="*/ 8 w 192"/>
                <a:gd name="T19" fmla="*/ 3 h 32"/>
                <a:gd name="T20" fmla="*/ 5 w 192"/>
                <a:gd name="T21" fmla="*/ 4 h 32"/>
                <a:gd name="T22" fmla="*/ 4 w 192"/>
                <a:gd name="T23" fmla="*/ 6 h 32"/>
                <a:gd name="T24" fmla="*/ 3 w 192"/>
                <a:gd name="T25" fmla="*/ 8 h 32"/>
                <a:gd name="T26" fmla="*/ 1 w 192"/>
                <a:gd name="T27" fmla="*/ 10 h 32"/>
                <a:gd name="T28" fmla="*/ 1 w 192"/>
                <a:gd name="T29" fmla="*/ 11 h 32"/>
                <a:gd name="T30" fmla="*/ 0 w 192"/>
                <a:gd name="T31" fmla="*/ 16 h 32"/>
                <a:gd name="T32" fmla="*/ 2 w 192"/>
                <a:gd name="T33" fmla="*/ 24 h 32"/>
                <a:gd name="T34" fmla="*/ 3 w 192"/>
                <a:gd name="T35" fmla="*/ 25 h 32"/>
                <a:gd name="T36" fmla="*/ 16 w 192"/>
                <a:gd name="T37" fmla="*/ 32 h 32"/>
                <a:gd name="T38" fmla="*/ 176 w 192"/>
                <a:gd name="T39" fmla="*/ 32 h 32"/>
                <a:gd name="T40" fmla="*/ 189 w 192"/>
                <a:gd name="T41" fmla="*/ 25 h 32"/>
                <a:gd name="T42" fmla="*/ 190 w 192"/>
                <a:gd name="T43" fmla="*/ 24 h 32"/>
                <a:gd name="T44" fmla="*/ 192 w 192"/>
                <a:gd name="T45" fmla="*/ 16 h 32"/>
                <a:gd name="T46" fmla="*/ 191 w 192"/>
                <a:gd name="T47" fmla="*/ 11 h 32"/>
                <a:gd name="T48" fmla="*/ 191 w 192"/>
                <a:gd name="T49" fmla="*/ 1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2" h="32">
                  <a:moveTo>
                    <a:pt x="191" y="10"/>
                  </a:moveTo>
                  <a:cubicBezTo>
                    <a:pt x="190" y="9"/>
                    <a:pt x="190" y="8"/>
                    <a:pt x="189" y="8"/>
                  </a:cubicBezTo>
                  <a:cubicBezTo>
                    <a:pt x="189" y="7"/>
                    <a:pt x="188" y="6"/>
                    <a:pt x="188" y="6"/>
                  </a:cubicBezTo>
                  <a:cubicBezTo>
                    <a:pt x="188" y="5"/>
                    <a:pt x="187" y="5"/>
                    <a:pt x="187" y="4"/>
                  </a:cubicBezTo>
                  <a:cubicBezTo>
                    <a:pt x="186" y="4"/>
                    <a:pt x="185" y="3"/>
                    <a:pt x="184" y="3"/>
                  </a:cubicBezTo>
                  <a:cubicBezTo>
                    <a:pt x="183" y="2"/>
                    <a:pt x="182" y="1"/>
                    <a:pt x="181" y="1"/>
                  </a:cubicBezTo>
                  <a:cubicBezTo>
                    <a:pt x="180" y="0"/>
                    <a:pt x="178" y="0"/>
                    <a:pt x="176" y="0"/>
                  </a:cubicBezTo>
                  <a:cubicBezTo>
                    <a:pt x="16" y="0"/>
                    <a:pt x="16" y="0"/>
                    <a:pt x="16" y="0"/>
                  </a:cubicBezTo>
                  <a:cubicBezTo>
                    <a:pt x="14" y="0"/>
                    <a:pt x="12" y="0"/>
                    <a:pt x="11" y="1"/>
                  </a:cubicBezTo>
                  <a:cubicBezTo>
                    <a:pt x="10" y="1"/>
                    <a:pt x="9" y="2"/>
                    <a:pt x="8" y="3"/>
                  </a:cubicBezTo>
                  <a:cubicBezTo>
                    <a:pt x="7" y="3"/>
                    <a:pt x="6" y="4"/>
                    <a:pt x="5" y="4"/>
                  </a:cubicBezTo>
                  <a:cubicBezTo>
                    <a:pt x="5" y="5"/>
                    <a:pt x="4" y="5"/>
                    <a:pt x="4" y="6"/>
                  </a:cubicBezTo>
                  <a:cubicBezTo>
                    <a:pt x="4" y="6"/>
                    <a:pt x="3" y="7"/>
                    <a:pt x="3" y="8"/>
                  </a:cubicBezTo>
                  <a:cubicBezTo>
                    <a:pt x="2" y="8"/>
                    <a:pt x="2" y="9"/>
                    <a:pt x="1" y="10"/>
                  </a:cubicBezTo>
                  <a:cubicBezTo>
                    <a:pt x="1" y="10"/>
                    <a:pt x="1" y="11"/>
                    <a:pt x="1" y="11"/>
                  </a:cubicBezTo>
                  <a:cubicBezTo>
                    <a:pt x="0" y="13"/>
                    <a:pt x="0" y="14"/>
                    <a:pt x="0" y="16"/>
                  </a:cubicBezTo>
                  <a:cubicBezTo>
                    <a:pt x="0" y="19"/>
                    <a:pt x="1" y="21"/>
                    <a:pt x="2" y="24"/>
                  </a:cubicBezTo>
                  <a:cubicBezTo>
                    <a:pt x="3" y="25"/>
                    <a:pt x="3" y="25"/>
                    <a:pt x="3" y="25"/>
                  </a:cubicBezTo>
                  <a:cubicBezTo>
                    <a:pt x="5" y="29"/>
                    <a:pt x="10" y="32"/>
                    <a:pt x="16" y="32"/>
                  </a:cubicBezTo>
                  <a:cubicBezTo>
                    <a:pt x="176" y="32"/>
                    <a:pt x="176" y="32"/>
                    <a:pt x="176" y="32"/>
                  </a:cubicBezTo>
                  <a:cubicBezTo>
                    <a:pt x="182" y="32"/>
                    <a:pt x="187" y="29"/>
                    <a:pt x="189" y="25"/>
                  </a:cubicBezTo>
                  <a:cubicBezTo>
                    <a:pt x="190" y="24"/>
                    <a:pt x="190" y="24"/>
                    <a:pt x="190" y="24"/>
                  </a:cubicBezTo>
                  <a:cubicBezTo>
                    <a:pt x="191" y="21"/>
                    <a:pt x="192" y="19"/>
                    <a:pt x="192" y="16"/>
                  </a:cubicBezTo>
                  <a:cubicBezTo>
                    <a:pt x="192" y="14"/>
                    <a:pt x="192" y="13"/>
                    <a:pt x="191" y="11"/>
                  </a:cubicBezTo>
                  <a:cubicBezTo>
                    <a:pt x="191" y="11"/>
                    <a:pt x="191" y="10"/>
                    <a:pt x="19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4715">
                <a:defRPr/>
              </a:pPr>
              <a:endParaRPr lang="zh-CN" altLang="en-US" sz="1600">
                <a:solidFill>
                  <a:sysClr val="windowText" lastClr="000000"/>
                </a:solidFill>
                <a:latin typeface="Calibri" panose="020F0502020204030204"/>
                <a:ea typeface="宋体" panose="02010600030101010101" pitchFamily="2" charset="-122"/>
              </a:endParaRPr>
            </a:p>
          </p:txBody>
        </p:sp>
        <p:sp>
          <p:nvSpPr>
            <p:cNvPr id="25" name="Freeform 70"/>
            <p:cNvSpPr/>
            <p:nvPr/>
          </p:nvSpPr>
          <p:spPr bwMode="auto">
            <a:xfrm flipH="1">
              <a:off x="2164366" y="2669491"/>
              <a:ext cx="66153" cy="235546"/>
            </a:xfrm>
            <a:custGeom>
              <a:avLst/>
              <a:gdLst>
                <a:gd name="T0" fmla="*/ 40 w 40"/>
                <a:gd name="T1" fmla="*/ 96 h 144"/>
                <a:gd name="T2" fmla="*/ 40 w 40"/>
                <a:gd name="T3" fmla="*/ 64 h 144"/>
                <a:gd name="T4" fmla="*/ 24 w 40"/>
                <a:gd name="T5" fmla="*/ 64 h 144"/>
                <a:gd name="T6" fmla="*/ 24 w 40"/>
                <a:gd name="T7" fmla="*/ 48 h 144"/>
                <a:gd name="T8" fmla="*/ 40 w 40"/>
                <a:gd name="T9" fmla="*/ 48 h 144"/>
                <a:gd name="T10" fmla="*/ 40 w 40"/>
                <a:gd name="T11" fmla="*/ 32 h 144"/>
                <a:gd name="T12" fmla="*/ 24 w 40"/>
                <a:gd name="T13" fmla="*/ 32 h 144"/>
                <a:gd name="T14" fmla="*/ 24 w 40"/>
                <a:gd name="T15" fmla="*/ 16 h 144"/>
                <a:gd name="T16" fmla="*/ 40 w 40"/>
                <a:gd name="T17" fmla="*/ 16 h 144"/>
                <a:gd name="T18" fmla="*/ 40 w 40"/>
                <a:gd name="T19" fmla="*/ 0 h 144"/>
                <a:gd name="T20" fmla="*/ 16 w 40"/>
                <a:gd name="T21" fmla="*/ 0 h 144"/>
                <a:gd name="T22" fmla="*/ 0 w 40"/>
                <a:gd name="T23" fmla="*/ 16 h 144"/>
                <a:gd name="T24" fmla="*/ 0 w 40"/>
                <a:gd name="T25" fmla="*/ 128 h 144"/>
                <a:gd name="T26" fmla="*/ 16 w 40"/>
                <a:gd name="T27" fmla="*/ 144 h 144"/>
                <a:gd name="T28" fmla="*/ 28 w 40"/>
                <a:gd name="T29" fmla="*/ 144 h 144"/>
                <a:gd name="T30" fmla="*/ 26 w 40"/>
                <a:gd name="T31" fmla="*/ 138 h 144"/>
                <a:gd name="T32" fmla="*/ 25 w 40"/>
                <a:gd name="T33" fmla="*/ 136 h 144"/>
                <a:gd name="T34" fmla="*/ 25 w 40"/>
                <a:gd name="T35" fmla="*/ 133 h 144"/>
                <a:gd name="T36" fmla="*/ 24 w 40"/>
                <a:gd name="T37" fmla="*/ 128 h 144"/>
                <a:gd name="T38" fmla="*/ 24 w 40"/>
                <a:gd name="T39" fmla="*/ 123 h 144"/>
                <a:gd name="T40" fmla="*/ 25 w 40"/>
                <a:gd name="T41" fmla="*/ 122 h 144"/>
                <a:gd name="T42" fmla="*/ 25 w 40"/>
                <a:gd name="T43" fmla="*/ 119 h 144"/>
                <a:gd name="T44" fmla="*/ 26 w 40"/>
                <a:gd name="T45" fmla="*/ 117 h 144"/>
                <a:gd name="T46" fmla="*/ 27 w 40"/>
                <a:gd name="T47" fmla="*/ 115 h 144"/>
                <a:gd name="T48" fmla="*/ 28 w 40"/>
                <a:gd name="T49" fmla="*/ 113 h 144"/>
                <a:gd name="T50" fmla="*/ 29 w 40"/>
                <a:gd name="T51" fmla="*/ 111 h 144"/>
                <a:gd name="T52" fmla="*/ 31 w 40"/>
                <a:gd name="T53" fmla="*/ 109 h 144"/>
                <a:gd name="T54" fmla="*/ 31 w 40"/>
                <a:gd name="T55" fmla="*/ 108 h 144"/>
                <a:gd name="T56" fmla="*/ 40 w 40"/>
                <a:gd name="T57" fmla="*/ 100 h 144"/>
                <a:gd name="T58" fmla="*/ 40 w 40"/>
                <a:gd name="T59" fmla="*/ 9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0" h="144">
                  <a:moveTo>
                    <a:pt x="40" y="96"/>
                  </a:moveTo>
                  <a:cubicBezTo>
                    <a:pt x="40" y="64"/>
                    <a:pt x="40" y="64"/>
                    <a:pt x="40" y="64"/>
                  </a:cubicBezTo>
                  <a:cubicBezTo>
                    <a:pt x="24" y="64"/>
                    <a:pt x="24" y="64"/>
                    <a:pt x="24" y="64"/>
                  </a:cubicBezTo>
                  <a:cubicBezTo>
                    <a:pt x="24" y="48"/>
                    <a:pt x="24" y="48"/>
                    <a:pt x="24" y="48"/>
                  </a:cubicBezTo>
                  <a:cubicBezTo>
                    <a:pt x="40" y="48"/>
                    <a:pt x="40" y="48"/>
                    <a:pt x="40" y="48"/>
                  </a:cubicBezTo>
                  <a:cubicBezTo>
                    <a:pt x="40" y="32"/>
                    <a:pt x="40" y="32"/>
                    <a:pt x="40" y="32"/>
                  </a:cubicBezTo>
                  <a:cubicBezTo>
                    <a:pt x="24" y="32"/>
                    <a:pt x="24" y="32"/>
                    <a:pt x="24" y="32"/>
                  </a:cubicBezTo>
                  <a:cubicBezTo>
                    <a:pt x="24" y="16"/>
                    <a:pt x="24" y="16"/>
                    <a:pt x="24" y="16"/>
                  </a:cubicBezTo>
                  <a:cubicBezTo>
                    <a:pt x="40" y="16"/>
                    <a:pt x="40" y="16"/>
                    <a:pt x="40" y="16"/>
                  </a:cubicBezTo>
                  <a:cubicBezTo>
                    <a:pt x="40" y="0"/>
                    <a:pt x="40" y="0"/>
                    <a:pt x="40" y="0"/>
                  </a:cubicBezTo>
                  <a:cubicBezTo>
                    <a:pt x="16" y="0"/>
                    <a:pt x="16" y="0"/>
                    <a:pt x="16" y="0"/>
                  </a:cubicBezTo>
                  <a:cubicBezTo>
                    <a:pt x="7" y="0"/>
                    <a:pt x="0" y="7"/>
                    <a:pt x="0" y="16"/>
                  </a:cubicBezTo>
                  <a:cubicBezTo>
                    <a:pt x="0" y="128"/>
                    <a:pt x="0" y="128"/>
                    <a:pt x="0" y="128"/>
                  </a:cubicBezTo>
                  <a:cubicBezTo>
                    <a:pt x="0" y="137"/>
                    <a:pt x="7" y="144"/>
                    <a:pt x="16" y="144"/>
                  </a:cubicBezTo>
                  <a:cubicBezTo>
                    <a:pt x="28" y="144"/>
                    <a:pt x="28" y="144"/>
                    <a:pt x="28" y="144"/>
                  </a:cubicBezTo>
                  <a:cubicBezTo>
                    <a:pt x="27" y="142"/>
                    <a:pt x="26" y="140"/>
                    <a:pt x="26" y="138"/>
                  </a:cubicBezTo>
                  <a:cubicBezTo>
                    <a:pt x="25" y="137"/>
                    <a:pt x="25" y="136"/>
                    <a:pt x="25" y="136"/>
                  </a:cubicBezTo>
                  <a:cubicBezTo>
                    <a:pt x="25" y="135"/>
                    <a:pt x="25" y="134"/>
                    <a:pt x="25" y="133"/>
                  </a:cubicBezTo>
                  <a:cubicBezTo>
                    <a:pt x="24" y="132"/>
                    <a:pt x="24" y="130"/>
                    <a:pt x="24" y="128"/>
                  </a:cubicBezTo>
                  <a:cubicBezTo>
                    <a:pt x="24" y="126"/>
                    <a:pt x="24" y="125"/>
                    <a:pt x="24" y="123"/>
                  </a:cubicBezTo>
                  <a:cubicBezTo>
                    <a:pt x="24" y="123"/>
                    <a:pt x="25" y="122"/>
                    <a:pt x="25" y="122"/>
                  </a:cubicBezTo>
                  <a:cubicBezTo>
                    <a:pt x="25" y="121"/>
                    <a:pt x="25" y="120"/>
                    <a:pt x="25" y="119"/>
                  </a:cubicBezTo>
                  <a:cubicBezTo>
                    <a:pt x="26" y="118"/>
                    <a:pt x="26" y="118"/>
                    <a:pt x="26" y="117"/>
                  </a:cubicBezTo>
                  <a:cubicBezTo>
                    <a:pt x="26" y="116"/>
                    <a:pt x="27" y="115"/>
                    <a:pt x="27" y="115"/>
                  </a:cubicBezTo>
                  <a:cubicBezTo>
                    <a:pt x="27" y="114"/>
                    <a:pt x="28" y="113"/>
                    <a:pt x="28" y="113"/>
                  </a:cubicBezTo>
                  <a:cubicBezTo>
                    <a:pt x="28" y="112"/>
                    <a:pt x="29" y="112"/>
                    <a:pt x="29" y="111"/>
                  </a:cubicBezTo>
                  <a:cubicBezTo>
                    <a:pt x="30" y="110"/>
                    <a:pt x="30" y="109"/>
                    <a:pt x="31" y="109"/>
                  </a:cubicBezTo>
                  <a:cubicBezTo>
                    <a:pt x="31" y="108"/>
                    <a:pt x="31" y="108"/>
                    <a:pt x="31" y="108"/>
                  </a:cubicBezTo>
                  <a:cubicBezTo>
                    <a:pt x="34" y="105"/>
                    <a:pt x="37" y="102"/>
                    <a:pt x="40" y="100"/>
                  </a:cubicBezTo>
                  <a:lnTo>
                    <a:pt x="40" y="9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4715">
                <a:defRPr/>
              </a:pPr>
              <a:endParaRPr lang="zh-CN" altLang="en-US" sz="1600">
                <a:solidFill>
                  <a:sysClr val="windowText" lastClr="000000"/>
                </a:solidFill>
                <a:latin typeface="Calibri" panose="020F0502020204030204"/>
                <a:ea typeface="宋体" panose="02010600030101010101" pitchFamily="2" charset="-122"/>
              </a:endParaRPr>
            </a:p>
          </p:txBody>
        </p:sp>
        <p:sp>
          <p:nvSpPr>
            <p:cNvPr id="26" name="Freeform 71"/>
            <p:cNvSpPr/>
            <p:nvPr/>
          </p:nvSpPr>
          <p:spPr bwMode="auto">
            <a:xfrm flipH="1">
              <a:off x="1863670" y="2486066"/>
              <a:ext cx="91211" cy="91211"/>
            </a:xfrm>
            <a:custGeom>
              <a:avLst/>
              <a:gdLst>
                <a:gd name="T0" fmla="*/ 16 w 56"/>
                <a:gd name="T1" fmla="*/ 56 h 56"/>
                <a:gd name="T2" fmla="*/ 56 w 56"/>
                <a:gd name="T3" fmla="*/ 56 h 56"/>
                <a:gd name="T4" fmla="*/ 0 w 56"/>
                <a:gd name="T5" fmla="*/ 0 h 56"/>
                <a:gd name="T6" fmla="*/ 0 w 56"/>
                <a:gd name="T7" fmla="*/ 40 h 56"/>
                <a:gd name="T8" fmla="*/ 16 w 56"/>
                <a:gd name="T9" fmla="*/ 56 h 56"/>
              </a:gdLst>
              <a:ahLst/>
              <a:cxnLst>
                <a:cxn ang="0">
                  <a:pos x="T0" y="T1"/>
                </a:cxn>
                <a:cxn ang="0">
                  <a:pos x="T2" y="T3"/>
                </a:cxn>
                <a:cxn ang="0">
                  <a:pos x="T4" y="T5"/>
                </a:cxn>
                <a:cxn ang="0">
                  <a:pos x="T6" y="T7"/>
                </a:cxn>
                <a:cxn ang="0">
                  <a:pos x="T8" y="T9"/>
                </a:cxn>
              </a:cxnLst>
              <a:rect l="0" t="0" r="r" b="b"/>
              <a:pathLst>
                <a:path w="56" h="56">
                  <a:moveTo>
                    <a:pt x="16" y="56"/>
                  </a:moveTo>
                  <a:cubicBezTo>
                    <a:pt x="56" y="56"/>
                    <a:pt x="56" y="56"/>
                    <a:pt x="56" y="56"/>
                  </a:cubicBezTo>
                  <a:cubicBezTo>
                    <a:pt x="0" y="0"/>
                    <a:pt x="0" y="0"/>
                    <a:pt x="0" y="0"/>
                  </a:cubicBezTo>
                  <a:cubicBezTo>
                    <a:pt x="0" y="40"/>
                    <a:pt x="0" y="40"/>
                    <a:pt x="0" y="40"/>
                  </a:cubicBezTo>
                  <a:cubicBezTo>
                    <a:pt x="0" y="49"/>
                    <a:pt x="7" y="56"/>
                    <a:pt x="16"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4715">
                <a:defRPr/>
              </a:pPr>
              <a:endParaRPr lang="zh-CN" altLang="en-US" sz="1600">
                <a:solidFill>
                  <a:sysClr val="windowText" lastClr="000000"/>
                </a:solidFill>
                <a:latin typeface="Calibri" panose="020F0502020204030204"/>
                <a:ea typeface="宋体" panose="02010600030101010101" pitchFamily="2" charset="-122"/>
              </a:endParaRPr>
            </a:p>
          </p:txBody>
        </p:sp>
        <p:sp>
          <p:nvSpPr>
            <p:cNvPr id="27" name="Freeform 72"/>
            <p:cNvSpPr/>
            <p:nvPr/>
          </p:nvSpPr>
          <p:spPr bwMode="auto">
            <a:xfrm flipH="1">
              <a:off x="1863670" y="2486066"/>
              <a:ext cx="287666" cy="157365"/>
            </a:xfrm>
            <a:custGeom>
              <a:avLst/>
              <a:gdLst>
                <a:gd name="T0" fmla="*/ 176 w 176"/>
                <a:gd name="T1" fmla="*/ 72 h 96"/>
                <a:gd name="T2" fmla="*/ 120 w 176"/>
                <a:gd name="T3" fmla="*/ 72 h 96"/>
                <a:gd name="T4" fmla="*/ 104 w 176"/>
                <a:gd name="T5" fmla="*/ 56 h 96"/>
                <a:gd name="T6" fmla="*/ 104 w 176"/>
                <a:gd name="T7" fmla="*/ 40 h 96"/>
                <a:gd name="T8" fmla="*/ 104 w 176"/>
                <a:gd name="T9" fmla="*/ 0 h 96"/>
                <a:gd name="T10" fmla="*/ 16 w 176"/>
                <a:gd name="T11" fmla="*/ 0 h 96"/>
                <a:gd name="T12" fmla="*/ 0 w 176"/>
                <a:gd name="T13" fmla="*/ 16 h 96"/>
                <a:gd name="T14" fmla="*/ 0 w 176"/>
                <a:gd name="T15" fmla="*/ 96 h 96"/>
                <a:gd name="T16" fmla="*/ 176 w 176"/>
                <a:gd name="T17" fmla="*/ 96 h 96"/>
                <a:gd name="T18" fmla="*/ 176 w 176"/>
                <a:gd name="T19" fmla="*/ 7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6" h="96">
                  <a:moveTo>
                    <a:pt x="176" y="72"/>
                  </a:moveTo>
                  <a:cubicBezTo>
                    <a:pt x="120" y="72"/>
                    <a:pt x="120" y="72"/>
                    <a:pt x="120" y="72"/>
                  </a:cubicBezTo>
                  <a:cubicBezTo>
                    <a:pt x="111" y="72"/>
                    <a:pt x="104" y="65"/>
                    <a:pt x="104" y="56"/>
                  </a:cubicBezTo>
                  <a:cubicBezTo>
                    <a:pt x="104" y="40"/>
                    <a:pt x="104" y="40"/>
                    <a:pt x="104" y="40"/>
                  </a:cubicBezTo>
                  <a:cubicBezTo>
                    <a:pt x="104" y="0"/>
                    <a:pt x="104" y="0"/>
                    <a:pt x="104" y="0"/>
                  </a:cubicBezTo>
                  <a:cubicBezTo>
                    <a:pt x="16" y="0"/>
                    <a:pt x="16" y="0"/>
                    <a:pt x="16" y="0"/>
                  </a:cubicBezTo>
                  <a:cubicBezTo>
                    <a:pt x="7" y="0"/>
                    <a:pt x="0" y="7"/>
                    <a:pt x="0" y="16"/>
                  </a:cubicBezTo>
                  <a:cubicBezTo>
                    <a:pt x="0" y="96"/>
                    <a:pt x="0" y="96"/>
                    <a:pt x="0" y="96"/>
                  </a:cubicBezTo>
                  <a:cubicBezTo>
                    <a:pt x="176" y="96"/>
                    <a:pt x="176" y="96"/>
                    <a:pt x="176" y="96"/>
                  </a:cubicBezTo>
                  <a:lnTo>
                    <a:pt x="176"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4715">
                <a:defRPr/>
              </a:pPr>
              <a:endParaRPr lang="zh-CN" altLang="en-US" sz="1600">
                <a:solidFill>
                  <a:sysClr val="windowText" lastClr="000000"/>
                </a:solidFill>
                <a:latin typeface="Calibri" panose="020F0502020204030204"/>
                <a:ea typeface="宋体" panose="02010600030101010101" pitchFamily="2" charset="-122"/>
              </a:endParaRPr>
            </a:p>
          </p:txBody>
        </p:sp>
        <p:sp>
          <p:nvSpPr>
            <p:cNvPr id="28" name="Rectangle 73"/>
            <p:cNvSpPr>
              <a:spLocks noChangeArrowheads="1"/>
            </p:cNvSpPr>
            <p:nvPr/>
          </p:nvSpPr>
          <p:spPr bwMode="auto">
            <a:xfrm flipH="1">
              <a:off x="1876700" y="2669491"/>
              <a:ext cx="261606" cy="1563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8" tIns="60944" rIns="121888" bIns="60944"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4715">
                <a:defRPr/>
              </a:pPr>
              <a:endParaRPr lang="zh-CN" altLang="en-US" sz="1600">
                <a:solidFill>
                  <a:sysClr val="windowText" lastClr="000000"/>
                </a:solidFill>
                <a:latin typeface="Calibri" panose="020F0502020204030204"/>
                <a:ea typeface="宋体" panose="02010600030101010101" pitchFamily="2" charset="-122"/>
              </a:endParaRPr>
            </a:p>
          </p:txBody>
        </p:sp>
      </p:grpSp>
      <p:grpSp>
        <p:nvGrpSpPr>
          <p:cNvPr id="29" name="组合 28"/>
          <p:cNvGrpSpPr/>
          <p:nvPr/>
        </p:nvGrpSpPr>
        <p:grpSpPr>
          <a:xfrm>
            <a:off x="1973616" y="3040942"/>
            <a:ext cx="8157113" cy="211870"/>
            <a:chOff x="1918742" y="3212976"/>
            <a:chExt cx="8352927" cy="216024"/>
          </a:xfrm>
        </p:grpSpPr>
        <p:sp>
          <p:nvSpPr>
            <p:cNvPr id="30" name="椭圆 29"/>
            <p:cNvSpPr/>
            <p:nvPr/>
          </p:nvSpPr>
          <p:spPr>
            <a:xfrm>
              <a:off x="1918742" y="3212976"/>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bg1"/>
                </a:solidFill>
              </a:endParaRPr>
            </a:p>
          </p:txBody>
        </p:sp>
        <p:sp>
          <p:nvSpPr>
            <p:cNvPr id="31" name="椭圆 30"/>
            <p:cNvSpPr/>
            <p:nvPr/>
          </p:nvSpPr>
          <p:spPr>
            <a:xfrm>
              <a:off x="3913428" y="3212976"/>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bg1"/>
                </a:solidFill>
              </a:endParaRPr>
            </a:p>
          </p:txBody>
        </p:sp>
        <p:sp>
          <p:nvSpPr>
            <p:cNvPr id="32" name="椭圆 31"/>
            <p:cNvSpPr/>
            <p:nvPr/>
          </p:nvSpPr>
          <p:spPr>
            <a:xfrm>
              <a:off x="5987194" y="3212976"/>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bg1"/>
                </a:solidFill>
              </a:endParaRPr>
            </a:p>
          </p:txBody>
        </p:sp>
        <p:sp>
          <p:nvSpPr>
            <p:cNvPr id="33" name="椭圆 32"/>
            <p:cNvSpPr/>
            <p:nvPr/>
          </p:nvSpPr>
          <p:spPr>
            <a:xfrm>
              <a:off x="8021420" y="3212976"/>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bg1"/>
                </a:solidFill>
              </a:endParaRPr>
            </a:p>
          </p:txBody>
        </p:sp>
        <p:sp>
          <p:nvSpPr>
            <p:cNvPr id="34" name="椭圆 33"/>
            <p:cNvSpPr/>
            <p:nvPr/>
          </p:nvSpPr>
          <p:spPr>
            <a:xfrm>
              <a:off x="10055645" y="3212976"/>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bg1"/>
                </a:solidFill>
              </a:endParaRPr>
            </a:p>
          </p:txBody>
        </p:sp>
        <p:sp>
          <p:nvSpPr>
            <p:cNvPr id="35" name="矩形 34"/>
            <p:cNvSpPr/>
            <p:nvPr/>
          </p:nvSpPr>
          <p:spPr>
            <a:xfrm>
              <a:off x="1959948" y="3298129"/>
              <a:ext cx="813690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bg1"/>
                </a:solidFill>
              </a:endParaRPr>
            </a:p>
          </p:txBody>
        </p:sp>
      </p:grpSp>
      <p:sp>
        <p:nvSpPr>
          <p:cNvPr id="36" name="等腰三角形 35"/>
          <p:cNvSpPr/>
          <p:nvPr/>
        </p:nvSpPr>
        <p:spPr>
          <a:xfrm flipV="1">
            <a:off x="1956737" y="4594654"/>
            <a:ext cx="244714" cy="211870"/>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442" tIns="44720" rIns="89442" bIns="44720" rtlCol="0" anchor="ctr"/>
          <a:lstStyle/>
          <a:p>
            <a:pPr algn="ctr"/>
            <a:endParaRPr lang="zh-CN" altLang="en-US" sz="2135">
              <a:solidFill>
                <a:schemeClr val="bg1"/>
              </a:solidFill>
            </a:endParaRPr>
          </a:p>
        </p:txBody>
      </p:sp>
      <p:sp>
        <p:nvSpPr>
          <p:cNvPr id="37" name="等腰三角形 36"/>
          <p:cNvSpPr/>
          <p:nvPr/>
        </p:nvSpPr>
        <p:spPr>
          <a:xfrm flipV="1">
            <a:off x="3943276" y="4594654"/>
            <a:ext cx="244714" cy="211870"/>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442" tIns="44720" rIns="89442" bIns="44720" rtlCol="0" anchor="ctr"/>
          <a:lstStyle/>
          <a:p>
            <a:pPr algn="ctr"/>
            <a:endParaRPr lang="zh-CN" altLang="en-US" sz="2135">
              <a:solidFill>
                <a:schemeClr val="bg1"/>
              </a:solidFill>
            </a:endParaRPr>
          </a:p>
        </p:txBody>
      </p:sp>
      <p:sp>
        <p:nvSpPr>
          <p:cNvPr id="38" name="等腰三角形 37"/>
          <p:cNvSpPr/>
          <p:nvPr/>
        </p:nvSpPr>
        <p:spPr>
          <a:xfrm flipV="1">
            <a:off x="5929814" y="4594654"/>
            <a:ext cx="244714" cy="211870"/>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442" tIns="44720" rIns="89442" bIns="44720" rtlCol="0" anchor="ctr"/>
          <a:lstStyle/>
          <a:p>
            <a:pPr algn="ctr"/>
            <a:endParaRPr lang="zh-CN" altLang="en-US" sz="2135">
              <a:solidFill>
                <a:schemeClr val="bg1"/>
              </a:solidFill>
            </a:endParaRPr>
          </a:p>
        </p:txBody>
      </p:sp>
      <p:sp>
        <p:nvSpPr>
          <p:cNvPr id="39" name="等腰三角形 38"/>
          <p:cNvSpPr/>
          <p:nvPr/>
        </p:nvSpPr>
        <p:spPr>
          <a:xfrm flipV="1">
            <a:off x="7916352" y="4594654"/>
            <a:ext cx="244714" cy="211870"/>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442" tIns="44720" rIns="89442" bIns="44720" rtlCol="0" anchor="ctr"/>
          <a:lstStyle/>
          <a:p>
            <a:pPr algn="ctr"/>
            <a:endParaRPr lang="zh-CN" altLang="en-US" sz="2135">
              <a:solidFill>
                <a:schemeClr val="bg1"/>
              </a:solidFill>
            </a:endParaRPr>
          </a:p>
        </p:txBody>
      </p:sp>
      <p:sp>
        <p:nvSpPr>
          <p:cNvPr id="40" name="等腰三角形 39"/>
          <p:cNvSpPr/>
          <p:nvPr/>
        </p:nvSpPr>
        <p:spPr>
          <a:xfrm flipV="1">
            <a:off x="9902893" y="4594654"/>
            <a:ext cx="244714" cy="21187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89442" tIns="44720" rIns="89442" bIns="44720" rtlCol="0" anchor="ctr"/>
          <a:lstStyle/>
          <a:p>
            <a:pPr algn="ctr"/>
            <a:endParaRPr lang="zh-CN" altLang="en-US" sz="2135">
              <a:solidFill>
                <a:schemeClr val="bg1"/>
              </a:solidFill>
            </a:endParaRPr>
          </a:p>
        </p:txBody>
      </p:sp>
      <p:sp>
        <p:nvSpPr>
          <p:cNvPr id="41" name="TextBox 40"/>
          <p:cNvSpPr txBox="1"/>
          <p:nvPr/>
        </p:nvSpPr>
        <p:spPr>
          <a:xfrm>
            <a:off x="1440553" y="4938659"/>
            <a:ext cx="1277085" cy="418545"/>
          </a:xfrm>
          <a:prstGeom prst="rect">
            <a:avLst/>
          </a:prstGeom>
          <a:noFill/>
        </p:spPr>
        <p:txBody>
          <a:bodyPr wrap="none" lIns="89442" tIns="44720" rIns="89442" bIns="44720" rtlCol="0">
            <a:spAutoFit/>
          </a:bodyPr>
          <a:lstStyle/>
          <a:p>
            <a:pPr algn="ctr"/>
            <a:r>
              <a:rPr lang="zh-CN" altLang="en-US" sz="2135">
                <a:solidFill>
                  <a:schemeClr val="tx1">
                    <a:lumMod val="50000"/>
                    <a:lumOff val="50000"/>
                  </a:schemeClr>
                </a:solidFill>
                <a:latin typeface="微软雅黑" panose="020B0503020204020204" pitchFamily="34" charset="-122"/>
                <a:ea typeface="微软雅黑" panose="020B0503020204020204" pitchFamily="34" charset="-122"/>
              </a:rPr>
              <a:t>添加文字</a:t>
            </a:r>
          </a:p>
        </p:txBody>
      </p:sp>
      <p:sp>
        <p:nvSpPr>
          <p:cNvPr id="42" name="TextBox 41"/>
          <p:cNvSpPr txBox="1"/>
          <p:nvPr/>
        </p:nvSpPr>
        <p:spPr>
          <a:xfrm>
            <a:off x="3427091" y="4938659"/>
            <a:ext cx="1277085" cy="418545"/>
          </a:xfrm>
          <a:prstGeom prst="rect">
            <a:avLst/>
          </a:prstGeom>
          <a:noFill/>
        </p:spPr>
        <p:txBody>
          <a:bodyPr wrap="none" lIns="89442" tIns="44720" rIns="89442" bIns="44720" rtlCol="0">
            <a:spAutoFit/>
          </a:bodyPr>
          <a:lstStyle/>
          <a:p>
            <a:pPr algn="ctr"/>
            <a:r>
              <a:rPr lang="zh-CN" altLang="en-US" sz="2135">
                <a:solidFill>
                  <a:schemeClr val="tx1">
                    <a:lumMod val="50000"/>
                    <a:lumOff val="50000"/>
                  </a:schemeClr>
                </a:solidFill>
                <a:latin typeface="微软雅黑" panose="020B0503020204020204" pitchFamily="34" charset="-122"/>
                <a:ea typeface="微软雅黑" panose="020B0503020204020204" pitchFamily="34" charset="-122"/>
              </a:rPr>
              <a:t>添加文字</a:t>
            </a:r>
          </a:p>
        </p:txBody>
      </p:sp>
      <p:sp>
        <p:nvSpPr>
          <p:cNvPr id="43" name="TextBox 42"/>
          <p:cNvSpPr txBox="1"/>
          <p:nvPr/>
        </p:nvSpPr>
        <p:spPr>
          <a:xfrm>
            <a:off x="5413631" y="4938659"/>
            <a:ext cx="1277085" cy="418545"/>
          </a:xfrm>
          <a:prstGeom prst="rect">
            <a:avLst/>
          </a:prstGeom>
          <a:noFill/>
        </p:spPr>
        <p:txBody>
          <a:bodyPr wrap="none" lIns="89442" tIns="44720" rIns="89442" bIns="44720" rtlCol="0">
            <a:spAutoFit/>
          </a:bodyPr>
          <a:lstStyle/>
          <a:p>
            <a:pPr algn="ctr"/>
            <a:r>
              <a:rPr lang="zh-CN" altLang="en-US" sz="2135">
                <a:solidFill>
                  <a:schemeClr val="tx1">
                    <a:lumMod val="50000"/>
                    <a:lumOff val="50000"/>
                  </a:schemeClr>
                </a:solidFill>
                <a:latin typeface="微软雅黑" panose="020B0503020204020204" pitchFamily="34" charset="-122"/>
                <a:ea typeface="微软雅黑" panose="020B0503020204020204" pitchFamily="34" charset="-122"/>
              </a:rPr>
              <a:t>添加文字</a:t>
            </a:r>
          </a:p>
        </p:txBody>
      </p:sp>
      <p:sp>
        <p:nvSpPr>
          <p:cNvPr id="44" name="TextBox 43"/>
          <p:cNvSpPr txBox="1"/>
          <p:nvPr/>
        </p:nvSpPr>
        <p:spPr>
          <a:xfrm>
            <a:off x="7400170" y="4938659"/>
            <a:ext cx="1277085" cy="418545"/>
          </a:xfrm>
          <a:prstGeom prst="rect">
            <a:avLst/>
          </a:prstGeom>
          <a:noFill/>
        </p:spPr>
        <p:txBody>
          <a:bodyPr wrap="none" lIns="89442" tIns="44720" rIns="89442" bIns="44720" rtlCol="0">
            <a:spAutoFit/>
          </a:bodyPr>
          <a:lstStyle/>
          <a:p>
            <a:pPr algn="ctr"/>
            <a:r>
              <a:rPr lang="zh-CN" altLang="en-US" sz="2135">
                <a:solidFill>
                  <a:schemeClr val="tx1">
                    <a:lumMod val="50000"/>
                    <a:lumOff val="50000"/>
                  </a:schemeClr>
                </a:solidFill>
                <a:latin typeface="微软雅黑" panose="020B0503020204020204" pitchFamily="34" charset="-122"/>
                <a:ea typeface="微软雅黑" panose="020B0503020204020204" pitchFamily="34" charset="-122"/>
              </a:rPr>
              <a:t>添加文字</a:t>
            </a:r>
          </a:p>
        </p:txBody>
      </p:sp>
      <p:sp>
        <p:nvSpPr>
          <p:cNvPr id="45" name="TextBox 44"/>
          <p:cNvSpPr txBox="1"/>
          <p:nvPr/>
        </p:nvSpPr>
        <p:spPr>
          <a:xfrm>
            <a:off x="9386707" y="4938659"/>
            <a:ext cx="1277085" cy="418545"/>
          </a:xfrm>
          <a:prstGeom prst="rect">
            <a:avLst/>
          </a:prstGeom>
          <a:noFill/>
        </p:spPr>
        <p:txBody>
          <a:bodyPr wrap="none" lIns="89442" tIns="44720" rIns="89442" bIns="44720" rtlCol="0">
            <a:spAutoFit/>
          </a:bodyPr>
          <a:lstStyle/>
          <a:p>
            <a:pPr algn="ctr"/>
            <a:r>
              <a:rPr lang="zh-CN" altLang="en-US" sz="2135">
                <a:solidFill>
                  <a:schemeClr val="tx1">
                    <a:lumMod val="50000"/>
                    <a:lumOff val="50000"/>
                  </a:schemeClr>
                </a:solidFill>
                <a:latin typeface="微软雅黑" panose="020B0503020204020204" pitchFamily="34" charset="-122"/>
                <a:ea typeface="微软雅黑" panose="020B0503020204020204" pitchFamily="34" charset="-122"/>
              </a:rPr>
              <a:t>添加文字</a:t>
            </a:r>
          </a:p>
        </p:txBody>
      </p:sp>
      <p:sp>
        <p:nvSpPr>
          <p:cNvPr id="46" name="矩形 45"/>
          <p:cNvSpPr/>
          <p:nvPr/>
        </p:nvSpPr>
        <p:spPr>
          <a:xfrm>
            <a:off x="1200095" y="5442138"/>
            <a:ext cx="9704152" cy="577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89442" tIns="44720" rIns="89442" bIns="44720" rtlCol="0" anchor="ctr"/>
          <a:lstStyle/>
          <a:p>
            <a:pPr algn="ctr"/>
            <a:r>
              <a:rPr lang="zh-CN" altLang="en-US" sz="3200" dirty="0">
                <a:latin typeface="微软雅黑" panose="020B0503020204020204" pitchFamily="34" charset="-122"/>
                <a:ea typeface="微软雅黑" panose="020B0503020204020204" pitchFamily="34" charset="-122"/>
              </a:rPr>
              <a:t>点击添加标题</a:t>
            </a:r>
          </a:p>
        </p:txBody>
      </p:sp>
      <p:sp>
        <p:nvSpPr>
          <p:cNvPr id="54" name="标题 53"/>
          <p:cNvSpPr>
            <a:spLocks noGrp="1"/>
          </p:cNvSpPr>
          <p:nvPr>
            <p:ph type="title"/>
          </p:nvPr>
        </p:nvSpPr>
        <p:spPr/>
        <p:txBody>
          <a:bodyPr>
            <a:normAutofit/>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50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1" fill="hold" grpId="0" nodeType="withEffect">
                                  <p:stCondLst>
                                    <p:cond delay="50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stCondLst>
                                    <p:cond delay="100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1" fill="hold" grpId="0" nodeType="withEffect">
                                  <p:stCondLst>
                                    <p:cond delay="100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0-#ppt_h/2"/>
                                          </p:val>
                                        </p:tav>
                                        <p:tav tm="100000">
                                          <p:val>
                                            <p:strVal val="#ppt_y"/>
                                          </p:val>
                                        </p:tav>
                                      </p:tavLst>
                                    </p:anim>
                                  </p:childTnLst>
                                </p:cTn>
                              </p:par>
                              <p:par>
                                <p:cTn id="29" presetID="2" presetClass="entr" presetSubtype="4" fill="hold" grpId="0" nodeType="withEffect">
                                  <p:stCondLst>
                                    <p:cond delay="150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par>
                                <p:cTn id="33" presetID="2" presetClass="entr" presetSubtype="1" fill="hold" grpId="0" nodeType="withEffect">
                                  <p:stCondLst>
                                    <p:cond delay="150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0-#ppt_h/2"/>
                                          </p:val>
                                        </p:tav>
                                        <p:tav tm="100000">
                                          <p:val>
                                            <p:strVal val="#ppt_y"/>
                                          </p:val>
                                        </p:tav>
                                      </p:tavLst>
                                    </p:anim>
                                  </p:childTnLst>
                                </p:cTn>
                              </p:par>
                              <p:par>
                                <p:cTn id="37" presetID="2" presetClass="entr" presetSubtype="4" fill="hold" grpId="0" nodeType="withEffect">
                                  <p:stCondLst>
                                    <p:cond delay="200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1" fill="hold" grpId="0" nodeType="withEffect">
                                  <p:stCondLst>
                                    <p:cond delay="200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0-#ppt_h/2"/>
                                          </p:val>
                                        </p:tav>
                                        <p:tav tm="100000">
                                          <p:val>
                                            <p:strVal val="#ppt_y"/>
                                          </p:val>
                                        </p:tav>
                                      </p:tavLst>
                                    </p:anim>
                                  </p:childTnLst>
                                </p:cTn>
                              </p:par>
                              <p:par>
                                <p:cTn id="45" presetID="42" presetClass="entr" presetSubtype="0" fill="hold" nodeType="withEffect">
                                  <p:stCondLst>
                                    <p:cond delay="250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250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1000"/>
                                        <p:tgtEl>
                                          <p:spTgt spid="17"/>
                                        </p:tgtEl>
                                      </p:cBhvr>
                                    </p:animEffect>
                                    <p:anim calcmode="lin" valueType="num">
                                      <p:cBhvr>
                                        <p:cTn id="53" dur="1000" fill="hold"/>
                                        <p:tgtEl>
                                          <p:spTgt spid="17"/>
                                        </p:tgtEl>
                                        <p:attrNameLst>
                                          <p:attrName>ppt_x</p:attrName>
                                        </p:attrNameLst>
                                      </p:cBhvr>
                                      <p:tavLst>
                                        <p:tav tm="0">
                                          <p:val>
                                            <p:strVal val="#ppt_x"/>
                                          </p:val>
                                        </p:tav>
                                        <p:tav tm="100000">
                                          <p:val>
                                            <p:strVal val="#ppt_x"/>
                                          </p:val>
                                        </p:tav>
                                      </p:tavLst>
                                    </p:anim>
                                    <p:anim calcmode="lin" valueType="num">
                                      <p:cBhvr>
                                        <p:cTn id="54" dur="1000" fill="hold"/>
                                        <p:tgtEl>
                                          <p:spTgt spid="17"/>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250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1000"/>
                                        <p:tgtEl>
                                          <p:spTgt spid="18"/>
                                        </p:tgtEl>
                                      </p:cBhvr>
                                    </p:animEffect>
                                    <p:anim calcmode="lin" valueType="num">
                                      <p:cBhvr>
                                        <p:cTn id="58" dur="1000" fill="hold"/>
                                        <p:tgtEl>
                                          <p:spTgt spid="18"/>
                                        </p:tgtEl>
                                        <p:attrNameLst>
                                          <p:attrName>ppt_x</p:attrName>
                                        </p:attrNameLst>
                                      </p:cBhvr>
                                      <p:tavLst>
                                        <p:tav tm="0">
                                          <p:val>
                                            <p:strVal val="#ppt_x"/>
                                          </p:val>
                                        </p:tav>
                                        <p:tav tm="100000">
                                          <p:val>
                                            <p:strVal val="#ppt_x"/>
                                          </p:val>
                                        </p:tav>
                                      </p:tavLst>
                                    </p:anim>
                                    <p:anim calcmode="lin" valueType="num">
                                      <p:cBhvr>
                                        <p:cTn id="59" dur="1000" fill="hold"/>
                                        <p:tgtEl>
                                          <p:spTgt spid="18"/>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250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1000"/>
                                        <p:tgtEl>
                                          <p:spTgt spid="21"/>
                                        </p:tgtEl>
                                      </p:cBhvr>
                                    </p:animEffect>
                                    <p:anim calcmode="lin" valueType="num">
                                      <p:cBhvr>
                                        <p:cTn id="63" dur="1000" fill="hold"/>
                                        <p:tgtEl>
                                          <p:spTgt spid="21"/>
                                        </p:tgtEl>
                                        <p:attrNameLst>
                                          <p:attrName>ppt_x</p:attrName>
                                        </p:attrNameLst>
                                      </p:cBhvr>
                                      <p:tavLst>
                                        <p:tav tm="0">
                                          <p:val>
                                            <p:strVal val="#ppt_x"/>
                                          </p:val>
                                        </p:tav>
                                        <p:tav tm="100000">
                                          <p:val>
                                            <p:strVal val="#ppt_x"/>
                                          </p:val>
                                        </p:tav>
                                      </p:tavLst>
                                    </p:anim>
                                    <p:anim calcmode="lin" valueType="num">
                                      <p:cBhvr>
                                        <p:cTn id="64" dur="1000" fill="hold"/>
                                        <p:tgtEl>
                                          <p:spTgt spid="21"/>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250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1000"/>
                                        <p:tgtEl>
                                          <p:spTgt spid="22"/>
                                        </p:tgtEl>
                                      </p:cBhvr>
                                    </p:animEffect>
                                    <p:anim calcmode="lin" valueType="num">
                                      <p:cBhvr>
                                        <p:cTn id="68" dur="1000" fill="hold"/>
                                        <p:tgtEl>
                                          <p:spTgt spid="22"/>
                                        </p:tgtEl>
                                        <p:attrNameLst>
                                          <p:attrName>ppt_x</p:attrName>
                                        </p:attrNameLst>
                                      </p:cBhvr>
                                      <p:tavLst>
                                        <p:tav tm="0">
                                          <p:val>
                                            <p:strVal val="#ppt_x"/>
                                          </p:val>
                                        </p:tav>
                                        <p:tav tm="100000">
                                          <p:val>
                                            <p:strVal val="#ppt_x"/>
                                          </p:val>
                                        </p:tav>
                                      </p:tavLst>
                                    </p:anim>
                                    <p:anim calcmode="lin" valueType="num">
                                      <p:cBhvr>
                                        <p:cTn id="69" dur="1000" fill="hold"/>
                                        <p:tgtEl>
                                          <p:spTgt spid="22"/>
                                        </p:tgtEl>
                                        <p:attrNameLst>
                                          <p:attrName>ppt_y</p:attrName>
                                        </p:attrNameLst>
                                      </p:cBhvr>
                                      <p:tavLst>
                                        <p:tav tm="0">
                                          <p:val>
                                            <p:strVal val="#ppt_y+.1"/>
                                          </p:val>
                                        </p:tav>
                                        <p:tav tm="100000">
                                          <p:val>
                                            <p:strVal val="#ppt_y"/>
                                          </p:val>
                                        </p:tav>
                                      </p:tavLst>
                                    </p:anim>
                                  </p:childTnLst>
                                </p:cTn>
                              </p:par>
                              <p:par>
                                <p:cTn id="70" presetID="22" presetClass="entr" presetSubtype="8" fill="hold" nodeType="withEffect">
                                  <p:stCondLst>
                                    <p:cond delay="3000"/>
                                  </p:stCondLst>
                                  <p:childTnLst>
                                    <p:set>
                                      <p:cBhvr>
                                        <p:cTn id="71" dur="1" fill="hold">
                                          <p:stCondLst>
                                            <p:cond delay="0"/>
                                          </p:stCondLst>
                                        </p:cTn>
                                        <p:tgtEl>
                                          <p:spTgt spid="29"/>
                                        </p:tgtEl>
                                        <p:attrNameLst>
                                          <p:attrName>style.visibility</p:attrName>
                                        </p:attrNameLst>
                                      </p:cBhvr>
                                      <p:to>
                                        <p:strVal val="visible"/>
                                      </p:to>
                                    </p:set>
                                    <p:animEffect transition="in" filter="wipe(left)">
                                      <p:cBhvr>
                                        <p:cTn id="72" dur="500"/>
                                        <p:tgtEl>
                                          <p:spTgt spid="29"/>
                                        </p:tgtEl>
                                      </p:cBhvr>
                                    </p:animEffect>
                                  </p:childTnLst>
                                </p:cTn>
                              </p:par>
                              <p:par>
                                <p:cTn id="73" presetID="10" presetClass="entr" presetSubtype="0" fill="hold" grpId="0" nodeType="withEffect">
                                  <p:stCondLst>
                                    <p:cond delay="2500"/>
                                  </p:stCondLst>
                                  <p:childTnLst>
                                    <p:set>
                                      <p:cBhvr>
                                        <p:cTn id="74" dur="1" fill="hold">
                                          <p:stCondLst>
                                            <p:cond delay="0"/>
                                          </p:stCondLst>
                                        </p:cTn>
                                        <p:tgtEl>
                                          <p:spTgt spid="36"/>
                                        </p:tgtEl>
                                        <p:attrNameLst>
                                          <p:attrName>style.visibility</p:attrName>
                                        </p:attrNameLst>
                                      </p:cBhvr>
                                      <p:to>
                                        <p:strVal val="visible"/>
                                      </p:to>
                                    </p:set>
                                    <p:animEffect transition="in" filter="fade">
                                      <p:cBhvr>
                                        <p:cTn id="75" dur="500"/>
                                        <p:tgtEl>
                                          <p:spTgt spid="36"/>
                                        </p:tgtEl>
                                      </p:cBhvr>
                                    </p:animEffect>
                                  </p:childTnLst>
                                </p:cTn>
                              </p:par>
                              <p:par>
                                <p:cTn id="76" presetID="42" presetClass="entr" presetSubtype="0" fill="hold" grpId="0" nodeType="withEffect">
                                  <p:stCondLst>
                                    <p:cond delay="2500"/>
                                  </p:stCondLst>
                                  <p:childTnLst>
                                    <p:set>
                                      <p:cBhvr>
                                        <p:cTn id="77" dur="1" fill="hold">
                                          <p:stCondLst>
                                            <p:cond delay="0"/>
                                          </p:stCondLst>
                                        </p:cTn>
                                        <p:tgtEl>
                                          <p:spTgt spid="41"/>
                                        </p:tgtEl>
                                        <p:attrNameLst>
                                          <p:attrName>style.visibility</p:attrName>
                                        </p:attrNameLst>
                                      </p:cBhvr>
                                      <p:to>
                                        <p:strVal val="visible"/>
                                      </p:to>
                                    </p:set>
                                    <p:animEffect transition="in" filter="fade">
                                      <p:cBhvr>
                                        <p:cTn id="78" dur="500"/>
                                        <p:tgtEl>
                                          <p:spTgt spid="41"/>
                                        </p:tgtEl>
                                      </p:cBhvr>
                                    </p:animEffect>
                                    <p:anim calcmode="lin" valueType="num">
                                      <p:cBhvr>
                                        <p:cTn id="79" dur="500" fill="hold"/>
                                        <p:tgtEl>
                                          <p:spTgt spid="41"/>
                                        </p:tgtEl>
                                        <p:attrNameLst>
                                          <p:attrName>ppt_x</p:attrName>
                                        </p:attrNameLst>
                                      </p:cBhvr>
                                      <p:tavLst>
                                        <p:tav tm="0">
                                          <p:val>
                                            <p:strVal val="#ppt_x"/>
                                          </p:val>
                                        </p:tav>
                                        <p:tav tm="100000">
                                          <p:val>
                                            <p:strVal val="#ppt_x"/>
                                          </p:val>
                                        </p:tav>
                                      </p:tavLst>
                                    </p:anim>
                                    <p:anim calcmode="lin" valueType="num">
                                      <p:cBhvr>
                                        <p:cTn id="80" dur="500" fill="hold"/>
                                        <p:tgtEl>
                                          <p:spTgt spid="41"/>
                                        </p:tgtEl>
                                        <p:attrNameLst>
                                          <p:attrName>ppt_y</p:attrName>
                                        </p:attrNameLst>
                                      </p:cBhvr>
                                      <p:tavLst>
                                        <p:tav tm="0">
                                          <p:val>
                                            <p:strVal val="#ppt_y+.1"/>
                                          </p:val>
                                        </p:tav>
                                        <p:tav tm="100000">
                                          <p:val>
                                            <p:strVal val="#ppt_y"/>
                                          </p:val>
                                        </p:tav>
                                      </p:tavLst>
                                    </p:anim>
                                  </p:childTnLst>
                                </p:cTn>
                              </p:par>
                              <p:par>
                                <p:cTn id="81" presetID="10" presetClass="entr" presetSubtype="0" fill="hold" grpId="0" nodeType="withEffect">
                                  <p:stCondLst>
                                    <p:cond delay="3000"/>
                                  </p:stCondLst>
                                  <p:childTnLst>
                                    <p:set>
                                      <p:cBhvr>
                                        <p:cTn id="82" dur="1" fill="hold">
                                          <p:stCondLst>
                                            <p:cond delay="0"/>
                                          </p:stCondLst>
                                        </p:cTn>
                                        <p:tgtEl>
                                          <p:spTgt spid="37"/>
                                        </p:tgtEl>
                                        <p:attrNameLst>
                                          <p:attrName>style.visibility</p:attrName>
                                        </p:attrNameLst>
                                      </p:cBhvr>
                                      <p:to>
                                        <p:strVal val="visible"/>
                                      </p:to>
                                    </p:set>
                                    <p:animEffect transition="in" filter="fade">
                                      <p:cBhvr>
                                        <p:cTn id="83" dur="500"/>
                                        <p:tgtEl>
                                          <p:spTgt spid="37"/>
                                        </p:tgtEl>
                                      </p:cBhvr>
                                    </p:animEffect>
                                  </p:childTnLst>
                                </p:cTn>
                              </p:par>
                              <p:par>
                                <p:cTn id="84" presetID="10" presetClass="entr" presetSubtype="0" fill="hold" grpId="0" nodeType="withEffect">
                                  <p:stCondLst>
                                    <p:cond delay="3500"/>
                                  </p:stCondLst>
                                  <p:childTnLst>
                                    <p:set>
                                      <p:cBhvr>
                                        <p:cTn id="85" dur="1" fill="hold">
                                          <p:stCondLst>
                                            <p:cond delay="0"/>
                                          </p:stCondLst>
                                        </p:cTn>
                                        <p:tgtEl>
                                          <p:spTgt spid="38"/>
                                        </p:tgtEl>
                                        <p:attrNameLst>
                                          <p:attrName>style.visibility</p:attrName>
                                        </p:attrNameLst>
                                      </p:cBhvr>
                                      <p:to>
                                        <p:strVal val="visible"/>
                                      </p:to>
                                    </p:set>
                                    <p:animEffect transition="in" filter="fade">
                                      <p:cBhvr>
                                        <p:cTn id="86" dur="500"/>
                                        <p:tgtEl>
                                          <p:spTgt spid="38"/>
                                        </p:tgtEl>
                                      </p:cBhvr>
                                    </p:animEffect>
                                  </p:childTnLst>
                                </p:cTn>
                              </p:par>
                              <p:par>
                                <p:cTn id="87" presetID="10" presetClass="entr" presetSubtype="0" fill="hold" grpId="0" nodeType="withEffect">
                                  <p:stCondLst>
                                    <p:cond delay="4000"/>
                                  </p:stCondLst>
                                  <p:childTnLst>
                                    <p:set>
                                      <p:cBhvr>
                                        <p:cTn id="88" dur="1" fill="hold">
                                          <p:stCondLst>
                                            <p:cond delay="0"/>
                                          </p:stCondLst>
                                        </p:cTn>
                                        <p:tgtEl>
                                          <p:spTgt spid="39"/>
                                        </p:tgtEl>
                                        <p:attrNameLst>
                                          <p:attrName>style.visibility</p:attrName>
                                        </p:attrNameLst>
                                      </p:cBhvr>
                                      <p:to>
                                        <p:strVal val="visible"/>
                                      </p:to>
                                    </p:set>
                                    <p:animEffect transition="in" filter="fade">
                                      <p:cBhvr>
                                        <p:cTn id="89" dur="500"/>
                                        <p:tgtEl>
                                          <p:spTgt spid="39"/>
                                        </p:tgtEl>
                                      </p:cBhvr>
                                    </p:animEffect>
                                  </p:childTnLst>
                                </p:cTn>
                              </p:par>
                              <p:par>
                                <p:cTn id="90" presetID="10" presetClass="entr" presetSubtype="0" fill="hold" grpId="0" nodeType="withEffect">
                                  <p:stCondLst>
                                    <p:cond delay="4500"/>
                                  </p:stCondLst>
                                  <p:childTnLst>
                                    <p:set>
                                      <p:cBhvr>
                                        <p:cTn id="91" dur="1" fill="hold">
                                          <p:stCondLst>
                                            <p:cond delay="0"/>
                                          </p:stCondLst>
                                        </p:cTn>
                                        <p:tgtEl>
                                          <p:spTgt spid="40"/>
                                        </p:tgtEl>
                                        <p:attrNameLst>
                                          <p:attrName>style.visibility</p:attrName>
                                        </p:attrNameLst>
                                      </p:cBhvr>
                                      <p:to>
                                        <p:strVal val="visible"/>
                                      </p:to>
                                    </p:set>
                                    <p:animEffect transition="in" filter="fade">
                                      <p:cBhvr>
                                        <p:cTn id="92" dur="500"/>
                                        <p:tgtEl>
                                          <p:spTgt spid="40"/>
                                        </p:tgtEl>
                                      </p:cBhvr>
                                    </p:animEffect>
                                  </p:childTnLst>
                                </p:cTn>
                              </p:par>
                              <p:par>
                                <p:cTn id="93" presetID="42" presetClass="entr" presetSubtype="0" fill="hold" grpId="0" nodeType="withEffect">
                                  <p:stCondLst>
                                    <p:cond delay="3000"/>
                                  </p:stCondLst>
                                  <p:childTnLst>
                                    <p:set>
                                      <p:cBhvr>
                                        <p:cTn id="94" dur="1" fill="hold">
                                          <p:stCondLst>
                                            <p:cond delay="0"/>
                                          </p:stCondLst>
                                        </p:cTn>
                                        <p:tgtEl>
                                          <p:spTgt spid="42"/>
                                        </p:tgtEl>
                                        <p:attrNameLst>
                                          <p:attrName>style.visibility</p:attrName>
                                        </p:attrNameLst>
                                      </p:cBhvr>
                                      <p:to>
                                        <p:strVal val="visible"/>
                                      </p:to>
                                    </p:set>
                                    <p:animEffect transition="in" filter="fade">
                                      <p:cBhvr>
                                        <p:cTn id="95" dur="500"/>
                                        <p:tgtEl>
                                          <p:spTgt spid="42"/>
                                        </p:tgtEl>
                                      </p:cBhvr>
                                    </p:animEffect>
                                    <p:anim calcmode="lin" valueType="num">
                                      <p:cBhvr>
                                        <p:cTn id="96" dur="500" fill="hold"/>
                                        <p:tgtEl>
                                          <p:spTgt spid="42"/>
                                        </p:tgtEl>
                                        <p:attrNameLst>
                                          <p:attrName>ppt_x</p:attrName>
                                        </p:attrNameLst>
                                      </p:cBhvr>
                                      <p:tavLst>
                                        <p:tav tm="0">
                                          <p:val>
                                            <p:strVal val="#ppt_x"/>
                                          </p:val>
                                        </p:tav>
                                        <p:tav tm="100000">
                                          <p:val>
                                            <p:strVal val="#ppt_x"/>
                                          </p:val>
                                        </p:tav>
                                      </p:tavLst>
                                    </p:anim>
                                    <p:anim calcmode="lin" valueType="num">
                                      <p:cBhvr>
                                        <p:cTn id="97" dur="500" fill="hold"/>
                                        <p:tgtEl>
                                          <p:spTgt spid="42"/>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3500"/>
                                  </p:stCondLst>
                                  <p:childTnLst>
                                    <p:set>
                                      <p:cBhvr>
                                        <p:cTn id="99" dur="1" fill="hold">
                                          <p:stCondLst>
                                            <p:cond delay="0"/>
                                          </p:stCondLst>
                                        </p:cTn>
                                        <p:tgtEl>
                                          <p:spTgt spid="43"/>
                                        </p:tgtEl>
                                        <p:attrNameLst>
                                          <p:attrName>style.visibility</p:attrName>
                                        </p:attrNameLst>
                                      </p:cBhvr>
                                      <p:to>
                                        <p:strVal val="visible"/>
                                      </p:to>
                                    </p:set>
                                    <p:animEffect transition="in" filter="fade">
                                      <p:cBhvr>
                                        <p:cTn id="100" dur="500"/>
                                        <p:tgtEl>
                                          <p:spTgt spid="43"/>
                                        </p:tgtEl>
                                      </p:cBhvr>
                                    </p:animEffect>
                                    <p:anim calcmode="lin" valueType="num">
                                      <p:cBhvr>
                                        <p:cTn id="101" dur="500" fill="hold"/>
                                        <p:tgtEl>
                                          <p:spTgt spid="43"/>
                                        </p:tgtEl>
                                        <p:attrNameLst>
                                          <p:attrName>ppt_x</p:attrName>
                                        </p:attrNameLst>
                                      </p:cBhvr>
                                      <p:tavLst>
                                        <p:tav tm="0">
                                          <p:val>
                                            <p:strVal val="#ppt_x"/>
                                          </p:val>
                                        </p:tav>
                                        <p:tav tm="100000">
                                          <p:val>
                                            <p:strVal val="#ppt_x"/>
                                          </p:val>
                                        </p:tav>
                                      </p:tavLst>
                                    </p:anim>
                                    <p:anim calcmode="lin" valueType="num">
                                      <p:cBhvr>
                                        <p:cTn id="102" dur="500" fill="hold"/>
                                        <p:tgtEl>
                                          <p:spTgt spid="43"/>
                                        </p:tgtEl>
                                        <p:attrNameLst>
                                          <p:attrName>ppt_y</p:attrName>
                                        </p:attrNameLst>
                                      </p:cBhvr>
                                      <p:tavLst>
                                        <p:tav tm="0">
                                          <p:val>
                                            <p:strVal val="#ppt_y+.1"/>
                                          </p:val>
                                        </p:tav>
                                        <p:tav tm="100000">
                                          <p:val>
                                            <p:strVal val="#ppt_y"/>
                                          </p:val>
                                        </p:tav>
                                      </p:tavLst>
                                    </p:anim>
                                  </p:childTnLst>
                                </p:cTn>
                              </p:par>
                              <p:par>
                                <p:cTn id="103" presetID="42" presetClass="entr" presetSubtype="0" fill="hold" grpId="0" nodeType="withEffect">
                                  <p:stCondLst>
                                    <p:cond delay="4000"/>
                                  </p:stCondLst>
                                  <p:childTnLst>
                                    <p:set>
                                      <p:cBhvr>
                                        <p:cTn id="104" dur="1" fill="hold">
                                          <p:stCondLst>
                                            <p:cond delay="0"/>
                                          </p:stCondLst>
                                        </p:cTn>
                                        <p:tgtEl>
                                          <p:spTgt spid="44"/>
                                        </p:tgtEl>
                                        <p:attrNameLst>
                                          <p:attrName>style.visibility</p:attrName>
                                        </p:attrNameLst>
                                      </p:cBhvr>
                                      <p:to>
                                        <p:strVal val="visible"/>
                                      </p:to>
                                    </p:set>
                                    <p:animEffect transition="in" filter="fade">
                                      <p:cBhvr>
                                        <p:cTn id="105" dur="500"/>
                                        <p:tgtEl>
                                          <p:spTgt spid="44"/>
                                        </p:tgtEl>
                                      </p:cBhvr>
                                    </p:animEffect>
                                    <p:anim calcmode="lin" valueType="num">
                                      <p:cBhvr>
                                        <p:cTn id="106" dur="500" fill="hold"/>
                                        <p:tgtEl>
                                          <p:spTgt spid="44"/>
                                        </p:tgtEl>
                                        <p:attrNameLst>
                                          <p:attrName>ppt_x</p:attrName>
                                        </p:attrNameLst>
                                      </p:cBhvr>
                                      <p:tavLst>
                                        <p:tav tm="0">
                                          <p:val>
                                            <p:strVal val="#ppt_x"/>
                                          </p:val>
                                        </p:tav>
                                        <p:tav tm="100000">
                                          <p:val>
                                            <p:strVal val="#ppt_x"/>
                                          </p:val>
                                        </p:tav>
                                      </p:tavLst>
                                    </p:anim>
                                    <p:anim calcmode="lin" valueType="num">
                                      <p:cBhvr>
                                        <p:cTn id="107" dur="500" fill="hold"/>
                                        <p:tgtEl>
                                          <p:spTgt spid="44"/>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4500"/>
                                  </p:stCondLst>
                                  <p:childTnLst>
                                    <p:set>
                                      <p:cBhvr>
                                        <p:cTn id="109" dur="1" fill="hold">
                                          <p:stCondLst>
                                            <p:cond delay="0"/>
                                          </p:stCondLst>
                                        </p:cTn>
                                        <p:tgtEl>
                                          <p:spTgt spid="45"/>
                                        </p:tgtEl>
                                        <p:attrNameLst>
                                          <p:attrName>style.visibility</p:attrName>
                                        </p:attrNameLst>
                                      </p:cBhvr>
                                      <p:to>
                                        <p:strVal val="visible"/>
                                      </p:to>
                                    </p:set>
                                    <p:animEffect transition="in" filter="fade">
                                      <p:cBhvr>
                                        <p:cTn id="110" dur="500"/>
                                        <p:tgtEl>
                                          <p:spTgt spid="45"/>
                                        </p:tgtEl>
                                      </p:cBhvr>
                                    </p:animEffect>
                                    <p:anim calcmode="lin" valueType="num">
                                      <p:cBhvr>
                                        <p:cTn id="111" dur="500" fill="hold"/>
                                        <p:tgtEl>
                                          <p:spTgt spid="45"/>
                                        </p:tgtEl>
                                        <p:attrNameLst>
                                          <p:attrName>ppt_x</p:attrName>
                                        </p:attrNameLst>
                                      </p:cBhvr>
                                      <p:tavLst>
                                        <p:tav tm="0">
                                          <p:val>
                                            <p:strVal val="#ppt_x"/>
                                          </p:val>
                                        </p:tav>
                                        <p:tav tm="100000">
                                          <p:val>
                                            <p:strVal val="#ppt_x"/>
                                          </p:val>
                                        </p:tav>
                                      </p:tavLst>
                                    </p:anim>
                                    <p:anim calcmode="lin" valueType="num">
                                      <p:cBhvr>
                                        <p:cTn id="112" dur="500" fill="hold"/>
                                        <p:tgtEl>
                                          <p:spTgt spid="45"/>
                                        </p:tgtEl>
                                        <p:attrNameLst>
                                          <p:attrName>ppt_y</p:attrName>
                                        </p:attrNameLst>
                                      </p:cBhvr>
                                      <p:tavLst>
                                        <p:tav tm="0">
                                          <p:val>
                                            <p:strVal val="#ppt_y+.1"/>
                                          </p:val>
                                        </p:tav>
                                        <p:tav tm="100000">
                                          <p:val>
                                            <p:strVal val="#ppt_y"/>
                                          </p:val>
                                        </p:tav>
                                      </p:tavLst>
                                    </p:anim>
                                  </p:childTnLst>
                                </p:cTn>
                              </p:par>
                            </p:childTnLst>
                          </p:cTn>
                        </p:par>
                        <p:par>
                          <p:cTn id="113" fill="hold">
                            <p:stCondLst>
                              <p:cond delay="500"/>
                            </p:stCondLst>
                            <p:childTnLst>
                              <p:par>
                                <p:cTn id="114" presetID="42" presetClass="entr" presetSubtype="0" fill="hold" grpId="0" nodeType="afterEffect">
                                  <p:stCondLst>
                                    <p:cond delay="0"/>
                                  </p:stCondLst>
                                  <p:childTnLst>
                                    <p:set>
                                      <p:cBhvr>
                                        <p:cTn id="115" dur="1" fill="hold">
                                          <p:stCondLst>
                                            <p:cond delay="0"/>
                                          </p:stCondLst>
                                        </p:cTn>
                                        <p:tgtEl>
                                          <p:spTgt spid="46"/>
                                        </p:tgtEl>
                                        <p:attrNameLst>
                                          <p:attrName>style.visibility</p:attrName>
                                        </p:attrNameLst>
                                      </p:cBhvr>
                                      <p:to>
                                        <p:strVal val="visible"/>
                                      </p:to>
                                    </p:set>
                                    <p:animEffect transition="in" filter="fade">
                                      <p:cBhvr>
                                        <p:cTn id="116" dur="1000"/>
                                        <p:tgtEl>
                                          <p:spTgt spid="46"/>
                                        </p:tgtEl>
                                      </p:cBhvr>
                                    </p:animEffect>
                                    <p:anim calcmode="lin" valueType="num">
                                      <p:cBhvr>
                                        <p:cTn id="117" dur="1000" fill="hold"/>
                                        <p:tgtEl>
                                          <p:spTgt spid="46"/>
                                        </p:tgtEl>
                                        <p:attrNameLst>
                                          <p:attrName>ppt_x</p:attrName>
                                        </p:attrNameLst>
                                      </p:cBhvr>
                                      <p:tavLst>
                                        <p:tav tm="0">
                                          <p:val>
                                            <p:strVal val="#ppt_x"/>
                                          </p:val>
                                        </p:tav>
                                        <p:tav tm="100000">
                                          <p:val>
                                            <p:strVal val="#ppt_x"/>
                                          </p:val>
                                        </p:tav>
                                      </p:tavLst>
                                    </p:anim>
                                    <p:anim calcmode="lin" valueType="num">
                                      <p:cBhvr>
                                        <p:cTn id="11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7" grpId="0" animBg="1"/>
      <p:bldP spid="21" grpId="0" animBg="1"/>
      <p:bldP spid="36" grpId="0" animBg="1"/>
      <p:bldP spid="37" grpId="0" animBg="1"/>
      <p:bldP spid="38" grpId="0" animBg="1"/>
      <p:bldP spid="39" grpId="0" animBg="1"/>
      <p:bldP spid="40" grpId="0" animBg="1"/>
      <p:bldP spid="41" grpId="0"/>
      <p:bldP spid="42" grpId="0"/>
      <p:bldP spid="43" grpId="0"/>
      <p:bldP spid="44" grpId="0"/>
      <p:bldP spid="45" grpId="0"/>
      <p:bldP spid="4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表 3"/>
          <p:cNvGraphicFramePr/>
          <p:nvPr/>
        </p:nvGraphicFramePr>
        <p:xfrm>
          <a:off x="2806890" y="1703770"/>
          <a:ext cx="6578220" cy="4461369"/>
        </p:xfrm>
        <a:graphic>
          <a:graphicData uri="http://schemas.openxmlformats.org/drawingml/2006/chart">
            <c:chart xmlns:c="http://schemas.openxmlformats.org/drawingml/2006/chart" xmlns:r="http://schemas.openxmlformats.org/officeDocument/2006/relationships" r:id="rId3"/>
          </a:graphicData>
        </a:graphic>
      </p:graphicFrame>
      <p:cxnSp>
        <p:nvCxnSpPr>
          <p:cNvPr id="2" name="直接连接符 45"/>
          <p:cNvCxnSpPr/>
          <p:nvPr/>
        </p:nvCxnSpPr>
        <p:spPr>
          <a:xfrm>
            <a:off x="801481" y="5639483"/>
            <a:ext cx="4346501" cy="0"/>
          </a:xfrm>
          <a:prstGeom prst="line">
            <a:avLst/>
          </a:prstGeom>
          <a:ln w="19050">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3" name="直接连接符 40"/>
          <p:cNvCxnSpPr/>
          <p:nvPr/>
        </p:nvCxnSpPr>
        <p:spPr>
          <a:xfrm>
            <a:off x="7740525" y="2677278"/>
            <a:ext cx="3635185" cy="0"/>
          </a:xfrm>
          <a:prstGeom prst="line">
            <a:avLst/>
          </a:prstGeom>
          <a:ln w="19050">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4" name="直接连接符 41"/>
          <p:cNvCxnSpPr/>
          <p:nvPr/>
        </p:nvCxnSpPr>
        <p:spPr>
          <a:xfrm>
            <a:off x="7740525" y="5011854"/>
            <a:ext cx="3649997" cy="0"/>
          </a:xfrm>
          <a:prstGeom prst="line">
            <a:avLst/>
          </a:prstGeom>
          <a:ln w="1905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4"/>
          <p:cNvCxnSpPr/>
          <p:nvPr/>
        </p:nvCxnSpPr>
        <p:spPr>
          <a:xfrm>
            <a:off x="801481" y="2410608"/>
            <a:ext cx="3635185"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7" name="椭圆 4"/>
          <p:cNvSpPr/>
          <p:nvPr/>
        </p:nvSpPr>
        <p:spPr>
          <a:xfrm>
            <a:off x="5334747" y="3171080"/>
            <a:ext cx="1522511" cy="1522511"/>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grpSp>
        <p:nvGrpSpPr>
          <p:cNvPr id="8" name="组合 38"/>
          <p:cNvGrpSpPr/>
          <p:nvPr/>
        </p:nvGrpSpPr>
        <p:grpSpPr>
          <a:xfrm>
            <a:off x="5727459" y="3648471"/>
            <a:ext cx="737085" cy="567724"/>
            <a:chOff x="4329113" y="2384425"/>
            <a:chExt cx="490537" cy="377826"/>
          </a:xfrm>
          <a:solidFill>
            <a:schemeClr val="accent1"/>
          </a:solidFill>
        </p:grpSpPr>
        <p:sp>
          <p:nvSpPr>
            <p:cNvPr id="9" name="Freeform 5"/>
            <p:cNvSpPr/>
            <p:nvPr/>
          </p:nvSpPr>
          <p:spPr bwMode="auto">
            <a:xfrm>
              <a:off x="4462463" y="2389188"/>
              <a:ext cx="100013" cy="373063"/>
            </a:xfrm>
            <a:custGeom>
              <a:avLst/>
              <a:gdLst>
                <a:gd name="T0" fmla="*/ 63 w 63"/>
                <a:gd name="T1" fmla="*/ 0 h 235"/>
                <a:gd name="T2" fmla="*/ 0 w 63"/>
                <a:gd name="T3" fmla="*/ 19 h 235"/>
                <a:gd name="T4" fmla="*/ 0 w 63"/>
                <a:gd name="T5" fmla="*/ 235 h 235"/>
                <a:gd name="T6" fmla="*/ 63 w 63"/>
                <a:gd name="T7" fmla="*/ 216 h 235"/>
                <a:gd name="T8" fmla="*/ 63 w 63"/>
                <a:gd name="T9" fmla="*/ 0 h 235"/>
              </a:gdLst>
              <a:ahLst/>
              <a:cxnLst>
                <a:cxn ang="0">
                  <a:pos x="T0" y="T1"/>
                </a:cxn>
                <a:cxn ang="0">
                  <a:pos x="T2" y="T3"/>
                </a:cxn>
                <a:cxn ang="0">
                  <a:pos x="T4" y="T5"/>
                </a:cxn>
                <a:cxn ang="0">
                  <a:pos x="T6" y="T7"/>
                </a:cxn>
                <a:cxn ang="0">
                  <a:pos x="T8" y="T9"/>
                </a:cxn>
              </a:cxnLst>
              <a:rect l="0" t="0" r="r" b="b"/>
              <a:pathLst>
                <a:path w="63" h="235">
                  <a:moveTo>
                    <a:pt x="63" y="0"/>
                  </a:moveTo>
                  <a:lnTo>
                    <a:pt x="0" y="19"/>
                  </a:lnTo>
                  <a:lnTo>
                    <a:pt x="0" y="235"/>
                  </a:lnTo>
                  <a:lnTo>
                    <a:pt x="63" y="216"/>
                  </a:lnTo>
                  <a:lnTo>
                    <a:pt x="6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p>
          </p:txBody>
        </p:sp>
        <p:sp>
          <p:nvSpPr>
            <p:cNvPr id="10" name="Freeform 6"/>
            <p:cNvSpPr/>
            <p:nvPr/>
          </p:nvSpPr>
          <p:spPr bwMode="auto">
            <a:xfrm>
              <a:off x="4586288" y="2389188"/>
              <a:ext cx="98425" cy="373063"/>
            </a:xfrm>
            <a:custGeom>
              <a:avLst/>
              <a:gdLst>
                <a:gd name="T0" fmla="*/ 62 w 62"/>
                <a:gd name="T1" fmla="*/ 19 h 235"/>
                <a:gd name="T2" fmla="*/ 0 w 62"/>
                <a:gd name="T3" fmla="*/ 0 h 235"/>
                <a:gd name="T4" fmla="*/ 0 w 62"/>
                <a:gd name="T5" fmla="*/ 216 h 235"/>
                <a:gd name="T6" fmla="*/ 62 w 62"/>
                <a:gd name="T7" fmla="*/ 235 h 235"/>
                <a:gd name="T8" fmla="*/ 62 w 62"/>
                <a:gd name="T9" fmla="*/ 19 h 235"/>
              </a:gdLst>
              <a:ahLst/>
              <a:cxnLst>
                <a:cxn ang="0">
                  <a:pos x="T0" y="T1"/>
                </a:cxn>
                <a:cxn ang="0">
                  <a:pos x="T2" y="T3"/>
                </a:cxn>
                <a:cxn ang="0">
                  <a:pos x="T4" y="T5"/>
                </a:cxn>
                <a:cxn ang="0">
                  <a:pos x="T6" y="T7"/>
                </a:cxn>
                <a:cxn ang="0">
                  <a:pos x="T8" y="T9"/>
                </a:cxn>
              </a:cxnLst>
              <a:rect l="0" t="0" r="r" b="b"/>
              <a:pathLst>
                <a:path w="62" h="235">
                  <a:moveTo>
                    <a:pt x="62" y="19"/>
                  </a:moveTo>
                  <a:lnTo>
                    <a:pt x="0" y="0"/>
                  </a:lnTo>
                  <a:lnTo>
                    <a:pt x="0" y="216"/>
                  </a:lnTo>
                  <a:lnTo>
                    <a:pt x="62" y="235"/>
                  </a:lnTo>
                  <a:lnTo>
                    <a:pt x="62"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p>
          </p:txBody>
        </p:sp>
        <p:sp>
          <p:nvSpPr>
            <p:cNvPr id="11" name="Freeform 7"/>
            <p:cNvSpPr/>
            <p:nvPr/>
          </p:nvSpPr>
          <p:spPr bwMode="auto">
            <a:xfrm>
              <a:off x="4708525" y="2384425"/>
              <a:ext cx="111125" cy="377825"/>
            </a:xfrm>
            <a:custGeom>
              <a:avLst/>
              <a:gdLst>
                <a:gd name="T0" fmla="*/ 70 w 70"/>
                <a:gd name="T1" fmla="*/ 0 h 238"/>
                <a:gd name="T2" fmla="*/ 0 w 70"/>
                <a:gd name="T3" fmla="*/ 22 h 238"/>
                <a:gd name="T4" fmla="*/ 0 w 70"/>
                <a:gd name="T5" fmla="*/ 238 h 238"/>
                <a:gd name="T6" fmla="*/ 70 w 70"/>
                <a:gd name="T7" fmla="*/ 216 h 238"/>
                <a:gd name="T8" fmla="*/ 70 w 70"/>
                <a:gd name="T9" fmla="*/ 0 h 238"/>
              </a:gdLst>
              <a:ahLst/>
              <a:cxnLst>
                <a:cxn ang="0">
                  <a:pos x="T0" y="T1"/>
                </a:cxn>
                <a:cxn ang="0">
                  <a:pos x="T2" y="T3"/>
                </a:cxn>
                <a:cxn ang="0">
                  <a:pos x="T4" y="T5"/>
                </a:cxn>
                <a:cxn ang="0">
                  <a:pos x="T6" y="T7"/>
                </a:cxn>
                <a:cxn ang="0">
                  <a:pos x="T8" y="T9"/>
                </a:cxn>
              </a:cxnLst>
              <a:rect l="0" t="0" r="r" b="b"/>
              <a:pathLst>
                <a:path w="70" h="238">
                  <a:moveTo>
                    <a:pt x="70" y="0"/>
                  </a:moveTo>
                  <a:lnTo>
                    <a:pt x="0" y="22"/>
                  </a:lnTo>
                  <a:lnTo>
                    <a:pt x="0" y="238"/>
                  </a:lnTo>
                  <a:lnTo>
                    <a:pt x="70" y="216"/>
                  </a:lnTo>
                  <a:lnTo>
                    <a:pt x="7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p>
          </p:txBody>
        </p:sp>
        <p:sp>
          <p:nvSpPr>
            <p:cNvPr id="12" name="Freeform 8"/>
            <p:cNvSpPr/>
            <p:nvPr/>
          </p:nvSpPr>
          <p:spPr bwMode="auto">
            <a:xfrm>
              <a:off x="4329113" y="2384425"/>
              <a:ext cx="111125" cy="377825"/>
            </a:xfrm>
            <a:custGeom>
              <a:avLst/>
              <a:gdLst>
                <a:gd name="T0" fmla="*/ 70 w 70"/>
                <a:gd name="T1" fmla="*/ 238 h 238"/>
                <a:gd name="T2" fmla="*/ 70 w 70"/>
                <a:gd name="T3" fmla="*/ 22 h 238"/>
                <a:gd name="T4" fmla="*/ 0 w 70"/>
                <a:gd name="T5" fmla="*/ 0 h 238"/>
                <a:gd name="T6" fmla="*/ 0 w 70"/>
                <a:gd name="T7" fmla="*/ 216 h 238"/>
                <a:gd name="T8" fmla="*/ 70 w 70"/>
                <a:gd name="T9" fmla="*/ 238 h 238"/>
              </a:gdLst>
              <a:ahLst/>
              <a:cxnLst>
                <a:cxn ang="0">
                  <a:pos x="T0" y="T1"/>
                </a:cxn>
                <a:cxn ang="0">
                  <a:pos x="T2" y="T3"/>
                </a:cxn>
                <a:cxn ang="0">
                  <a:pos x="T4" y="T5"/>
                </a:cxn>
                <a:cxn ang="0">
                  <a:pos x="T6" y="T7"/>
                </a:cxn>
                <a:cxn ang="0">
                  <a:pos x="T8" y="T9"/>
                </a:cxn>
              </a:cxnLst>
              <a:rect l="0" t="0" r="r" b="b"/>
              <a:pathLst>
                <a:path w="70" h="238">
                  <a:moveTo>
                    <a:pt x="70" y="238"/>
                  </a:moveTo>
                  <a:lnTo>
                    <a:pt x="70" y="22"/>
                  </a:lnTo>
                  <a:lnTo>
                    <a:pt x="0" y="0"/>
                  </a:lnTo>
                  <a:lnTo>
                    <a:pt x="0" y="216"/>
                  </a:lnTo>
                  <a:lnTo>
                    <a:pt x="70" y="2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p>
          </p:txBody>
        </p:sp>
      </p:grpSp>
      <p:grpSp>
        <p:nvGrpSpPr>
          <p:cNvPr id="22" name="Group 21"/>
          <p:cNvGrpSpPr/>
          <p:nvPr/>
        </p:nvGrpSpPr>
        <p:grpSpPr>
          <a:xfrm>
            <a:off x="801480" y="1877270"/>
            <a:ext cx="3124910" cy="1187111"/>
            <a:chOff x="600075" y="1407647"/>
            <a:chExt cx="2344293" cy="890565"/>
          </a:xfrm>
        </p:grpSpPr>
        <p:sp>
          <p:nvSpPr>
            <p:cNvPr id="13" name="文本框 49"/>
            <p:cNvSpPr txBox="1"/>
            <p:nvPr/>
          </p:nvSpPr>
          <p:spPr>
            <a:xfrm>
              <a:off x="600075" y="1407647"/>
              <a:ext cx="1213629" cy="284671"/>
            </a:xfrm>
            <a:prstGeom prst="rect">
              <a:avLst/>
            </a:prstGeom>
            <a:noFill/>
          </p:spPr>
          <p:txBody>
            <a:bodyPr wrap="none" rtlCol="0">
              <a:spAutoFit/>
            </a:bodyPr>
            <a:lstStyle/>
            <a:p>
              <a:pPr algn="l"/>
              <a:r>
                <a:rPr lang="zh-CN" altLang="en-US" sz="1865" dirty="0">
                  <a:solidFill>
                    <a:schemeClr val="tx1">
                      <a:lumMod val="50000"/>
                      <a:lumOff val="50000"/>
                    </a:schemeClr>
                  </a:solidFill>
                  <a:latin typeface="微软雅黑" panose="020B0503020204020204" pitchFamily="34" charset="-122"/>
                  <a:ea typeface="微软雅黑" panose="020B0503020204020204" pitchFamily="34" charset="-122"/>
                </a:rPr>
                <a:t>单击添加标题</a:t>
              </a:r>
            </a:p>
          </p:txBody>
        </p:sp>
        <p:sp>
          <p:nvSpPr>
            <p:cNvPr id="14" name="矩形 50"/>
            <p:cNvSpPr/>
            <p:nvPr/>
          </p:nvSpPr>
          <p:spPr>
            <a:xfrm>
              <a:off x="600075" y="1807757"/>
              <a:ext cx="2344293" cy="490455"/>
            </a:xfrm>
            <a:prstGeom prst="rect">
              <a:avLst/>
            </a:prstGeom>
          </p:spPr>
          <p:txBody>
            <a:bodyPr wrap="square">
              <a:spAutoFit/>
            </a:bodyPr>
            <a:lstStyle/>
            <a:p>
              <a:pPr algn="just">
                <a:lnSpc>
                  <a:spcPct val="114000"/>
                </a:lnSpc>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a:t>
              </a:r>
              <a:endPar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25" name="Group 24"/>
          <p:cNvGrpSpPr/>
          <p:nvPr/>
        </p:nvGrpSpPr>
        <p:grpSpPr>
          <a:xfrm>
            <a:off x="801480" y="4970782"/>
            <a:ext cx="3124910" cy="1048161"/>
            <a:chOff x="600075" y="3728388"/>
            <a:chExt cx="2344293" cy="786326"/>
          </a:xfrm>
        </p:grpSpPr>
        <p:sp>
          <p:nvSpPr>
            <p:cNvPr id="15" name="文本框 51"/>
            <p:cNvSpPr txBox="1"/>
            <p:nvPr/>
          </p:nvSpPr>
          <p:spPr>
            <a:xfrm>
              <a:off x="600075" y="4230043"/>
              <a:ext cx="1213629" cy="284671"/>
            </a:xfrm>
            <a:prstGeom prst="rect">
              <a:avLst/>
            </a:prstGeom>
            <a:noFill/>
          </p:spPr>
          <p:txBody>
            <a:bodyPr wrap="none" rtlCol="0">
              <a:spAutoFit/>
            </a:bodyPr>
            <a:lstStyle/>
            <a:p>
              <a:pPr algn="l"/>
              <a:r>
                <a:rPr lang="zh-CN" altLang="en-US" sz="1865" dirty="0">
                  <a:solidFill>
                    <a:schemeClr val="tx1">
                      <a:lumMod val="50000"/>
                      <a:lumOff val="50000"/>
                    </a:schemeClr>
                  </a:solidFill>
                  <a:latin typeface="微软雅黑" panose="020B0503020204020204" pitchFamily="34" charset="-122"/>
                  <a:ea typeface="微软雅黑" panose="020B0503020204020204" pitchFamily="34" charset="-122"/>
                </a:rPr>
                <a:t>单击添加标题</a:t>
              </a:r>
            </a:p>
          </p:txBody>
        </p:sp>
        <p:sp>
          <p:nvSpPr>
            <p:cNvPr id="16" name="矩形 52"/>
            <p:cNvSpPr/>
            <p:nvPr/>
          </p:nvSpPr>
          <p:spPr>
            <a:xfrm>
              <a:off x="600075" y="3728388"/>
              <a:ext cx="2344293" cy="490455"/>
            </a:xfrm>
            <a:prstGeom prst="rect">
              <a:avLst/>
            </a:prstGeom>
          </p:spPr>
          <p:txBody>
            <a:bodyPr wrap="square">
              <a:spAutoFit/>
            </a:bodyPr>
            <a:lstStyle/>
            <a:p>
              <a:pPr algn="just">
                <a:lnSpc>
                  <a:spcPct val="114000"/>
                </a:lnSpc>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a:t>
              </a:r>
              <a:endPar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23" name="Group 22"/>
          <p:cNvGrpSpPr/>
          <p:nvPr/>
        </p:nvGrpSpPr>
        <p:grpSpPr>
          <a:xfrm>
            <a:off x="8411878" y="2143940"/>
            <a:ext cx="2972907" cy="1187111"/>
            <a:chOff x="6309360" y="1607702"/>
            <a:chExt cx="2230261" cy="890565"/>
          </a:xfrm>
        </p:grpSpPr>
        <p:sp>
          <p:nvSpPr>
            <p:cNvPr id="17" name="文本框 53"/>
            <p:cNvSpPr txBox="1"/>
            <p:nvPr/>
          </p:nvSpPr>
          <p:spPr>
            <a:xfrm>
              <a:off x="7043193" y="1607702"/>
              <a:ext cx="1213629" cy="284671"/>
            </a:xfrm>
            <a:prstGeom prst="rect">
              <a:avLst/>
            </a:prstGeom>
            <a:noFill/>
          </p:spPr>
          <p:txBody>
            <a:bodyPr wrap="none" rtlCol="0">
              <a:spAutoFit/>
            </a:bodyPr>
            <a:lstStyle/>
            <a:p>
              <a:pPr algn="l"/>
              <a:r>
                <a:rPr lang="zh-CN" altLang="en-US" sz="1865" dirty="0">
                  <a:solidFill>
                    <a:schemeClr val="tx1">
                      <a:lumMod val="50000"/>
                      <a:lumOff val="50000"/>
                    </a:schemeClr>
                  </a:solidFill>
                  <a:latin typeface="微软雅黑" panose="020B0503020204020204" pitchFamily="34" charset="-122"/>
                  <a:ea typeface="微软雅黑" panose="020B0503020204020204" pitchFamily="34" charset="-122"/>
                </a:rPr>
                <a:t>单击添加标题</a:t>
              </a:r>
            </a:p>
          </p:txBody>
        </p:sp>
        <p:sp>
          <p:nvSpPr>
            <p:cNvPr id="18" name="矩形 55"/>
            <p:cNvSpPr/>
            <p:nvPr/>
          </p:nvSpPr>
          <p:spPr>
            <a:xfrm>
              <a:off x="6309360" y="2007812"/>
              <a:ext cx="2230261" cy="490455"/>
            </a:xfrm>
            <a:prstGeom prst="rect">
              <a:avLst/>
            </a:prstGeom>
          </p:spPr>
          <p:txBody>
            <a:bodyPr wrap="square">
              <a:spAutoFit/>
            </a:bodyPr>
            <a:lstStyle/>
            <a:p>
              <a:pPr algn="just">
                <a:lnSpc>
                  <a:spcPct val="114000"/>
                </a:lnSpc>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a:t>
              </a:r>
              <a:endPar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24" name="Group 23"/>
          <p:cNvGrpSpPr/>
          <p:nvPr/>
        </p:nvGrpSpPr>
        <p:grpSpPr>
          <a:xfrm>
            <a:off x="8411878" y="4568106"/>
            <a:ext cx="2972907" cy="1085536"/>
            <a:chOff x="6309360" y="3426302"/>
            <a:chExt cx="2230261" cy="814364"/>
          </a:xfrm>
        </p:grpSpPr>
        <p:sp>
          <p:nvSpPr>
            <p:cNvPr id="19" name="文本框 56"/>
            <p:cNvSpPr txBox="1"/>
            <p:nvPr/>
          </p:nvSpPr>
          <p:spPr>
            <a:xfrm>
              <a:off x="7043193" y="3426302"/>
              <a:ext cx="1213629" cy="284671"/>
            </a:xfrm>
            <a:prstGeom prst="rect">
              <a:avLst/>
            </a:prstGeom>
            <a:noFill/>
          </p:spPr>
          <p:txBody>
            <a:bodyPr wrap="none" rtlCol="0">
              <a:spAutoFit/>
            </a:bodyPr>
            <a:lstStyle/>
            <a:p>
              <a:pPr algn="l"/>
              <a:r>
                <a:rPr lang="zh-CN" altLang="en-US" sz="1865" dirty="0">
                  <a:solidFill>
                    <a:schemeClr val="tx1">
                      <a:lumMod val="50000"/>
                      <a:lumOff val="50000"/>
                    </a:schemeClr>
                  </a:solidFill>
                  <a:latin typeface="微软雅黑" panose="020B0503020204020204" pitchFamily="34" charset="-122"/>
                  <a:ea typeface="微软雅黑" panose="020B0503020204020204" pitchFamily="34" charset="-122"/>
                </a:rPr>
                <a:t>单击添加标题</a:t>
              </a:r>
            </a:p>
          </p:txBody>
        </p:sp>
        <p:sp>
          <p:nvSpPr>
            <p:cNvPr id="20" name="矩形 57"/>
            <p:cNvSpPr/>
            <p:nvPr/>
          </p:nvSpPr>
          <p:spPr>
            <a:xfrm>
              <a:off x="6309360" y="3750212"/>
              <a:ext cx="2230261" cy="490454"/>
            </a:xfrm>
            <a:prstGeom prst="rect">
              <a:avLst/>
            </a:prstGeom>
          </p:spPr>
          <p:txBody>
            <a:bodyPr wrap="square">
              <a:spAutoFit/>
            </a:bodyPr>
            <a:lstStyle/>
            <a:p>
              <a:pPr algn="just">
                <a:lnSpc>
                  <a:spcPct val="114000"/>
                </a:lnSpc>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a:t>
              </a:r>
              <a:endPar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
        <p:nvSpPr>
          <p:cNvPr id="26" name="标题 25"/>
          <p:cNvSpPr>
            <a:spLocks noGrp="1"/>
          </p:cNvSpPr>
          <p:nvPr>
            <p:ph type="title"/>
          </p:nvPr>
        </p:nvSpPr>
        <p:spPr/>
        <p:txBody>
          <a:bodyPr>
            <a:normAutofit/>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1"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par>
                          <p:cTn id="18" fill="hold">
                            <p:stCondLst>
                              <p:cond delay="3000"/>
                            </p:stCondLst>
                            <p:childTnLst>
                              <p:par>
                                <p:cTn id="19" presetID="12" presetClass="entr" presetSubtype="2"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slide(fromRight)">
                                      <p:cBhvr>
                                        <p:cTn id="21" dur="500"/>
                                        <p:tgtEl>
                                          <p:spTgt spid="5"/>
                                        </p:tgtEl>
                                      </p:cBhvr>
                                    </p:animEffect>
                                  </p:childTnLst>
                                </p:cTn>
                              </p:par>
                              <p:par>
                                <p:cTn id="22" presetID="12" presetClass="entr" presetSubtype="8" fill="hold"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slide(fromLeft)">
                                      <p:cBhvr>
                                        <p:cTn id="24" dur="500"/>
                                        <p:tgtEl>
                                          <p:spTgt spid="3"/>
                                        </p:tgtEl>
                                      </p:cBhvr>
                                    </p:animEffect>
                                  </p:childTnLst>
                                </p:cTn>
                              </p:par>
                              <p:par>
                                <p:cTn id="25" presetID="12" presetClass="entr" presetSubtype="2" fill="hold" nodeType="with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slide(fromRight)">
                                      <p:cBhvr>
                                        <p:cTn id="27" dur="500"/>
                                        <p:tgtEl>
                                          <p:spTgt spid="2"/>
                                        </p:tgtEl>
                                      </p:cBhvr>
                                    </p:animEffect>
                                  </p:childTnLst>
                                </p:cTn>
                              </p:par>
                              <p:par>
                                <p:cTn id="28" presetID="12" presetClass="entr" presetSubtype="8" fill="hold"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slide(fromLeft)">
                                      <p:cBhvr>
                                        <p:cTn id="30" dur="500"/>
                                        <p:tgtEl>
                                          <p:spTgt spid="4"/>
                                        </p:tgtEl>
                                      </p:cBhvr>
                                    </p:animEffect>
                                  </p:childTnLst>
                                </p:cTn>
                              </p:par>
                            </p:childTnLst>
                          </p:cTn>
                        </p:par>
                        <p:par>
                          <p:cTn id="31" fill="hold">
                            <p:stCondLst>
                              <p:cond delay="3500"/>
                            </p:stCondLst>
                            <p:childTnLst>
                              <p:par>
                                <p:cTn id="32" presetID="42" presetClass="entr" presetSubtype="0" fill="hold"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1000"/>
                                        <p:tgtEl>
                                          <p:spTgt spid="22"/>
                                        </p:tgtEl>
                                      </p:cBhvr>
                                    </p:animEffect>
                                    <p:anim calcmode="lin" valueType="num">
                                      <p:cBhvr>
                                        <p:cTn id="35" dur="1000" fill="hold"/>
                                        <p:tgtEl>
                                          <p:spTgt spid="22"/>
                                        </p:tgtEl>
                                        <p:attrNameLst>
                                          <p:attrName>ppt_x</p:attrName>
                                        </p:attrNameLst>
                                      </p:cBhvr>
                                      <p:tavLst>
                                        <p:tav tm="0">
                                          <p:val>
                                            <p:strVal val="#ppt_x"/>
                                          </p:val>
                                        </p:tav>
                                        <p:tav tm="100000">
                                          <p:val>
                                            <p:strVal val="#ppt_x"/>
                                          </p:val>
                                        </p:tav>
                                      </p:tavLst>
                                    </p:anim>
                                    <p:anim calcmode="lin" valueType="num">
                                      <p:cBhvr>
                                        <p:cTn id="36" dur="1000" fill="hold"/>
                                        <p:tgtEl>
                                          <p:spTgt spid="22"/>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1000"/>
                                        <p:tgtEl>
                                          <p:spTgt spid="25"/>
                                        </p:tgtEl>
                                      </p:cBhvr>
                                    </p:animEffect>
                                    <p:anim calcmode="lin" valueType="num">
                                      <p:cBhvr>
                                        <p:cTn id="40" dur="1000" fill="hold"/>
                                        <p:tgtEl>
                                          <p:spTgt spid="25"/>
                                        </p:tgtEl>
                                        <p:attrNameLst>
                                          <p:attrName>ppt_x</p:attrName>
                                        </p:attrNameLst>
                                      </p:cBhvr>
                                      <p:tavLst>
                                        <p:tav tm="0">
                                          <p:val>
                                            <p:strVal val="#ppt_x"/>
                                          </p:val>
                                        </p:tav>
                                        <p:tav tm="100000">
                                          <p:val>
                                            <p:strVal val="#ppt_x"/>
                                          </p:val>
                                        </p:tav>
                                      </p:tavLst>
                                    </p:anim>
                                    <p:anim calcmode="lin" valueType="num">
                                      <p:cBhvr>
                                        <p:cTn id="41" dur="1000" fill="hold"/>
                                        <p:tgtEl>
                                          <p:spTgt spid="25"/>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1000"/>
                                        <p:tgtEl>
                                          <p:spTgt spid="23"/>
                                        </p:tgtEl>
                                      </p:cBhvr>
                                    </p:animEffect>
                                    <p:anim calcmode="lin" valueType="num">
                                      <p:cBhvr>
                                        <p:cTn id="45" dur="1000" fill="hold"/>
                                        <p:tgtEl>
                                          <p:spTgt spid="23"/>
                                        </p:tgtEl>
                                        <p:attrNameLst>
                                          <p:attrName>ppt_x</p:attrName>
                                        </p:attrNameLst>
                                      </p:cBhvr>
                                      <p:tavLst>
                                        <p:tav tm="0">
                                          <p:val>
                                            <p:strVal val="#ppt_x"/>
                                          </p:val>
                                        </p:tav>
                                        <p:tav tm="100000">
                                          <p:val>
                                            <p:strVal val="#ppt_x"/>
                                          </p:val>
                                        </p:tav>
                                      </p:tavLst>
                                    </p:anim>
                                    <p:anim calcmode="lin" valueType="num">
                                      <p:cBhvr>
                                        <p:cTn id="46" dur="1000" fill="hold"/>
                                        <p:tgtEl>
                                          <p:spTgt spid="23"/>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1000"/>
                                        <p:tgtEl>
                                          <p:spTgt spid="24"/>
                                        </p:tgtEl>
                                      </p:cBhvr>
                                    </p:animEffect>
                                    <p:anim calcmode="lin" valueType="num">
                                      <p:cBhvr>
                                        <p:cTn id="50" dur="1000" fill="hold"/>
                                        <p:tgtEl>
                                          <p:spTgt spid="24"/>
                                        </p:tgtEl>
                                        <p:attrNameLst>
                                          <p:attrName>ppt_x</p:attrName>
                                        </p:attrNameLst>
                                      </p:cBhvr>
                                      <p:tavLst>
                                        <p:tav tm="0">
                                          <p:val>
                                            <p:strVal val="#ppt_x"/>
                                          </p:val>
                                        </p:tav>
                                        <p:tav tm="100000">
                                          <p:val>
                                            <p:strVal val="#ppt_x"/>
                                          </p:val>
                                        </p:tav>
                                      </p:tavLst>
                                    </p:anim>
                                    <p:anim calcmode="lin" valueType="num">
                                      <p:cBhvr>
                                        <p:cTn id="5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标题 14"/>
          <p:cNvSpPr>
            <a:spLocks noGrp="1"/>
          </p:cNvSpPr>
          <p:nvPr>
            <p:ph type="title"/>
          </p:nvPr>
        </p:nvSpPr>
        <p:spPr/>
        <p:txBody>
          <a:bodyPr>
            <a:normAutofit/>
          </a:bodyPr>
          <a:lstStyle/>
          <a:p>
            <a:r>
              <a:rPr lang="zh-CN" altLang="en-US" dirty="0"/>
              <a:t>单击此处添加标题</a:t>
            </a:r>
          </a:p>
        </p:txBody>
      </p:sp>
      <p:pic>
        <p:nvPicPr>
          <p:cNvPr id="18" name="Picture 2"/>
          <p:cNvPicPr>
            <a:picLocks noChangeAspect="1" noChangeArrowheads="1"/>
          </p:cNvPicPr>
          <p:nvPr/>
        </p:nvPicPr>
        <p:blipFill>
          <a:blip r:embed="rId3"/>
          <a:stretch>
            <a:fillRect/>
          </a:stretch>
        </p:blipFill>
        <p:spPr bwMode="auto">
          <a:xfrm>
            <a:off x="1103445" y="1203656"/>
            <a:ext cx="3552395" cy="2609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6"/>
          <p:cNvPicPr>
            <a:picLocks noChangeAspect="1" noChangeArrowheads="1"/>
          </p:cNvPicPr>
          <p:nvPr/>
        </p:nvPicPr>
        <p:blipFill>
          <a:blip r:embed="rId4"/>
          <a:stretch>
            <a:fillRect/>
          </a:stretch>
        </p:blipFill>
        <p:spPr bwMode="auto">
          <a:xfrm>
            <a:off x="1103445" y="3996368"/>
            <a:ext cx="3552395" cy="2600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0" name="组合 19"/>
          <p:cNvGrpSpPr/>
          <p:nvPr/>
        </p:nvGrpSpPr>
        <p:grpSpPr>
          <a:xfrm>
            <a:off x="4655840" y="3996368"/>
            <a:ext cx="6336704" cy="2600985"/>
            <a:chOff x="3347864" y="1152444"/>
            <a:chExt cx="4752528" cy="914310"/>
          </a:xfrm>
        </p:grpSpPr>
        <p:sp>
          <p:nvSpPr>
            <p:cNvPr id="21" name="矩形 20"/>
            <p:cNvSpPr/>
            <p:nvPr/>
          </p:nvSpPr>
          <p:spPr>
            <a:xfrm>
              <a:off x="3347864" y="1152444"/>
              <a:ext cx="4752528" cy="168868"/>
            </a:xfrm>
            <a:prstGeom prst="rect">
              <a:avLst/>
            </a:prstGeom>
            <a:solidFill>
              <a:srgbClr val="2540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65" b="1" dirty="0">
                  <a:solidFill>
                    <a:schemeClr val="bg1"/>
                  </a:solidFill>
                  <a:latin typeface="微软雅黑" panose="020B0503020204020204" pitchFamily="34" charset="-122"/>
                  <a:ea typeface="微软雅黑" panose="020B0503020204020204" pitchFamily="34" charset="-122"/>
                  <a:cs typeface="Segoe UI" panose="020B0502040204020203" pitchFamily="34" charset="0"/>
                </a:rPr>
                <a:t>团队建设情况二</a:t>
              </a:r>
              <a:endParaRPr lang="en-US" altLang="zh-CN" sz="1865" b="1" dirty="0">
                <a:solidFill>
                  <a:schemeClr val="bg1"/>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22" name="矩形 21"/>
            <p:cNvSpPr/>
            <p:nvPr/>
          </p:nvSpPr>
          <p:spPr>
            <a:xfrm>
              <a:off x="3347864" y="1321312"/>
              <a:ext cx="4752528" cy="745442"/>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16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r>
                <a:rPr lang="en-US" altLang="zh-CN" sz="1600" dirty="0">
                  <a:solidFill>
                    <a:sysClr val="windowText" lastClr="000000"/>
                  </a:solidFill>
                  <a:latin typeface="微软雅黑" panose="020B0503020204020204" pitchFamily="34" charset="-122"/>
                  <a:ea typeface="微软雅黑" panose="020B0503020204020204" pitchFamily="34" charset="-122"/>
                </a:rPr>
                <a:t>,</a:t>
              </a:r>
              <a:r>
                <a:rPr lang="zh-CN" altLang="en-US" sz="16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a:t>
              </a:r>
              <a:r>
                <a:rPr lang="en-US" altLang="zh-CN" sz="1600" dirty="0">
                  <a:solidFill>
                    <a:sysClr val="windowText" lastClr="000000"/>
                  </a:solidFill>
                  <a:latin typeface="微软雅黑" panose="020B0503020204020204" pitchFamily="34" charset="-122"/>
                  <a:ea typeface="微软雅黑" panose="020B0503020204020204" pitchFamily="34" charset="-122"/>
                </a:rPr>
                <a:t>,</a:t>
              </a:r>
              <a:r>
                <a:rPr lang="zh-CN" altLang="en-US" sz="1600" dirty="0">
                  <a:solidFill>
                    <a:sysClr val="windowText" lastClr="000000"/>
                  </a:solidFill>
                  <a:latin typeface="微软雅黑" panose="020B0503020204020204" pitchFamily="34" charset="-122"/>
                  <a:ea typeface="微软雅黑" panose="020B0503020204020204" pitchFamily="34" charset="-122"/>
                </a:rPr>
                <a:t>在此框中选择粘贴，并选择只保留文字。</a:t>
              </a:r>
              <a:endParaRPr lang="zh-CN" altLang="en-US" sz="1600" dirty="0">
                <a:solidFill>
                  <a:schemeClr val="tx1">
                    <a:lumMod val="95000"/>
                    <a:lumOff val="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23" name="组合 22"/>
          <p:cNvGrpSpPr/>
          <p:nvPr/>
        </p:nvGrpSpPr>
        <p:grpSpPr>
          <a:xfrm>
            <a:off x="4658996" y="1212058"/>
            <a:ext cx="6336704" cy="2600985"/>
            <a:chOff x="3347864" y="1152444"/>
            <a:chExt cx="4752528" cy="914310"/>
          </a:xfrm>
        </p:grpSpPr>
        <p:sp>
          <p:nvSpPr>
            <p:cNvPr id="24" name="矩形 23"/>
            <p:cNvSpPr/>
            <p:nvPr/>
          </p:nvSpPr>
          <p:spPr>
            <a:xfrm>
              <a:off x="3347864" y="1152444"/>
              <a:ext cx="4752528" cy="168868"/>
            </a:xfrm>
            <a:prstGeom prst="rect">
              <a:avLst/>
            </a:prstGeom>
            <a:solidFill>
              <a:srgbClr val="255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65" b="1" dirty="0">
                  <a:solidFill>
                    <a:schemeClr val="bg1"/>
                  </a:solidFill>
                  <a:latin typeface="微软雅黑" panose="020B0503020204020204" pitchFamily="34" charset="-122"/>
                  <a:ea typeface="微软雅黑" panose="020B0503020204020204" pitchFamily="34" charset="-122"/>
                  <a:cs typeface="Segoe UI" panose="020B0502040204020203" pitchFamily="34" charset="0"/>
                </a:rPr>
                <a:t>在此添加您的标题</a:t>
              </a:r>
              <a:endParaRPr lang="en-US" altLang="zh-CN" sz="1865" b="1" dirty="0">
                <a:solidFill>
                  <a:schemeClr val="bg1"/>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25" name="矩形 24"/>
            <p:cNvSpPr/>
            <p:nvPr/>
          </p:nvSpPr>
          <p:spPr>
            <a:xfrm>
              <a:off x="3347864" y="1321312"/>
              <a:ext cx="4752528" cy="745442"/>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16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r>
                <a:rPr lang="en-US" altLang="zh-CN" sz="1600" dirty="0">
                  <a:solidFill>
                    <a:sysClr val="windowText" lastClr="000000"/>
                  </a:solidFill>
                  <a:latin typeface="微软雅黑" panose="020B0503020204020204" pitchFamily="34" charset="-122"/>
                  <a:ea typeface="微软雅黑" panose="020B0503020204020204" pitchFamily="34" charset="-122"/>
                </a:rPr>
                <a:t>,</a:t>
              </a:r>
              <a:r>
                <a:rPr lang="zh-CN" altLang="en-US" sz="16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a:t>
              </a:r>
              <a:r>
                <a:rPr lang="en-US" altLang="zh-CN" sz="1600" dirty="0">
                  <a:solidFill>
                    <a:sysClr val="windowText" lastClr="000000"/>
                  </a:solidFill>
                  <a:latin typeface="微软雅黑" panose="020B0503020204020204" pitchFamily="34" charset="-122"/>
                  <a:ea typeface="微软雅黑" panose="020B0503020204020204" pitchFamily="34" charset="-122"/>
                </a:rPr>
                <a:t>,</a:t>
              </a:r>
              <a:r>
                <a:rPr lang="zh-CN" altLang="en-US" sz="1600" dirty="0">
                  <a:solidFill>
                    <a:sysClr val="windowText" lastClr="000000"/>
                  </a:solidFill>
                  <a:latin typeface="微软雅黑" panose="020B0503020204020204" pitchFamily="34" charset="-122"/>
                  <a:ea typeface="微软雅黑" panose="020B0503020204020204" pitchFamily="34" charset="-122"/>
                </a:rPr>
                <a:t>在此框中选择粘贴，并选择只保留文字。</a:t>
              </a:r>
              <a:endParaRPr lang="zh-CN" altLang="en-US" sz="1600" dirty="0">
                <a:solidFill>
                  <a:schemeClr val="tx1">
                    <a:lumMod val="95000"/>
                    <a:lumOff val="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randombar(horizontal)">
                                      <p:cBhvr>
                                        <p:cTn id="7" dur="500"/>
                                        <p:tgtEl>
                                          <p:spTgt spid="1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randombar(horizontal)">
                                      <p:cBhvr>
                                        <p:cTn id="16" dur="500"/>
                                        <p:tgtEl>
                                          <p:spTgt spid="19"/>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left)">
                                      <p:cBhvr>
                                        <p:cTn id="2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bwMode="auto">
          <a:xfrm>
            <a:off x="1489217" y="3135587"/>
            <a:ext cx="1106728" cy="1108844"/>
            <a:chOff x="1005742" y="1959743"/>
            <a:chExt cx="1189994" cy="1189994"/>
          </a:xfrm>
        </p:grpSpPr>
        <p:sp>
          <p:nvSpPr>
            <p:cNvPr id="3" name="椭圆 2"/>
            <p:cNvSpPr/>
            <p:nvPr/>
          </p:nvSpPr>
          <p:spPr>
            <a:xfrm>
              <a:off x="1060350" y="2014246"/>
              <a:ext cx="1080778" cy="1080987"/>
            </a:xfrm>
            <a:prstGeom prst="ellipse">
              <a:avLst/>
            </a:prstGeom>
            <a:solidFill>
              <a:schemeClr val="accent1"/>
            </a:solidFill>
            <a:ln w="25400" cap="flat" cmpd="sng" algn="ctr">
              <a:noFill/>
              <a:prstDash val="solid"/>
            </a:ln>
            <a:effectLst/>
          </p:spPr>
          <p:txBody>
            <a:bodyPr anchor="ctr"/>
            <a:lstStyle/>
            <a:p>
              <a:pPr algn="ctr">
                <a:defRPr/>
              </a:pPr>
              <a:r>
                <a:rPr lang="zh-CN" altLang="en-US" sz="1600" kern="0" dirty="0">
                  <a:solidFill>
                    <a:sysClr val="window" lastClr="FFFFFF"/>
                  </a:solidFill>
                  <a:latin typeface="Bodoni MT" panose="02070603080606020203"/>
                  <a:ea typeface="微软雅黑" panose="020B0503020204020204" pitchFamily="34" charset="-122"/>
                </a:rPr>
                <a:t>内容</a:t>
              </a:r>
              <a:endParaRPr lang="en-US" altLang="zh-CN" sz="1600" kern="0" dirty="0">
                <a:solidFill>
                  <a:sysClr val="window" lastClr="FFFFFF"/>
                </a:solidFill>
                <a:latin typeface="Bodoni MT" panose="02070603080606020203"/>
                <a:ea typeface="微软雅黑" panose="020B0503020204020204" pitchFamily="34" charset="-122"/>
              </a:endParaRPr>
            </a:p>
            <a:p>
              <a:pPr algn="ctr">
                <a:defRPr/>
              </a:pPr>
              <a:r>
                <a:rPr lang="zh-CN" altLang="en-US" sz="1600" kern="0" dirty="0">
                  <a:solidFill>
                    <a:sysClr val="window" lastClr="FFFFFF"/>
                  </a:solidFill>
                  <a:latin typeface="Bodoni MT" panose="02070603080606020203"/>
                  <a:ea typeface="微软雅黑" panose="020B0503020204020204" pitchFamily="34" charset="-122"/>
                </a:rPr>
                <a:t>说明</a:t>
              </a:r>
            </a:p>
          </p:txBody>
        </p:sp>
        <p:sp>
          <p:nvSpPr>
            <p:cNvPr id="4" name="椭圆 3"/>
            <p:cNvSpPr/>
            <p:nvPr/>
          </p:nvSpPr>
          <p:spPr>
            <a:xfrm>
              <a:off x="1005742" y="1959743"/>
              <a:ext cx="1189994" cy="1189994"/>
            </a:xfrm>
            <a:prstGeom prst="ellipse">
              <a:avLst/>
            </a:prstGeom>
            <a:noFill/>
            <a:ln w="12700" cap="flat" cmpd="sng" algn="ctr">
              <a:solidFill>
                <a:schemeClr val="accent1"/>
              </a:solidFill>
              <a:prstDash val="solid"/>
            </a:ln>
            <a:effectLst/>
          </p:spPr>
          <p:txBody>
            <a:bodyPr anchor="ctr"/>
            <a:lstStyle/>
            <a:p>
              <a:pPr algn="ctr">
                <a:defRPr/>
              </a:pPr>
              <a:endParaRPr lang="zh-CN" altLang="en-US" sz="3200" kern="0">
                <a:solidFill>
                  <a:sysClr val="window" lastClr="FFFFFF"/>
                </a:solidFill>
                <a:latin typeface="Bodoni MT" panose="02070603080606020203"/>
                <a:ea typeface="微软雅黑" panose="020B0503020204020204" pitchFamily="34" charset="-122"/>
              </a:endParaRPr>
            </a:p>
          </p:txBody>
        </p:sp>
      </p:grpSp>
      <p:grpSp>
        <p:nvGrpSpPr>
          <p:cNvPr id="5" name="组合 4"/>
          <p:cNvGrpSpPr/>
          <p:nvPr/>
        </p:nvGrpSpPr>
        <p:grpSpPr bwMode="auto">
          <a:xfrm>
            <a:off x="3429695" y="2401296"/>
            <a:ext cx="1108844" cy="1106728"/>
            <a:chOff x="3750551" y="1408378"/>
            <a:chExt cx="1111514" cy="1111514"/>
          </a:xfrm>
        </p:grpSpPr>
        <p:sp>
          <p:nvSpPr>
            <p:cNvPr id="6" name="椭圆 5"/>
            <p:cNvSpPr/>
            <p:nvPr/>
          </p:nvSpPr>
          <p:spPr>
            <a:xfrm>
              <a:off x="3801460" y="1459384"/>
              <a:ext cx="1009696" cy="1009501"/>
            </a:xfrm>
            <a:prstGeom prst="ellipse">
              <a:avLst/>
            </a:prstGeom>
            <a:solidFill>
              <a:schemeClr val="accent2"/>
            </a:solidFill>
            <a:ln w="25400" cap="flat" cmpd="sng" algn="ctr">
              <a:noFill/>
              <a:prstDash val="solid"/>
            </a:ln>
            <a:effectLst/>
          </p:spPr>
          <p:txBody>
            <a:bodyPr anchor="ctr"/>
            <a:lstStyle/>
            <a:p>
              <a:pPr algn="ctr">
                <a:defRPr/>
              </a:pPr>
              <a:r>
                <a:rPr lang="zh-CN" altLang="en-US" sz="1600" kern="0" dirty="0">
                  <a:solidFill>
                    <a:sysClr val="window" lastClr="FFFFFF"/>
                  </a:solidFill>
                  <a:latin typeface="Bodoni MT" panose="02070603080606020203"/>
                  <a:ea typeface="微软雅黑" panose="020B0503020204020204" pitchFamily="34" charset="-122"/>
                </a:rPr>
                <a:t>内容</a:t>
              </a:r>
              <a:endParaRPr lang="en-US" altLang="zh-CN" sz="1600" kern="0" dirty="0">
                <a:solidFill>
                  <a:sysClr val="window" lastClr="FFFFFF"/>
                </a:solidFill>
                <a:latin typeface="Bodoni MT" panose="02070603080606020203"/>
                <a:ea typeface="微软雅黑" panose="020B0503020204020204" pitchFamily="34" charset="-122"/>
              </a:endParaRPr>
            </a:p>
            <a:p>
              <a:pPr algn="ctr">
                <a:defRPr/>
              </a:pPr>
              <a:r>
                <a:rPr lang="zh-CN" altLang="en-US" sz="1600" kern="0" dirty="0">
                  <a:solidFill>
                    <a:sysClr val="window" lastClr="FFFFFF"/>
                  </a:solidFill>
                  <a:latin typeface="Bodoni MT" panose="02070603080606020203"/>
                  <a:ea typeface="微软雅黑" panose="020B0503020204020204" pitchFamily="34" charset="-122"/>
                </a:rPr>
                <a:t>说明</a:t>
              </a:r>
            </a:p>
          </p:txBody>
        </p:sp>
        <p:sp>
          <p:nvSpPr>
            <p:cNvPr id="7" name="椭圆 6"/>
            <p:cNvSpPr/>
            <p:nvPr/>
          </p:nvSpPr>
          <p:spPr>
            <a:xfrm>
              <a:off x="3750551" y="1408378"/>
              <a:ext cx="1111514" cy="1111514"/>
            </a:xfrm>
            <a:prstGeom prst="ellipse">
              <a:avLst/>
            </a:prstGeom>
            <a:noFill/>
            <a:ln w="12700" cap="flat" cmpd="sng" algn="ctr">
              <a:solidFill>
                <a:schemeClr val="accent2"/>
              </a:solidFill>
              <a:prstDash val="solid"/>
            </a:ln>
            <a:effectLst/>
          </p:spPr>
          <p:txBody>
            <a:bodyPr anchor="ctr"/>
            <a:lstStyle/>
            <a:p>
              <a:pPr algn="ctr">
                <a:defRPr/>
              </a:pPr>
              <a:endParaRPr lang="zh-CN" altLang="en-US" sz="3200" kern="0">
                <a:solidFill>
                  <a:sysClr val="window" lastClr="FFFFFF"/>
                </a:solidFill>
                <a:latin typeface="Bodoni MT" panose="02070603080606020203"/>
                <a:ea typeface="微软雅黑" panose="020B0503020204020204" pitchFamily="34" charset="-122"/>
              </a:endParaRPr>
            </a:p>
          </p:txBody>
        </p:sp>
      </p:grpSp>
      <p:grpSp>
        <p:nvGrpSpPr>
          <p:cNvPr id="8" name="组合 7"/>
          <p:cNvGrpSpPr/>
          <p:nvPr/>
        </p:nvGrpSpPr>
        <p:grpSpPr bwMode="auto">
          <a:xfrm>
            <a:off x="3429695" y="3969338"/>
            <a:ext cx="1108844" cy="1106729"/>
            <a:chOff x="1005742" y="1959742"/>
            <a:chExt cx="1189994" cy="1189994"/>
          </a:xfrm>
        </p:grpSpPr>
        <p:sp>
          <p:nvSpPr>
            <p:cNvPr id="9" name="椭圆 8"/>
            <p:cNvSpPr/>
            <p:nvPr/>
          </p:nvSpPr>
          <p:spPr>
            <a:xfrm>
              <a:off x="1060246" y="2014350"/>
              <a:ext cx="1080987" cy="1080779"/>
            </a:xfrm>
            <a:prstGeom prst="ellipse">
              <a:avLst/>
            </a:prstGeom>
            <a:solidFill>
              <a:schemeClr val="accent3"/>
            </a:solidFill>
            <a:ln w="25400" cap="flat" cmpd="sng" algn="ctr">
              <a:noFill/>
              <a:prstDash val="solid"/>
            </a:ln>
            <a:effectLst/>
          </p:spPr>
          <p:txBody>
            <a:bodyPr anchor="ctr"/>
            <a:lstStyle/>
            <a:p>
              <a:pPr algn="ctr">
                <a:defRPr/>
              </a:pPr>
              <a:r>
                <a:rPr lang="zh-CN" altLang="en-US" sz="1600" kern="0" dirty="0">
                  <a:solidFill>
                    <a:sysClr val="window" lastClr="FFFFFF"/>
                  </a:solidFill>
                  <a:latin typeface="Bodoni MT" panose="02070603080606020203"/>
                  <a:ea typeface="微软雅黑" panose="020B0503020204020204" pitchFamily="34" charset="-122"/>
                </a:rPr>
                <a:t>内容</a:t>
              </a:r>
              <a:endParaRPr lang="en-US" altLang="zh-CN" sz="1600" kern="0" dirty="0">
                <a:solidFill>
                  <a:sysClr val="window" lastClr="FFFFFF"/>
                </a:solidFill>
                <a:latin typeface="Bodoni MT" panose="02070603080606020203"/>
                <a:ea typeface="微软雅黑" panose="020B0503020204020204" pitchFamily="34" charset="-122"/>
              </a:endParaRPr>
            </a:p>
            <a:p>
              <a:pPr algn="ctr">
                <a:defRPr/>
              </a:pPr>
              <a:r>
                <a:rPr lang="zh-CN" altLang="en-US" sz="1600" kern="0" dirty="0">
                  <a:solidFill>
                    <a:sysClr val="window" lastClr="FFFFFF"/>
                  </a:solidFill>
                  <a:latin typeface="Bodoni MT" panose="02070603080606020203"/>
                  <a:ea typeface="微软雅黑" panose="020B0503020204020204" pitchFamily="34" charset="-122"/>
                </a:rPr>
                <a:t>说明</a:t>
              </a:r>
            </a:p>
          </p:txBody>
        </p:sp>
        <p:sp>
          <p:nvSpPr>
            <p:cNvPr id="10" name="椭圆 9"/>
            <p:cNvSpPr/>
            <p:nvPr/>
          </p:nvSpPr>
          <p:spPr>
            <a:xfrm>
              <a:off x="1005742" y="1959742"/>
              <a:ext cx="1189994" cy="1189994"/>
            </a:xfrm>
            <a:prstGeom prst="ellipse">
              <a:avLst/>
            </a:prstGeom>
            <a:noFill/>
            <a:ln w="12700" cap="flat" cmpd="sng" algn="ctr">
              <a:solidFill>
                <a:schemeClr val="accent3"/>
              </a:solidFill>
              <a:prstDash val="solid"/>
            </a:ln>
            <a:effectLst/>
          </p:spPr>
          <p:txBody>
            <a:bodyPr anchor="ctr"/>
            <a:lstStyle/>
            <a:p>
              <a:pPr algn="ctr">
                <a:defRPr/>
              </a:pPr>
              <a:endParaRPr lang="zh-CN" altLang="en-US" sz="3200" kern="0">
                <a:solidFill>
                  <a:sysClr val="window" lastClr="FFFFFF"/>
                </a:solidFill>
                <a:latin typeface="Bodoni MT" panose="02070603080606020203"/>
                <a:ea typeface="微软雅黑" panose="020B0503020204020204" pitchFamily="34" charset="-122"/>
              </a:endParaRPr>
            </a:p>
          </p:txBody>
        </p:sp>
      </p:grpSp>
      <p:grpSp>
        <p:nvGrpSpPr>
          <p:cNvPr id="11" name="组合 10"/>
          <p:cNvGrpSpPr/>
          <p:nvPr/>
        </p:nvGrpSpPr>
        <p:grpSpPr bwMode="auto">
          <a:xfrm>
            <a:off x="5492908" y="1597172"/>
            <a:ext cx="1106728" cy="1108844"/>
            <a:chOff x="1005742" y="1959742"/>
            <a:chExt cx="1189994" cy="1189994"/>
          </a:xfrm>
        </p:grpSpPr>
        <p:sp>
          <p:nvSpPr>
            <p:cNvPr id="12" name="椭圆 11"/>
            <p:cNvSpPr/>
            <p:nvPr/>
          </p:nvSpPr>
          <p:spPr>
            <a:xfrm>
              <a:off x="1060350" y="2014246"/>
              <a:ext cx="1080778" cy="1080987"/>
            </a:xfrm>
            <a:prstGeom prst="ellipse">
              <a:avLst/>
            </a:prstGeom>
            <a:solidFill>
              <a:schemeClr val="accent4"/>
            </a:solidFill>
            <a:ln w="25400" cap="flat" cmpd="sng" algn="ctr">
              <a:noFill/>
              <a:prstDash val="solid"/>
            </a:ln>
            <a:effectLst/>
          </p:spPr>
          <p:txBody>
            <a:bodyPr anchor="ctr"/>
            <a:lstStyle/>
            <a:p>
              <a:pPr algn="ctr">
                <a:defRPr/>
              </a:pPr>
              <a:r>
                <a:rPr lang="zh-CN" altLang="en-US" sz="1600" kern="0" dirty="0">
                  <a:solidFill>
                    <a:sysClr val="window" lastClr="FFFFFF"/>
                  </a:solidFill>
                  <a:latin typeface="Bodoni MT" panose="02070603080606020203"/>
                  <a:ea typeface="微软雅黑" panose="020B0503020204020204" pitchFamily="34" charset="-122"/>
                </a:rPr>
                <a:t>内容</a:t>
              </a:r>
              <a:endParaRPr lang="en-US" altLang="zh-CN" sz="1600" kern="0" dirty="0">
                <a:solidFill>
                  <a:sysClr val="window" lastClr="FFFFFF"/>
                </a:solidFill>
                <a:latin typeface="Bodoni MT" panose="02070603080606020203"/>
                <a:ea typeface="微软雅黑" panose="020B0503020204020204" pitchFamily="34" charset="-122"/>
              </a:endParaRPr>
            </a:p>
            <a:p>
              <a:pPr algn="ctr">
                <a:defRPr/>
              </a:pPr>
              <a:r>
                <a:rPr lang="zh-CN" altLang="en-US" sz="1600" kern="0" dirty="0">
                  <a:solidFill>
                    <a:sysClr val="window" lastClr="FFFFFF"/>
                  </a:solidFill>
                  <a:latin typeface="Bodoni MT" panose="02070603080606020203"/>
                  <a:ea typeface="微软雅黑" panose="020B0503020204020204" pitchFamily="34" charset="-122"/>
                </a:rPr>
                <a:t>说明</a:t>
              </a:r>
            </a:p>
          </p:txBody>
        </p:sp>
        <p:sp>
          <p:nvSpPr>
            <p:cNvPr id="13" name="椭圆 12"/>
            <p:cNvSpPr/>
            <p:nvPr/>
          </p:nvSpPr>
          <p:spPr>
            <a:xfrm>
              <a:off x="1005742" y="1959742"/>
              <a:ext cx="1189994" cy="1189994"/>
            </a:xfrm>
            <a:prstGeom prst="ellipse">
              <a:avLst/>
            </a:prstGeom>
            <a:noFill/>
            <a:ln w="12700" cap="flat" cmpd="sng" algn="ctr">
              <a:solidFill>
                <a:schemeClr val="accent4"/>
              </a:solidFill>
              <a:prstDash val="solid"/>
            </a:ln>
            <a:effectLst/>
          </p:spPr>
          <p:txBody>
            <a:bodyPr anchor="ctr"/>
            <a:lstStyle/>
            <a:p>
              <a:pPr algn="ctr">
                <a:defRPr/>
              </a:pPr>
              <a:endParaRPr lang="zh-CN" altLang="en-US" sz="3200" kern="0">
                <a:solidFill>
                  <a:sysClr val="window" lastClr="FFFFFF"/>
                </a:solidFill>
                <a:latin typeface="Bodoni MT" panose="02070603080606020203"/>
                <a:ea typeface="微软雅黑" panose="020B0503020204020204" pitchFamily="34" charset="-122"/>
              </a:endParaRPr>
            </a:p>
          </p:txBody>
        </p:sp>
      </p:grpSp>
      <p:grpSp>
        <p:nvGrpSpPr>
          <p:cNvPr id="14" name="组合 13"/>
          <p:cNvGrpSpPr/>
          <p:nvPr/>
        </p:nvGrpSpPr>
        <p:grpSpPr bwMode="auto">
          <a:xfrm>
            <a:off x="5505605" y="4817899"/>
            <a:ext cx="1108844" cy="1106728"/>
            <a:chOff x="1005742" y="2208327"/>
            <a:chExt cx="1189994" cy="1189994"/>
          </a:xfrm>
        </p:grpSpPr>
        <p:sp>
          <p:nvSpPr>
            <p:cNvPr id="15" name="椭圆 14"/>
            <p:cNvSpPr/>
            <p:nvPr/>
          </p:nvSpPr>
          <p:spPr>
            <a:xfrm>
              <a:off x="1060246" y="2262935"/>
              <a:ext cx="1080987" cy="1080778"/>
            </a:xfrm>
            <a:prstGeom prst="ellipse">
              <a:avLst/>
            </a:prstGeom>
            <a:solidFill>
              <a:schemeClr val="accent6"/>
            </a:solidFill>
            <a:ln w="25400" cap="flat" cmpd="sng" algn="ctr">
              <a:noFill/>
              <a:prstDash val="solid"/>
            </a:ln>
            <a:effectLst/>
          </p:spPr>
          <p:txBody>
            <a:bodyPr anchor="ctr"/>
            <a:lstStyle/>
            <a:p>
              <a:pPr algn="ctr">
                <a:defRPr/>
              </a:pPr>
              <a:r>
                <a:rPr lang="zh-CN" altLang="en-US" sz="1600" kern="0" dirty="0">
                  <a:solidFill>
                    <a:sysClr val="window" lastClr="FFFFFF"/>
                  </a:solidFill>
                  <a:latin typeface="Bodoni MT" panose="02070603080606020203"/>
                  <a:ea typeface="微软雅黑" panose="020B0503020204020204" pitchFamily="34" charset="-122"/>
                </a:rPr>
                <a:t>内容</a:t>
              </a:r>
              <a:endParaRPr lang="en-US" altLang="zh-CN" sz="1600" kern="0" dirty="0">
                <a:solidFill>
                  <a:sysClr val="window" lastClr="FFFFFF"/>
                </a:solidFill>
                <a:latin typeface="Bodoni MT" panose="02070603080606020203"/>
                <a:ea typeface="微软雅黑" panose="020B0503020204020204" pitchFamily="34" charset="-122"/>
              </a:endParaRPr>
            </a:p>
            <a:p>
              <a:pPr algn="ctr">
                <a:defRPr/>
              </a:pPr>
              <a:r>
                <a:rPr lang="zh-CN" altLang="en-US" sz="1600" kern="0" dirty="0">
                  <a:solidFill>
                    <a:sysClr val="window" lastClr="FFFFFF"/>
                  </a:solidFill>
                  <a:latin typeface="Bodoni MT" panose="02070603080606020203"/>
                  <a:ea typeface="微软雅黑" panose="020B0503020204020204" pitchFamily="34" charset="-122"/>
                </a:rPr>
                <a:t>说明</a:t>
              </a:r>
            </a:p>
          </p:txBody>
        </p:sp>
        <p:sp>
          <p:nvSpPr>
            <p:cNvPr id="16" name="椭圆 15"/>
            <p:cNvSpPr/>
            <p:nvPr/>
          </p:nvSpPr>
          <p:spPr>
            <a:xfrm>
              <a:off x="1005742" y="2208327"/>
              <a:ext cx="1189994" cy="1189994"/>
            </a:xfrm>
            <a:prstGeom prst="ellipse">
              <a:avLst/>
            </a:prstGeom>
            <a:noFill/>
            <a:ln w="12700" cap="flat" cmpd="sng" algn="ctr">
              <a:solidFill>
                <a:schemeClr val="accent6"/>
              </a:solidFill>
              <a:prstDash val="solid"/>
            </a:ln>
            <a:effectLst/>
          </p:spPr>
          <p:txBody>
            <a:bodyPr anchor="ctr"/>
            <a:lstStyle/>
            <a:p>
              <a:pPr algn="ctr">
                <a:defRPr/>
              </a:pPr>
              <a:endParaRPr lang="zh-CN" altLang="en-US" sz="3200" kern="0">
                <a:solidFill>
                  <a:sysClr val="window" lastClr="FFFFFF"/>
                </a:solidFill>
                <a:latin typeface="Bodoni MT" panose="02070603080606020203"/>
                <a:ea typeface="微软雅黑" panose="020B0503020204020204" pitchFamily="34" charset="-122"/>
              </a:endParaRPr>
            </a:p>
          </p:txBody>
        </p:sp>
      </p:grpSp>
      <p:grpSp>
        <p:nvGrpSpPr>
          <p:cNvPr id="17" name="组合 16"/>
          <p:cNvGrpSpPr/>
          <p:nvPr/>
        </p:nvGrpSpPr>
        <p:grpSpPr bwMode="auto">
          <a:xfrm>
            <a:off x="5492908" y="3207537"/>
            <a:ext cx="1106728" cy="1106729"/>
            <a:chOff x="1005742" y="1959742"/>
            <a:chExt cx="1189994" cy="1189994"/>
          </a:xfrm>
        </p:grpSpPr>
        <p:sp>
          <p:nvSpPr>
            <p:cNvPr id="18" name="椭圆 17"/>
            <p:cNvSpPr/>
            <p:nvPr/>
          </p:nvSpPr>
          <p:spPr>
            <a:xfrm>
              <a:off x="1060350" y="2014350"/>
              <a:ext cx="1080778" cy="1080779"/>
            </a:xfrm>
            <a:prstGeom prst="ellipse">
              <a:avLst/>
            </a:prstGeom>
            <a:solidFill>
              <a:schemeClr val="accent5"/>
            </a:solidFill>
            <a:ln w="25400" cap="flat" cmpd="sng" algn="ctr">
              <a:noFill/>
              <a:prstDash val="solid"/>
            </a:ln>
            <a:effectLst/>
          </p:spPr>
          <p:txBody>
            <a:bodyPr anchor="ctr"/>
            <a:lstStyle/>
            <a:p>
              <a:pPr algn="ctr">
                <a:defRPr/>
              </a:pPr>
              <a:r>
                <a:rPr lang="zh-CN" altLang="en-US" sz="1600" kern="0" dirty="0">
                  <a:solidFill>
                    <a:sysClr val="window" lastClr="FFFFFF"/>
                  </a:solidFill>
                  <a:latin typeface="Bodoni MT" panose="02070603080606020203"/>
                  <a:ea typeface="微软雅黑" panose="020B0503020204020204" pitchFamily="34" charset="-122"/>
                </a:rPr>
                <a:t>内容</a:t>
              </a:r>
              <a:endParaRPr lang="en-US" altLang="zh-CN" sz="1600" kern="0" dirty="0">
                <a:solidFill>
                  <a:sysClr val="window" lastClr="FFFFFF"/>
                </a:solidFill>
                <a:latin typeface="Bodoni MT" panose="02070603080606020203"/>
                <a:ea typeface="微软雅黑" panose="020B0503020204020204" pitchFamily="34" charset="-122"/>
              </a:endParaRPr>
            </a:p>
            <a:p>
              <a:pPr algn="ctr">
                <a:defRPr/>
              </a:pPr>
              <a:r>
                <a:rPr lang="zh-CN" altLang="en-US" sz="1600" kern="0" dirty="0">
                  <a:solidFill>
                    <a:sysClr val="window" lastClr="FFFFFF"/>
                  </a:solidFill>
                  <a:latin typeface="Bodoni MT" panose="02070603080606020203"/>
                  <a:ea typeface="微软雅黑" panose="020B0503020204020204" pitchFamily="34" charset="-122"/>
                </a:rPr>
                <a:t>说明</a:t>
              </a:r>
            </a:p>
          </p:txBody>
        </p:sp>
        <p:sp>
          <p:nvSpPr>
            <p:cNvPr id="19" name="椭圆 18"/>
            <p:cNvSpPr/>
            <p:nvPr/>
          </p:nvSpPr>
          <p:spPr>
            <a:xfrm>
              <a:off x="1005742" y="1959742"/>
              <a:ext cx="1189994" cy="1189994"/>
            </a:xfrm>
            <a:prstGeom prst="ellipse">
              <a:avLst/>
            </a:prstGeom>
            <a:noFill/>
            <a:ln w="12700" cap="flat" cmpd="sng" algn="ctr">
              <a:solidFill>
                <a:schemeClr val="accent5"/>
              </a:solidFill>
              <a:prstDash val="solid"/>
            </a:ln>
            <a:effectLst/>
          </p:spPr>
          <p:txBody>
            <a:bodyPr anchor="ctr"/>
            <a:lstStyle/>
            <a:p>
              <a:pPr algn="ctr">
                <a:defRPr/>
              </a:pPr>
              <a:endParaRPr lang="zh-CN" altLang="en-US" sz="3200" kern="0">
                <a:solidFill>
                  <a:sysClr val="window" lastClr="FFFFFF"/>
                </a:solidFill>
                <a:latin typeface="Bodoni MT" panose="02070603080606020203"/>
                <a:ea typeface="微软雅黑" panose="020B0503020204020204" pitchFamily="34" charset="-122"/>
              </a:endParaRPr>
            </a:p>
          </p:txBody>
        </p:sp>
      </p:grpSp>
      <p:cxnSp>
        <p:nvCxnSpPr>
          <p:cNvPr id="20" name="直接连接符 19"/>
          <p:cNvCxnSpPr>
            <a:cxnSpLocks noChangeShapeType="1"/>
            <a:stCxn id="4" idx="7"/>
            <a:endCxn id="7" idx="2"/>
          </p:cNvCxnSpPr>
          <p:nvPr/>
        </p:nvCxnSpPr>
        <p:spPr bwMode="auto">
          <a:xfrm flipV="1">
            <a:off x="2433005" y="2955719"/>
            <a:ext cx="996690" cy="342811"/>
          </a:xfrm>
          <a:prstGeom prst="line">
            <a:avLst/>
          </a:prstGeom>
          <a:noFill/>
          <a:ln w="9525" algn="ctr">
            <a:solidFill>
              <a:schemeClr val="tx1">
                <a:lumMod val="65000"/>
                <a:lumOff val="35000"/>
              </a:schemeClr>
            </a:solidFill>
            <a:prstDash val="sysDot"/>
            <a:round/>
          </a:ln>
        </p:spPr>
      </p:cxnSp>
      <p:cxnSp>
        <p:nvCxnSpPr>
          <p:cNvPr id="21" name="直接连接符 20"/>
          <p:cNvCxnSpPr>
            <a:cxnSpLocks noChangeShapeType="1"/>
            <a:stCxn id="4" idx="5"/>
            <a:endCxn id="10" idx="2"/>
          </p:cNvCxnSpPr>
          <p:nvPr/>
        </p:nvCxnSpPr>
        <p:spPr bwMode="auto">
          <a:xfrm>
            <a:off x="2433005" y="4081491"/>
            <a:ext cx="996690" cy="440152"/>
          </a:xfrm>
          <a:prstGeom prst="line">
            <a:avLst/>
          </a:prstGeom>
          <a:noFill/>
          <a:ln w="9525" algn="ctr">
            <a:solidFill>
              <a:schemeClr val="tx1">
                <a:lumMod val="65000"/>
                <a:lumOff val="35000"/>
              </a:schemeClr>
            </a:solidFill>
            <a:prstDash val="sysDot"/>
            <a:round/>
          </a:ln>
        </p:spPr>
      </p:cxnSp>
      <p:cxnSp>
        <p:nvCxnSpPr>
          <p:cNvPr id="22" name="直接连接符 21"/>
          <p:cNvCxnSpPr>
            <a:cxnSpLocks noChangeShapeType="1"/>
            <a:stCxn id="10" idx="5"/>
            <a:endCxn id="16" idx="2"/>
          </p:cNvCxnSpPr>
          <p:nvPr/>
        </p:nvCxnSpPr>
        <p:spPr bwMode="auto">
          <a:xfrm>
            <a:off x="4375599" y="4913125"/>
            <a:ext cx="1130006" cy="457081"/>
          </a:xfrm>
          <a:prstGeom prst="line">
            <a:avLst/>
          </a:prstGeom>
          <a:noFill/>
          <a:ln w="9525" algn="ctr">
            <a:solidFill>
              <a:schemeClr val="tx1">
                <a:lumMod val="65000"/>
                <a:lumOff val="35000"/>
              </a:schemeClr>
            </a:solidFill>
            <a:prstDash val="sysDot"/>
            <a:round/>
          </a:ln>
        </p:spPr>
      </p:cxnSp>
      <p:cxnSp>
        <p:nvCxnSpPr>
          <p:cNvPr id="23" name="直接连接符 22"/>
          <p:cNvCxnSpPr>
            <a:cxnSpLocks noChangeShapeType="1"/>
            <a:stCxn id="7" idx="7"/>
            <a:endCxn id="13" idx="2"/>
          </p:cNvCxnSpPr>
          <p:nvPr/>
        </p:nvCxnSpPr>
        <p:spPr bwMode="auto">
          <a:xfrm flipV="1">
            <a:off x="4375600" y="2151594"/>
            <a:ext cx="1117309" cy="412642"/>
          </a:xfrm>
          <a:prstGeom prst="line">
            <a:avLst/>
          </a:prstGeom>
          <a:noFill/>
          <a:ln w="9525" algn="ctr">
            <a:solidFill>
              <a:schemeClr val="tx1">
                <a:lumMod val="65000"/>
                <a:lumOff val="35000"/>
              </a:schemeClr>
            </a:solidFill>
            <a:prstDash val="sysDot"/>
            <a:round/>
          </a:ln>
        </p:spPr>
      </p:cxnSp>
      <p:cxnSp>
        <p:nvCxnSpPr>
          <p:cNvPr id="24" name="直接连接符 23"/>
          <p:cNvCxnSpPr>
            <a:cxnSpLocks noChangeShapeType="1"/>
            <a:stCxn id="7" idx="6"/>
            <a:endCxn id="19" idx="1"/>
          </p:cNvCxnSpPr>
          <p:nvPr/>
        </p:nvCxnSpPr>
        <p:spPr bwMode="auto">
          <a:xfrm>
            <a:off x="4538539" y="2955719"/>
            <a:ext cx="1115194" cy="414759"/>
          </a:xfrm>
          <a:prstGeom prst="line">
            <a:avLst/>
          </a:prstGeom>
          <a:noFill/>
          <a:ln w="9525" algn="ctr">
            <a:solidFill>
              <a:schemeClr val="tx1">
                <a:lumMod val="65000"/>
                <a:lumOff val="35000"/>
              </a:schemeClr>
            </a:solidFill>
            <a:prstDash val="sysDot"/>
            <a:round/>
          </a:ln>
        </p:spPr>
      </p:cxnSp>
      <p:cxnSp>
        <p:nvCxnSpPr>
          <p:cNvPr id="25" name="直接连接符 24"/>
          <p:cNvCxnSpPr>
            <a:cxnSpLocks noChangeShapeType="1"/>
            <a:stCxn id="10" idx="6"/>
            <a:endCxn id="19" idx="3"/>
          </p:cNvCxnSpPr>
          <p:nvPr/>
        </p:nvCxnSpPr>
        <p:spPr bwMode="auto">
          <a:xfrm flipV="1">
            <a:off x="4538539" y="4153440"/>
            <a:ext cx="1115194" cy="368204"/>
          </a:xfrm>
          <a:prstGeom prst="line">
            <a:avLst/>
          </a:prstGeom>
          <a:noFill/>
          <a:ln w="9525" algn="ctr">
            <a:solidFill>
              <a:schemeClr val="tx1">
                <a:lumMod val="65000"/>
                <a:lumOff val="35000"/>
              </a:schemeClr>
            </a:solidFill>
            <a:prstDash val="sysDot"/>
            <a:round/>
          </a:ln>
        </p:spPr>
      </p:cxnSp>
      <p:sp>
        <p:nvSpPr>
          <p:cNvPr id="26" name="矩形 25"/>
          <p:cNvSpPr>
            <a:spLocks noChangeArrowheads="1"/>
          </p:cNvSpPr>
          <p:nvPr/>
        </p:nvSpPr>
        <p:spPr bwMode="auto">
          <a:xfrm>
            <a:off x="7046138" y="1930261"/>
            <a:ext cx="3657175" cy="605294"/>
          </a:xfrm>
          <a:prstGeom prst="rect">
            <a:avLst/>
          </a:prstGeom>
          <a:noFill/>
          <a:ln w="9525">
            <a:noFill/>
            <a:miter lim="800000"/>
          </a:ln>
        </p:spPr>
        <p:txBody>
          <a:bodyPr wrap="square">
            <a:spAutoFit/>
          </a:bodyPr>
          <a:lstStyle/>
          <a:p>
            <a:pPr algn="just">
              <a:lnSpc>
                <a:spcPts val="2000"/>
              </a:lnSpc>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点击输入简要文字内容，文字内容需概括精炼，不用多余的文字修饰</a:t>
            </a:r>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rPr>
              <a:t>……</a:t>
            </a:r>
            <a:endPar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7" name="矩形 26"/>
          <p:cNvSpPr>
            <a:spLocks noChangeArrowheads="1"/>
          </p:cNvSpPr>
          <p:nvPr/>
        </p:nvSpPr>
        <p:spPr bwMode="auto">
          <a:xfrm>
            <a:off x="7046138" y="3501569"/>
            <a:ext cx="3657175" cy="605294"/>
          </a:xfrm>
          <a:prstGeom prst="rect">
            <a:avLst/>
          </a:prstGeom>
          <a:noFill/>
          <a:ln w="9525">
            <a:noFill/>
            <a:miter lim="800000"/>
          </a:ln>
        </p:spPr>
        <p:txBody>
          <a:bodyPr wrap="square">
            <a:spAutoFit/>
          </a:bodyPr>
          <a:lstStyle/>
          <a:p>
            <a:pPr algn="just">
              <a:lnSpc>
                <a:spcPts val="2000"/>
              </a:lnSpc>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点击输入简要文字内容，文字内容需概括精炼，不用多余的文字修饰</a:t>
            </a:r>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rPr>
              <a:t>……</a:t>
            </a:r>
            <a:endPar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8" name="矩形 27"/>
          <p:cNvSpPr>
            <a:spLocks noChangeArrowheads="1"/>
          </p:cNvSpPr>
          <p:nvPr/>
        </p:nvSpPr>
        <p:spPr bwMode="auto">
          <a:xfrm>
            <a:off x="7046136" y="5073949"/>
            <a:ext cx="3561190" cy="605294"/>
          </a:xfrm>
          <a:prstGeom prst="rect">
            <a:avLst/>
          </a:prstGeom>
          <a:noFill/>
          <a:ln w="9525">
            <a:noFill/>
            <a:miter lim="800000"/>
          </a:ln>
        </p:spPr>
        <p:txBody>
          <a:bodyPr wrap="square">
            <a:spAutoFit/>
          </a:bodyPr>
          <a:lstStyle/>
          <a:p>
            <a:pPr algn="just">
              <a:lnSpc>
                <a:spcPts val="2000"/>
              </a:lnSpc>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点击输入简要文字内容，文字内容需概括精炼，不用多余的文字修饰</a:t>
            </a:r>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rPr>
              <a:t>……</a:t>
            </a:r>
            <a:endPar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6" name="标题 35"/>
          <p:cNvSpPr>
            <a:spLocks noGrp="1"/>
          </p:cNvSpPr>
          <p:nvPr>
            <p:ph type="title"/>
          </p:nvPr>
        </p:nvSpPr>
        <p:spPr/>
        <p:txBody>
          <a:bodyPr>
            <a:normAutofit/>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 fill="hold"/>
                                        <p:tgtEl>
                                          <p:spTgt spid="2"/>
                                        </p:tgtEl>
                                        <p:attrNameLst>
                                          <p:attrName>ppt_w</p:attrName>
                                        </p:attrNameLst>
                                      </p:cBhvr>
                                      <p:tavLst>
                                        <p:tav tm="0">
                                          <p:val>
                                            <p:fltVal val="0"/>
                                          </p:val>
                                        </p:tav>
                                        <p:tav tm="100000">
                                          <p:val>
                                            <p:strVal val="#ppt_w"/>
                                          </p:val>
                                        </p:tav>
                                      </p:tavLst>
                                    </p:anim>
                                    <p:anim calcmode="lin" valueType="num">
                                      <p:cBhvr>
                                        <p:cTn id="8" dur="200" fill="hold"/>
                                        <p:tgtEl>
                                          <p:spTgt spid="2"/>
                                        </p:tgtEl>
                                        <p:attrNameLst>
                                          <p:attrName>ppt_h</p:attrName>
                                        </p:attrNameLst>
                                      </p:cBhvr>
                                      <p:tavLst>
                                        <p:tav tm="0">
                                          <p:val>
                                            <p:fltVal val="0"/>
                                          </p:val>
                                        </p:tav>
                                        <p:tav tm="100000">
                                          <p:val>
                                            <p:strVal val="#ppt_h"/>
                                          </p:val>
                                        </p:tav>
                                      </p:tavLst>
                                    </p:anim>
                                    <p:animEffect transition="in" filter="fade">
                                      <p:cBhvr>
                                        <p:cTn id="9" dur="200"/>
                                        <p:tgtEl>
                                          <p:spTgt spid="2"/>
                                        </p:tgtEl>
                                      </p:cBhvr>
                                    </p:animEffect>
                                  </p:childTnLst>
                                </p:cTn>
                              </p:par>
                              <p:par>
                                <p:cTn id="10" presetID="6" presetClass="emph" presetSubtype="0" autoRev="1" fill="hold" nodeType="withEffect">
                                  <p:stCondLst>
                                    <p:cond delay="200"/>
                                  </p:stCondLst>
                                  <p:childTnLst>
                                    <p:animScale>
                                      <p:cBhvr>
                                        <p:cTn id="11" dur="200" fill="hold"/>
                                        <p:tgtEl>
                                          <p:spTgt spid="2"/>
                                        </p:tgtEl>
                                      </p:cBhvr>
                                      <p:by x="130000" y="130000"/>
                                    </p:animScale>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left)">
                                      <p:cBhvr>
                                        <p:cTn id="15" dur="500"/>
                                        <p:tgtEl>
                                          <p:spTgt spid="20"/>
                                        </p:tgtEl>
                                      </p:cBhvr>
                                    </p:animEffect>
                                  </p:childTnLst>
                                </p:cTn>
                              </p:par>
                              <p:par>
                                <p:cTn id="16" presetID="22" presetClass="entr" presetSubtype="8"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wipe(left)">
                                      <p:cBhvr>
                                        <p:cTn id="18" dur="500"/>
                                        <p:tgtEl>
                                          <p:spTgt spid="21"/>
                                        </p:tgtEl>
                                      </p:cBhvr>
                                    </p:animEffect>
                                  </p:childTnLst>
                                </p:cTn>
                              </p:par>
                            </p:childTnLst>
                          </p:cTn>
                        </p:par>
                        <p:par>
                          <p:cTn id="19" fill="hold">
                            <p:stCondLst>
                              <p:cond delay="1000"/>
                            </p:stCondLst>
                            <p:childTnLst>
                              <p:par>
                                <p:cTn id="20" presetID="53" presetClass="entr" presetSubtype="16"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200" fill="hold"/>
                                        <p:tgtEl>
                                          <p:spTgt spid="5"/>
                                        </p:tgtEl>
                                        <p:attrNameLst>
                                          <p:attrName>ppt_w</p:attrName>
                                        </p:attrNameLst>
                                      </p:cBhvr>
                                      <p:tavLst>
                                        <p:tav tm="0">
                                          <p:val>
                                            <p:fltVal val="0"/>
                                          </p:val>
                                        </p:tav>
                                        <p:tav tm="100000">
                                          <p:val>
                                            <p:strVal val="#ppt_w"/>
                                          </p:val>
                                        </p:tav>
                                      </p:tavLst>
                                    </p:anim>
                                    <p:anim calcmode="lin" valueType="num">
                                      <p:cBhvr>
                                        <p:cTn id="23" dur="200" fill="hold"/>
                                        <p:tgtEl>
                                          <p:spTgt spid="5"/>
                                        </p:tgtEl>
                                        <p:attrNameLst>
                                          <p:attrName>ppt_h</p:attrName>
                                        </p:attrNameLst>
                                      </p:cBhvr>
                                      <p:tavLst>
                                        <p:tav tm="0">
                                          <p:val>
                                            <p:fltVal val="0"/>
                                          </p:val>
                                        </p:tav>
                                        <p:tav tm="100000">
                                          <p:val>
                                            <p:strVal val="#ppt_h"/>
                                          </p:val>
                                        </p:tav>
                                      </p:tavLst>
                                    </p:anim>
                                    <p:animEffect transition="in" filter="fade">
                                      <p:cBhvr>
                                        <p:cTn id="24" dur="200"/>
                                        <p:tgtEl>
                                          <p:spTgt spid="5"/>
                                        </p:tgtEl>
                                      </p:cBhvr>
                                    </p:animEffect>
                                  </p:childTnLst>
                                </p:cTn>
                              </p:par>
                              <p:par>
                                <p:cTn id="25" presetID="6" presetClass="emph" presetSubtype="0" autoRev="1" fill="hold" nodeType="withEffect">
                                  <p:stCondLst>
                                    <p:cond delay="200"/>
                                  </p:stCondLst>
                                  <p:childTnLst>
                                    <p:animScale>
                                      <p:cBhvr>
                                        <p:cTn id="26" dur="200" fill="hold"/>
                                        <p:tgtEl>
                                          <p:spTgt spid="5"/>
                                        </p:tgtEl>
                                      </p:cBhvr>
                                      <p:by x="130000" y="130000"/>
                                    </p:animScale>
                                  </p:childTnLst>
                                </p:cTn>
                              </p:par>
                            </p:childTnLst>
                          </p:cTn>
                        </p:par>
                        <p:par>
                          <p:cTn id="27" fill="hold">
                            <p:stCondLst>
                              <p:cond delay="1500"/>
                            </p:stCondLst>
                            <p:childTnLst>
                              <p:par>
                                <p:cTn id="28" presetID="53" presetClass="entr" presetSubtype="16"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200" fill="hold"/>
                                        <p:tgtEl>
                                          <p:spTgt spid="8"/>
                                        </p:tgtEl>
                                        <p:attrNameLst>
                                          <p:attrName>ppt_w</p:attrName>
                                        </p:attrNameLst>
                                      </p:cBhvr>
                                      <p:tavLst>
                                        <p:tav tm="0">
                                          <p:val>
                                            <p:fltVal val="0"/>
                                          </p:val>
                                        </p:tav>
                                        <p:tav tm="100000">
                                          <p:val>
                                            <p:strVal val="#ppt_w"/>
                                          </p:val>
                                        </p:tav>
                                      </p:tavLst>
                                    </p:anim>
                                    <p:anim calcmode="lin" valueType="num">
                                      <p:cBhvr>
                                        <p:cTn id="31" dur="200" fill="hold"/>
                                        <p:tgtEl>
                                          <p:spTgt spid="8"/>
                                        </p:tgtEl>
                                        <p:attrNameLst>
                                          <p:attrName>ppt_h</p:attrName>
                                        </p:attrNameLst>
                                      </p:cBhvr>
                                      <p:tavLst>
                                        <p:tav tm="0">
                                          <p:val>
                                            <p:fltVal val="0"/>
                                          </p:val>
                                        </p:tav>
                                        <p:tav tm="100000">
                                          <p:val>
                                            <p:strVal val="#ppt_h"/>
                                          </p:val>
                                        </p:tav>
                                      </p:tavLst>
                                    </p:anim>
                                    <p:animEffect transition="in" filter="fade">
                                      <p:cBhvr>
                                        <p:cTn id="32" dur="200"/>
                                        <p:tgtEl>
                                          <p:spTgt spid="8"/>
                                        </p:tgtEl>
                                      </p:cBhvr>
                                    </p:animEffect>
                                  </p:childTnLst>
                                </p:cTn>
                              </p:par>
                              <p:par>
                                <p:cTn id="33" presetID="6" presetClass="emph" presetSubtype="0" autoRev="1" fill="hold" nodeType="withEffect">
                                  <p:stCondLst>
                                    <p:cond delay="200"/>
                                  </p:stCondLst>
                                  <p:childTnLst>
                                    <p:animScale>
                                      <p:cBhvr>
                                        <p:cTn id="34" dur="200" fill="hold"/>
                                        <p:tgtEl>
                                          <p:spTgt spid="8"/>
                                        </p:tgtEl>
                                      </p:cBhvr>
                                      <p:by x="130000" y="130000"/>
                                    </p:animScale>
                                  </p:childTnLst>
                                </p:cTn>
                              </p:par>
                            </p:childTnLst>
                          </p:cTn>
                        </p:par>
                        <p:par>
                          <p:cTn id="35" fill="hold">
                            <p:stCondLst>
                              <p:cond delay="2000"/>
                            </p:stCondLst>
                            <p:childTnLst>
                              <p:par>
                                <p:cTn id="36" presetID="22" presetClass="entr" presetSubtype="8" fill="hold" nodeType="after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wipe(left)">
                                      <p:cBhvr>
                                        <p:cTn id="38" dur="200"/>
                                        <p:tgtEl>
                                          <p:spTgt spid="23"/>
                                        </p:tgtEl>
                                      </p:cBhvr>
                                    </p:animEffect>
                                  </p:childTnLst>
                                </p:cTn>
                              </p:par>
                              <p:par>
                                <p:cTn id="39" presetID="22" presetClass="entr" presetSubtype="8" fill="hold"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wipe(left)">
                                      <p:cBhvr>
                                        <p:cTn id="41" dur="200"/>
                                        <p:tgtEl>
                                          <p:spTgt spid="24"/>
                                        </p:tgtEl>
                                      </p:cBhvr>
                                    </p:animEffect>
                                  </p:childTnLst>
                                </p:cTn>
                              </p:par>
                              <p:par>
                                <p:cTn id="42" presetID="22" presetClass="entr" presetSubtype="8" fill="hold" nodeType="with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wipe(left)">
                                      <p:cBhvr>
                                        <p:cTn id="44" dur="200"/>
                                        <p:tgtEl>
                                          <p:spTgt spid="25"/>
                                        </p:tgtEl>
                                      </p:cBhvr>
                                    </p:animEffect>
                                  </p:childTnLst>
                                </p:cTn>
                              </p:par>
                              <p:par>
                                <p:cTn id="45" presetID="22" presetClass="entr" presetSubtype="8" fill="hold"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left)">
                                      <p:cBhvr>
                                        <p:cTn id="47" dur="200"/>
                                        <p:tgtEl>
                                          <p:spTgt spid="22"/>
                                        </p:tgtEl>
                                      </p:cBhvr>
                                    </p:animEffect>
                                  </p:childTnLst>
                                </p:cTn>
                              </p:par>
                            </p:childTnLst>
                          </p:cTn>
                        </p:par>
                        <p:par>
                          <p:cTn id="48" fill="hold">
                            <p:stCondLst>
                              <p:cond delay="2500"/>
                            </p:stCondLst>
                            <p:childTnLst>
                              <p:par>
                                <p:cTn id="49" presetID="53" presetClass="entr" presetSubtype="16" fill="hold" nodeType="after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200" fill="hold"/>
                                        <p:tgtEl>
                                          <p:spTgt spid="11"/>
                                        </p:tgtEl>
                                        <p:attrNameLst>
                                          <p:attrName>ppt_w</p:attrName>
                                        </p:attrNameLst>
                                      </p:cBhvr>
                                      <p:tavLst>
                                        <p:tav tm="0">
                                          <p:val>
                                            <p:fltVal val="0"/>
                                          </p:val>
                                        </p:tav>
                                        <p:tav tm="100000">
                                          <p:val>
                                            <p:strVal val="#ppt_w"/>
                                          </p:val>
                                        </p:tav>
                                      </p:tavLst>
                                    </p:anim>
                                    <p:anim calcmode="lin" valueType="num">
                                      <p:cBhvr>
                                        <p:cTn id="52" dur="200" fill="hold"/>
                                        <p:tgtEl>
                                          <p:spTgt spid="11"/>
                                        </p:tgtEl>
                                        <p:attrNameLst>
                                          <p:attrName>ppt_h</p:attrName>
                                        </p:attrNameLst>
                                      </p:cBhvr>
                                      <p:tavLst>
                                        <p:tav tm="0">
                                          <p:val>
                                            <p:fltVal val="0"/>
                                          </p:val>
                                        </p:tav>
                                        <p:tav tm="100000">
                                          <p:val>
                                            <p:strVal val="#ppt_h"/>
                                          </p:val>
                                        </p:tav>
                                      </p:tavLst>
                                    </p:anim>
                                    <p:animEffect transition="in" filter="fade">
                                      <p:cBhvr>
                                        <p:cTn id="53" dur="200"/>
                                        <p:tgtEl>
                                          <p:spTgt spid="11"/>
                                        </p:tgtEl>
                                      </p:cBhvr>
                                    </p:animEffect>
                                  </p:childTnLst>
                                </p:cTn>
                              </p:par>
                              <p:par>
                                <p:cTn id="54" presetID="6" presetClass="emph" presetSubtype="0" autoRev="1" fill="hold" nodeType="withEffect">
                                  <p:stCondLst>
                                    <p:cond delay="200"/>
                                  </p:stCondLst>
                                  <p:childTnLst>
                                    <p:animScale>
                                      <p:cBhvr>
                                        <p:cTn id="55" dur="200" fill="hold"/>
                                        <p:tgtEl>
                                          <p:spTgt spid="11"/>
                                        </p:tgtEl>
                                      </p:cBhvr>
                                      <p:by x="130000" y="130000"/>
                                    </p:animScale>
                                  </p:childTnLst>
                                </p:cTn>
                              </p:par>
                            </p:childTnLst>
                          </p:cTn>
                        </p:par>
                        <p:par>
                          <p:cTn id="56" fill="hold">
                            <p:stCondLst>
                              <p:cond delay="3000"/>
                            </p:stCondLst>
                            <p:childTnLst>
                              <p:par>
                                <p:cTn id="57" presetID="53" presetClass="entr" presetSubtype="16" fill="hold" nodeType="after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200" fill="hold"/>
                                        <p:tgtEl>
                                          <p:spTgt spid="17"/>
                                        </p:tgtEl>
                                        <p:attrNameLst>
                                          <p:attrName>ppt_w</p:attrName>
                                        </p:attrNameLst>
                                      </p:cBhvr>
                                      <p:tavLst>
                                        <p:tav tm="0">
                                          <p:val>
                                            <p:fltVal val="0"/>
                                          </p:val>
                                        </p:tav>
                                        <p:tav tm="100000">
                                          <p:val>
                                            <p:strVal val="#ppt_w"/>
                                          </p:val>
                                        </p:tav>
                                      </p:tavLst>
                                    </p:anim>
                                    <p:anim calcmode="lin" valueType="num">
                                      <p:cBhvr>
                                        <p:cTn id="60" dur="200" fill="hold"/>
                                        <p:tgtEl>
                                          <p:spTgt spid="17"/>
                                        </p:tgtEl>
                                        <p:attrNameLst>
                                          <p:attrName>ppt_h</p:attrName>
                                        </p:attrNameLst>
                                      </p:cBhvr>
                                      <p:tavLst>
                                        <p:tav tm="0">
                                          <p:val>
                                            <p:fltVal val="0"/>
                                          </p:val>
                                        </p:tav>
                                        <p:tav tm="100000">
                                          <p:val>
                                            <p:strVal val="#ppt_h"/>
                                          </p:val>
                                        </p:tav>
                                      </p:tavLst>
                                    </p:anim>
                                    <p:animEffect transition="in" filter="fade">
                                      <p:cBhvr>
                                        <p:cTn id="61" dur="200"/>
                                        <p:tgtEl>
                                          <p:spTgt spid="17"/>
                                        </p:tgtEl>
                                      </p:cBhvr>
                                    </p:animEffect>
                                  </p:childTnLst>
                                </p:cTn>
                              </p:par>
                              <p:par>
                                <p:cTn id="62" presetID="6" presetClass="emph" presetSubtype="0" autoRev="1" fill="hold" nodeType="withEffect">
                                  <p:stCondLst>
                                    <p:cond delay="200"/>
                                  </p:stCondLst>
                                  <p:childTnLst>
                                    <p:animScale>
                                      <p:cBhvr>
                                        <p:cTn id="63" dur="200" fill="hold"/>
                                        <p:tgtEl>
                                          <p:spTgt spid="17"/>
                                        </p:tgtEl>
                                      </p:cBhvr>
                                      <p:by x="130000" y="130000"/>
                                    </p:animScale>
                                  </p:childTnLst>
                                </p:cTn>
                              </p:par>
                            </p:childTnLst>
                          </p:cTn>
                        </p:par>
                        <p:par>
                          <p:cTn id="64" fill="hold">
                            <p:stCondLst>
                              <p:cond delay="3500"/>
                            </p:stCondLst>
                            <p:childTnLst>
                              <p:par>
                                <p:cTn id="65" presetID="53" presetClass="entr" presetSubtype="16" fill="hold" nodeType="after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200" fill="hold"/>
                                        <p:tgtEl>
                                          <p:spTgt spid="14"/>
                                        </p:tgtEl>
                                        <p:attrNameLst>
                                          <p:attrName>ppt_w</p:attrName>
                                        </p:attrNameLst>
                                      </p:cBhvr>
                                      <p:tavLst>
                                        <p:tav tm="0">
                                          <p:val>
                                            <p:fltVal val="0"/>
                                          </p:val>
                                        </p:tav>
                                        <p:tav tm="100000">
                                          <p:val>
                                            <p:strVal val="#ppt_w"/>
                                          </p:val>
                                        </p:tav>
                                      </p:tavLst>
                                    </p:anim>
                                    <p:anim calcmode="lin" valueType="num">
                                      <p:cBhvr>
                                        <p:cTn id="68" dur="200" fill="hold"/>
                                        <p:tgtEl>
                                          <p:spTgt spid="14"/>
                                        </p:tgtEl>
                                        <p:attrNameLst>
                                          <p:attrName>ppt_h</p:attrName>
                                        </p:attrNameLst>
                                      </p:cBhvr>
                                      <p:tavLst>
                                        <p:tav tm="0">
                                          <p:val>
                                            <p:fltVal val="0"/>
                                          </p:val>
                                        </p:tav>
                                        <p:tav tm="100000">
                                          <p:val>
                                            <p:strVal val="#ppt_h"/>
                                          </p:val>
                                        </p:tav>
                                      </p:tavLst>
                                    </p:anim>
                                    <p:animEffect transition="in" filter="fade">
                                      <p:cBhvr>
                                        <p:cTn id="69" dur="200"/>
                                        <p:tgtEl>
                                          <p:spTgt spid="14"/>
                                        </p:tgtEl>
                                      </p:cBhvr>
                                    </p:animEffect>
                                  </p:childTnLst>
                                </p:cTn>
                              </p:par>
                              <p:par>
                                <p:cTn id="70" presetID="6" presetClass="emph" presetSubtype="0" autoRev="1" fill="hold" nodeType="withEffect">
                                  <p:stCondLst>
                                    <p:cond delay="200"/>
                                  </p:stCondLst>
                                  <p:childTnLst>
                                    <p:animScale>
                                      <p:cBhvr>
                                        <p:cTn id="71" dur="200" fill="hold"/>
                                        <p:tgtEl>
                                          <p:spTgt spid="14"/>
                                        </p:tgtEl>
                                      </p:cBhvr>
                                      <p:by x="130000" y="130000"/>
                                    </p:animScale>
                                  </p:childTnLst>
                                </p:cTn>
                              </p:par>
                            </p:childTnLst>
                          </p:cTn>
                        </p:par>
                        <p:par>
                          <p:cTn id="72" fill="hold">
                            <p:stCondLst>
                              <p:cond delay="4000"/>
                            </p:stCondLst>
                            <p:childTnLst>
                              <p:par>
                                <p:cTn id="73" presetID="12" presetClass="entr" presetSubtype="1"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additive="base">
                                        <p:cTn id="75" dur="300"/>
                                        <p:tgtEl>
                                          <p:spTgt spid="26"/>
                                        </p:tgtEl>
                                        <p:attrNameLst>
                                          <p:attrName>ppt_y</p:attrName>
                                        </p:attrNameLst>
                                      </p:cBhvr>
                                      <p:tavLst>
                                        <p:tav tm="0">
                                          <p:val>
                                            <p:strVal val="#ppt_y-#ppt_h*1.125000"/>
                                          </p:val>
                                        </p:tav>
                                        <p:tav tm="100000">
                                          <p:val>
                                            <p:strVal val="#ppt_y"/>
                                          </p:val>
                                        </p:tav>
                                      </p:tavLst>
                                    </p:anim>
                                    <p:animEffect transition="in" filter="wipe(down)">
                                      <p:cBhvr>
                                        <p:cTn id="76" dur="300"/>
                                        <p:tgtEl>
                                          <p:spTgt spid="26"/>
                                        </p:tgtEl>
                                      </p:cBhvr>
                                    </p:animEffect>
                                  </p:childTnLst>
                                </p:cTn>
                              </p:par>
                            </p:childTnLst>
                          </p:cTn>
                        </p:par>
                        <p:par>
                          <p:cTn id="77" fill="hold">
                            <p:stCondLst>
                              <p:cond delay="4500"/>
                            </p:stCondLst>
                            <p:childTnLst>
                              <p:par>
                                <p:cTn id="78" presetID="12" presetClass="entr" presetSubtype="1" fill="hold" grpId="0" nodeType="afterEffect">
                                  <p:stCondLst>
                                    <p:cond delay="0"/>
                                  </p:stCondLst>
                                  <p:childTnLst>
                                    <p:set>
                                      <p:cBhvr>
                                        <p:cTn id="79" dur="1" fill="hold">
                                          <p:stCondLst>
                                            <p:cond delay="0"/>
                                          </p:stCondLst>
                                        </p:cTn>
                                        <p:tgtEl>
                                          <p:spTgt spid="27"/>
                                        </p:tgtEl>
                                        <p:attrNameLst>
                                          <p:attrName>style.visibility</p:attrName>
                                        </p:attrNameLst>
                                      </p:cBhvr>
                                      <p:to>
                                        <p:strVal val="visible"/>
                                      </p:to>
                                    </p:set>
                                    <p:anim calcmode="lin" valueType="num">
                                      <p:cBhvr additive="base">
                                        <p:cTn id="80" dur="300"/>
                                        <p:tgtEl>
                                          <p:spTgt spid="27"/>
                                        </p:tgtEl>
                                        <p:attrNameLst>
                                          <p:attrName>ppt_y</p:attrName>
                                        </p:attrNameLst>
                                      </p:cBhvr>
                                      <p:tavLst>
                                        <p:tav tm="0">
                                          <p:val>
                                            <p:strVal val="#ppt_y-#ppt_h*1.125000"/>
                                          </p:val>
                                        </p:tav>
                                        <p:tav tm="100000">
                                          <p:val>
                                            <p:strVal val="#ppt_y"/>
                                          </p:val>
                                        </p:tav>
                                      </p:tavLst>
                                    </p:anim>
                                    <p:animEffect transition="in" filter="wipe(down)">
                                      <p:cBhvr>
                                        <p:cTn id="81" dur="300"/>
                                        <p:tgtEl>
                                          <p:spTgt spid="27"/>
                                        </p:tgtEl>
                                      </p:cBhvr>
                                    </p:animEffect>
                                  </p:childTnLst>
                                </p:cTn>
                              </p:par>
                            </p:childTnLst>
                          </p:cTn>
                        </p:par>
                        <p:par>
                          <p:cTn id="82" fill="hold">
                            <p:stCondLst>
                              <p:cond delay="5000"/>
                            </p:stCondLst>
                            <p:childTnLst>
                              <p:par>
                                <p:cTn id="83" presetID="12" presetClass="entr" presetSubtype="1" fill="hold" grpId="0" nodeType="afterEffect">
                                  <p:stCondLst>
                                    <p:cond delay="0"/>
                                  </p:stCondLst>
                                  <p:childTnLst>
                                    <p:set>
                                      <p:cBhvr>
                                        <p:cTn id="84" dur="1" fill="hold">
                                          <p:stCondLst>
                                            <p:cond delay="0"/>
                                          </p:stCondLst>
                                        </p:cTn>
                                        <p:tgtEl>
                                          <p:spTgt spid="28"/>
                                        </p:tgtEl>
                                        <p:attrNameLst>
                                          <p:attrName>style.visibility</p:attrName>
                                        </p:attrNameLst>
                                      </p:cBhvr>
                                      <p:to>
                                        <p:strVal val="visible"/>
                                      </p:to>
                                    </p:set>
                                    <p:anim calcmode="lin" valueType="num">
                                      <p:cBhvr additive="base">
                                        <p:cTn id="85" dur="300"/>
                                        <p:tgtEl>
                                          <p:spTgt spid="28"/>
                                        </p:tgtEl>
                                        <p:attrNameLst>
                                          <p:attrName>ppt_y</p:attrName>
                                        </p:attrNameLst>
                                      </p:cBhvr>
                                      <p:tavLst>
                                        <p:tav tm="0">
                                          <p:val>
                                            <p:strVal val="#ppt_y-#ppt_h*1.125000"/>
                                          </p:val>
                                        </p:tav>
                                        <p:tav tm="100000">
                                          <p:val>
                                            <p:strVal val="#ppt_y"/>
                                          </p:val>
                                        </p:tav>
                                      </p:tavLst>
                                    </p:anim>
                                    <p:animEffect transition="in" filter="wipe(down)">
                                      <p:cBhvr>
                                        <p:cTn id="86" dur="3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38"/>
          <p:cNvSpPr>
            <a:spLocks noChangeArrowheads="1"/>
          </p:cNvSpPr>
          <p:nvPr/>
        </p:nvSpPr>
        <p:spPr bwMode="auto">
          <a:xfrm>
            <a:off x="4152944" y="3509205"/>
            <a:ext cx="4156917" cy="315465"/>
          </a:xfrm>
          <a:prstGeom prst="rect">
            <a:avLst/>
          </a:prstGeom>
          <a:noFill/>
          <a:ln>
            <a:noFill/>
          </a:ln>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defTabSz="914400" fontAlgn="auto">
              <a:spcAft>
                <a:spcPts val="0"/>
              </a:spcAft>
              <a:buFont typeface="Arial" panose="020B0604020202020204" pitchFamily="34" charset="0"/>
              <a:buNone/>
              <a:defRPr/>
            </a:pPr>
            <a:r>
              <a:rPr lang="zh-CN" altLang="en-US" sz="1600" spc="150" dirty="0">
                <a:solidFill>
                  <a:schemeClr val="bg1"/>
                </a:solidFill>
                <a:latin typeface="微软雅黑" panose="020B0503020204020204" pitchFamily="34" charset="-122"/>
                <a:ea typeface="微软雅黑" panose="020B0503020204020204" pitchFamily="34" charset="-122"/>
              </a:rPr>
              <a:t>科技新品</a:t>
            </a:r>
            <a:r>
              <a:rPr lang="en-US" altLang="zh-CN" sz="1600" spc="150" dirty="0">
                <a:solidFill>
                  <a:schemeClr val="bg1"/>
                </a:solidFill>
                <a:latin typeface="微软雅黑" panose="020B0503020204020204" pitchFamily="34" charset="-122"/>
                <a:ea typeface="微软雅黑" panose="020B0503020204020204" pitchFamily="34" charset="-122"/>
              </a:rPr>
              <a:t>/</a:t>
            </a:r>
            <a:r>
              <a:rPr lang="zh-CN" altLang="en-US" sz="1600" spc="150" dirty="0">
                <a:solidFill>
                  <a:schemeClr val="bg1"/>
                </a:solidFill>
                <a:latin typeface="微软雅黑" panose="020B0503020204020204" pitchFamily="34" charset="-122"/>
                <a:ea typeface="微软雅黑" panose="020B0503020204020204" pitchFamily="34" charset="-122"/>
              </a:rPr>
              <a:t>新品发布</a:t>
            </a:r>
            <a:r>
              <a:rPr lang="en-US" altLang="zh-CN" sz="1600" spc="150" dirty="0">
                <a:solidFill>
                  <a:schemeClr val="bg1"/>
                </a:solidFill>
                <a:latin typeface="微软雅黑" panose="020B0503020204020204" pitchFamily="34" charset="-122"/>
                <a:ea typeface="微软雅黑" panose="020B0503020204020204" pitchFamily="34" charset="-122"/>
              </a:rPr>
              <a:t>/</a:t>
            </a:r>
            <a:r>
              <a:rPr lang="zh-CN" altLang="en-US" sz="1600" spc="150" dirty="0">
                <a:solidFill>
                  <a:schemeClr val="bg1"/>
                </a:solidFill>
                <a:latin typeface="微软雅黑" panose="020B0503020204020204" pitchFamily="34" charset="-122"/>
                <a:ea typeface="微软雅黑" panose="020B0503020204020204" pitchFamily="34" charset="-122"/>
              </a:rPr>
              <a:t>人工智能</a:t>
            </a:r>
            <a:r>
              <a:rPr lang="en-US" altLang="zh-CN" sz="1600" spc="150" dirty="0">
                <a:solidFill>
                  <a:schemeClr val="bg1"/>
                </a:solidFill>
                <a:latin typeface="微软雅黑" panose="020B0503020204020204" pitchFamily="34" charset="-122"/>
                <a:ea typeface="微软雅黑" panose="020B0503020204020204" pitchFamily="34" charset="-122"/>
              </a:rPr>
              <a:t>/</a:t>
            </a:r>
            <a:r>
              <a:rPr lang="zh-CN" altLang="en-US" sz="1600" spc="150" dirty="0">
                <a:solidFill>
                  <a:schemeClr val="bg1"/>
                </a:solidFill>
                <a:latin typeface="微软雅黑" panose="020B0503020204020204" pitchFamily="34" charset="-122"/>
                <a:ea typeface="微软雅黑" panose="020B0503020204020204" pitchFamily="34" charset="-122"/>
              </a:rPr>
              <a:t>科技演示</a:t>
            </a:r>
            <a:endParaRPr lang="en-US" altLang="zh-CN" sz="1600" spc="150" dirty="0">
              <a:solidFill>
                <a:schemeClr val="bg1"/>
              </a:solidFill>
              <a:latin typeface="微软雅黑" panose="020B0503020204020204" pitchFamily="34" charset="-122"/>
              <a:ea typeface="微软雅黑" panose="020B0503020204020204" pitchFamily="34" charset="-122"/>
            </a:endParaRPr>
          </a:p>
        </p:txBody>
      </p:sp>
      <p:sp>
        <p:nvSpPr>
          <p:cNvPr id="18" name="TextBox 37"/>
          <p:cNvSpPr>
            <a:spLocks noChangeArrowheads="1"/>
          </p:cNvSpPr>
          <p:nvPr/>
        </p:nvSpPr>
        <p:spPr bwMode="auto">
          <a:xfrm>
            <a:off x="4044517" y="2644364"/>
            <a:ext cx="4373770" cy="807907"/>
          </a:xfrm>
          <a:prstGeom prst="rect">
            <a:avLst/>
          </a:prstGeom>
          <a:noFill/>
          <a:ln>
            <a:noFill/>
          </a:ln>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dist" defTabSz="914400" fontAlgn="auto">
              <a:spcBef>
                <a:spcPct val="0"/>
              </a:spcBef>
              <a:spcAft>
                <a:spcPts val="0"/>
              </a:spcAft>
              <a:buFont typeface="Arial" panose="020B0604020202020204" pitchFamily="34" charset="0"/>
              <a:buNone/>
              <a:defRPr/>
            </a:pPr>
            <a:r>
              <a:rPr lang="zh-CN" altLang="en-US" sz="4800" b="1" dirty="0">
                <a:solidFill>
                  <a:schemeClr val="bg1"/>
                </a:solidFill>
                <a:latin typeface="Arial" panose="020B0604020202020204" pitchFamily="34" charset="0"/>
                <a:ea typeface="微软雅黑" panose="020B0503020204020204" pitchFamily="34" charset="-122"/>
                <a:cs typeface="Arial" panose="020B0604020202020204" pitchFamily="34" charset="0"/>
              </a:rPr>
              <a:t>谢谢观看</a:t>
            </a:r>
          </a:p>
        </p:txBody>
      </p:sp>
      <p:sp>
        <p:nvSpPr>
          <p:cNvPr id="19" name="文本框 18"/>
          <p:cNvSpPr txBox="1">
            <a:spLocks noChangeArrowheads="1"/>
          </p:cNvSpPr>
          <p:nvPr/>
        </p:nvSpPr>
        <p:spPr bwMode="auto">
          <a:xfrm>
            <a:off x="4855624" y="888659"/>
            <a:ext cx="2531462" cy="1862048"/>
          </a:xfrm>
          <a:prstGeom prst="rect">
            <a:avLst/>
          </a:prstGeom>
          <a:noFill/>
          <a:ln w="9525">
            <a:noFill/>
            <a:miter lim="800000"/>
          </a:ln>
        </p:spPr>
        <p:txBody>
          <a:bodyPr wrap="none">
            <a:spAutoFit/>
          </a:bodyPr>
          <a:lstStyle/>
          <a:p>
            <a:pPr algn="ctr"/>
            <a:r>
              <a:rPr lang="en-US" altLang="zh-CN" sz="11500" b="1" dirty="0" smtClean="0">
                <a:solidFill>
                  <a:schemeClr val="bg1"/>
                </a:solidFill>
                <a:effectLst>
                  <a:outerShdw blurRad="38100" dist="38100" dir="2700000" algn="tl">
                    <a:srgbClr val="000000">
                      <a:alpha val="43137"/>
                    </a:srgbClr>
                  </a:outerShdw>
                </a:effectLst>
                <a:latin typeface="Agency FB" panose="020B0503020202020204" pitchFamily="34" charset="0"/>
              </a:rPr>
              <a:t>20XX</a:t>
            </a:r>
            <a:endParaRPr lang="zh-CN" altLang="en-US" sz="11500" b="1" dirty="0">
              <a:solidFill>
                <a:schemeClr val="bg1"/>
              </a:solidFill>
              <a:effectLst>
                <a:outerShdw blurRad="38100" dist="38100" dir="2700000" algn="tl">
                  <a:srgbClr val="000000">
                    <a:alpha val="43137"/>
                  </a:srgbClr>
                </a:outerShdw>
              </a:effectLst>
              <a:latin typeface="Agency FB" panose="020B0503020202020204" pitchFamily="34" charset="0"/>
            </a:endParaRPr>
          </a:p>
        </p:txBody>
      </p:sp>
      <p:grpSp>
        <p:nvGrpSpPr>
          <p:cNvPr id="20" name="组合 19"/>
          <p:cNvGrpSpPr/>
          <p:nvPr/>
        </p:nvGrpSpPr>
        <p:grpSpPr>
          <a:xfrm>
            <a:off x="4478187" y="4019657"/>
            <a:ext cx="232408" cy="232405"/>
            <a:chOff x="801291" y="3535885"/>
            <a:chExt cx="219347" cy="219347"/>
          </a:xfrm>
        </p:grpSpPr>
        <p:sp>
          <p:nvSpPr>
            <p:cNvPr id="21" name="Oval 10"/>
            <p:cNvSpPr>
              <a:spLocks noChangeArrowheads="1"/>
            </p:cNvSpPr>
            <p:nvPr/>
          </p:nvSpPr>
          <p:spPr bwMode="auto">
            <a:xfrm>
              <a:off x="801291" y="3535885"/>
              <a:ext cx="219347" cy="219347"/>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dist"/>
              <a:endParaRPr lang="zh-CN" altLang="en-US" sz="2400">
                <a:solidFill>
                  <a:schemeClr val="bg1"/>
                </a:solidFill>
                <a:latin typeface="微软雅黑 Light" panose="020B0502040204020203" pitchFamily="34" charset="-122"/>
                <a:ea typeface="微软雅黑 Light" panose="020B0502040204020203" pitchFamily="34" charset="-122"/>
              </a:endParaRPr>
            </a:p>
          </p:txBody>
        </p:sp>
        <p:grpSp>
          <p:nvGrpSpPr>
            <p:cNvPr id="22" name="组合 21"/>
            <p:cNvGrpSpPr/>
            <p:nvPr/>
          </p:nvGrpSpPr>
          <p:grpSpPr>
            <a:xfrm>
              <a:off x="860980" y="3583766"/>
              <a:ext cx="100336" cy="114060"/>
              <a:chOff x="860980" y="3583766"/>
              <a:chExt cx="100336" cy="114060"/>
            </a:xfrm>
          </p:grpSpPr>
          <p:sp>
            <p:nvSpPr>
              <p:cNvPr id="23" name="Freeform 12"/>
              <p:cNvSpPr>
                <a:spLocks noEditPoints="1"/>
              </p:cNvSpPr>
              <p:nvPr/>
            </p:nvSpPr>
            <p:spPr bwMode="auto">
              <a:xfrm>
                <a:off x="884050"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solidFill>
                <a:schemeClr val="tx1">
                  <a:lumMod val="65000"/>
                  <a:lumOff val="3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dist"/>
                <a:endParaRPr lang="zh-CN" altLang="en-US" sz="2400">
                  <a:solidFill>
                    <a:schemeClr val="bg1"/>
                  </a:solidFill>
                  <a:latin typeface="微软雅黑 Light" panose="020B0502040204020203" pitchFamily="34" charset="-122"/>
                  <a:ea typeface="微软雅黑 Light" panose="020B0502040204020203" pitchFamily="34" charset="-122"/>
                </a:endParaRPr>
              </a:p>
            </p:txBody>
          </p:sp>
          <p:sp>
            <p:nvSpPr>
              <p:cNvPr id="24" name="Freeform 13"/>
              <p:cNvSpPr/>
              <p:nvPr/>
            </p:nvSpPr>
            <p:spPr bwMode="auto">
              <a:xfrm>
                <a:off x="860980"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63">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solidFill>
                <a:schemeClr val="tx1">
                  <a:lumMod val="65000"/>
                  <a:lumOff val="3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dist"/>
                <a:endParaRPr lang="zh-CN" altLang="en-US" sz="2400">
                  <a:solidFill>
                    <a:schemeClr val="bg1"/>
                  </a:solidFill>
                  <a:latin typeface="微软雅黑 Light" panose="020B0502040204020203" pitchFamily="34" charset="-122"/>
                  <a:ea typeface="微软雅黑 Light" panose="020B0502040204020203" pitchFamily="34" charset="-122"/>
                </a:endParaRPr>
              </a:p>
            </p:txBody>
          </p:sp>
        </p:grpSp>
      </p:grpSp>
      <p:grpSp>
        <p:nvGrpSpPr>
          <p:cNvPr id="25" name="Group 14"/>
          <p:cNvGrpSpPr/>
          <p:nvPr/>
        </p:nvGrpSpPr>
        <p:grpSpPr bwMode="auto">
          <a:xfrm>
            <a:off x="6591243" y="4019657"/>
            <a:ext cx="232408" cy="232405"/>
            <a:chOff x="4248" y="3024"/>
            <a:chExt cx="600" cy="599"/>
          </a:xfrm>
        </p:grpSpPr>
        <p:sp>
          <p:nvSpPr>
            <p:cNvPr id="26" name="Oval 15"/>
            <p:cNvSpPr>
              <a:spLocks noChangeArrowheads="1"/>
            </p:cNvSpPr>
            <p:nvPr/>
          </p:nvSpPr>
          <p:spPr bwMode="auto">
            <a:xfrm>
              <a:off x="4248" y="3024"/>
              <a:ext cx="600" cy="599"/>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dist"/>
              <a:endParaRPr lang="zh-CN" altLang="en-US" sz="2400">
                <a:solidFill>
                  <a:schemeClr val="bg1"/>
                </a:solidFill>
                <a:latin typeface="微软雅黑 Light" panose="020B0502040204020203" pitchFamily="34" charset="-122"/>
                <a:ea typeface="微软雅黑 Light" panose="020B0502040204020203" pitchFamily="34" charset="-122"/>
              </a:endParaRPr>
            </a:p>
          </p:txBody>
        </p:sp>
        <p:grpSp>
          <p:nvGrpSpPr>
            <p:cNvPr id="27" name="Group 16"/>
            <p:cNvGrpSpPr/>
            <p:nvPr/>
          </p:nvGrpSpPr>
          <p:grpSpPr bwMode="auto">
            <a:xfrm>
              <a:off x="4441" y="3144"/>
              <a:ext cx="215" cy="345"/>
              <a:chOff x="4441" y="3144"/>
              <a:chExt cx="215" cy="345"/>
            </a:xfrm>
          </p:grpSpPr>
          <p:sp>
            <p:nvSpPr>
              <p:cNvPr id="28" name="Freeform 17"/>
              <p:cNvSpPr>
                <a:spLocks noEditPoints="1"/>
              </p:cNvSpPr>
              <p:nvPr/>
            </p:nvSpPr>
            <p:spPr bwMode="auto">
              <a:xfrm>
                <a:off x="4474" y="3144"/>
                <a:ext cx="149" cy="253"/>
              </a:xfrm>
              <a:custGeom>
                <a:avLst/>
                <a:gdLst>
                  <a:gd name="T0" fmla="*/ 31 w 63"/>
                  <a:gd name="T1" fmla="*/ 107 h 107"/>
                  <a:gd name="T2" fmla="*/ 63 w 63"/>
                  <a:gd name="T3" fmla="*/ 78 h 107"/>
                  <a:gd name="T4" fmla="*/ 63 w 63"/>
                  <a:gd name="T5" fmla="*/ 29 h 107"/>
                  <a:gd name="T6" fmla="*/ 31 w 63"/>
                  <a:gd name="T7" fmla="*/ 0 h 107"/>
                  <a:gd name="T8" fmla="*/ 0 w 63"/>
                  <a:gd name="T9" fmla="*/ 29 h 107"/>
                  <a:gd name="T10" fmla="*/ 0 w 63"/>
                  <a:gd name="T11" fmla="*/ 78 h 107"/>
                  <a:gd name="T12" fmla="*/ 31 w 63"/>
                  <a:gd name="T13" fmla="*/ 107 h 107"/>
                  <a:gd name="T14" fmla="*/ 10 w 63"/>
                  <a:gd name="T15" fmla="*/ 29 h 107"/>
                  <a:gd name="T16" fmla="*/ 31 w 63"/>
                  <a:gd name="T17" fmla="*/ 10 h 107"/>
                  <a:gd name="T18" fmla="*/ 53 w 63"/>
                  <a:gd name="T19" fmla="*/ 29 h 107"/>
                  <a:gd name="T20" fmla="*/ 53 w 63"/>
                  <a:gd name="T21" fmla="*/ 78 h 107"/>
                  <a:gd name="T22" fmla="*/ 31 w 63"/>
                  <a:gd name="T23" fmla="*/ 97 h 107"/>
                  <a:gd name="T24" fmla="*/ 10 w 63"/>
                  <a:gd name="T25" fmla="*/ 78 h 107"/>
                  <a:gd name="T26" fmla="*/ 10 w 63"/>
                  <a:gd name="T27" fmla="*/ 2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107">
                    <a:moveTo>
                      <a:pt x="31" y="107"/>
                    </a:moveTo>
                    <a:cubicBezTo>
                      <a:pt x="49" y="107"/>
                      <a:pt x="63" y="94"/>
                      <a:pt x="63" y="78"/>
                    </a:cubicBezTo>
                    <a:cubicBezTo>
                      <a:pt x="63" y="29"/>
                      <a:pt x="63" y="29"/>
                      <a:pt x="63" y="29"/>
                    </a:cubicBezTo>
                    <a:cubicBezTo>
                      <a:pt x="63" y="13"/>
                      <a:pt x="49" y="0"/>
                      <a:pt x="31" y="0"/>
                    </a:cubicBezTo>
                    <a:cubicBezTo>
                      <a:pt x="14" y="0"/>
                      <a:pt x="0" y="13"/>
                      <a:pt x="0" y="29"/>
                    </a:cubicBezTo>
                    <a:cubicBezTo>
                      <a:pt x="0" y="78"/>
                      <a:pt x="0" y="78"/>
                      <a:pt x="0" y="78"/>
                    </a:cubicBezTo>
                    <a:cubicBezTo>
                      <a:pt x="0" y="94"/>
                      <a:pt x="14" y="107"/>
                      <a:pt x="31" y="107"/>
                    </a:cubicBezTo>
                    <a:close/>
                    <a:moveTo>
                      <a:pt x="10" y="29"/>
                    </a:moveTo>
                    <a:cubicBezTo>
                      <a:pt x="10" y="18"/>
                      <a:pt x="19" y="10"/>
                      <a:pt x="31" y="10"/>
                    </a:cubicBezTo>
                    <a:cubicBezTo>
                      <a:pt x="43" y="10"/>
                      <a:pt x="53" y="18"/>
                      <a:pt x="53" y="29"/>
                    </a:cubicBezTo>
                    <a:cubicBezTo>
                      <a:pt x="53" y="78"/>
                      <a:pt x="53" y="78"/>
                      <a:pt x="53" y="78"/>
                    </a:cubicBezTo>
                    <a:cubicBezTo>
                      <a:pt x="53" y="88"/>
                      <a:pt x="43" y="97"/>
                      <a:pt x="31" y="97"/>
                    </a:cubicBezTo>
                    <a:cubicBezTo>
                      <a:pt x="19" y="97"/>
                      <a:pt x="10" y="88"/>
                      <a:pt x="10" y="78"/>
                    </a:cubicBezTo>
                    <a:lnTo>
                      <a:pt x="10" y="29"/>
                    </a:lnTo>
                    <a:close/>
                  </a:path>
                </a:pathLst>
              </a:custGeom>
              <a:solidFill>
                <a:schemeClr val="tx1">
                  <a:lumMod val="65000"/>
                  <a:lumOff val="3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dist"/>
                <a:endParaRPr lang="zh-CN" altLang="en-US" sz="2400">
                  <a:solidFill>
                    <a:schemeClr val="bg1"/>
                  </a:solidFill>
                  <a:latin typeface="微软雅黑 Light" panose="020B0502040204020203" pitchFamily="34" charset="-122"/>
                  <a:ea typeface="微软雅黑 Light" panose="020B0502040204020203" pitchFamily="34" charset="-122"/>
                </a:endParaRPr>
              </a:p>
            </p:txBody>
          </p:sp>
          <p:sp>
            <p:nvSpPr>
              <p:cNvPr id="29" name="Freeform 18"/>
              <p:cNvSpPr/>
              <p:nvPr/>
            </p:nvSpPr>
            <p:spPr bwMode="auto">
              <a:xfrm>
                <a:off x="4441" y="3267"/>
                <a:ext cx="215" cy="222"/>
              </a:xfrm>
              <a:custGeom>
                <a:avLst/>
                <a:gdLst>
                  <a:gd name="T0" fmla="*/ 86 w 91"/>
                  <a:gd name="T1" fmla="*/ 0 h 94"/>
                  <a:gd name="T2" fmla="*/ 81 w 91"/>
                  <a:gd name="T3" fmla="*/ 5 h 94"/>
                  <a:gd name="T4" fmla="*/ 81 w 91"/>
                  <a:gd name="T5" fmla="*/ 28 h 94"/>
                  <a:gd name="T6" fmla="*/ 45 w 91"/>
                  <a:gd name="T7" fmla="*/ 59 h 94"/>
                  <a:gd name="T8" fmla="*/ 10 w 91"/>
                  <a:gd name="T9" fmla="*/ 28 h 94"/>
                  <a:gd name="T10" fmla="*/ 10 w 91"/>
                  <a:gd name="T11" fmla="*/ 5 h 94"/>
                  <a:gd name="T12" fmla="*/ 5 w 91"/>
                  <a:gd name="T13" fmla="*/ 0 h 94"/>
                  <a:gd name="T14" fmla="*/ 0 w 91"/>
                  <a:gd name="T15" fmla="*/ 5 h 94"/>
                  <a:gd name="T16" fmla="*/ 0 w 91"/>
                  <a:gd name="T17" fmla="*/ 28 h 94"/>
                  <a:gd name="T18" fmla="*/ 40 w 91"/>
                  <a:gd name="T19" fmla="*/ 69 h 94"/>
                  <a:gd name="T20" fmla="*/ 40 w 91"/>
                  <a:gd name="T21" fmla="*/ 84 h 94"/>
                  <a:gd name="T22" fmla="*/ 20 w 91"/>
                  <a:gd name="T23" fmla="*/ 84 h 94"/>
                  <a:gd name="T24" fmla="*/ 15 w 91"/>
                  <a:gd name="T25" fmla="*/ 89 h 94"/>
                  <a:gd name="T26" fmla="*/ 20 w 91"/>
                  <a:gd name="T27" fmla="*/ 94 h 94"/>
                  <a:gd name="T28" fmla="*/ 70 w 91"/>
                  <a:gd name="T29" fmla="*/ 94 h 94"/>
                  <a:gd name="T30" fmla="*/ 75 w 91"/>
                  <a:gd name="T31" fmla="*/ 89 h 94"/>
                  <a:gd name="T32" fmla="*/ 70 w 91"/>
                  <a:gd name="T33" fmla="*/ 84 h 94"/>
                  <a:gd name="T34" fmla="*/ 50 w 91"/>
                  <a:gd name="T35" fmla="*/ 84 h 94"/>
                  <a:gd name="T36" fmla="*/ 50 w 91"/>
                  <a:gd name="T37" fmla="*/ 69 h 94"/>
                  <a:gd name="T38" fmla="*/ 91 w 91"/>
                  <a:gd name="T39" fmla="*/ 28 h 94"/>
                  <a:gd name="T40" fmla="*/ 91 w 91"/>
                  <a:gd name="T41" fmla="*/ 5 h 94"/>
                  <a:gd name="T42" fmla="*/ 86 w 91"/>
                  <a:gd name="T4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94">
                    <a:moveTo>
                      <a:pt x="86" y="0"/>
                    </a:moveTo>
                    <a:cubicBezTo>
                      <a:pt x="83" y="0"/>
                      <a:pt x="81" y="3"/>
                      <a:pt x="81" y="5"/>
                    </a:cubicBezTo>
                    <a:cubicBezTo>
                      <a:pt x="81" y="28"/>
                      <a:pt x="81" y="28"/>
                      <a:pt x="81" y="28"/>
                    </a:cubicBezTo>
                    <a:cubicBezTo>
                      <a:pt x="81" y="45"/>
                      <a:pt x="65" y="59"/>
                      <a:pt x="45" y="59"/>
                    </a:cubicBezTo>
                    <a:cubicBezTo>
                      <a:pt x="26" y="59"/>
                      <a:pt x="10" y="45"/>
                      <a:pt x="10" y="28"/>
                    </a:cubicBezTo>
                    <a:cubicBezTo>
                      <a:pt x="10" y="5"/>
                      <a:pt x="10" y="5"/>
                      <a:pt x="10" y="5"/>
                    </a:cubicBezTo>
                    <a:cubicBezTo>
                      <a:pt x="10" y="2"/>
                      <a:pt x="8" y="0"/>
                      <a:pt x="5" y="0"/>
                    </a:cubicBezTo>
                    <a:cubicBezTo>
                      <a:pt x="2" y="0"/>
                      <a:pt x="0" y="2"/>
                      <a:pt x="0" y="5"/>
                    </a:cubicBezTo>
                    <a:cubicBezTo>
                      <a:pt x="0" y="28"/>
                      <a:pt x="0" y="28"/>
                      <a:pt x="0" y="28"/>
                    </a:cubicBezTo>
                    <a:cubicBezTo>
                      <a:pt x="0" y="49"/>
                      <a:pt x="18" y="67"/>
                      <a:pt x="40" y="69"/>
                    </a:cubicBezTo>
                    <a:cubicBezTo>
                      <a:pt x="40" y="84"/>
                      <a:pt x="40" y="84"/>
                      <a:pt x="40" y="84"/>
                    </a:cubicBezTo>
                    <a:cubicBezTo>
                      <a:pt x="20" y="84"/>
                      <a:pt x="20" y="84"/>
                      <a:pt x="20" y="84"/>
                    </a:cubicBezTo>
                    <a:cubicBezTo>
                      <a:pt x="18" y="84"/>
                      <a:pt x="15" y="86"/>
                      <a:pt x="15" y="89"/>
                    </a:cubicBezTo>
                    <a:cubicBezTo>
                      <a:pt x="15" y="92"/>
                      <a:pt x="18" y="94"/>
                      <a:pt x="20" y="94"/>
                    </a:cubicBezTo>
                    <a:cubicBezTo>
                      <a:pt x="70" y="94"/>
                      <a:pt x="70" y="94"/>
                      <a:pt x="70" y="94"/>
                    </a:cubicBezTo>
                    <a:cubicBezTo>
                      <a:pt x="73" y="94"/>
                      <a:pt x="75" y="92"/>
                      <a:pt x="75" y="89"/>
                    </a:cubicBezTo>
                    <a:cubicBezTo>
                      <a:pt x="75" y="86"/>
                      <a:pt x="73" y="84"/>
                      <a:pt x="70" y="84"/>
                    </a:cubicBezTo>
                    <a:cubicBezTo>
                      <a:pt x="50" y="84"/>
                      <a:pt x="50" y="84"/>
                      <a:pt x="50" y="84"/>
                    </a:cubicBezTo>
                    <a:cubicBezTo>
                      <a:pt x="50" y="69"/>
                      <a:pt x="50" y="69"/>
                      <a:pt x="50" y="69"/>
                    </a:cubicBezTo>
                    <a:cubicBezTo>
                      <a:pt x="73" y="67"/>
                      <a:pt x="91" y="49"/>
                      <a:pt x="91" y="28"/>
                    </a:cubicBezTo>
                    <a:cubicBezTo>
                      <a:pt x="91" y="5"/>
                      <a:pt x="91" y="5"/>
                      <a:pt x="91" y="5"/>
                    </a:cubicBezTo>
                    <a:cubicBezTo>
                      <a:pt x="91" y="3"/>
                      <a:pt x="88" y="0"/>
                      <a:pt x="86" y="0"/>
                    </a:cubicBezTo>
                    <a:close/>
                  </a:path>
                </a:pathLst>
              </a:custGeom>
              <a:solidFill>
                <a:schemeClr val="tx1">
                  <a:lumMod val="65000"/>
                  <a:lumOff val="3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dist"/>
                <a:endParaRPr lang="zh-CN" altLang="en-US" sz="2400">
                  <a:solidFill>
                    <a:schemeClr val="bg1"/>
                  </a:solidFill>
                  <a:latin typeface="微软雅黑 Light" panose="020B0502040204020203" pitchFamily="34" charset="-122"/>
                  <a:ea typeface="微软雅黑 Light" panose="020B0502040204020203" pitchFamily="34" charset="-122"/>
                </a:endParaRPr>
              </a:p>
            </p:txBody>
          </p:sp>
        </p:grpSp>
      </p:grpSp>
      <p:sp>
        <p:nvSpPr>
          <p:cNvPr id="30" name="Text Box 19"/>
          <p:cNvSpPr txBox="1">
            <a:spLocks noChangeArrowheads="1"/>
          </p:cNvSpPr>
          <p:nvPr/>
        </p:nvSpPr>
        <p:spPr bwMode="auto">
          <a:xfrm>
            <a:off x="4743163" y="3976809"/>
            <a:ext cx="1276311" cy="31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465" dirty="0">
                <a:solidFill>
                  <a:schemeClr val="bg1"/>
                </a:solidFill>
                <a:latin typeface="微软雅黑 Light" panose="020B0502040204020203" pitchFamily="34" charset="-122"/>
                <a:ea typeface="微软雅黑 Light" panose="020B0502040204020203" pitchFamily="34" charset="-122"/>
              </a:rPr>
              <a:t>演讲人：</a:t>
            </a:r>
            <a:r>
              <a:rPr lang="en-US" altLang="zh-CN" sz="1465" dirty="0">
                <a:solidFill>
                  <a:schemeClr val="bg1"/>
                </a:solidFill>
                <a:latin typeface="微软雅黑 Light" panose="020B0502040204020203" pitchFamily="34" charset="-122"/>
                <a:ea typeface="微软雅黑 Light" panose="020B0502040204020203" pitchFamily="34" charset="-122"/>
              </a:rPr>
              <a:t>XXX</a:t>
            </a:r>
          </a:p>
        </p:txBody>
      </p:sp>
      <p:sp>
        <p:nvSpPr>
          <p:cNvPr id="31" name="Text Box 20"/>
          <p:cNvSpPr txBox="1">
            <a:spLocks noChangeArrowheads="1"/>
          </p:cNvSpPr>
          <p:nvPr/>
        </p:nvSpPr>
        <p:spPr bwMode="auto">
          <a:xfrm>
            <a:off x="6862145" y="3976809"/>
            <a:ext cx="1002197" cy="31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465" dirty="0">
                <a:solidFill>
                  <a:schemeClr val="bg1"/>
                </a:solidFill>
                <a:latin typeface="微软雅黑 Light" panose="020B0502040204020203" pitchFamily="34" charset="-122"/>
                <a:ea typeface="微软雅黑 Light" panose="020B0502040204020203" pitchFamily="34" charset="-122"/>
              </a:rPr>
              <a:t>时间：</a:t>
            </a:r>
            <a:r>
              <a:rPr lang="en-US" altLang="zh-CN" sz="1465" dirty="0">
                <a:solidFill>
                  <a:schemeClr val="bg1"/>
                </a:solidFill>
                <a:latin typeface="微软雅黑 Light" panose="020B0502040204020203" pitchFamily="34" charset="-122"/>
                <a:ea typeface="微软雅黑 Light" panose="020B0502040204020203" pitchFamily="34" charset="-122"/>
              </a:rPr>
              <a:t>xxx</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500" fill="hold"/>
                                        <p:tgtEl>
                                          <p:spTgt spid="19"/>
                                        </p:tgtEl>
                                        <p:attrNameLst>
                                          <p:attrName>ppt_w</p:attrName>
                                        </p:attrNameLst>
                                      </p:cBhvr>
                                      <p:tavLst>
                                        <p:tav tm="0" fmla="#ppt_w*sin(2.5*pi*$)">
                                          <p:val>
                                            <p:fltVal val="0"/>
                                          </p:val>
                                        </p:tav>
                                        <p:tav tm="100000">
                                          <p:val>
                                            <p:fltVal val="1"/>
                                          </p:val>
                                        </p:tav>
                                      </p:tavLst>
                                    </p:anim>
                                    <p:anim calcmode="lin" valueType="num">
                                      <p:cBhvr>
                                        <p:cTn id="8" dur="1500" fill="hold"/>
                                        <p:tgtEl>
                                          <p:spTgt spid="19"/>
                                        </p:tgtEl>
                                        <p:attrNameLst>
                                          <p:attrName>ppt_h</p:attrName>
                                        </p:attrNameLst>
                                      </p:cBhvr>
                                      <p:tavLst>
                                        <p:tav tm="0">
                                          <p:val>
                                            <p:strVal val="#ppt_h"/>
                                          </p:val>
                                        </p:tav>
                                        <p:tav tm="100000">
                                          <p:val>
                                            <p:strVal val="#ppt_h"/>
                                          </p:val>
                                        </p:tav>
                                      </p:tavLst>
                                    </p:anim>
                                  </p:childTnLst>
                                </p:cTn>
                              </p:par>
                            </p:childTnLst>
                          </p:cTn>
                        </p:par>
                        <p:par>
                          <p:cTn id="9" fill="hold">
                            <p:stCondLst>
                              <p:cond delay="1500"/>
                            </p:stCondLst>
                            <p:childTnLst>
                              <p:par>
                                <p:cTn id="10" presetID="53" presetClass="entr" presetSubtype="16"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750" fill="hold"/>
                                        <p:tgtEl>
                                          <p:spTgt spid="18"/>
                                        </p:tgtEl>
                                        <p:attrNameLst>
                                          <p:attrName>ppt_w</p:attrName>
                                        </p:attrNameLst>
                                      </p:cBhvr>
                                      <p:tavLst>
                                        <p:tav tm="0">
                                          <p:val>
                                            <p:fltVal val="0"/>
                                          </p:val>
                                        </p:tav>
                                        <p:tav tm="100000">
                                          <p:val>
                                            <p:strVal val="#ppt_w"/>
                                          </p:val>
                                        </p:tav>
                                      </p:tavLst>
                                    </p:anim>
                                    <p:anim calcmode="lin" valueType="num">
                                      <p:cBhvr>
                                        <p:cTn id="13" dur="750" fill="hold"/>
                                        <p:tgtEl>
                                          <p:spTgt spid="18"/>
                                        </p:tgtEl>
                                        <p:attrNameLst>
                                          <p:attrName>ppt_h</p:attrName>
                                        </p:attrNameLst>
                                      </p:cBhvr>
                                      <p:tavLst>
                                        <p:tav tm="0">
                                          <p:val>
                                            <p:fltVal val="0"/>
                                          </p:val>
                                        </p:tav>
                                        <p:tav tm="100000">
                                          <p:val>
                                            <p:strVal val="#ppt_h"/>
                                          </p:val>
                                        </p:tav>
                                      </p:tavLst>
                                    </p:anim>
                                    <p:animEffect transition="in" filter="fade">
                                      <p:cBhvr>
                                        <p:cTn id="14" dur="750"/>
                                        <p:tgtEl>
                                          <p:spTgt spid="18"/>
                                        </p:tgtEl>
                                      </p:cBhvr>
                                    </p:animEffect>
                                  </p:childTnLst>
                                </p:cTn>
                              </p:par>
                            </p:childTnLst>
                          </p:cTn>
                        </p:par>
                        <p:par>
                          <p:cTn id="15" fill="hold">
                            <p:stCondLst>
                              <p:cond delay="2500"/>
                            </p:stCondLst>
                            <p:childTnLst>
                              <p:par>
                                <p:cTn id="16" presetID="47" presetClass="entr" presetSubtype="0" fill="hold" grpId="0"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anim calcmode="lin" valueType="num">
                                      <p:cBhvr>
                                        <p:cTn id="19" dur="500" fill="hold"/>
                                        <p:tgtEl>
                                          <p:spTgt spid="17"/>
                                        </p:tgtEl>
                                        <p:attrNameLst>
                                          <p:attrName>ppt_x</p:attrName>
                                        </p:attrNameLst>
                                      </p:cBhvr>
                                      <p:tavLst>
                                        <p:tav tm="0">
                                          <p:val>
                                            <p:strVal val="#ppt_x"/>
                                          </p:val>
                                        </p:tav>
                                        <p:tav tm="100000">
                                          <p:val>
                                            <p:strVal val="#ppt_x"/>
                                          </p:val>
                                        </p:tav>
                                      </p:tavLst>
                                    </p:anim>
                                    <p:anim calcmode="lin" valueType="num">
                                      <p:cBhvr>
                                        <p:cTn id="20" dur="500" fill="hold"/>
                                        <p:tgtEl>
                                          <p:spTgt spid="17"/>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42" presetClass="entr" presetSubtype="0"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1000"/>
                                        <p:tgtEl>
                                          <p:spTgt spid="20"/>
                                        </p:tgtEl>
                                      </p:cBhvr>
                                    </p:animEffect>
                                    <p:anim calcmode="lin" valueType="num">
                                      <p:cBhvr>
                                        <p:cTn id="25" dur="1000" fill="hold"/>
                                        <p:tgtEl>
                                          <p:spTgt spid="20"/>
                                        </p:tgtEl>
                                        <p:attrNameLst>
                                          <p:attrName>ppt_x</p:attrName>
                                        </p:attrNameLst>
                                      </p:cBhvr>
                                      <p:tavLst>
                                        <p:tav tm="0">
                                          <p:val>
                                            <p:strVal val="#ppt_x"/>
                                          </p:val>
                                        </p:tav>
                                        <p:tav tm="100000">
                                          <p:val>
                                            <p:strVal val="#ppt_x"/>
                                          </p:val>
                                        </p:tav>
                                      </p:tavLst>
                                    </p:anim>
                                    <p:anim calcmode="lin" valueType="num">
                                      <p:cBhvr>
                                        <p:cTn id="26" dur="1000" fill="hold"/>
                                        <p:tgtEl>
                                          <p:spTgt spid="20"/>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200"/>
                                  </p:stCondLst>
                                  <p:childTnLst>
                                    <p:set>
                                      <p:cBhvr>
                                        <p:cTn id="28" dur="1" fill="hold">
                                          <p:stCondLst>
                                            <p:cond delay="0"/>
                                          </p:stCondLst>
                                        </p:cTn>
                                        <p:tgtEl>
                                          <p:spTgt spid="25"/>
                                        </p:tgtEl>
                                        <p:attrNameLst>
                                          <p:attrName>style.visibility</p:attrName>
                                        </p:attrNameLst>
                                      </p:cBhvr>
                                      <p:to>
                                        <p:strVal val="visible"/>
                                      </p:to>
                                    </p:set>
                                    <p:animEffect transition="in" filter="fade">
                                      <p:cBhvr>
                                        <p:cTn id="29" dur="1000"/>
                                        <p:tgtEl>
                                          <p:spTgt spid="25"/>
                                        </p:tgtEl>
                                      </p:cBhvr>
                                    </p:animEffect>
                                    <p:anim calcmode="lin" valueType="num">
                                      <p:cBhvr>
                                        <p:cTn id="30" dur="1000" fill="hold"/>
                                        <p:tgtEl>
                                          <p:spTgt spid="25"/>
                                        </p:tgtEl>
                                        <p:attrNameLst>
                                          <p:attrName>ppt_x</p:attrName>
                                        </p:attrNameLst>
                                      </p:cBhvr>
                                      <p:tavLst>
                                        <p:tav tm="0">
                                          <p:val>
                                            <p:strVal val="#ppt_x"/>
                                          </p:val>
                                        </p:tav>
                                        <p:tav tm="100000">
                                          <p:val>
                                            <p:strVal val="#ppt_x"/>
                                          </p:val>
                                        </p:tav>
                                      </p:tavLst>
                                    </p:anim>
                                    <p:anim calcmode="lin" valueType="num">
                                      <p:cBhvr>
                                        <p:cTn id="31" dur="1000" fill="hold"/>
                                        <p:tgtEl>
                                          <p:spTgt spid="25"/>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40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1000"/>
                                        <p:tgtEl>
                                          <p:spTgt spid="30"/>
                                        </p:tgtEl>
                                      </p:cBhvr>
                                    </p:animEffect>
                                    <p:anim calcmode="lin" valueType="num">
                                      <p:cBhvr>
                                        <p:cTn id="35" dur="1000" fill="hold"/>
                                        <p:tgtEl>
                                          <p:spTgt spid="30"/>
                                        </p:tgtEl>
                                        <p:attrNameLst>
                                          <p:attrName>ppt_x</p:attrName>
                                        </p:attrNameLst>
                                      </p:cBhvr>
                                      <p:tavLst>
                                        <p:tav tm="0">
                                          <p:val>
                                            <p:strVal val="#ppt_x"/>
                                          </p:val>
                                        </p:tav>
                                        <p:tav tm="100000">
                                          <p:val>
                                            <p:strVal val="#ppt_x"/>
                                          </p:val>
                                        </p:tav>
                                      </p:tavLst>
                                    </p:anim>
                                    <p:anim calcmode="lin" valueType="num">
                                      <p:cBhvr>
                                        <p:cTn id="36" dur="1000" fill="hold"/>
                                        <p:tgtEl>
                                          <p:spTgt spid="30"/>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60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1000"/>
                                        <p:tgtEl>
                                          <p:spTgt spid="31"/>
                                        </p:tgtEl>
                                      </p:cBhvr>
                                    </p:animEffect>
                                    <p:anim calcmode="lin" valueType="num">
                                      <p:cBhvr>
                                        <p:cTn id="40" dur="1000" fill="hold"/>
                                        <p:tgtEl>
                                          <p:spTgt spid="31"/>
                                        </p:tgtEl>
                                        <p:attrNameLst>
                                          <p:attrName>ppt_x</p:attrName>
                                        </p:attrNameLst>
                                      </p:cBhvr>
                                      <p:tavLst>
                                        <p:tav tm="0">
                                          <p:val>
                                            <p:strVal val="#ppt_x"/>
                                          </p:val>
                                        </p:tav>
                                        <p:tav tm="100000">
                                          <p:val>
                                            <p:strVal val="#ppt_x"/>
                                          </p:val>
                                        </p:tav>
                                      </p:tavLst>
                                    </p:anim>
                                    <p:anim calcmode="lin" valueType="num">
                                      <p:cBhvr>
                                        <p:cTn id="4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30" grpId="0"/>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130061" y="1228841"/>
            <a:ext cx="2052483" cy="2500129"/>
          </a:xfrm>
          <a:prstGeom prst="rect">
            <a:avLst/>
          </a:prstGeom>
        </p:spPr>
        <p:txBody>
          <a:bodyPr wrap="square" lIns="128987" tIns="64495" rIns="128987" bIns="64495">
            <a:spAutoFit/>
          </a:bodyPr>
          <a:lstStyle/>
          <a:p>
            <a:pPr algn="ctr">
              <a:defRPr/>
            </a:pPr>
            <a:r>
              <a:rPr lang="en-US" altLang="zh-CN" sz="15400" kern="0" dirty="0">
                <a:solidFill>
                  <a:schemeClr val="bg1"/>
                </a:solidFill>
                <a:effectLst>
                  <a:glow rad="63500">
                    <a:schemeClr val="bg1">
                      <a:lumMod val="65000"/>
                      <a:alpha val="40000"/>
                    </a:schemeClr>
                  </a:glow>
                </a:effectLst>
                <a:latin typeface="Impact" panose="020B0806030902050204" pitchFamily="34" charset="0"/>
              </a:rPr>
              <a:t>01</a:t>
            </a:r>
            <a:endParaRPr lang="zh-CN" altLang="en-US" sz="15400" kern="0" dirty="0">
              <a:solidFill>
                <a:schemeClr val="bg1"/>
              </a:solidFill>
              <a:effectLst>
                <a:glow rad="63500">
                  <a:schemeClr val="bg1">
                    <a:lumMod val="65000"/>
                    <a:alpha val="40000"/>
                  </a:schemeClr>
                </a:glow>
              </a:effectLst>
              <a:latin typeface="Impact" panose="020B0806030902050204" pitchFamily="34" charset="0"/>
            </a:endParaRPr>
          </a:p>
        </p:txBody>
      </p:sp>
      <p:sp>
        <p:nvSpPr>
          <p:cNvPr id="3" name="TextBox 21"/>
          <p:cNvSpPr txBox="1"/>
          <p:nvPr/>
        </p:nvSpPr>
        <p:spPr>
          <a:xfrm>
            <a:off x="4399116" y="3451371"/>
            <a:ext cx="5383468" cy="697015"/>
          </a:xfrm>
          <a:prstGeom prst="rect">
            <a:avLst/>
          </a:prstGeom>
          <a:noFill/>
        </p:spPr>
        <p:txBody>
          <a:bodyPr wrap="square" lIns="121549" tIns="60752" rIns="121549" bIns="60752" rtlCol="0">
            <a:spAutoFit/>
          </a:bodyPr>
          <a:lstStyle/>
          <a:p>
            <a:pPr eaLnBrk="1" hangingPunct="1"/>
            <a:r>
              <a:rPr lang="zh-CN" altLang="en-US" sz="3730" b="1" dirty="0">
                <a:solidFill>
                  <a:schemeClr val="bg1"/>
                </a:solidFill>
                <a:latin typeface="微软雅黑" panose="020B0503020204020204" pitchFamily="34" charset="-122"/>
                <a:ea typeface="微软雅黑" panose="020B0503020204020204" pitchFamily="34" charset="-122"/>
              </a:rPr>
              <a:t>单击输入标题文字</a:t>
            </a:r>
          </a:p>
        </p:txBody>
      </p:sp>
      <p:sp>
        <p:nvSpPr>
          <p:cNvPr id="5" name="Text Box 40"/>
          <p:cNvSpPr txBox="1">
            <a:spLocks noChangeArrowheads="1"/>
          </p:cNvSpPr>
          <p:nvPr/>
        </p:nvSpPr>
        <p:spPr bwMode="gray">
          <a:xfrm>
            <a:off x="4399116" y="4177881"/>
            <a:ext cx="4032114" cy="633763"/>
          </a:xfrm>
          <a:prstGeom prst="rect">
            <a:avLst/>
          </a:prstGeom>
          <a:noFill/>
          <a:ln w="9525">
            <a:noFill/>
            <a:miter lim="800000"/>
          </a:ln>
        </p:spPr>
        <p:txBody>
          <a:bodyPr wrap="square">
            <a:spAutoFit/>
          </a:bodyPr>
          <a:lstStyle/>
          <a:p>
            <a:pPr lvl="0">
              <a:lnSpc>
                <a:spcPct val="120000"/>
              </a:lnSpc>
              <a:defRPr/>
            </a:pPr>
            <a:r>
              <a:rPr lang="zh-CN" altLang="en-US" sz="1465" kern="0" dirty="0">
                <a:solidFill>
                  <a:schemeClr val="bg1"/>
                </a:solidFill>
                <a:latin typeface="微软雅黑" panose="020B0503020204020204" pitchFamily="34" charset="-122"/>
                <a:ea typeface="微软雅黑" panose="020B0503020204020204" pitchFamily="34" charset="-122"/>
              </a:rPr>
              <a:t>在此单击此处输入文字单击此处输入文字单击此处输入文字单击此处输入文字单击此处输入</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iterate type="lt">
                                    <p:tmPct val="18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4*#ppt_w"/>
                                          </p:val>
                                        </p:tav>
                                        <p:tav tm="100000">
                                          <p:val>
                                            <p:strVal val="#ppt_w"/>
                                          </p:val>
                                        </p:tav>
                                      </p:tavLst>
                                    </p:anim>
                                    <p:anim calcmode="lin" valueType="num">
                                      <p:cBhvr>
                                        <p:cTn id="8" dur="500" fill="hold"/>
                                        <p:tgtEl>
                                          <p:spTgt spid="2"/>
                                        </p:tgtEl>
                                        <p:attrNameLst>
                                          <p:attrName>ppt_h</p:attrName>
                                        </p:attrNameLst>
                                      </p:cBhvr>
                                      <p:tavLst>
                                        <p:tav tm="0">
                                          <p:val>
                                            <p:strVal val="4*#ppt_h"/>
                                          </p:val>
                                        </p:tav>
                                        <p:tav tm="100000">
                                          <p:val>
                                            <p:strVal val="#ppt_h"/>
                                          </p:val>
                                        </p:tav>
                                      </p:tavLst>
                                    </p:anim>
                                  </p:childTnLst>
                                </p:cTn>
                              </p:par>
                            </p:childTnLst>
                          </p:cTn>
                        </p:par>
                        <p:par>
                          <p:cTn id="9" fill="hold">
                            <p:stCondLst>
                              <p:cond delay="589"/>
                            </p:stCondLst>
                            <p:childTnLst>
                              <p:par>
                                <p:cTn id="10" presetID="22" presetClass="entr" presetSubtype="8"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par>
                          <p:cTn id="13" fill="hold">
                            <p:stCondLst>
                              <p:cond delay="1089"/>
                            </p:stCondLst>
                            <p:childTnLst>
                              <p:par>
                                <p:cTn id="14" presetID="42"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750"/>
                                        <p:tgtEl>
                                          <p:spTgt spid="5"/>
                                        </p:tgtEl>
                                      </p:cBhvr>
                                    </p:animEffect>
                                    <p:anim calcmode="lin" valueType="num">
                                      <p:cBhvr>
                                        <p:cTn id="17" dur="750" fill="hold"/>
                                        <p:tgtEl>
                                          <p:spTgt spid="5"/>
                                        </p:tgtEl>
                                        <p:attrNameLst>
                                          <p:attrName>ppt_x</p:attrName>
                                        </p:attrNameLst>
                                      </p:cBhvr>
                                      <p:tavLst>
                                        <p:tav tm="0">
                                          <p:val>
                                            <p:strVal val="#ppt_x"/>
                                          </p:val>
                                        </p:tav>
                                        <p:tav tm="100000">
                                          <p:val>
                                            <p:strVal val="#ppt_x"/>
                                          </p:val>
                                        </p:tav>
                                      </p:tavLst>
                                    </p:anim>
                                    <p:anim calcmode="lin" valueType="num">
                                      <p:cBhvr>
                                        <p:cTn id="18" dur="75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5159896" y="1366524"/>
            <a:ext cx="5086150" cy="5086812"/>
            <a:chOff x="4761793" y="1193377"/>
            <a:chExt cx="5086812" cy="5086812"/>
          </a:xfrm>
          <a:solidFill>
            <a:srgbClr val="088EFB"/>
          </a:solidFill>
        </p:grpSpPr>
        <p:sp>
          <p:nvSpPr>
            <p:cNvPr id="18" name="空心弧 17"/>
            <p:cNvSpPr/>
            <p:nvPr/>
          </p:nvSpPr>
          <p:spPr>
            <a:xfrm rot="18932598">
              <a:off x="4761793" y="1193377"/>
              <a:ext cx="5086812" cy="5086812"/>
            </a:xfrm>
            <a:prstGeom prst="blockArc">
              <a:avLst>
                <a:gd name="adj1" fmla="val 5631562"/>
                <a:gd name="adj2" fmla="val 21573093"/>
                <a:gd name="adj3" fmla="val 14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cs typeface="+mn-ea"/>
              </a:endParaRPr>
            </a:p>
          </p:txBody>
        </p:sp>
        <p:sp>
          <p:nvSpPr>
            <p:cNvPr id="19" name="等腰三角形 18"/>
            <p:cNvSpPr/>
            <p:nvPr/>
          </p:nvSpPr>
          <p:spPr>
            <a:xfrm rot="7800137">
              <a:off x="8984404" y="1884169"/>
              <a:ext cx="269694" cy="23249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endParaRPr>
            </a:p>
          </p:txBody>
        </p:sp>
      </p:grpSp>
      <p:grpSp>
        <p:nvGrpSpPr>
          <p:cNvPr id="7" name="组合 6"/>
          <p:cNvGrpSpPr/>
          <p:nvPr/>
        </p:nvGrpSpPr>
        <p:grpSpPr>
          <a:xfrm>
            <a:off x="8366887" y="2514161"/>
            <a:ext cx="3309508" cy="2754313"/>
            <a:chOff x="8366093" y="2514160"/>
            <a:chExt cx="3309508" cy="2754313"/>
          </a:xfrm>
        </p:grpSpPr>
        <p:sp>
          <p:nvSpPr>
            <p:cNvPr id="12" name="六边形 11"/>
            <p:cNvSpPr/>
            <p:nvPr/>
          </p:nvSpPr>
          <p:spPr bwMode="auto">
            <a:xfrm>
              <a:off x="8366093" y="2514160"/>
              <a:ext cx="3309508" cy="2754313"/>
            </a:xfrm>
            <a:prstGeom prst="hexagon">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endParaRPr>
            </a:p>
          </p:txBody>
        </p:sp>
        <p:sp>
          <p:nvSpPr>
            <p:cNvPr id="28681" name="文本框 19"/>
            <p:cNvSpPr txBox="1">
              <a:spLocks noChangeArrowheads="1"/>
            </p:cNvSpPr>
            <p:nvPr/>
          </p:nvSpPr>
          <p:spPr bwMode="auto">
            <a:xfrm>
              <a:off x="8856568" y="3639697"/>
              <a:ext cx="232697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000" b="1" dirty="0">
                  <a:solidFill>
                    <a:schemeClr val="bg1"/>
                  </a:solidFill>
                  <a:latin typeface="+mn-ea"/>
                  <a:ea typeface="+mn-ea"/>
                  <a:cs typeface="+mn-ea"/>
                </a:rPr>
                <a:t>添加您的文字信息</a:t>
              </a:r>
            </a:p>
          </p:txBody>
        </p:sp>
      </p:grpSp>
      <p:grpSp>
        <p:nvGrpSpPr>
          <p:cNvPr id="6" name="组合 5"/>
          <p:cNvGrpSpPr/>
          <p:nvPr/>
        </p:nvGrpSpPr>
        <p:grpSpPr>
          <a:xfrm>
            <a:off x="7471655" y="1834710"/>
            <a:ext cx="1576183" cy="1358900"/>
            <a:chOff x="7470860" y="1834710"/>
            <a:chExt cx="1576183" cy="1358900"/>
          </a:xfrm>
        </p:grpSpPr>
        <p:sp>
          <p:nvSpPr>
            <p:cNvPr id="13" name="六边形 12"/>
            <p:cNvSpPr/>
            <p:nvPr/>
          </p:nvSpPr>
          <p:spPr bwMode="auto">
            <a:xfrm>
              <a:off x="7470860" y="1834710"/>
              <a:ext cx="1576183" cy="1358900"/>
            </a:xfrm>
            <a:prstGeom prst="hexagon">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endParaRPr>
            </a:p>
          </p:txBody>
        </p:sp>
        <p:sp>
          <p:nvSpPr>
            <p:cNvPr id="28682" name="文本框 20"/>
            <p:cNvSpPr txBox="1">
              <a:spLocks noChangeArrowheads="1"/>
            </p:cNvSpPr>
            <p:nvPr/>
          </p:nvSpPr>
          <p:spPr bwMode="auto">
            <a:xfrm>
              <a:off x="7880382" y="2328423"/>
              <a:ext cx="88571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b="1">
                  <a:solidFill>
                    <a:schemeClr val="bg1"/>
                  </a:solidFill>
                  <a:latin typeface="+mn-ea"/>
                  <a:ea typeface="+mn-ea"/>
                  <a:cs typeface="+mn-ea"/>
                </a:rPr>
                <a:t>文本</a:t>
              </a:r>
            </a:p>
          </p:txBody>
        </p:sp>
      </p:grpSp>
      <p:grpSp>
        <p:nvGrpSpPr>
          <p:cNvPr id="5" name="组合 4"/>
          <p:cNvGrpSpPr/>
          <p:nvPr/>
        </p:nvGrpSpPr>
        <p:grpSpPr>
          <a:xfrm>
            <a:off x="6198646" y="2522098"/>
            <a:ext cx="1576183" cy="1357312"/>
            <a:chOff x="6197851" y="2522098"/>
            <a:chExt cx="1576183" cy="1357312"/>
          </a:xfrm>
        </p:grpSpPr>
        <p:sp>
          <p:nvSpPr>
            <p:cNvPr id="14" name="六边形 13"/>
            <p:cNvSpPr/>
            <p:nvPr/>
          </p:nvSpPr>
          <p:spPr bwMode="auto">
            <a:xfrm>
              <a:off x="6197851" y="2522098"/>
              <a:ext cx="1576183" cy="1357312"/>
            </a:xfrm>
            <a:prstGeom prst="hexagon">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endParaRPr>
            </a:p>
          </p:txBody>
        </p:sp>
        <p:sp>
          <p:nvSpPr>
            <p:cNvPr id="28683" name="文本框 21"/>
            <p:cNvSpPr txBox="1">
              <a:spLocks noChangeArrowheads="1"/>
            </p:cNvSpPr>
            <p:nvPr/>
          </p:nvSpPr>
          <p:spPr bwMode="auto">
            <a:xfrm>
              <a:off x="6631183" y="3099947"/>
              <a:ext cx="887296"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b="1">
                  <a:solidFill>
                    <a:schemeClr val="bg1"/>
                  </a:solidFill>
                  <a:latin typeface="+mn-ea"/>
                  <a:ea typeface="+mn-ea"/>
                  <a:cs typeface="+mn-ea"/>
                </a:rPr>
                <a:t>文本</a:t>
              </a:r>
            </a:p>
          </p:txBody>
        </p:sp>
      </p:grpSp>
      <p:grpSp>
        <p:nvGrpSpPr>
          <p:cNvPr id="4" name="组合 3"/>
          <p:cNvGrpSpPr/>
          <p:nvPr/>
        </p:nvGrpSpPr>
        <p:grpSpPr>
          <a:xfrm>
            <a:off x="6198646" y="3911161"/>
            <a:ext cx="1576183" cy="1357313"/>
            <a:chOff x="6197851" y="3911160"/>
            <a:chExt cx="1576183" cy="1357313"/>
          </a:xfrm>
        </p:grpSpPr>
        <p:sp>
          <p:nvSpPr>
            <p:cNvPr id="15" name="六边形 14"/>
            <p:cNvSpPr/>
            <p:nvPr/>
          </p:nvSpPr>
          <p:spPr bwMode="auto">
            <a:xfrm>
              <a:off x="6197851" y="3911160"/>
              <a:ext cx="1576183" cy="1357313"/>
            </a:xfrm>
            <a:prstGeom prst="hexagon">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endParaRPr>
            </a:p>
          </p:txBody>
        </p:sp>
        <p:sp>
          <p:nvSpPr>
            <p:cNvPr id="28684" name="文本框 22"/>
            <p:cNvSpPr txBox="1">
              <a:spLocks noChangeArrowheads="1"/>
            </p:cNvSpPr>
            <p:nvPr/>
          </p:nvSpPr>
          <p:spPr bwMode="auto">
            <a:xfrm>
              <a:off x="6583564" y="4404872"/>
              <a:ext cx="887296"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b="1">
                  <a:solidFill>
                    <a:schemeClr val="bg1"/>
                  </a:solidFill>
                  <a:latin typeface="+mn-ea"/>
                  <a:ea typeface="+mn-ea"/>
                  <a:cs typeface="+mn-ea"/>
                </a:rPr>
                <a:t>文本</a:t>
              </a:r>
            </a:p>
          </p:txBody>
        </p:sp>
      </p:grpSp>
      <p:grpSp>
        <p:nvGrpSpPr>
          <p:cNvPr id="3" name="组合 2"/>
          <p:cNvGrpSpPr/>
          <p:nvPr/>
        </p:nvGrpSpPr>
        <p:grpSpPr>
          <a:xfrm>
            <a:off x="7458957" y="4619185"/>
            <a:ext cx="1576183" cy="1358900"/>
            <a:chOff x="7458162" y="4619185"/>
            <a:chExt cx="1576183" cy="1358900"/>
          </a:xfrm>
        </p:grpSpPr>
        <p:sp>
          <p:nvSpPr>
            <p:cNvPr id="16" name="六边形 15"/>
            <p:cNvSpPr/>
            <p:nvPr/>
          </p:nvSpPr>
          <p:spPr bwMode="auto">
            <a:xfrm>
              <a:off x="7458162" y="4619185"/>
              <a:ext cx="1576183" cy="1358900"/>
            </a:xfrm>
            <a:prstGeom prst="hexagon">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endParaRPr>
            </a:p>
          </p:txBody>
        </p:sp>
        <p:sp>
          <p:nvSpPr>
            <p:cNvPr id="28685" name="文本框 23"/>
            <p:cNvSpPr txBox="1">
              <a:spLocks noChangeArrowheads="1"/>
            </p:cNvSpPr>
            <p:nvPr/>
          </p:nvSpPr>
          <p:spPr bwMode="auto">
            <a:xfrm>
              <a:off x="7891493" y="5122423"/>
              <a:ext cx="887296"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b="1">
                  <a:solidFill>
                    <a:schemeClr val="bg1"/>
                  </a:solidFill>
                  <a:latin typeface="+mn-ea"/>
                  <a:ea typeface="+mn-ea"/>
                  <a:cs typeface="+mn-ea"/>
                </a:rPr>
                <a:t>文本</a:t>
              </a:r>
            </a:p>
          </p:txBody>
        </p:sp>
      </p:grpSp>
      <p:grpSp>
        <p:nvGrpSpPr>
          <p:cNvPr id="28686" name="组合 24"/>
          <p:cNvGrpSpPr/>
          <p:nvPr/>
        </p:nvGrpSpPr>
        <p:grpSpPr bwMode="auto">
          <a:xfrm>
            <a:off x="591267" y="1923607"/>
            <a:ext cx="4253946" cy="990292"/>
            <a:chOff x="533628" y="1510707"/>
            <a:chExt cx="4254545" cy="989650"/>
          </a:xfrm>
        </p:grpSpPr>
        <p:sp>
          <p:nvSpPr>
            <p:cNvPr id="28696" name="TextBox 10"/>
            <p:cNvSpPr txBox="1">
              <a:spLocks noChangeArrowheads="1"/>
            </p:cNvSpPr>
            <p:nvPr/>
          </p:nvSpPr>
          <p:spPr bwMode="auto">
            <a:xfrm>
              <a:off x="533628" y="1928264"/>
              <a:ext cx="4254545" cy="572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nSpc>
                  <a:spcPct val="130000"/>
                </a:lnSpc>
                <a:defRPr sz="1200" kern="3000" spc="31">
                  <a:solidFill>
                    <a:schemeClr val="tx1">
                      <a:lumMod val="50000"/>
                      <a:lumOff val="50000"/>
                    </a:schemeClr>
                  </a:solidFill>
                  <a:latin typeface="+mj-ea"/>
                  <a:ea typeface="+mj-ea"/>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dirty="0"/>
                <a:t>文字内容需概括精炼，建议与标题相关并符合整体语言风格，语言描述尽量简洁生动。</a:t>
              </a:r>
              <a:endParaRPr lang="en-US" altLang="zh-CN" dirty="0"/>
            </a:p>
          </p:txBody>
        </p:sp>
        <p:sp>
          <p:nvSpPr>
            <p:cNvPr id="28697" name="文本框 26"/>
            <p:cNvSpPr txBox="1">
              <a:spLocks noChangeArrowheads="1"/>
            </p:cNvSpPr>
            <p:nvPr/>
          </p:nvSpPr>
          <p:spPr bwMode="auto">
            <a:xfrm>
              <a:off x="533628" y="1510707"/>
              <a:ext cx="887105" cy="332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nSpc>
                  <a:spcPct val="130000"/>
                </a:lnSpc>
                <a:defRPr sz="1200" kern="3000" spc="31">
                  <a:solidFill>
                    <a:schemeClr val="tx1">
                      <a:lumMod val="50000"/>
                      <a:lumOff val="50000"/>
                    </a:schemeClr>
                  </a:solidFill>
                  <a:latin typeface="+mj-ea"/>
                  <a:ea typeface="+mj-ea"/>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a:t>标题</a:t>
              </a:r>
            </a:p>
          </p:txBody>
        </p:sp>
      </p:grpSp>
      <p:grpSp>
        <p:nvGrpSpPr>
          <p:cNvPr id="28687" name="组合 27"/>
          <p:cNvGrpSpPr/>
          <p:nvPr/>
        </p:nvGrpSpPr>
        <p:grpSpPr bwMode="auto">
          <a:xfrm>
            <a:off x="591267" y="4011173"/>
            <a:ext cx="4253946" cy="989587"/>
            <a:chOff x="533628" y="1510707"/>
            <a:chExt cx="4254545" cy="990616"/>
          </a:xfrm>
        </p:grpSpPr>
        <p:sp>
          <p:nvSpPr>
            <p:cNvPr id="28694" name="TextBox 10"/>
            <p:cNvSpPr txBox="1">
              <a:spLocks noChangeArrowheads="1"/>
            </p:cNvSpPr>
            <p:nvPr/>
          </p:nvSpPr>
          <p:spPr bwMode="auto">
            <a:xfrm>
              <a:off x="533628" y="1928264"/>
              <a:ext cx="4254545" cy="573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nSpc>
                  <a:spcPct val="130000"/>
                </a:lnSpc>
                <a:defRPr sz="1200" kern="3000" spc="31">
                  <a:solidFill>
                    <a:schemeClr val="tx1">
                      <a:lumMod val="50000"/>
                      <a:lumOff val="50000"/>
                    </a:schemeClr>
                  </a:solidFill>
                  <a:latin typeface="+mj-ea"/>
                  <a:ea typeface="+mj-ea"/>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dirty="0"/>
                <a:t>文字内容需概括精炼，建议与标题相关并符合整体语言风格，语言描述尽量简洁生动。</a:t>
              </a:r>
              <a:endParaRPr lang="en-US" altLang="zh-CN" dirty="0"/>
            </a:p>
          </p:txBody>
        </p:sp>
        <p:sp>
          <p:nvSpPr>
            <p:cNvPr id="28695" name="文本框 29"/>
            <p:cNvSpPr txBox="1">
              <a:spLocks noChangeArrowheads="1"/>
            </p:cNvSpPr>
            <p:nvPr/>
          </p:nvSpPr>
          <p:spPr bwMode="auto">
            <a:xfrm>
              <a:off x="533628" y="1510707"/>
              <a:ext cx="887105" cy="332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nSpc>
                  <a:spcPct val="130000"/>
                </a:lnSpc>
                <a:defRPr sz="1200" kern="3000" spc="31">
                  <a:solidFill>
                    <a:schemeClr val="tx1">
                      <a:lumMod val="50000"/>
                      <a:lumOff val="50000"/>
                    </a:schemeClr>
                  </a:solidFill>
                  <a:latin typeface="+mj-ea"/>
                  <a:ea typeface="+mj-ea"/>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a:t>标题</a:t>
              </a:r>
            </a:p>
          </p:txBody>
        </p:sp>
      </p:grpSp>
      <p:grpSp>
        <p:nvGrpSpPr>
          <p:cNvPr id="28688" name="组合 30"/>
          <p:cNvGrpSpPr/>
          <p:nvPr/>
        </p:nvGrpSpPr>
        <p:grpSpPr bwMode="auto">
          <a:xfrm>
            <a:off x="591267" y="2966599"/>
            <a:ext cx="4253946" cy="990292"/>
            <a:chOff x="533628" y="1510707"/>
            <a:chExt cx="4254545" cy="989650"/>
          </a:xfrm>
        </p:grpSpPr>
        <p:sp>
          <p:nvSpPr>
            <p:cNvPr id="28692" name="TextBox 10"/>
            <p:cNvSpPr txBox="1">
              <a:spLocks noChangeArrowheads="1"/>
            </p:cNvSpPr>
            <p:nvPr/>
          </p:nvSpPr>
          <p:spPr bwMode="auto">
            <a:xfrm>
              <a:off x="533628" y="1928264"/>
              <a:ext cx="4254545" cy="572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nSpc>
                  <a:spcPct val="130000"/>
                </a:lnSpc>
                <a:defRPr sz="1200" kern="3000" spc="31">
                  <a:solidFill>
                    <a:schemeClr val="tx1">
                      <a:lumMod val="50000"/>
                      <a:lumOff val="50000"/>
                    </a:schemeClr>
                  </a:solidFill>
                  <a:latin typeface="+mj-ea"/>
                  <a:ea typeface="+mj-ea"/>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dirty="0"/>
                <a:t>文字内容需概括精炼，建议与标题相关并符合整体语言风格，语言描述尽量简洁生动。</a:t>
              </a:r>
              <a:endParaRPr lang="en-US" altLang="zh-CN" dirty="0"/>
            </a:p>
          </p:txBody>
        </p:sp>
        <p:sp>
          <p:nvSpPr>
            <p:cNvPr id="28693" name="文本框 32"/>
            <p:cNvSpPr txBox="1">
              <a:spLocks noChangeArrowheads="1"/>
            </p:cNvSpPr>
            <p:nvPr/>
          </p:nvSpPr>
          <p:spPr bwMode="auto">
            <a:xfrm>
              <a:off x="533628" y="1510707"/>
              <a:ext cx="887105" cy="332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nSpc>
                  <a:spcPct val="130000"/>
                </a:lnSpc>
                <a:defRPr sz="1200" kern="3000" spc="31">
                  <a:solidFill>
                    <a:schemeClr val="tx1">
                      <a:lumMod val="50000"/>
                      <a:lumOff val="50000"/>
                    </a:schemeClr>
                  </a:solidFill>
                  <a:latin typeface="+mj-ea"/>
                  <a:ea typeface="+mj-ea"/>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a:t>标题</a:t>
              </a:r>
            </a:p>
          </p:txBody>
        </p:sp>
      </p:grpSp>
      <p:grpSp>
        <p:nvGrpSpPr>
          <p:cNvPr id="28689" name="组合 33"/>
          <p:cNvGrpSpPr/>
          <p:nvPr/>
        </p:nvGrpSpPr>
        <p:grpSpPr bwMode="auto">
          <a:xfrm>
            <a:off x="591267" y="5054160"/>
            <a:ext cx="4253946" cy="989587"/>
            <a:chOff x="533628" y="1510707"/>
            <a:chExt cx="4254545" cy="990616"/>
          </a:xfrm>
        </p:grpSpPr>
        <p:sp>
          <p:nvSpPr>
            <p:cNvPr id="28690" name="TextBox 10"/>
            <p:cNvSpPr txBox="1">
              <a:spLocks noChangeArrowheads="1"/>
            </p:cNvSpPr>
            <p:nvPr/>
          </p:nvSpPr>
          <p:spPr bwMode="auto">
            <a:xfrm>
              <a:off x="533628" y="1928264"/>
              <a:ext cx="4254545" cy="573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nSpc>
                  <a:spcPct val="130000"/>
                </a:lnSpc>
                <a:defRPr sz="1200" kern="3000" spc="31">
                  <a:solidFill>
                    <a:schemeClr val="tx1">
                      <a:lumMod val="50000"/>
                      <a:lumOff val="50000"/>
                    </a:schemeClr>
                  </a:solidFill>
                  <a:latin typeface="+mj-ea"/>
                  <a:ea typeface="+mj-ea"/>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dirty="0"/>
                <a:t>文字内容需概括精炼，建议与标题相关并符合整体语言风格，语言描述尽量简洁生动。</a:t>
              </a:r>
              <a:endParaRPr lang="en-US" altLang="zh-CN" dirty="0"/>
            </a:p>
          </p:txBody>
        </p:sp>
        <p:sp>
          <p:nvSpPr>
            <p:cNvPr id="28691" name="文本框 35"/>
            <p:cNvSpPr txBox="1">
              <a:spLocks noChangeArrowheads="1"/>
            </p:cNvSpPr>
            <p:nvPr/>
          </p:nvSpPr>
          <p:spPr bwMode="auto">
            <a:xfrm>
              <a:off x="533628" y="1510707"/>
              <a:ext cx="887105" cy="332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nSpc>
                  <a:spcPct val="130000"/>
                </a:lnSpc>
                <a:defRPr sz="1200" kern="3000" spc="31">
                  <a:solidFill>
                    <a:schemeClr val="tx1">
                      <a:lumMod val="50000"/>
                      <a:lumOff val="50000"/>
                    </a:schemeClr>
                  </a:solidFill>
                  <a:latin typeface="+mj-ea"/>
                  <a:ea typeface="+mj-ea"/>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r>
                <a:rPr lang="zh-CN" altLang="en-US"/>
                <a:t>标题</a:t>
              </a:r>
            </a:p>
          </p:txBody>
        </p:sp>
      </p:grpSp>
      <p:sp>
        <p:nvSpPr>
          <p:cNvPr id="2" name="标题 1"/>
          <p:cNvSpPr>
            <a:spLocks noGrp="1"/>
          </p:cNvSpPr>
          <p:nvPr>
            <p:ph type="title"/>
          </p:nvPr>
        </p:nvSpPr>
        <p:spPr/>
        <p:txBody>
          <a:bodyPr/>
          <a:lstStyle/>
          <a:p>
            <a:r>
              <a:rPr lang="zh-CN" altLang="en-US" dirty="0">
                <a:cs typeface="+mn-ea"/>
              </a:rPr>
              <a:t>单击此处添加标题</a:t>
            </a:r>
            <a:endParaRPr lang="zh-CN" altLang="en-US" dirty="0">
              <a:ea typeface="+mn-ea"/>
              <a:cs typeface="+mn-ea"/>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1+#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par>
                                <p:cTn id="14" presetID="10" presetClass="entr" presetSubtype="0" fill="hold" nodeType="withEffect">
                                  <p:stCondLst>
                                    <p:cond delay="30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nodeType="withEffect">
                                  <p:stCondLst>
                                    <p:cond delay="60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par>
                                <p:cTn id="20" presetID="10" presetClass="entr" presetSubtype="0" fill="hold" nodeType="withEffect">
                                  <p:stCondLst>
                                    <p:cond delay="90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par>
                                <p:cTn id="23" presetID="10" presetClass="entr" presetSubtype="0" fill="hold" nodeType="withEffect">
                                  <p:stCondLst>
                                    <p:cond delay="120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par>
                                <p:cTn id="26" presetID="22" presetClass="entr" presetSubtype="8" fill="hold" nodeType="withEffect">
                                  <p:stCondLst>
                                    <p:cond delay="1500"/>
                                  </p:stCondLst>
                                  <p:childTnLst>
                                    <p:set>
                                      <p:cBhvr>
                                        <p:cTn id="27" dur="1" fill="hold">
                                          <p:stCondLst>
                                            <p:cond delay="0"/>
                                          </p:stCondLst>
                                        </p:cTn>
                                        <p:tgtEl>
                                          <p:spTgt spid="28686"/>
                                        </p:tgtEl>
                                        <p:attrNameLst>
                                          <p:attrName>style.visibility</p:attrName>
                                        </p:attrNameLst>
                                      </p:cBhvr>
                                      <p:to>
                                        <p:strVal val="visible"/>
                                      </p:to>
                                    </p:set>
                                    <p:animEffect transition="in" filter="wipe(left)">
                                      <p:cBhvr>
                                        <p:cTn id="28" dur="500"/>
                                        <p:tgtEl>
                                          <p:spTgt spid="28686"/>
                                        </p:tgtEl>
                                      </p:cBhvr>
                                    </p:animEffect>
                                  </p:childTnLst>
                                </p:cTn>
                              </p:par>
                              <p:par>
                                <p:cTn id="29" presetID="22" presetClass="entr" presetSubtype="8" fill="hold" nodeType="withEffect">
                                  <p:stCondLst>
                                    <p:cond delay="1800"/>
                                  </p:stCondLst>
                                  <p:childTnLst>
                                    <p:set>
                                      <p:cBhvr>
                                        <p:cTn id="30" dur="1" fill="hold">
                                          <p:stCondLst>
                                            <p:cond delay="0"/>
                                          </p:stCondLst>
                                        </p:cTn>
                                        <p:tgtEl>
                                          <p:spTgt spid="28688"/>
                                        </p:tgtEl>
                                        <p:attrNameLst>
                                          <p:attrName>style.visibility</p:attrName>
                                        </p:attrNameLst>
                                      </p:cBhvr>
                                      <p:to>
                                        <p:strVal val="visible"/>
                                      </p:to>
                                    </p:set>
                                    <p:animEffect transition="in" filter="wipe(left)">
                                      <p:cBhvr>
                                        <p:cTn id="31" dur="500"/>
                                        <p:tgtEl>
                                          <p:spTgt spid="28688"/>
                                        </p:tgtEl>
                                      </p:cBhvr>
                                    </p:animEffect>
                                  </p:childTnLst>
                                </p:cTn>
                              </p:par>
                              <p:par>
                                <p:cTn id="32" presetID="22" presetClass="entr" presetSubtype="8" fill="hold" nodeType="withEffect">
                                  <p:stCondLst>
                                    <p:cond delay="2100"/>
                                  </p:stCondLst>
                                  <p:childTnLst>
                                    <p:set>
                                      <p:cBhvr>
                                        <p:cTn id="33" dur="1" fill="hold">
                                          <p:stCondLst>
                                            <p:cond delay="0"/>
                                          </p:stCondLst>
                                        </p:cTn>
                                        <p:tgtEl>
                                          <p:spTgt spid="28687"/>
                                        </p:tgtEl>
                                        <p:attrNameLst>
                                          <p:attrName>style.visibility</p:attrName>
                                        </p:attrNameLst>
                                      </p:cBhvr>
                                      <p:to>
                                        <p:strVal val="visible"/>
                                      </p:to>
                                    </p:set>
                                    <p:animEffect transition="in" filter="wipe(left)">
                                      <p:cBhvr>
                                        <p:cTn id="34" dur="500"/>
                                        <p:tgtEl>
                                          <p:spTgt spid="28687"/>
                                        </p:tgtEl>
                                      </p:cBhvr>
                                    </p:animEffect>
                                  </p:childTnLst>
                                </p:cTn>
                              </p:par>
                              <p:par>
                                <p:cTn id="35" presetID="22" presetClass="entr" presetSubtype="8" fill="hold" nodeType="withEffect">
                                  <p:stCondLst>
                                    <p:cond delay="2400"/>
                                  </p:stCondLst>
                                  <p:childTnLst>
                                    <p:set>
                                      <p:cBhvr>
                                        <p:cTn id="36" dur="1" fill="hold">
                                          <p:stCondLst>
                                            <p:cond delay="0"/>
                                          </p:stCondLst>
                                        </p:cTn>
                                        <p:tgtEl>
                                          <p:spTgt spid="28689"/>
                                        </p:tgtEl>
                                        <p:attrNameLst>
                                          <p:attrName>style.visibility</p:attrName>
                                        </p:attrNameLst>
                                      </p:cBhvr>
                                      <p:to>
                                        <p:strVal val="visible"/>
                                      </p:to>
                                    </p:set>
                                    <p:animEffect transition="in" filter="wipe(left)">
                                      <p:cBhvr>
                                        <p:cTn id="37" dur="500"/>
                                        <p:tgtEl>
                                          <p:spTgt spid="286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4"/>
          <p:cNvSpPr/>
          <p:nvPr/>
        </p:nvSpPr>
        <p:spPr bwMode="gray">
          <a:xfrm>
            <a:off x="6764693" y="1317319"/>
            <a:ext cx="1955291" cy="1185850"/>
          </a:xfrm>
          <a:custGeom>
            <a:avLst/>
            <a:gdLst/>
            <a:ahLst/>
            <a:cxnLst>
              <a:cxn ang="0">
                <a:pos x="0" y="774"/>
              </a:cxn>
              <a:cxn ang="0">
                <a:pos x="2" y="770"/>
              </a:cxn>
              <a:cxn ang="0">
                <a:pos x="8" y="754"/>
              </a:cxn>
              <a:cxn ang="0">
                <a:pos x="16" y="730"/>
              </a:cxn>
              <a:cxn ang="0">
                <a:pos x="32" y="698"/>
              </a:cxn>
              <a:cxn ang="0">
                <a:pos x="50" y="660"/>
              </a:cxn>
              <a:cxn ang="0">
                <a:pos x="76" y="618"/>
              </a:cxn>
              <a:cxn ang="0">
                <a:pos x="106" y="574"/>
              </a:cxn>
              <a:cxn ang="0">
                <a:pos x="142" y="528"/>
              </a:cxn>
              <a:cxn ang="0">
                <a:pos x="186" y="482"/>
              </a:cxn>
              <a:cxn ang="0">
                <a:pos x="236" y="438"/>
              </a:cxn>
              <a:cxn ang="0">
                <a:pos x="294" y="398"/>
              </a:cxn>
              <a:cxn ang="0">
                <a:pos x="360" y="360"/>
              </a:cxn>
              <a:cxn ang="0">
                <a:pos x="426" y="332"/>
              </a:cxn>
              <a:cxn ang="0">
                <a:pos x="488" y="314"/>
              </a:cxn>
              <a:cxn ang="0">
                <a:pos x="544" y="304"/>
              </a:cxn>
              <a:cxn ang="0">
                <a:pos x="594" y="300"/>
              </a:cxn>
              <a:cxn ang="0">
                <a:pos x="638" y="300"/>
              </a:cxn>
              <a:cxn ang="0">
                <a:pos x="678" y="304"/>
              </a:cxn>
              <a:cxn ang="0">
                <a:pos x="710" y="312"/>
              </a:cxn>
              <a:cxn ang="0">
                <a:pos x="736" y="320"/>
              </a:cxn>
              <a:cxn ang="0">
                <a:pos x="754" y="326"/>
              </a:cxn>
              <a:cxn ang="0">
                <a:pos x="766" y="332"/>
              </a:cxn>
              <a:cxn ang="0">
                <a:pos x="770" y="334"/>
              </a:cxn>
              <a:cxn ang="0">
                <a:pos x="680" y="476"/>
              </a:cxn>
              <a:cxn ang="0">
                <a:pos x="982" y="370"/>
              </a:cxn>
              <a:cxn ang="0">
                <a:pos x="912" y="0"/>
              </a:cxn>
              <a:cxn ang="0">
                <a:pos x="854" y="150"/>
              </a:cxn>
              <a:cxn ang="0">
                <a:pos x="850" y="148"/>
              </a:cxn>
              <a:cxn ang="0">
                <a:pos x="838" y="142"/>
              </a:cxn>
              <a:cxn ang="0">
                <a:pos x="822" y="134"/>
              </a:cxn>
              <a:cxn ang="0">
                <a:pos x="798" y="126"/>
              </a:cxn>
              <a:cxn ang="0">
                <a:pos x="768" y="120"/>
              </a:cxn>
              <a:cxn ang="0">
                <a:pos x="732" y="114"/>
              </a:cxn>
              <a:cxn ang="0">
                <a:pos x="692" y="110"/>
              </a:cxn>
              <a:cxn ang="0">
                <a:pos x="646" y="110"/>
              </a:cxn>
              <a:cxn ang="0">
                <a:pos x="596" y="116"/>
              </a:cxn>
              <a:cxn ang="0">
                <a:pos x="540" y="126"/>
              </a:cxn>
              <a:cxn ang="0">
                <a:pos x="482" y="146"/>
              </a:cxn>
              <a:cxn ang="0">
                <a:pos x="422" y="172"/>
              </a:cxn>
              <a:cxn ang="0">
                <a:pos x="356" y="210"/>
              </a:cxn>
              <a:cxn ang="0">
                <a:pos x="290" y="258"/>
              </a:cxn>
              <a:cxn ang="0">
                <a:pos x="230" y="310"/>
              </a:cxn>
              <a:cxn ang="0">
                <a:pos x="178" y="364"/>
              </a:cxn>
              <a:cxn ang="0">
                <a:pos x="136" y="422"/>
              </a:cxn>
              <a:cxn ang="0">
                <a:pos x="100" y="480"/>
              </a:cxn>
              <a:cxn ang="0">
                <a:pos x="72" y="536"/>
              </a:cxn>
              <a:cxn ang="0">
                <a:pos x="48" y="590"/>
              </a:cxn>
              <a:cxn ang="0">
                <a:pos x="30" y="640"/>
              </a:cxn>
              <a:cxn ang="0">
                <a:pos x="18" y="684"/>
              </a:cxn>
              <a:cxn ang="0">
                <a:pos x="8" y="722"/>
              </a:cxn>
              <a:cxn ang="0">
                <a:pos x="4" y="750"/>
              </a:cxn>
              <a:cxn ang="0">
                <a:pos x="0" y="768"/>
              </a:cxn>
              <a:cxn ang="0">
                <a:pos x="0" y="774"/>
              </a:cxn>
            </a:cxnLst>
            <a:rect l="0" t="0" r="r" b="b"/>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solidFill>
            <a:schemeClr val="accent1"/>
          </a:solidFill>
          <a:ln w="12700">
            <a:noFill/>
            <a:prstDash val="solid"/>
            <a:round/>
          </a:ln>
        </p:spPr>
        <p:txBody>
          <a:bodyPr/>
          <a:lstStyle/>
          <a:p>
            <a:pPr>
              <a:defRPr/>
            </a:pPr>
            <a:endParaRPr lang="zh-CN" altLang="en-US" sz="3200">
              <a:ea typeface="宋体" panose="02010600030101010101" pitchFamily="2" charset="-122"/>
            </a:endParaRPr>
          </a:p>
        </p:txBody>
      </p:sp>
      <p:sp>
        <p:nvSpPr>
          <p:cNvPr id="9" name="AutoShape 5"/>
          <p:cNvSpPr>
            <a:spLocks noChangeArrowheads="1"/>
          </p:cNvSpPr>
          <p:nvPr/>
        </p:nvSpPr>
        <p:spPr bwMode="auto">
          <a:xfrm>
            <a:off x="4566053" y="2788225"/>
            <a:ext cx="3059903" cy="3023213"/>
          </a:xfrm>
          <a:prstGeom prst="roundRect">
            <a:avLst>
              <a:gd name="adj" fmla="val 4690"/>
            </a:avLst>
          </a:prstGeom>
          <a:noFill/>
          <a:ln w="12700">
            <a:solidFill>
              <a:schemeClr val="tx2">
                <a:lumMod val="75000"/>
              </a:schemeClr>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3200"/>
          </a:p>
        </p:txBody>
      </p:sp>
      <p:sp>
        <p:nvSpPr>
          <p:cNvPr id="10" name="AutoShape 6"/>
          <p:cNvSpPr>
            <a:spLocks noChangeArrowheads="1"/>
          </p:cNvSpPr>
          <p:nvPr/>
        </p:nvSpPr>
        <p:spPr bwMode="gray">
          <a:xfrm>
            <a:off x="4877121" y="2646509"/>
            <a:ext cx="2484320" cy="479875"/>
          </a:xfrm>
          <a:prstGeom prst="roundRect">
            <a:avLst>
              <a:gd name="adj" fmla="val 50000"/>
            </a:avLst>
          </a:prstGeom>
          <a:solidFill>
            <a:schemeClr val="accent1"/>
          </a:solidFill>
          <a:ln w="9525">
            <a:noFill/>
            <a:round/>
          </a:ln>
          <a:effectLst/>
        </p:spPr>
        <p:txBody>
          <a:bodyPr wrap="none" anchor="ctr"/>
          <a:lstStyle/>
          <a:p>
            <a:pPr algn="ctr">
              <a:defRPr/>
            </a:pPr>
            <a:r>
              <a:rPr lang="zh-CN" altLang="en-US" sz="3200" dirty="0">
                <a:solidFill>
                  <a:schemeClr val="bg1"/>
                </a:solidFill>
                <a:latin typeface="微软雅黑" panose="020B0503020204020204" pitchFamily="34" charset="-122"/>
                <a:ea typeface="微软雅黑" panose="020B0503020204020204" pitchFamily="34" charset="-122"/>
              </a:rPr>
              <a:t>添加标题</a:t>
            </a:r>
          </a:p>
        </p:txBody>
      </p:sp>
      <p:sp>
        <p:nvSpPr>
          <p:cNvPr id="11" name="AutoShape 9"/>
          <p:cNvSpPr>
            <a:spLocks noChangeArrowheads="1"/>
          </p:cNvSpPr>
          <p:nvPr/>
        </p:nvSpPr>
        <p:spPr bwMode="auto">
          <a:xfrm>
            <a:off x="7911631" y="2273488"/>
            <a:ext cx="3059903" cy="3023213"/>
          </a:xfrm>
          <a:prstGeom prst="roundRect">
            <a:avLst>
              <a:gd name="adj" fmla="val 4690"/>
            </a:avLst>
          </a:prstGeom>
          <a:noFill/>
          <a:ln w="12700">
            <a:solidFill>
              <a:schemeClr val="tx2">
                <a:lumMod val="75000"/>
              </a:schemeClr>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3200"/>
          </a:p>
        </p:txBody>
      </p:sp>
      <p:sp>
        <p:nvSpPr>
          <p:cNvPr id="12" name="AutoShape 10"/>
          <p:cNvSpPr>
            <a:spLocks noChangeArrowheads="1"/>
          </p:cNvSpPr>
          <p:nvPr/>
        </p:nvSpPr>
        <p:spPr bwMode="gray">
          <a:xfrm>
            <a:off x="8199422" y="2126886"/>
            <a:ext cx="2484320" cy="479875"/>
          </a:xfrm>
          <a:prstGeom prst="roundRect">
            <a:avLst>
              <a:gd name="adj" fmla="val 50000"/>
            </a:avLst>
          </a:prstGeom>
          <a:solidFill>
            <a:schemeClr val="accent2"/>
          </a:solidFill>
          <a:ln w="9525">
            <a:noFill/>
            <a:round/>
          </a:ln>
          <a:effectLst/>
        </p:spPr>
        <p:txBody>
          <a:bodyPr wrap="none" anchor="ctr"/>
          <a:lstStyle/>
          <a:p>
            <a:pPr algn="ctr">
              <a:defRPr/>
            </a:pPr>
            <a:r>
              <a:rPr lang="zh-CN" altLang="en-US" sz="3200" dirty="0">
                <a:solidFill>
                  <a:schemeClr val="bg1"/>
                </a:solidFill>
                <a:latin typeface="微软雅黑" panose="020B0503020204020204" pitchFamily="34" charset="-122"/>
                <a:ea typeface="微软雅黑" panose="020B0503020204020204" pitchFamily="34" charset="-122"/>
              </a:rPr>
              <a:t>添加标题</a:t>
            </a:r>
          </a:p>
        </p:txBody>
      </p:sp>
      <p:sp>
        <p:nvSpPr>
          <p:cNvPr id="13" name="Freeform 13"/>
          <p:cNvSpPr/>
          <p:nvPr/>
        </p:nvSpPr>
        <p:spPr bwMode="gray">
          <a:xfrm>
            <a:off x="3323890" y="1832056"/>
            <a:ext cx="1955291" cy="1187479"/>
          </a:xfrm>
          <a:custGeom>
            <a:avLst/>
            <a:gdLst/>
            <a:ahLst/>
            <a:cxnLst>
              <a:cxn ang="0">
                <a:pos x="0" y="774"/>
              </a:cxn>
              <a:cxn ang="0">
                <a:pos x="2" y="770"/>
              </a:cxn>
              <a:cxn ang="0">
                <a:pos x="8" y="754"/>
              </a:cxn>
              <a:cxn ang="0">
                <a:pos x="16" y="730"/>
              </a:cxn>
              <a:cxn ang="0">
                <a:pos x="32" y="698"/>
              </a:cxn>
              <a:cxn ang="0">
                <a:pos x="50" y="660"/>
              </a:cxn>
              <a:cxn ang="0">
                <a:pos x="76" y="618"/>
              </a:cxn>
              <a:cxn ang="0">
                <a:pos x="106" y="574"/>
              </a:cxn>
              <a:cxn ang="0">
                <a:pos x="142" y="528"/>
              </a:cxn>
              <a:cxn ang="0">
                <a:pos x="186" y="482"/>
              </a:cxn>
              <a:cxn ang="0">
                <a:pos x="236" y="438"/>
              </a:cxn>
              <a:cxn ang="0">
                <a:pos x="294" y="398"/>
              </a:cxn>
              <a:cxn ang="0">
                <a:pos x="360" y="360"/>
              </a:cxn>
              <a:cxn ang="0">
                <a:pos x="426" y="332"/>
              </a:cxn>
              <a:cxn ang="0">
                <a:pos x="488" y="314"/>
              </a:cxn>
              <a:cxn ang="0">
                <a:pos x="544" y="304"/>
              </a:cxn>
              <a:cxn ang="0">
                <a:pos x="594" y="300"/>
              </a:cxn>
              <a:cxn ang="0">
                <a:pos x="638" y="300"/>
              </a:cxn>
              <a:cxn ang="0">
                <a:pos x="678" y="304"/>
              </a:cxn>
              <a:cxn ang="0">
                <a:pos x="710" y="312"/>
              </a:cxn>
              <a:cxn ang="0">
                <a:pos x="736" y="320"/>
              </a:cxn>
              <a:cxn ang="0">
                <a:pos x="754" y="326"/>
              </a:cxn>
              <a:cxn ang="0">
                <a:pos x="766" y="332"/>
              </a:cxn>
              <a:cxn ang="0">
                <a:pos x="770" y="334"/>
              </a:cxn>
              <a:cxn ang="0">
                <a:pos x="680" y="476"/>
              </a:cxn>
              <a:cxn ang="0">
                <a:pos x="982" y="370"/>
              </a:cxn>
              <a:cxn ang="0">
                <a:pos x="912" y="0"/>
              </a:cxn>
              <a:cxn ang="0">
                <a:pos x="854" y="150"/>
              </a:cxn>
              <a:cxn ang="0">
                <a:pos x="850" y="148"/>
              </a:cxn>
              <a:cxn ang="0">
                <a:pos x="838" y="142"/>
              </a:cxn>
              <a:cxn ang="0">
                <a:pos x="822" y="134"/>
              </a:cxn>
              <a:cxn ang="0">
                <a:pos x="798" y="126"/>
              </a:cxn>
              <a:cxn ang="0">
                <a:pos x="768" y="120"/>
              </a:cxn>
              <a:cxn ang="0">
                <a:pos x="732" y="114"/>
              </a:cxn>
              <a:cxn ang="0">
                <a:pos x="692" y="110"/>
              </a:cxn>
              <a:cxn ang="0">
                <a:pos x="646" y="110"/>
              </a:cxn>
              <a:cxn ang="0">
                <a:pos x="596" y="116"/>
              </a:cxn>
              <a:cxn ang="0">
                <a:pos x="540" y="126"/>
              </a:cxn>
              <a:cxn ang="0">
                <a:pos x="482" y="146"/>
              </a:cxn>
              <a:cxn ang="0">
                <a:pos x="422" y="172"/>
              </a:cxn>
              <a:cxn ang="0">
                <a:pos x="356" y="210"/>
              </a:cxn>
              <a:cxn ang="0">
                <a:pos x="290" y="258"/>
              </a:cxn>
              <a:cxn ang="0">
                <a:pos x="230" y="310"/>
              </a:cxn>
              <a:cxn ang="0">
                <a:pos x="178" y="364"/>
              </a:cxn>
              <a:cxn ang="0">
                <a:pos x="136" y="422"/>
              </a:cxn>
              <a:cxn ang="0">
                <a:pos x="100" y="480"/>
              </a:cxn>
              <a:cxn ang="0">
                <a:pos x="72" y="536"/>
              </a:cxn>
              <a:cxn ang="0">
                <a:pos x="48" y="590"/>
              </a:cxn>
              <a:cxn ang="0">
                <a:pos x="30" y="640"/>
              </a:cxn>
              <a:cxn ang="0">
                <a:pos x="18" y="684"/>
              </a:cxn>
              <a:cxn ang="0">
                <a:pos x="8" y="722"/>
              </a:cxn>
              <a:cxn ang="0">
                <a:pos x="4" y="750"/>
              </a:cxn>
              <a:cxn ang="0">
                <a:pos x="0" y="768"/>
              </a:cxn>
              <a:cxn ang="0">
                <a:pos x="0" y="774"/>
              </a:cxn>
            </a:cxnLst>
            <a:rect l="0" t="0" r="r" b="b"/>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solidFill>
            <a:schemeClr val="tx2"/>
          </a:solidFill>
          <a:ln w="12700">
            <a:noFill/>
            <a:prstDash val="solid"/>
            <a:round/>
          </a:ln>
        </p:spPr>
        <p:txBody>
          <a:bodyPr/>
          <a:lstStyle/>
          <a:p>
            <a:pPr>
              <a:defRPr/>
            </a:pPr>
            <a:endParaRPr lang="zh-CN" altLang="en-US" sz="3200">
              <a:ea typeface="宋体" panose="02010600030101010101" pitchFamily="2" charset="-122"/>
            </a:endParaRPr>
          </a:p>
        </p:txBody>
      </p:sp>
      <p:sp>
        <p:nvSpPr>
          <p:cNvPr id="14" name="AutoShape 17"/>
          <p:cNvSpPr>
            <a:spLocks noChangeArrowheads="1"/>
          </p:cNvSpPr>
          <p:nvPr/>
        </p:nvSpPr>
        <p:spPr bwMode="auto">
          <a:xfrm>
            <a:off x="1220474" y="3229661"/>
            <a:ext cx="3059903" cy="3023213"/>
          </a:xfrm>
          <a:prstGeom prst="roundRect">
            <a:avLst>
              <a:gd name="adj" fmla="val 4690"/>
            </a:avLst>
          </a:prstGeom>
          <a:noFill/>
          <a:ln w="12700">
            <a:solidFill>
              <a:schemeClr val="tx2">
                <a:lumMod val="75000"/>
              </a:schemeClr>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3200"/>
          </a:p>
        </p:txBody>
      </p:sp>
      <p:sp>
        <p:nvSpPr>
          <p:cNvPr id="15" name="AutoShape 18"/>
          <p:cNvSpPr>
            <a:spLocks noChangeArrowheads="1"/>
          </p:cNvSpPr>
          <p:nvPr/>
        </p:nvSpPr>
        <p:spPr bwMode="gray">
          <a:xfrm>
            <a:off x="1508265" y="3083058"/>
            <a:ext cx="2484320" cy="479875"/>
          </a:xfrm>
          <a:prstGeom prst="roundRect">
            <a:avLst>
              <a:gd name="adj" fmla="val 50000"/>
            </a:avLst>
          </a:prstGeom>
          <a:solidFill>
            <a:schemeClr val="tx2"/>
          </a:solidFill>
          <a:ln w="9525">
            <a:noFill/>
            <a:round/>
          </a:ln>
          <a:effectLst/>
        </p:spPr>
        <p:txBody>
          <a:bodyPr wrap="none" anchor="ctr"/>
          <a:lstStyle/>
          <a:p>
            <a:pPr algn="ctr">
              <a:defRPr/>
            </a:pPr>
            <a:r>
              <a:rPr lang="zh-CN" altLang="en-US" sz="3200" dirty="0">
                <a:solidFill>
                  <a:schemeClr val="bg1"/>
                </a:solidFill>
                <a:latin typeface="微软雅黑" panose="020B0503020204020204" pitchFamily="34" charset="-122"/>
                <a:ea typeface="微软雅黑" panose="020B0503020204020204" pitchFamily="34" charset="-122"/>
              </a:rPr>
              <a:t>添加标题</a:t>
            </a:r>
          </a:p>
        </p:txBody>
      </p:sp>
      <p:sp>
        <p:nvSpPr>
          <p:cNvPr id="16" name="Text Box 10"/>
          <p:cNvSpPr txBox="1">
            <a:spLocks noChangeArrowheads="1"/>
          </p:cNvSpPr>
          <p:nvPr/>
        </p:nvSpPr>
        <p:spPr bwMode="auto">
          <a:xfrm>
            <a:off x="1296718" y="3758370"/>
            <a:ext cx="2831263" cy="2262247"/>
          </a:xfrm>
          <a:prstGeom prst="rect">
            <a:avLst/>
          </a:prstGeom>
          <a:noFill/>
          <a:ln w="9525">
            <a:noFill/>
            <a:miter lim="800000"/>
          </a:ln>
        </p:spPr>
        <p:txBody>
          <a:bodyPr wrap="square" lIns="60944" tIns="30472" rIns="60944" bIns="30472">
            <a:noAutofit/>
          </a:bodyPr>
          <a:lstStyle/>
          <a:p>
            <a:pPr lvl="0" algn="ctr">
              <a:lnSpc>
                <a:spcPct val="150000"/>
              </a:lnSpc>
              <a:defRPr/>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根据需要添加适当的文字，一页的文字最好不要超过</a:t>
            </a:r>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字根据需要添加适当的文字，一页的文字最好不要超过</a:t>
            </a:r>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字根据需要添加适当的文字，一页的文字最好不要超过</a:t>
            </a:r>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字</a:t>
            </a:r>
          </a:p>
        </p:txBody>
      </p:sp>
      <p:sp>
        <p:nvSpPr>
          <p:cNvPr id="17" name="Text Box 10"/>
          <p:cNvSpPr txBox="1">
            <a:spLocks noChangeArrowheads="1"/>
          </p:cNvSpPr>
          <p:nvPr/>
        </p:nvSpPr>
        <p:spPr bwMode="auto">
          <a:xfrm>
            <a:off x="4680370" y="3322998"/>
            <a:ext cx="2831263" cy="2262247"/>
          </a:xfrm>
          <a:prstGeom prst="rect">
            <a:avLst/>
          </a:prstGeom>
          <a:noFill/>
          <a:ln w="9525">
            <a:noFill/>
            <a:miter lim="800000"/>
          </a:ln>
        </p:spPr>
        <p:txBody>
          <a:bodyPr wrap="square" lIns="60944" tIns="30472" rIns="60944" bIns="30472">
            <a:noAutofit/>
          </a:bodyPr>
          <a:lstStyle/>
          <a:p>
            <a:pPr lvl="0" algn="ctr">
              <a:lnSpc>
                <a:spcPct val="150000"/>
              </a:lnSpc>
              <a:defRPr/>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根据需要添加适当的文字，一页的文字最好不要超过</a:t>
            </a:r>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字根据需要添加适当的文字，一页的文字最好不要超过</a:t>
            </a:r>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字根据需要添加适当的文字，一页的文字最好不要超过</a:t>
            </a:r>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字</a:t>
            </a:r>
          </a:p>
        </p:txBody>
      </p:sp>
      <p:sp>
        <p:nvSpPr>
          <p:cNvPr id="18" name="Text Box 10"/>
          <p:cNvSpPr txBox="1">
            <a:spLocks noChangeArrowheads="1"/>
          </p:cNvSpPr>
          <p:nvPr/>
        </p:nvSpPr>
        <p:spPr bwMode="auto">
          <a:xfrm>
            <a:off x="8025947" y="2788228"/>
            <a:ext cx="2831263" cy="2262247"/>
          </a:xfrm>
          <a:prstGeom prst="rect">
            <a:avLst/>
          </a:prstGeom>
          <a:noFill/>
          <a:ln w="9525">
            <a:noFill/>
            <a:miter lim="800000"/>
          </a:ln>
        </p:spPr>
        <p:txBody>
          <a:bodyPr wrap="square" lIns="60944" tIns="30472" rIns="60944" bIns="30472">
            <a:noAutofit/>
          </a:bodyPr>
          <a:lstStyle/>
          <a:p>
            <a:pPr lvl="0" algn="ctr">
              <a:lnSpc>
                <a:spcPct val="150000"/>
              </a:lnSpc>
              <a:defRPr/>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根据需要添加适当的文字，一页的文字最好不要超过</a:t>
            </a:r>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字根据需要添加适当的文字，一页的文字最好不要超过</a:t>
            </a:r>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字根据需要添加适当的文字，一页的文字最好不要超过</a:t>
            </a:r>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字</a:t>
            </a:r>
          </a:p>
        </p:txBody>
      </p:sp>
      <p:sp>
        <p:nvSpPr>
          <p:cNvPr id="19" name="标题 18"/>
          <p:cNvSpPr>
            <a:spLocks noGrp="1"/>
          </p:cNvSpPr>
          <p:nvPr>
            <p:ph type="title"/>
          </p:nvPr>
        </p:nvSpPr>
        <p:spPr/>
        <p:txBody>
          <a:bodyPr>
            <a:normAutofit/>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outVertical)">
                                      <p:cBhvr>
                                        <p:cTn id="7" dur="500"/>
                                        <p:tgtEl>
                                          <p:spTgt spid="1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up)">
                                      <p:cBhvr>
                                        <p:cTn id="11" dur="500"/>
                                        <p:tgtEl>
                                          <p:spTgt spid="14"/>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down)">
                                      <p:cBhvr>
                                        <p:cTn id="15" dur="500"/>
                                        <p:tgtEl>
                                          <p:spTgt spid="1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par>
                          <p:cTn id="20" fill="hold">
                            <p:stCondLst>
                              <p:cond delay="2000"/>
                            </p:stCondLst>
                            <p:childTnLst>
                              <p:par>
                                <p:cTn id="21" presetID="16" presetClass="entr" presetSubtype="37"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outVertical)">
                                      <p:cBhvr>
                                        <p:cTn id="23" dur="500"/>
                                        <p:tgtEl>
                                          <p:spTgt spid="10"/>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down)">
                                      <p:cBhvr>
                                        <p:cTn id="31" dur="500"/>
                                        <p:tgtEl>
                                          <p:spTgt spid="17"/>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left)">
                                      <p:cBhvr>
                                        <p:cTn id="35" dur="500"/>
                                        <p:tgtEl>
                                          <p:spTgt spid="8"/>
                                        </p:tgtEl>
                                      </p:cBhvr>
                                    </p:animEffect>
                                  </p:childTnLst>
                                </p:cTn>
                              </p:par>
                            </p:childTnLst>
                          </p:cTn>
                        </p:par>
                        <p:par>
                          <p:cTn id="36" fill="hold">
                            <p:stCondLst>
                              <p:cond delay="4000"/>
                            </p:stCondLst>
                            <p:childTnLst>
                              <p:par>
                                <p:cTn id="37" presetID="16" presetClass="entr" presetSubtype="37"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arn(outVertical)">
                                      <p:cBhvr>
                                        <p:cTn id="39" dur="500"/>
                                        <p:tgtEl>
                                          <p:spTgt spid="12"/>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up)">
                                      <p:cBhvr>
                                        <p:cTn id="43" dur="500"/>
                                        <p:tgtEl>
                                          <p:spTgt spid="11"/>
                                        </p:tgtEl>
                                      </p:cBhvr>
                                    </p:animEffect>
                                  </p:childTnLst>
                                </p:cTn>
                              </p:par>
                            </p:childTnLst>
                          </p:cTn>
                        </p:par>
                        <p:par>
                          <p:cTn id="44" fill="hold">
                            <p:stCondLst>
                              <p:cond delay="5000"/>
                            </p:stCondLst>
                            <p:childTnLst>
                              <p:par>
                                <p:cTn id="45" presetID="22" presetClass="entr" presetSubtype="4"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down)">
                                      <p:cBhvr>
                                        <p:cTn id="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0" name="组合 39"/>
          <p:cNvGrpSpPr/>
          <p:nvPr/>
        </p:nvGrpSpPr>
        <p:grpSpPr>
          <a:xfrm>
            <a:off x="2308562" y="2235082"/>
            <a:ext cx="7661210" cy="60943"/>
            <a:chOff x="1172471" y="1676076"/>
            <a:chExt cx="5747404" cy="45719"/>
          </a:xfrm>
          <a:solidFill>
            <a:schemeClr val="bg2"/>
          </a:solidFill>
        </p:grpSpPr>
        <p:sp>
          <p:nvSpPr>
            <p:cNvPr id="81" name="椭圆 53"/>
            <p:cNvSpPr/>
            <p:nvPr/>
          </p:nvSpPr>
          <p:spPr>
            <a:xfrm>
              <a:off x="4024402" y="1676076"/>
              <a:ext cx="2895473" cy="45719"/>
            </a:xfrm>
            <a:prstGeom prst="ellipse">
              <a:avLst/>
            </a:prstGeom>
            <a:solidFill>
              <a:schemeClr val="tx2">
                <a:lumMod val="60000"/>
                <a:lumOff val="4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lumMod val="50000"/>
                    <a:lumOff val="50000"/>
                  </a:schemeClr>
                </a:solidFill>
              </a:endParaRPr>
            </a:p>
          </p:txBody>
        </p:sp>
        <p:sp>
          <p:nvSpPr>
            <p:cNvPr id="82" name="椭圆 54"/>
            <p:cNvSpPr/>
            <p:nvPr/>
          </p:nvSpPr>
          <p:spPr>
            <a:xfrm>
              <a:off x="1172471" y="1676076"/>
              <a:ext cx="2895473" cy="45719"/>
            </a:xfrm>
            <a:prstGeom prst="ellipse">
              <a:avLst/>
            </a:prstGeom>
            <a:solidFill>
              <a:schemeClr val="tx2">
                <a:lumMod val="60000"/>
                <a:lumOff val="4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lumMod val="50000"/>
                    <a:lumOff val="50000"/>
                  </a:schemeClr>
                </a:solidFill>
              </a:endParaRPr>
            </a:p>
          </p:txBody>
        </p:sp>
      </p:grpSp>
      <p:grpSp>
        <p:nvGrpSpPr>
          <p:cNvPr id="84" name="组合 38"/>
          <p:cNvGrpSpPr/>
          <p:nvPr/>
        </p:nvGrpSpPr>
        <p:grpSpPr>
          <a:xfrm>
            <a:off x="2308562" y="5628182"/>
            <a:ext cx="7661210" cy="60943"/>
            <a:chOff x="1172471" y="1676076"/>
            <a:chExt cx="5747404" cy="45719"/>
          </a:xfrm>
          <a:solidFill>
            <a:schemeClr val="tx2">
              <a:lumMod val="60000"/>
              <a:lumOff val="40000"/>
            </a:schemeClr>
          </a:solidFill>
        </p:grpSpPr>
        <p:sp>
          <p:nvSpPr>
            <p:cNvPr id="85" name="椭圆 55"/>
            <p:cNvSpPr/>
            <p:nvPr/>
          </p:nvSpPr>
          <p:spPr>
            <a:xfrm>
              <a:off x="4024402" y="1676076"/>
              <a:ext cx="2895473" cy="45719"/>
            </a:xfrm>
            <a:prstGeom prst="ellipse">
              <a:avLst/>
            </a:prstGeom>
            <a:gr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lumMod val="50000"/>
                    <a:lumOff val="50000"/>
                  </a:schemeClr>
                </a:solidFill>
              </a:endParaRPr>
            </a:p>
          </p:txBody>
        </p:sp>
        <p:sp>
          <p:nvSpPr>
            <p:cNvPr id="86" name="椭圆 56"/>
            <p:cNvSpPr/>
            <p:nvPr/>
          </p:nvSpPr>
          <p:spPr>
            <a:xfrm>
              <a:off x="1172471" y="1676076"/>
              <a:ext cx="2895473" cy="45719"/>
            </a:xfrm>
            <a:prstGeom prst="ellipse">
              <a:avLst/>
            </a:prstGeom>
            <a:gr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lumMod val="50000"/>
                    <a:lumOff val="50000"/>
                  </a:schemeClr>
                </a:solidFill>
              </a:endParaRPr>
            </a:p>
          </p:txBody>
        </p:sp>
      </p:grpSp>
      <p:grpSp>
        <p:nvGrpSpPr>
          <p:cNvPr id="108" name="组合 3"/>
          <p:cNvGrpSpPr/>
          <p:nvPr/>
        </p:nvGrpSpPr>
        <p:grpSpPr>
          <a:xfrm>
            <a:off x="395201" y="2365376"/>
            <a:ext cx="2682970" cy="1205646"/>
            <a:chOff x="5054599" y="1342008"/>
            <a:chExt cx="2012752" cy="904470"/>
          </a:xfrm>
        </p:grpSpPr>
        <p:sp>
          <p:nvSpPr>
            <p:cNvPr id="109" name="TextBox 108"/>
            <p:cNvSpPr txBox="1"/>
            <p:nvPr/>
          </p:nvSpPr>
          <p:spPr>
            <a:xfrm>
              <a:off x="5054600" y="1342008"/>
              <a:ext cx="1213630" cy="284671"/>
            </a:xfrm>
            <a:prstGeom prst="rect">
              <a:avLst/>
            </a:prstGeom>
            <a:noFill/>
          </p:spPr>
          <p:txBody>
            <a:bodyPr wrap="none" rtlCol="0">
              <a:spAutoFit/>
            </a:bodyPr>
            <a:lstStyle>
              <a:defPPr>
                <a:defRPr lang="zh-CN"/>
              </a:defPPr>
              <a:lvl1pPr>
                <a:defRPr sz="1400">
                  <a:solidFill>
                    <a:srgbClr val="0070C0"/>
                  </a:solidFill>
                  <a:latin typeface="微软雅黑" panose="020B0503020204020204" pitchFamily="34" charset="-122"/>
                  <a:ea typeface="微软雅黑" panose="020B0503020204020204" pitchFamily="34" charset="-122"/>
                </a:defRPr>
              </a:lvl1pPr>
            </a:lstStyle>
            <a:p>
              <a:pPr>
                <a:defRPr/>
              </a:pPr>
              <a:r>
                <a:rPr lang="zh-CN" altLang="en-US" sz="1865" dirty="0">
                  <a:solidFill>
                    <a:schemeClr val="accent1"/>
                  </a:solidFill>
                </a:rPr>
                <a:t>点击添加标题</a:t>
              </a:r>
              <a:endParaRPr lang="en-US" altLang="zh-CN" sz="1865" dirty="0">
                <a:solidFill>
                  <a:schemeClr val="accent1"/>
                </a:solidFill>
              </a:endParaRPr>
            </a:p>
          </p:txBody>
        </p:sp>
        <p:sp>
          <p:nvSpPr>
            <p:cNvPr id="110" name="矩形 35"/>
            <p:cNvSpPr/>
            <p:nvPr/>
          </p:nvSpPr>
          <p:spPr>
            <a:xfrm>
              <a:off x="5054599" y="1650919"/>
              <a:ext cx="2012752" cy="595559"/>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模板所有文字图片都可编辑，数据图表都可以修改颜色大小形状</a:t>
              </a:r>
            </a:p>
          </p:txBody>
        </p:sp>
      </p:grpSp>
      <p:grpSp>
        <p:nvGrpSpPr>
          <p:cNvPr id="111" name="组合 3"/>
          <p:cNvGrpSpPr/>
          <p:nvPr/>
        </p:nvGrpSpPr>
        <p:grpSpPr>
          <a:xfrm>
            <a:off x="395203" y="4391778"/>
            <a:ext cx="2682970" cy="1205646"/>
            <a:chOff x="5054599" y="1342008"/>
            <a:chExt cx="2012752" cy="904470"/>
          </a:xfrm>
        </p:grpSpPr>
        <p:sp>
          <p:nvSpPr>
            <p:cNvPr id="112" name="TextBox 111"/>
            <p:cNvSpPr txBox="1"/>
            <p:nvPr/>
          </p:nvSpPr>
          <p:spPr>
            <a:xfrm>
              <a:off x="5054600" y="1342008"/>
              <a:ext cx="1213630" cy="284671"/>
            </a:xfrm>
            <a:prstGeom prst="rect">
              <a:avLst/>
            </a:prstGeom>
            <a:noFill/>
          </p:spPr>
          <p:txBody>
            <a:bodyPr wrap="none" rtlCol="0">
              <a:spAutoFit/>
            </a:bodyPr>
            <a:lstStyle>
              <a:defPPr>
                <a:defRPr lang="zh-CN"/>
              </a:defPPr>
              <a:lvl1pPr>
                <a:defRPr sz="1400">
                  <a:solidFill>
                    <a:srgbClr val="0070C0"/>
                  </a:solidFill>
                  <a:latin typeface="微软雅黑" panose="020B0503020204020204" pitchFamily="34" charset="-122"/>
                  <a:ea typeface="微软雅黑" panose="020B0503020204020204" pitchFamily="34" charset="-122"/>
                </a:defRPr>
              </a:lvl1pPr>
            </a:lstStyle>
            <a:p>
              <a:pPr>
                <a:defRPr/>
              </a:pPr>
              <a:r>
                <a:rPr lang="zh-CN" altLang="en-US" sz="1865" dirty="0">
                  <a:solidFill>
                    <a:schemeClr val="accent2"/>
                  </a:solidFill>
                </a:rPr>
                <a:t>点击添加标题</a:t>
              </a:r>
              <a:endParaRPr lang="en-US" altLang="zh-CN" sz="1865" dirty="0">
                <a:solidFill>
                  <a:schemeClr val="accent2"/>
                </a:solidFill>
              </a:endParaRPr>
            </a:p>
          </p:txBody>
        </p:sp>
        <p:sp>
          <p:nvSpPr>
            <p:cNvPr id="113" name="矩形 35"/>
            <p:cNvSpPr/>
            <p:nvPr/>
          </p:nvSpPr>
          <p:spPr>
            <a:xfrm>
              <a:off x="5054599" y="1650919"/>
              <a:ext cx="2012752" cy="595559"/>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模板所有文字图片都可编辑，数据图表都可以修改颜色大小形状</a:t>
              </a:r>
            </a:p>
          </p:txBody>
        </p:sp>
      </p:grpSp>
      <p:grpSp>
        <p:nvGrpSpPr>
          <p:cNvPr id="114" name="组合 3"/>
          <p:cNvGrpSpPr/>
          <p:nvPr/>
        </p:nvGrpSpPr>
        <p:grpSpPr>
          <a:xfrm>
            <a:off x="8951170" y="2411593"/>
            <a:ext cx="2682970" cy="1205646"/>
            <a:chOff x="5054599" y="1342008"/>
            <a:chExt cx="2012752" cy="904470"/>
          </a:xfrm>
        </p:grpSpPr>
        <p:sp>
          <p:nvSpPr>
            <p:cNvPr id="115" name="TextBox 114"/>
            <p:cNvSpPr txBox="1"/>
            <p:nvPr/>
          </p:nvSpPr>
          <p:spPr>
            <a:xfrm>
              <a:off x="5054600" y="1342008"/>
              <a:ext cx="1213630" cy="284671"/>
            </a:xfrm>
            <a:prstGeom prst="rect">
              <a:avLst/>
            </a:prstGeom>
            <a:noFill/>
          </p:spPr>
          <p:txBody>
            <a:bodyPr wrap="none" rtlCol="0">
              <a:spAutoFit/>
            </a:bodyPr>
            <a:lstStyle>
              <a:defPPr>
                <a:defRPr lang="zh-CN"/>
              </a:defPPr>
              <a:lvl1pPr>
                <a:defRPr sz="1400">
                  <a:solidFill>
                    <a:srgbClr val="0070C0"/>
                  </a:solidFill>
                  <a:latin typeface="微软雅黑" panose="020B0503020204020204" pitchFamily="34" charset="-122"/>
                  <a:ea typeface="微软雅黑" panose="020B0503020204020204" pitchFamily="34" charset="-122"/>
                </a:defRPr>
              </a:lvl1pPr>
            </a:lstStyle>
            <a:p>
              <a:pPr>
                <a:defRPr/>
              </a:pPr>
              <a:r>
                <a:rPr lang="zh-CN" altLang="en-US" sz="1865" dirty="0">
                  <a:solidFill>
                    <a:schemeClr val="accent3"/>
                  </a:solidFill>
                </a:rPr>
                <a:t>点击添加标题</a:t>
              </a:r>
              <a:endParaRPr lang="en-US" altLang="zh-CN" sz="1865" dirty="0">
                <a:solidFill>
                  <a:schemeClr val="accent3"/>
                </a:solidFill>
              </a:endParaRPr>
            </a:p>
          </p:txBody>
        </p:sp>
        <p:sp>
          <p:nvSpPr>
            <p:cNvPr id="116" name="矩形 35"/>
            <p:cNvSpPr/>
            <p:nvPr/>
          </p:nvSpPr>
          <p:spPr>
            <a:xfrm>
              <a:off x="5054599" y="1650919"/>
              <a:ext cx="2012752" cy="595559"/>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模板所有文字图片都可编辑，数据图表都可以修改颜色大小形状</a:t>
              </a:r>
            </a:p>
          </p:txBody>
        </p:sp>
      </p:grpSp>
      <p:grpSp>
        <p:nvGrpSpPr>
          <p:cNvPr id="117" name="组合 3"/>
          <p:cNvGrpSpPr/>
          <p:nvPr/>
        </p:nvGrpSpPr>
        <p:grpSpPr>
          <a:xfrm>
            <a:off x="8951171" y="4437996"/>
            <a:ext cx="2682970" cy="1205646"/>
            <a:chOff x="5054599" y="1342008"/>
            <a:chExt cx="2012752" cy="904470"/>
          </a:xfrm>
        </p:grpSpPr>
        <p:sp>
          <p:nvSpPr>
            <p:cNvPr id="118" name="TextBox 117"/>
            <p:cNvSpPr txBox="1"/>
            <p:nvPr/>
          </p:nvSpPr>
          <p:spPr>
            <a:xfrm>
              <a:off x="5054600" y="1342008"/>
              <a:ext cx="1213630" cy="284671"/>
            </a:xfrm>
            <a:prstGeom prst="rect">
              <a:avLst/>
            </a:prstGeom>
            <a:noFill/>
          </p:spPr>
          <p:txBody>
            <a:bodyPr wrap="none" rtlCol="0">
              <a:spAutoFit/>
            </a:bodyPr>
            <a:lstStyle>
              <a:defPPr>
                <a:defRPr lang="zh-CN"/>
              </a:defPPr>
              <a:lvl1pPr>
                <a:defRPr sz="1400">
                  <a:solidFill>
                    <a:srgbClr val="0070C0"/>
                  </a:solidFill>
                  <a:latin typeface="微软雅黑" panose="020B0503020204020204" pitchFamily="34" charset="-122"/>
                  <a:ea typeface="微软雅黑" panose="020B0503020204020204" pitchFamily="34" charset="-122"/>
                </a:defRPr>
              </a:lvl1pPr>
            </a:lstStyle>
            <a:p>
              <a:pPr>
                <a:defRPr/>
              </a:pPr>
              <a:r>
                <a:rPr lang="zh-CN" altLang="en-US" sz="1865" dirty="0">
                  <a:solidFill>
                    <a:schemeClr val="accent4"/>
                  </a:solidFill>
                </a:rPr>
                <a:t>点击添加标题</a:t>
              </a:r>
              <a:endParaRPr lang="en-US" altLang="zh-CN" sz="1865" dirty="0">
                <a:solidFill>
                  <a:schemeClr val="accent4"/>
                </a:solidFill>
              </a:endParaRPr>
            </a:p>
          </p:txBody>
        </p:sp>
        <p:sp>
          <p:nvSpPr>
            <p:cNvPr id="119" name="矩形 35"/>
            <p:cNvSpPr/>
            <p:nvPr/>
          </p:nvSpPr>
          <p:spPr>
            <a:xfrm>
              <a:off x="5054599" y="1650919"/>
              <a:ext cx="2012752" cy="595559"/>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模板所有文字图片都可编辑，数据图表都可以修改颜色大小形状</a:t>
              </a:r>
            </a:p>
          </p:txBody>
        </p:sp>
      </p:grpSp>
      <p:grpSp>
        <p:nvGrpSpPr>
          <p:cNvPr id="67" name="Group 66"/>
          <p:cNvGrpSpPr/>
          <p:nvPr/>
        </p:nvGrpSpPr>
        <p:grpSpPr>
          <a:xfrm>
            <a:off x="3069829" y="1917014"/>
            <a:ext cx="2715295" cy="2066392"/>
            <a:chOff x="2301780" y="1437464"/>
            <a:chExt cx="2037002" cy="1550198"/>
          </a:xfrm>
        </p:grpSpPr>
        <p:sp>
          <p:nvSpPr>
            <p:cNvPr id="88" name="任意多边形 51"/>
            <p:cNvSpPr/>
            <p:nvPr/>
          </p:nvSpPr>
          <p:spPr>
            <a:xfrm>
              <a:off x="3938690" y="1474721"/>
              <a:ext cx="400092" cy="231784"/>
            </a:xfrm>
            <a:custGeom>
              <a:avLst/>
              <a:gdLst>
                <a:gd name="connsiteX0" fmla="*/ 367678 w 370875"/>
                <a:gd name="connsiteY0" fmla="*/ 140677 h 140677"/>
                <a:gd name="connsiteX1" fmla="*/ 370875 w 370875"/>
                <a:gd name="connsiteY1" fmla="*/ 0 h 140677"/>
                <a:gd name="connsiteX2" fmla="*/ 0 w 370875"/>
                <a:gd name="connsiteY2" fmla="*/ 134282 h 140677"/>
                <a:gd name="connsiteX3" fmla="*/ 367678 w 370875"/>
                <a:gd name="connsiteY3" fmla="*/ 140677 h 140677"/>
                <a:gd name="connsiteX0-1" fmla="*/ 367678 w 370875"/>
                <a:gd name="connsiteY0-2" fmla="*/ 232793 h 232793"/>
                <a:gd name="connsiteX1-3" fmla="*/ 370875 w 370875"/>
                <a:gd name="connsiteY1-4" fmla="*/ 92116 h 232793"/>
                <a:gd name="connsiteX2-5" fmla="*/ 0 w 370875"/>
                <a:gd name="connsiteY2-6" fmla="*/ 226398 h 232793"/>
                <a:gd name="connsiteX3-7" fmla="*/ 367678 w 370875"/>
                <a:gd name="connsiteY3-8" fmla="*/ 232793 h 232793"/>
                <a:gd name="connsiteX0-9" fmla="*/ 367678 w 370875"/>
                <a:gd name="connsiteY0-10" fmla="*/ 233290 h 233290"/>
                <a:gd name="connsiteX1-11" fmla="*/ 370875 w 370875"/>
                <a:gd name="connsiteY1-12" fmla="*/ 92613 h 233290"/>
                <a:gd name="connsiteX2-13" fmla="*/ 0 w 370875"/>
                <a:gd name="connsiteY2-14" fmla="*/ 226895 h 233290"/>
                <a:gd name="connsiteX3-15" fmla="*/ 367678 w 370875"/>
                <a:gd name="connsiteY3-16" fmla="*/ 233290 h 233290"/>
                <a:gd name="connsiteX0-17" fmla="*/ 367678 w 370875"/>
                <a:gd name="connsiteY0-18" fmla="*/ 229170 h 229170"/>
                <a:gd name="connsiteX1-19" fmla="*/ 370875 w 370875"/>
                <a:gd name="connsiteY1-20" fmla="*/ 88493 h 229170"/>
                <a:gd name="connsiteX2-21" fmla="*/ 0 w 370875"/>
                <a:gd name="connsiteY2-22" fmla="*/ 222775 h 229170"/>
                <a:gd name="connsiteX3-23" fmla="*/ 367678 w 370875"/>
                <a:gd name="connsiteY3-24" fmla="*/ 229170 h 229170"/>
                <a:gd name="connsiteX0-25" fmla="*/ 386861 w 390058"/>
                <a:gd name="connsiteY0-26" fmla="*/ 227542 h 230739"/>
                <a:gd name="connsiteX1-27" fmla="*/ 390058 w 390058"/>
                <a:gd name="connsiteY1-28" fmla="*/ 86865 h 230739"/>
                <a:gd name="connsiteX2-29" fmla="*/ 0 w 390058"/>
                <a:gd name="connsiteY2-30" fmla="*/ 230739 h 230739"/>
                <a:gd name="connsiteX3-31" fmla="*/ 386861 w 390058"/>
                <a:gd name="connsiteY3-32" fmla="*/ 227542 h 230739"/>
                <a:gd name="connsiteX0-33" fmla="*/ 386861 w 390058"/>
                <a:gd name="connsiteY0-34" fmla="*/ 231640 h 234837"/>
                <a:gd name="connsiteX1-35" fmla="*/ 390058 w 390058"/>
                <a:gd name="connsiteY1-36" fmla="*/ 90963 h 234837"/>
                <a:gd name="connsiteX2-37" fmla="*/ 0 w 390058"/>
                <a:gd name="connsiteY2-38" fmla="*/ 234837 h 234837"/>
                <a:gd name="connsiteX3-39" fmla="*/ 386861 w 390058"/>
                <a:gd name="connsiteY3-40" fmla="*/ 231640 h 234837"/>
                <a:gd name="connsiteX0-41" fmla="*/ 386861 w 397219"/>
                <a:gd name="connsiteY0-42" fmla="*/ 231640 h 234837"/>
                <a:gd name="connsiteX1-43" fmla="*/ 390058 w 397219"/>
                <a:gd name="connsiteY1-44" fmla="*/ 90963 h 234837"/>
                <a:gd name="connsiteX2-45" fmla="*/ 0 w 397219"/>
                <a:gd name="connsiteY2-46" fmla="*/ 234837 h 234837"/>
                <a:gd name="connsiteX3-47" fmla="*/ 386861 w 397219"/>
                <a:gd name="connsiteY3-48" fmla="*/ 231640 h 234837"/>
                <a:gd name="connsiteX0-49" fmla="*/ 386861 w 401264"/>
                <a:gd name="connsiteY0-50" fmla="*/ 231640 h 234837"/>
                <a:gd name="connsiteX1-51" fmla="*/ 390058 w 401264"/>
                <a:gd name="connsiteY1-52" fmla="*/ 90963 h 234837"/>
                <a:gd name="connsiteX2-53" fmla="*/ 0 w 401264"/>
                <a:gd name="connsiteY2-54" fmla="*/ 234837 h 234837"/>
                <a:gd name="connsiteX3-55" fmla="*/ 386861 w 401264"/>
                <a:gd name="connsiteY3-56" fmla="*/ 231640 h 234837"/>
                <a:gd name="connsiteX0-57" fmla="*/ 386861 w 406990"/>
                <a:gd name="connsiteY0-58" fmla="*/ 231640 h 234837"/>
                <a:gd name="connsiteX1-59" fmla="*/ 390058 w 406990"/>
                <a:gd name="connsiteY1-60" fmla="*/ 90963 h 234837"/>
                <a:gd name="connsiteX2-61" fmla="*/ 0 w 406990"/>
                <a:gd name="connsiteY2-62" fmla="*/ 234837 h 234837"/>
                <a:gd name="connsiteX3-63" fmla="*/ 386861 w 406990"/>
                <a:gd name="connsiteY3-64" fmla="*/ 231640 h 234837"/>
                <a:gd name="connsiteX0-65" fmla="*/ 386861 w 400092"/>
                <a:gd name="connsiteY0-66" fmla="*/ 231640 h 234837"/>
                <a:gd name="connsiteX1-67" fmla="*/ 390058 w 400092"/>
                <a:gd name="connsiteY1-68" fmla="*/ 90963 h 234837"/>
                <a:gd name="connsiteX2-69" fmla="*/ 0 w 400092"/>
                <a:gd name="connsiteY2-70" fmla="*/ 234837 h 234837"/>
                <a:gd name="connsiteX3-71" fmla="*/ 386861 w 400092"/>
                <a:gd name="connsiteY3-72" fmla="*/ 231640 h 234837"/>
                <a:gd name="connsiteX0-73" fmla="*/ 386861 w 400092"/>
                <a:gd name="connsiteY0-74" fmla="*/ 231640 h 234837"/>
                <a:gd name="connsiteX1-75" fmla="*/ 390058 w 400092"/>
                <a:gd name="connsiteY1-76" fmla="*/ 90963 h 234837"/>
                <a:gd name="connsiteX2-77" fmla="*/ 0 w 400092"/>
                <a:gd name="connsiteY2-78" fmla="*/ 234837 h 234837"/>
                <a:gd name="connsiteX3-79" fmla="*/ 386861 w 400092"/>
                <a:gd name="connsiteY3-80" fmla="*/ 231640 h 234837"/>
                <a:gd name="connsiteX0-81" fmla="*/ 386861 w 400092"/>
                <a:gd name="connsiteY0-82" fmla="*/ 228587 h 231784"/>
                <a:gd name="connsiteX1-83" fmla="*/ 390058 w 400092"/>
                <a:gd name="connsiteY1-84" fmla="*/ 87910 h 231784"/>
                <a:gd name="connsiteX2-85" fmla="*/ 0 w 400092"/>
                <a:gd name="connsiteY2-86" fmla="*/ 231784 h 231784"/>
                <a:gd name="connsiteX3-87" fmla="*/ 386861 w 400092"/>
                <a:gd name="connsiteY3-88" fmla="*/ 228587 h 231784"/>
              </a:gdLst>
              <a:ahLst/>
              <a:cxnLst>
                <a:cxn ang="0">
                  <a:pos x="connsiteX0-1" y="connsiteY0-2"/>
                </a:cxn>
                <a:cxn ang="0">
                  <a:pos x="connsiteX1-3" y="connsiteY1-4"/>
                </a:cxn>
                <a:cxn ang="0">
                  <a:pos x="connsiteX2-5" y="connsiteY2-6"/>
                </a:cxn>
                <a:cxn ang="0">
                  <a:pos x="connsiteX3-7" y="connsiteY3-8"/>
                </a:cxn>
              </a:cxnLst>
              <a:rect l="l" t="t" r="r" b="b"/>
              <a:pathLst>
                <a:path w="400092" h="231784">
                  <a:moveTo>
                    <a:pt x="386861" y="228587"/>
                  </a:moveTo>
                  <a:cubicBezTo>
                    <a:pt x="399561" y="220066"/>
                    <a:pt x="407403" y="162418"/>
                    <a:pt x="390058" y="87910"/>
                  </a:cubicBezTo>
                  <a:cubicBezTo>
                    <a:pt x="295691" y="-157526"/>
                    <a:pt x="37301" y="183825"/>
                    <a:pt x="0" y="231784"/>
                  </a:cubicBezTo>
                  <a:lnTo>
                    <a:pt x="386861" y="228587"/>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lumMod val="50000"/>
                    <a:lumOff val="50000"/>
                  </a:schemeClr>
                </a:solidFill>
              </a:endParaRPr>
            </a:p>
          </p:txBody>
        </p:sp>
        <p:sp>
          <p:nvSpPr>
            <p:cNvPr id="89" name="任意多边形 52"/>
            <p:cNvSpPr/>
            <p:nvPr/>
          </p:nvSpPr>
          <p:spPr>
            <a:xfrm>
              <a:off x="2301780" y="1437464"/>
              <a:ext cx="2016965" cy="1550198"/>
            </a:xfrm>
            <a:custGeom>
              <a:avLst/>
              <a:gdLst>
                <a:gd name="connsiteX0" fmla="*/ 0 w 2042024"/>
                <a:gd name="connsiteY0" fmla="*/ 1566371 h 1570472"/>
                <a:gd name="connsiteX1" fmla="*/ 959505 w 2042024"/>
                <a:gd name="connsiteY1" fmla="*/ 0 h 1570472"/>
                <a:gd name="connsiteX2" fmla="*/ 1943613 w 2042024"/>
                <a:gd name="connsiteY2" fmla="*/ 24603 h 1570472"/>
                <a:gd name="connsiteX3" fmla="*/ 2042024 w 2042024"/>
                <a:gd name="connsiteY3" fmla="*/ 106612 h 1570472"/>
                <a:gd name="connsiteX4" fmla="*/ 1021012 w 2042024"/>
                <a:gd name="connsiteY4" fmla="*/ 1570472 h 1570472"/>
                <a:gd name="connsiteX5" fmla="*/ 0 w 2042024"/>
                <a:gd name="connsiteY5" fmla="*/ 1566371 h 1570472"/>
                <a:gd name="connsiteX0-1" fmla="*/ 0 w 2029722"/>
                <a:gd name="connsiteY0-2" fmla="*/ 1574572 h 1574572"/>
                <a:gd name="connsiteX1-3" fmla="*/ 947203 w 2029722"/>
                <a:gd name="connsiteY1-4" fmla="*/ 0 h 1574572"/>
                <a:gd name="connsiteX2-5" fmla="*/ 1931311 w 2029722"/>
                <a:gd name="connsiteY2-6" fmla="*/ 24603 h 1574572"/>
                <a:gd name="connsiteX3-7" fmla="*/ 2029722 w 2029722"/>
                <a:gd name="connsiteY3-8" fmla="*/ 106612 h 1574572"/>
                <a:gd name="connsiteX4-9" fmla="*/ 1008710 w 2029722"/>
                <a:gd name="connsiteY4-10" fmla="*/ 1570472 h 1574572"/>
                <a:gd name="connsiteX5-11" fmla="*/ 0 w 2029722"/>
                <a:gd name="connsiteY5-12" fmla="*/ 1574572 h 1574572"/>
                <a:gd name="connsiteX0-13" fmla="*/ 0 w 2029722"/>
                <a:gd name="connsiteY0-14" fmla="*/ 1574572 h 1574572"/>
                <a:gd name="connsiteX1-15" fmla="*/ 947203 w 2029722"/>
                <a:gd name="connsiteY1-16" fmla="*/ 0 h 1574572"/>
                <a:gd name="connsiteX2-17" fmla="*/ 1931311 w 2029722"/>
                <a:gd name="connsiteY2-18" fmla="*/ 24603 h 1574572"/>
                <a:gd name="connsiteX3-19" fmla="*/ 2029722 w 2029722"/>
                <a:gd name="connsiteY3-20" fmla="*/ 106612 h 1574572"/>
                <a:gd name="connsiteX4-21" fmla="*/ 1008710 w 2029722"/>
                <a:gd name="connsiteY4-22" fmla="*/ 1570472 h 1574572"/>
                <a:gd name="connsiteX5-23" fmla="*/ 0 w 2029722"/>
                <a:gd name="connsiteY5-24" fmla="*/ 1574572 h 1574572"/>
                <a:gd name="connsiteX0-25" fmla="*/ 0 w 2029722"/>
                <a:gd name="connsiteY0-26" fmla="*/ 1574572 h 1574572"/>
                <a:gd name="connsiteX1-27" fmla="*/ 947203 w 2029722"/>
                <a:gd name="connsiteY1-28" fmla="*/ 0 h 1574572"/>
                <a:gd name="connsiteX2-29" fmla="*/ 1931311 w 2029722"/>
                <a:gd name="connsiteY2-30" fmla="*/ 24603 h 1574572"/>
                <a:gd name="connsiteX3-31" fmla="*/ 2029722 w 2029722"/>
                <a:gd name="connsiteY3-32" fmla="*/ 106612 h 1574572"/>
                <a:gd name="connsiteX4-33" fmla="*/ 1008710 w 2029722"/>
                <a:gd name="connsiteY4-34" fmla="*/ 1570472 h 1574572"/>
                <a:gd name="connsiteX5-35" fmla="*/ 0 w 2029722"/>
                <a:gd name="connsiteY5-36" fmla="*/ 1574572 h 1574572"/>
                <a:gd name="connsiteX0-37" fmla="*/ 0 w 2029722"/>
                <a:gd name="connsiteY0-38" fmla="*/ 1574572 h 1574572"/>
                <a:gd name="connsiteX1-39" fmla="*/ 947203 w 2029722"/>
                <a:gd name="connsiteY1-40" fmla="*/ 0 h 1574572"/>
                <a:gd name="connsiteX2-41" fmla="*/ 1931311 w 2029722"/>
                <a:gd name="connsiteY2-42" fmla="*/ 24603 h 1574572"/>
                <a:gd name="connsiteX3-43" fmla="*/ 2029722 w 2029722"/>
                <a:gd name="connsiteY3-44" fmla="*/ 106612 h 1574572"/>
                <a:gd name="connsiteX4-45" fmla="*/ 1008710 w 2029722"/>
                <a:gd name="connsiteY4-46" fmla="*/ 1570472 h 1574572"/>
                <a:gd name="connsiteX5-47" fmla="*/ 0 w 2029722"/>
                <a:gd name="connsiteY5-48" fmla="*/ 1574572 h 1574572"/>
                <a:gd name="connsiteX0-49" fmla="*/ 0 w 2029722"/>
                <a:gd name="connsiteY0-50" fmla="*/ 1574572 h 1574572"/>
                <a:gd name="connsiteX1-51" fmla="*/ 947203 w 2029722"/>
                <a:gd name="connsiteY1-52" fmla="*/ 0 h 1574572"/>
                <a:gd name="connsiteX2-53" fmla="*/ 1931311 w 2029722"/>
                <a:gd name="connsiteY2-54" fmla="*/ 24603 h 1574572"/>
                <a:gd name="connsiteX3-55" fmla="*/ 2029722 w 2029722"/>
                <a:gd name="connsiteY3-56" fmla="*/ 106612 h 1574572"/>
                <a:gd name="connsiteX4-57" fmla="*/ 1008710 w 2029722"/>
                <a:gd name="connsiteY4-58" fmla="*/ 1570472 h 1574572"/>
                <a:gd name="connsiteX5-59" fmla="*/ 0 w 2029722"/>
                <a:gd name="connsiteY5-60" fmla="*/ 1574572 h 1574572"/>
                <a:gd name="connsiteX0-61" fmla="*/ 0 w 2029722"/>
                <a:gd name="connsiteY0-62" fmla="*/ 1574572 h 1574572"/>
                <a:gd name="connsiteX1-63" fmla="*/ 947203 w 2029722"/>
                <a:gd name="connsiteY1-64" fmla="*/ 0 h 1574572"/>
                <a:gd name="connsiteX2-65" fmla="*/ 1931311 w 2029722"/>
                <a:gd name="connsiteY2-66" fmla="*/ 24603 h 1574572"/>
                <a:gd name="connsiteX3-67" fmla="*/ 2009219 w 2029722"/>
                <a:gd name="connsiteY3-68" fmla="*/ 57406 h 1574572"/>
                <a:gd name="connsiteX4-69" fmla="*/ 2029722 w 2029722"/>
                <a:gd name="connsiteY4-70" fmla="*/ 106612 h 1574572"/>
                <a:gd name="connsiteX5-71" fmla="*/ 1008710 w 2029722"/>
                <a:gd name="connsiteY5-72" fmla="*/ 1570472 h 1574572"/>
                <a:gd name="connsiteX6" fmla="*/ 0 w 2029722"/>
                <a:gd name="connsiteY6" fmla="*/ 1574572 h 1574572"/>
                <a:gd name="connsiteX0-73" fmla="*/ 0 w 2029722"/>
                <a:gd name="connsiteY0-74" fmla="*/ 1574572 h 1574572"/>
                <a:gd name="connsiteX1-75" fmla="*/ 947203 w 2029722"/>
                <a:gd name="connsiteY1-76" fmla="*/ 0 h 1574572"/>
                <a:gd name="connsiteX2-77" fmla="*/ 1931311 w 2029722"/>
                <a:gd name="connsiteY2-78" fmla="*/ 24603 h 1574572"/>
                <a:gd name="connsiteX3-79" fmla="*/ 2009219 w 2029722"/>
                <a:gd name="connsiteY3-80" fmla="*/ 57406 h 1574572"/>
                <a:gd name="connsiteX4-81" fmla="*/ 2029722 w 2029722"/>
                <a:gd name="connsiteY4-82" fmla="*/ 106612 h 1574572"/>
                <a:gd name="connsiteX5-83" fmla="*/ 1008710 w 2029722"/>
                <a:gd name="connsiteY5-84" fmla="*/ 1570472 h 1574572"/>
                <a:gd name="connsiteX6-85" fmla="*/ 0 w 2029722"/>
                <a:gd name="connsiteY6-86" fmla="*/ 1574572 h 1574572"/>
                <a:gd name="connsiteX0-87" fmla="*/ 0 w 2029722"/>
                <a:gd name="connsiteY0-88" fmla="*/ 1574572 h 1574572"/>
                <a:gd name="connsiteX1-89" fmla="*/ 947203 w 2029722"/>
                <a:gd name="connsiteY1-90" fmla="*/ 0 h 1574572"/>
                <a:gd name="connsiteX2-91" fmla="*/ 1931311 w 2029722"/>
                <a:gd name="connsiteY2-92" fmla="*/ 24603 h 1574572"/>
                <a:gd name="connsiteX3-93" fmla="*/ 2009219 w 2029722"/>
                <a:gd name="connsiteY3-94" fmla="*/ 57406 h 1574572"/>
                <a:gd name="connsiteX4-95" fmla="*/ 2029722 w 2029722"/>
                <a:gd name="connsiteY4-96" fmla="*/ 106612 h 1574572"/>
                <a:gd name="connsiteX5-97" fmla="*/ 1029212 w 2029722"/>
                <a:gd name="connsiteY5-98" fmla="*/ 1566371 h 1574572"/>
                <a:gd name="connsiteX6-99" fmla="*/ 0 w 2029722"/>
                <a:gd name="connsiteY6-100" fmla="*/ 1574572 h 1574572"/>
                <a:gd name="connsiteX0-101" fmla="*/ 0 w 2029722"/>
                <a:gd name="connsiteY0-102" fmla="*/ 1574572 h 1574572"/>
                <a:gd name="connsiteX1-103" fmla="*/ 947203 w 2029722"/>
                <a:gd name="connsiteY1-104" fmla="*/ 0 h 1574572"/>
                <a:gd name="connsiteX2-105" fmla="*/ 1931311 w 2029722"/>
                <a:gd name="connsiteY2-106" fmla="*/ 24603 h 1574572"/>
                <a:gd name="connsiteX3-107" fmla="*/ 2009219 w 2029722"/>
                <a:gd name="connsiteY3-108" fmla="*/ 57406 h 1574572"/>
                <a:gd name="connsiteX4-109" fmla="*/ 2029722 w 2029722"/>
                <a:gd name="connsiteY4-110" fmla="*/ 106612 h 1574572"/>
                <a:gd name="connsiteX5-111" fmla="*/ 1029212 w 2029722"/>
                <a:gd name="connsiteY5-112" fmla="*/ 1566371 h 1574572"/>
                <a:gd name="connsiteX6-113" fmla="*/ 0 w 2029722"/>
                <a:gd name="connsiteY6-114" fmla="*/ 1574572 h 1574572"/>
                <a:gd name="connsiteX0-115" fmla="*/ 0 w 2112234"/>
                <a:gd name="connsiteY0-116" fmla="*/ 1602749 h 1602749"/>
                <a:gd name="connsiteX1-117" fmla="*/ 947203 w 2112234"/>
                <a:gd name="connsiteY1-118" fmla="*/ 28177 h 1602749"/>
                <a:gd name="connsiteX2-119" fmla="*/ 1931311 w 2112234"/>
                <a:gd name="connsiteY2-120" fmla="*/ 52780 h 1602749"/>
                <a:gd name="connsiteX3-121" fmla="*/ 2029722 w 2112234"/>
                <a:gd name="connsiteY3-122" fmla="*/ 134789 h 1602749"/>
                <a:gd name="connsiteX4-123" fmla="*/ 1029212 w 2112234"/>
                <a:gd name="connsiteY4-124" fmla="*/ 1594548 h 1602749"/>
                <a:gd name="connsiteX5-125" fmla="*/ 0 w 2112234"/>
                <a:gd name="connsiteY5-126" fmla="*/ 1602749 h 1602749"/>
                <a:gd name="connsiteX0-127" fmla="*/ 0 w 2094991"/>
                <a:gd name="connsiteY0-128" fmla="*/ 1602749 h 1602749"/>
                <a:gd name="connsiteX1-129" fmla="*/ 947203 w 2094991"/>
                <a:gd name="connsiteY1-130" fmla="*/ 28177 h 1602749"/>
                <a:gd name="connsiteX2-131" fmla="*/ 1931311 w 2094991"/>
                <a:gd name="connsiteY2-132" fmla="*/ 52780 h 1602749"/>
                <a:gd name="connsiteX3-133" fmla="*/ 2029722 w 2094991"/>
                <a:gd name="connsiteY3-134" fmla="*/ 134789 h 1602749"/>
                <a:gd name="connsiteX4-135" fmla="*/ 1029212 w 2094991"/>
                <a:gd name="connsiteY4-136" fmla="*/ 1594548 h 1602749"/>
                <a:gd name="connsiteX5-137" fmla="*/ 0 w 2094991"/>
                <a:gd name="connsiteY5-138" fmla="*/ 1602749 h 1602749"/>
                <a:gd name="connsiteX0-139" fmla="*/ 0 w 2029722"/>
                <a:gd name="connsiteY0-140" fmla="*/ 1574572 h 1574572"/>
                <a:gd name="connsiteX1-141" fmla="*/ 947203 w 2029722"/>
                <a:gd name="connsiteY1-142" fmla="*/ 0 h 1574572"/>
                <a:gd name="connsiteX2-143" fmla="*/ 1931311 w 2029722"/>
                <a:gd name="connsiteY2-144" fmla="*/ 24603 h 1574572"/>
                <a:gd name="connsiteX3-145" fmla="*/ 2029722 w 2029722"/>
                <a:gd name="connsiteY3-146" fmla="*/ 106612 h 1574572"/>
                <a:gd name="connsiteX4-147" fmla="*/ 1029212 w 2029722"/>
                <a:gd name="connsiteY4-148" fmla="*/ 1566371 h 1574572"/>
                <a:gd name="connsiteX5-149" fmla="*/ 0 w 2029722"/>
                <a:gd name="connsiteY5-150" fmla="*/ 1574572 h 1574572"/>
                <a:gd name="connsiteX0-151" fmla="*/ 0 w 2029722"/>
                <a:gd name="connsiteY0-152" fmla="*/ 1574572 h 1574572"/>
                <a:gd name="connsiteX1-153" fmla="*/ 947203 w 2029722"/>
                <a:gd name="connsiteY1-154" fmla="*/ 0 h 1574572"/>
                <a:gd name="connsiteX2-155" fmla="*/ 1931311 w 2029722"/>
                <a:gd name="connsiteY2-156" fmla="*/ 24603 h 1574572"/>
                <a:gd name="connsiteX3-157" fmla="*/ 2029722 w 2029722"/>
                <a:gd name="connsiteY3-158" fmla="*/ 106612 h 1574572"/>
                <a:gd name="connsiteX4-159" fmla="*/ 1029212 w 2029722"/>
                <a:gd name="connsiteY4-160" fmla="*/ 1566371 h 1574572"/>
                <a:gd name="connsiteX5-161" fmla="*/ 0 w 2029722"/>
                <a:gd name="connsiteY5-162" fmla="*/ 1574572 h 1574572"/>
                <a:gd name="connsiteX0-163" fmla="*/ 0 w 2026763"/>
                <a:gd name="connsiteY0-164" fmla="*/ 1574572 h 1574572"/>
                <a:gd name="connsiteX1-165" fmla="*/ 947203 w 2026763"/>
                <a:gd name="connsiteY1-166" fmla="*/ 0 h 1574572"/>
                <a:gd name="connsiteX2-167" fmla="*/ 1931311 w 2026763"/>
                <a:gd name="connsiteY2-168" fmla="*/ 24603 h 1574572"/>
                <a:gd name="connsiteX3-169" fmla="*/ 2026763 w 2026763"/>
                <a:gd name="connsiteY3-170" fmla="*/ 118448 h 1574572"/>
                <a:gd name="connsiteX4-171" fmla="*/ 1029212 w 2026763"/>
                <a:gd name="connsiteY4-172" fmla="*/ 1566371 h 1574572"/>
                <a:gd name="connsiteX5-173" fmla="*/ 0 w 2026763"/>
                <a:gd name="connsiteY5-174" fmla="*/ 1574572 h 1574572"/>
                <a:gd name="connsiteX0-175" fmla="*/ 0 w 2016965"/>
                <a:gd name="connsiteY0-176" fmla="*/ 1568040 h 1568040"/>
                <a:gd name="connsiteX1-177" fmla="*/ 937405 w 2016965"/>
                <a:gd name="connsiteY1-178" fmla="*/ 0 h 1568040"/>
                <a:gd name="connsiteX2-179" fmla="*/ 1921513 w 2016965"/>
                <a:gd name="connsiteY2-180" fmla="*/ 24603 h 1568040"/>
                <a:gd name="connsiteX3-181" fmla="*/ 2016965 w 2016965"/>
                <a:gd name="connsiteY3-182" fmla="*/ 118448 h 1568040"/>
                <a:gd name="connsiteX4-183" fmla="*/ 1019414 w 2016965"/>
                <a:gd name="connsiteY4-184" fmla="*/ 1566371 h 1568040"/>
                <a:gd name="connsiteX5-185" fmla="*/ 0 w 2016965"/>
                <a:gd name="connsiteY5-186" fmla="*/ 1568040 h 1568040"/>
                <a:gd name="connsiteX0-187" fmla="*/ 0 w 2016965"/>
                <a:gd name="connsiteY0-188" fmla="*/ 1550198 h 1550198"/>
                <a:gd name="connsiteX1-189" fmla="*/ 932945 w 2016965"/>
                <a:gd name="connsiteY1-190" fmla="*/ 0 h 1550198"/>
                <a:gd name="connsiteX2-191" fmla="*/ 1921513 w 2016965"/>
                <a:gd name="connsiteY2-192" fmla="*/ 6761 h 1550198"/>
                <a:gd name="connsiteX3-193" fmla="*/ 2016965 w 2016965"/>
                <a:gd name="connsiteY3-194" fmla="*/ 100606 h 1550198"/>
                <a:gd name="connsiteX4-195" fmla="*/ 1019414 w 2016965"/>
                <a:gd name="connsiteY4-196" fmla="*/ 1548529 h 1550198"/>
                <a:gd name="connsiteX5-197" fmla="*/ 0 w 2016965"/>
                <a:gd name="connsiteY5-198" fmla="*/ 1550198 h 155019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16965" h="1550198">
                  <a:moveTo>
                    <a:pt x="0" y="1550198"/>
                  </a:moveTo>
                  <a:cubicBezTo>
                    <a:pt x="656072" y="156046"/>
                    <a:pt x="633613" y="123013"/>
                    <a:pt x="932945" y="0"/>
                  </a:cubicBezTo>
                  <a:lnTo>
                    <a:pt x="1921513" y="6761"/>
                  </a:lnTo>
                  <a:cubicBezTo>
                    <a:pt x="1975726" y="34055"/>
                    <a:pt x="1988721" y="50814"/>
                    <a:pt x="2016965" y="100606"/>
                  </a:cubicBezTo>
                  <a:cubicBezTo>
                    <a:pt x="1738135" y="-198728"/>
                    <a:pt x="1269541" y="1097480"/>
                    <a:pt x="1019414" y="1548529"/>
                  </a:cubicBezTo>
                  <a:lnTo>
                    <a:pt x="0" y="155019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lumMod val="50000"/>
                    <a:lumOff val="50000"/>
                  </a:schemeClr>
                </a:solidFill>
              </a:endParaRPr>
            </a:p>
          </p:txBody>
        </p:sp>
        <p:grpSp>
          <p:nvGrpSpPr>
            <p:cNvPr id="120" name="组合 41"/>
            <p:cNvGrpSpPr/>
            <p:nvPr/>
          </p:nvGrpSpPr>
          <p:grpSpPr>
            <a:xfrm>
              <a:off x="2954912" y="2081601"/>
              <a:ext cx="366085" cy="301752"/>
              <a:chOff x="5146675" y="766763"/>
              <a:chExt cx="1590676" cy="1338263"/>
            </a:xfrm>
            <a:solidFill>
              <a:schemeClr val="bg1"/>
            </a:solidFill>
          </p:grpSpPr>
          <p:sp>
            <p:nvSpPr>
              <p:cNvPr id="121" name="Oval 18"/>
              <p:cNvSpPr>
                <a:spLocks noChangeArrowheads="1"/>
              </p:cNvSpPr>
              <p:nvPr/>
            </p:nvSpPr>
            <p:spPr bwMode="auto">
              <a:xfrm>
                <a:off x="5675313" y="766763"/>
                <a:ext cx="533400" cy="5349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22" name="Freeform 19"/>
              <p:cNvSpPr/>
              <p:nvPr/>
            </p:nvSpPr>
            <p:spPr bwMode="auto">
              <a:xfrm>
                <a:off x="5511800" y="1344613"/>
                <a:ext cx="860425" cy="760413"/>
              </a:xfrm>
              <a:custGeom>
                <a:avLst/>
                <a:gdLst>
                  <a:gd name="T0" fmla="*/ 201 w 301"/>
                  <a:gd name="T1" fmla="*/ 0 h 266"/>
                  <a:gd name="T2" fmla="*/ 151 w 301"/>
                  <a:gd name="T3" fmla="*/ 67 h 266"/>
                  <a:gd name="T4" fmla="*/ 101 w 301"/>
                  <a:gd name="T5" fmla="*/ 0 h 266"/>
                  <a:gd name="T6" fmla="*/ 0 w 301"/>
                  <a:gd name="T7" fmla="*/ 144 h 266"/>
                  <a:gd name="T8" fmla="*/ 0 w 301"/>
                  <a:gd name="T9" fmla="*/ 235 h 266"/>
                  <a:gd name="T10" fmla="*/ 0 w 301"/>
                  <a:gd name="T11" fmla="*/ 235 h 266"/>
                  <a:gd name="T12" fmla="*/ 151 w 301"/>
                  <a:gd name="T13" fmla="*/ 266 h 266"/>
                  <a:gd name="T14" fmla="*/ 301 w 301"/>
                  <a:gd name="T15" fmla="*/ 235 h 266"/>
                  <a:gd name="T16" fmla="*/ 301 w 301"/>
                  <a:gd name="T17" fmla="*/ 235 h 266"/>
                  <a:gd name="T18" fmla="*/ 301 w 301"/>
                  <a:gd name="T19" fmla="*/ 144 h 266"/>
                  <a:gd name="T20" fmla="*/ 201 w 301"/>
                  <a:gd name="T21"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1" h="266">
                    <a:moveTo>
                      <a:pt x="201" y="0"/>
                    </a:moveTo>
                    <a:cubicBezTo>
                      <a:pt x="151" y="67"/>
                      <a:pt x="151" y="67"/>
                      <a:pt x="151" y="67"/>
                    </a:cubicBezTo>
                    <a:cubicBezTo>
                      <a:pt x="101" y="0"/>
                      <a:pt x="101" y="0"/>
                      <a:pt x="101" y="0"/>
                    </a:cubicBezTo>
                    <a:cubicBezTo>
                      <a:pt x="42" y="21"/>
                      <a:pt x="0" y="78"/>
                      <a:pt x="0" y="144"/>
                    </a:cubicBezTo>
                    <a:cubicBezTo>
                      <a:pt x="0" y="235"/>
                      <a:pt x="0" y="235"/>
                      <a:pt x="0" y="235"/>
                    </a:cubicBezTo>
                    <a:cubicBezTo>
                      <a:pt x="0" y="235"/>
                      <a:pt x="0" y="235"/>
                      <a:pt x="0" y="235"/>
                    </a:cubicBezTo>
                    <a:cubicBezTo>
                      <a:pt x="3" y="252"/>
                      <a:pt x="69" y="266"/>
                      <a:pt x="151" y="266"/>
                    </a:cubicBezTo>
                    <a:cubicBezTo>
                      <a:pt x="232" y="266"/>
                      <a:pt x="298" y="252"/>
                      <a:pt x="301" y="235"/>
                    </a:cubicBezTo>
                    <a:cubicBezTo>
                      <a:pt x="301" y="235"/>
                      <a:pt x="301" y="235"/>
                      <a:pt x="301" y="235"/>
                    </a:cubicBezTo>
                    <a:cubicBezTo>
                      <a:pt x="301" y="144"/>
                      <a:pt x="301" y="144"/>
                      <a:pt x="301" y="144"/>
                    </a:cubicBezTo>
                    <a:cubicBezTo>
                      <a:pt x="301" y="78"/>
                      <a:pt x="259" y="21"/>
                      <a:pt x="20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23" name="Freeform 20"/>
              <p:cNvSpPr/>
              <p:nvPr/>
            </p:nvSpPr>
            <p:spPr bwMode="auto">
              <a:xfrm>
                <a:off x="5900738" y="1319213"/>
                <a:ext cx="85725" cy="50800"/>
              </a:xfrm>
              <a:custGeom>
                <a:avLst/>
                <a:gdLst>
                  <a:gd name="T0" fmla="*/ 30 w 30"/>
                  <a:gd name="T1" fmla="*/ 1 h 18"/>
                  <a:gd name="T2" fmla="*/ 15 w 30"/>
                  <a:gd name="T3" fmla="*/ 0 h 18"/>
                  <a:gd name="T4" fmla="*/ 1 w 30"/>
                  <a:gd name="T5" fmla="*/ 1 h 18"/>
                  <a:gd name="T6" fmla="*/ 7 w 30"/>
                  <a:gd name="T7" fmla="*/ 18 h 18"/>
                  <a:gd name="T8" fmla="*/ 24 w 30"/>
                  <a:gd name="T9" fmla="*/ 18 h 18"/>
                  <a:gd name="T10" fmla="*/ 30 w 30"/>
                  <a:gd name="T11" fmla="*/ 1 h 18"/>
                </a:gdLst>
                <a:ahLst/>
                <a:cxnLst>
                  <a:cxn ang="0">
                    <a:pos x="T0" y="T1"/>
                  </a:cxn>
                  <a:cxn ang="0">
                    <a:pos x="T2" y="T3"/>
                  </a:cxn>
                  <a:cxn ang="0">
                    <a:pos x="T4" y="T5"/>
                  </a:cxn>
                  <a:cxn ang="0">
                    <a:pos x="T6" y="T7"/>
                  </a:cxn>
                  <a:cxn ang="0">
                    <a:pos x="T8" y="T9"/>
                  </a:cxn>
                  <a:cxn ang="0">
                    <a:pos x="T10" y="T11"/>
                  </a:cxn>
                </a:cxnLst>
                <a:rect l="0" t="0" r="r" b="b"/>
                <a:pathLst>
                  <a:path w="30" h="18">
                    <a:moveTo>
                      <a:pt x="30" y="1"/>
                    </a:moveTo>
                    <a:cubicBezTo>
                      <a:pt x="25" y="0"/>
                      <a:pt x="20" y="0"/>
                      <a:pt x="15" y="0"/>
                    </a:cubicBezTo>
                    <a:cubicBezTo>
                      <a:pt x="10" y="0"/>
                      <a:pt x="6" y="0"/>
                      <a:pt x="1" y="1"/>
                    </a:cubicBezTo>
                    <a:cubicBezTo>
                      <a:pt x="1" y="1"/>
                      <a:pt x="0" y="11"/>
                      <a:pt x="7" y="18"/>
                    </a:cubicBezTo>
                    <a:cubicBezTo>
                      <a:pt x="7" y="18"/>
                      <a:pt x="18" y="18"/>
                      <a:pt x="24" y="18"/>
                    </a:cubicBezTo>
                    <a:cubicBezTo>
                      <a:pt x="24" y="18"/>
                      <a:pt x="30" y="1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24" name="Freeform 21"/>
              <p:cNvSpPr/>
              <p:nvPr/>
            </p:nvSpPr>
            <p:spPr bwMode="auto">
              <a:xfrm>
                <a:off x="5894388" y="1377951"/>
                <a:ext cx="95250" cy="130175"/>
              </a:xfrm>
              <a:custGeom>
                <a:avLst/>
                <a:gdLst>
                  <a:gd name="T0" fmla="*/ 15 w 60"/>
                  <a:gd name="T1" fmla="*/ 0 h 82"/>
                  <a:gd name="T2" fmla="*/ 47 w 60"/>
                  <a:gd name="T3" fmla="*/ 0 h 82"/>
                  <a:gd name="T4" fmla="*/ 60 w 60"/>
                  <a:gd name="T5" fmla="*/ 47 h 82"/>
                  <a:gd name="T6" fmla="*/ 31 w 60"/>
                  <a:gd name="T7" fmla="*/ 82 h 82"/>
                  <a:gd name="T8" fmla="*/ 0 w 60"/>
                  <a:gd name="T9" fmla="*/ 47 h 82"/>
                  <a:gd name="T10" fmla="*/ 15 w 60"/>
                  <a:gd name="T11" fmla="*/ 0 h 82"/>
                </a:gdLst>
                <a:ahLst/>
                <a:cxnLst>
                  <a:cxn ang="0">
                    <a:pos x="T0" y="T1"/>
                  </a:cxn>
                  <a:cxn ang="0">
                    <a:pos x="T2" y="T3"/>
                  </a:cxn>
                  <a:cxn ang="0">
                    <a:pos x="T4" y="T5"/>
                  </a:cxn>
                  <a:cxn ang="0">
                    <a:pos x="T6" y="T7"/>
                  </a:cxn>
                  <a:cxn ang="0">
                    <a:pos x="T8" y="T9"/>
                  </a:cxn>
                  <a:cxn ang="0">
                    <a:pos x="T10" y="T11"/>
                  </a:cxn>
                </a:cxnLst>
                <a:rect l="0" t="0" r="r" b="b"/>
                <a:pathLst>
                  <a:path w="60" h="82">
                    <a:moveTo>
                      <a:pt x="15" y="0"/>
                    </a:moveTo>
                    <a:lnTo>
                      <a:pt x="47" y="0"/>
                    </a:lnTo>
                    <a:lnTo>
                      <a:pt x="60" y="47"/>
                    </a:lnTo>
                    <a:lnTo>
                      <a:pt x="31" y="82"/>
                    </a:lnTo>
                    <a:lnTo>
                      <a:pt x="0" y="47"/>
                    </a:lnTo>
                    <a:lnTo>
                      <a:pt x="1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25" name="Freeform 22"/>
              <p:cNvSpPr/>
              <p:nvPr/>
            </p:nvSpPr>
            <p:spPr bwMode="auto">
              <a:xfrm>
                <a:off x="5432425" y="1427163"/>
                <a:ext cx="71438" cy="96838"/>
              </a:xfrm>
              <a:custGeom>
                <a:avLst/>
                <a:gdLst>
                  <a:gd name="T0" fmla="*/ 23 w 45"/>
                  <a:gd name="T1" fmla="*/ 61 h 61"/>
                  <a:gd name="T2" fmla="*/ 45 w 45"/>
                  <a:gd name="T3" fmla="*/ 34 h 61"/>
                  <a:gd name="T4" fmla="*/ 34 w 45"/>
                  <a:gd name="T5" fmla="*/ 0 h 61"/>
                  <a:gd name="T6" fmla="*/ 11 w 45"/>
                  <a:gd name="T7" fmla="*/ 0 h 61"/>
                  <a:gd name="T8" fmla="*/ 0 w 45"/>
                  <a:gd name="T9" fmla="*/ 34 h 61"/>
                  <a:gd name="T10" fmla="*/ 23 w 45"/>
                  <a:gd name="T11" fmla="*/ 61 h 61"/>
                </a:gdLst>
                <a:ahLst/>
                <a:cxnLst>
                  <a:cxn ang="0">
                    <a:pos x="T0" y="T1"/>
                  </a:cxn>
                  <a:cxn ang="0">
                    <a:pos x="T2" y="T3"/>
                  </a:cxn>
                  <a:cxn ang="0">
                    <a:pos x="T4" y="T5"/>
                  </a:cxn>
                  <a:cxn ang="0">
                    <a:pos x="T6" y="T7"/>
                  </a:cxn>
                  <a:cxn ang="0">
                    <a:pos x="T8" y="T9"/>
                  </a:cxn>
                  <a:cxn ang="0">
                    <a:pos x="T10" y="T11"/>
                  </a:cxn>
                </a:cxnLst>
                <a:rect l="0" t="0" r="r" b="b"/>
                <a:pathLst>
                  <a:path w="45" h="61">
                    <a:moveTo>
                      <a:pt x="23" y="61"/>
                    </a:moveTo>
                    <a:lnTo>
                      <a:pt x="45" y="34"/>
                    </a:lnTo>
                    <a:lnTo>
                      <a:pt x="34" y="0"/>
                    </a:lnTo>
                    <a:lnTo>
                      <a:pt x="11" y="0"/>
                    </a:lnTo>
                    <a:lnTo>
                      <a:pt x="0" y="34"/>
                    </a:lnTo>
                    <a:lnTo>
                      <a:pt x="23"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26" name="Freeform 23"/>
              <p:cNvSpPr/>
              <p:nvPr/>
            </p:nvSpPr>
            <p:spPr bwMode="auto">
              <a:xfrm>
                <a:off x="5146675" y="1401763"/>
                <a:ext cx="465138" cy="568325"/>
              </a:xfrm>
              <a:custGeom>
                <a:avLst/>
                <a:gdLst>
                  <a:gd name="T0" fmla="*/ 150 w 163"/>
                  <a:gd name="T1" fmla="*/ 0 h 199"/>
                  <a:gd name="T2" fmla="*/ 113 w 163"/>
                  <a:gd name="T3" fmla="*/ 50 h 199"/>
                  <a:gd name="T4" fmla="*/ 75 w 163"/>
                  <a:gd name="T5" fmla="*/ 0 h 199"/>
                  <a:gd name="T6" fmla="*/ 0 w 163"/>
                  <a:gd name="T7" fmla="*/ 108 h 199"/>
                  <a:gd name="T8" fmla="*/ 0 w 163"/>
                  <a:gd name="T9" fmla="*/ 176 h 199"/>
                  <a:gd name="T10" fmla="*/ 0 w 163"/>
                  <a:gd name="T11" fmla="*/ 176 h 199"/>
                  <a:gd name="T12" fmla="*/ 113 w 163"/>
                  <a:gd name="T13" fmla="*/ 199 h 199"/>
                  <a:gd name="T14" fmla="*/ 114 w 163"/>
                  <a:gd name="T15" fmla="*/ 199 h 199"/>
                  <a:gd name="T16" fmla="*/ 114 w 163"/>
                  <a:gd name="T17" fmla="*/ 124 h 199"/>
                  <a:gd name="T18" fmla="*/ 163 w 163"/>
                  <a:gd name="T19" fmla="*/ 6 h 199"/>
                  <a:gd name="T20" fmla="*/ 150 w 163"/>
                  <a:gd name="T21"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3" h="199">
                    <a:moveTo>
                      <a:pt x="150" y="0"/>
                    </a:moveTo>
                    <a:cubicBezTo>
                      <a:pt x="113" y="50"/>
                      <a:pt x="113" y="50"/>
                      <a:pt x="113" y="50"/>
                    </a:cubicBezTo>
                    <a:cubicBezTo>
                      <a:pt x="75" y="0"/>
                      <a:pt x="75" y="0"/>
                      <a:pt x="75" y="0"/>
                    </a:cubicBezTo>
                    <a:cubicBezTo>
                      <a:pt x="31" y="16"/>
                      <a:pt x="0" y="58"/>
                      <a:pt x="0" y="108"/>
                    </a:cubicBezTo>
                    <a:cubicBezTo>
                      <a:pt x="0" y="176"/>
                      <a:pt x="0" y="176"/>
                      <a:pt x="0" y="176"/>
                    </a:cubicBezTo>
                    <a:cubicBezTo>
                      <a:pt x="0" y="176"/>
                      <a:pt x="0" y="176"/>
                      <a:pt x="0" y="176"/>
                    </a:cubicBezTo>
                    <a:cubicBezTo>
                      <a:pt x="2" y="189"/>
                      <a:pt x="52" y="199"/>
                      <a:pt x="113" y="199"/>
                    </a:cubicBezTo>
                    <a:cubicBezTo>
                      <a:pt x="113" y="199"/>
                      <a:pt x="114" y="199"/>
                      <a:pt x="114" y="199"/>
                    </a:cubicBezTo>
                    <a:cubicBezTo>
                      <a:pt x="114" y="124"/>
                      <a:pt x="114" y="124"/>
                      <a:pt x="114" y="124"/>
                    </a:cubicBezTo>
                    <a:cubicBezTo>
                      <a:pt x="114" y="78"/>
                      <a:pt x="133" y="36"/>
                      <a:pt x="163" y="6"/>
                    </a:cubicBezTo>
                    <a:cubicBezTo>
                      <a:pt x="159" y="3"/>
                      <a:pt x="155" y="2"/>
                      <a:pt x="15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27" name="Freeform 24"/>
              <p:cNvSpPr/>
              <p:nvPr/>
            </p:nvSpPr>
            <p:spPr bwMode="auto">
              <a:xfrm>
                <a:off x="5438775" y="1381126"/>
                <a:ext cx="61913" cy="41275"/>
              </a:xfrm>
              <a:custGeom>
                <a:avLst/>
                <a:gdLst>
                  <a:gd name="T0" fmla="*/ 18 w 22"/>
                  <a:gd name="T1" fmla="*/ 14 h 14"/>
                  <a:gd name="T2" fmla="*/ 22 w 22"/>
                  <a:gd name="T3" fmla="*/ 1 h 14"/>
                  <a:gd name="T4" fmla="*/ 11 w 22"/>
                  <a:gd name="T5" fmla="*/ 0 h 14"/>
                  <a:gd name="T6" fmla="*/ 0 w 22"/>
                  <a:gd name="T7" fmla="*/ 1 h 14"/>
                  <a:gd name="T8" fmla="*/ 5 w 22"/>
                  <a:gd name="T9" fmla="*/ 14 h 14"/>
                  <a:gd name="T10" fmla="*/ 18 w 22"/>
                  <a:gd name="T11" fmla="*/ 14 h 14"/>
                </a:gdLst>
                <a:ahLst/>
                <a:cxnLst>
                  <a:cxn ang="0">
                    <a:pos x="T0" y="T1"/>
                  </a:cxn>
                  <a:cxn ang="0">
                    <a:pos x="T2" y="T3"/>
                  </a:cxn>
                  <a:cxn ang="0">
                    <a:pos x="T4" y="T5"/>
                  </a:cxn>
                  <a:cxn ang="0">
                    <a:pos x="T6" y="T7"/>
                  </a:cxn>
                  <a:cxn ang="0">
                    <a:pos x="T8" y="T9"/>
                  </a:cxn>
                  <a:cxn ang="0">
                    <a:pos x="T10" y="T11"/>
                  </a:cxn>
                </a:cxnLst>
                <a:rect l="0" t="0" r="r" b="b"/>
                <a:pathLst>
                  <a:path w="22" h="14">
                    <a:moveTo>
                      <a:pt x="18" y="14"/>
                    </a:moveTo>
                    <a:cubicBezTo>
                      <a:pt x="18" y="14"/>
                      <a:pt x="22" y="9"/>
                      <a:pt x="22" y="1"/>
                    </a:cubicBezTo>
                    <a:cubicBezTo>
                      <a:pt x="18" y="0"/>
                      <a:pt x="15" y="0"/>
                      <a:pt x="11" y="0"/>
                    </a:cubicBezTo>
                    <a:cubicBezTo>
                      <a:pt x="7" y="0"/>
                      <a:pt x="4" y="0"/>
                      <a:pt x="0" y="1"/>
                    </a:cubicBezTo>
                    <a:cubicBezTo>
                      <a:pt x="0" y="1"/>
                      <a:pt x="0" y="8"/>
                      <a:pt x="5" y="14"/>
                    </a:cubicBezTo>
                    <a:cubicBezTo>
                      <a:pt x="5" y="14"/>
                      <a:pt x="13" y="14"/>
                      <a:pt x="18"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28" name="Oval 25"/>
              <p:cNvSpPr>
                <a:spLocks noChangeArrowheads="1"/>
              </p:cNvSpPr>
              <p:nvPr/>
            </p:nvSpPr>
            <p:spPr bwMode="auto">
              <a:xfrm>
                <a:off x="5267325" y="966788"/>
                <a:ext cx="401638" cy="4032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29" name="Freeform 26"/>
              <p:cNvSpPr/>
              <p:nvPr/>
            </p:nvSpPr>
            <p:spPr bwMode="auto">
              <a:xfrm>
                <a:off x="6386513" y="1381126"/>
                <a:ext cx="61913" cy="41275"/>
              </a:xfrm>
              <a:custGeom>
                <a:avLst/>
                <a:gdLst>
                  <a:gd name="T0" fmla="*/ 17 w 22"/>
                  <a:gd name="T1" fmla="*/ 14 h 14"/>
                  <a:gd name="T2" fmla="*/ 22 w 22"/>
                  <a:gd name="T3" fmla="*/ 1 h 14"/>
                  <a:gd name="T4" fmla="*/ 11 w 22"/>
                  <a:gd name="T5" fmla="*/ 0 h 14"/>
                  <a:gd name="T6" fmla="*/ 0 w 22"/>
                  <a:gd name="T7" fmla="*/ 1 h 14"/>
                  <a:gd name="T8" fmla="*/ 5 w 22"/>
                  <a:gd name="T9" fmla="*/ 14 h 14"/>
                  <a:gd name="T10" fmla="*/ 17 w 22"/>
                  <a:gd name="T11" fmla="*/ 14 h 14"/>
                </a:gdLst>
                <a:ahLst/>
                <a:cxnLst>
                  <a:cxn ang="0">
                    <a:pos x="T0" y="T1"/>
                  </a:cxn>
                  <a:cxn ang="0">
                    <a:pos x="T2" y="T3"/>
                  </a:cxn>
                  <a:cxn ang="0">
                    <a:pos x="T4" y="T5"/>
                  </a:cxn>
                  <a:cxn ang="0">
                    <a:pos x="T6" y="T7"/>
                  </a:cxn>
                  <a:cxn ang="0">
                    <a:pos x="T8" y="T9"/>
                  </a:cxn>
                  <a:cxn ang="0">
                    <a:pos x="T10" y="T11"/>
                  </a:cxn>
                </a:cxnLst>
                <a:rect l="0" t="0" r="r" b="b"/>
                <a:pathLst>
                  <a:path w="22" h="14">
                    <a:moveTo>
                      <a:pt x="17" y="14"/>
                    </a:moveTo>
                    <a:cubicBezTo>
                      <a:pt x="17" y="14"/>
                      <a:pt x="22" y="9"/>
                      <a:pt x="22" y="1"/>
                    </a:cubicBezTo>
                    <a:cubicBezTo>
                      <a:pt x="18" y="0"/>
                      <a:pt x="15" y="0"/>
                      <a:pt x="11" y="0"/>
                    </a:cubicBezTo>
                    <a:cubicBezTo>
                      <a:pt x="7" y="0"/>
                      <a:pt x="4" y="0"/>
                      <a:pt x="0" y="1"/>
                    </a:cubicBezTo>
                    <a:cubicBezTo>
                      <a:pt x="0" y="1"/>
                      <a:pt x="0" y="8"/>
                      <a:pt x="5" y="14"/>
                    </a:cubicBezTo>
                    <a:cubicBezTo>
                      <a:pt x="5" y="14"/>
                      <a:pt x="13" y="14"/>
                      <a:pt x="1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30" name="Freeform 27"/>
              <p:cNvSpPr/>
              <p:nvPr/>
            </p:nvSpPr>
            <p:spPr bwMode="auto">
              <a:xfrm>
                <a:off x="6380163" y="1427163"/>
                <a:ext cx="71438" cy="96838"/>
              </a:xfrm>
              <a:custGeom>
                <a:avLst/>
                <a:gdLst>
                  <a:gd name="T0" fmla="*/ 24 w 45"/>
                  <a:gd name="T1" fmla="*/ 61 h 61"/>
                  <a:gd name="T2" fmla="*/ 45 w 45"/>
                  <a:gd name="T3" fmla="*/ 34 h 61"/>
                  <a:gd name="T4" fmla="*/ 34 w 45"/>
                  <a:gd name="T5" fmla="*/ 0 h 61"/>
                  <a:gd name="T6" fmla="*/ 11 w 45"/>
                  <a:gd name="T7" fmla="*/ 0 h 61"/>
                  <a:gd name="T8" fmla="*/ 0 w 45"/>
                  <a:gd name="T9" fmla="*/ 34 h 61"/>
                  <a:gd name="T10" fmla="*/ 24 w 45"/>
                  <a:gd name="T11" fmla="*/ 61 h 61"/>
                </a:gdLst>
                <a:ahLst/>
                <a:cxnLst>
                  <a:cxn ang="0">
                    <a:pos x="T0" y="T1"/>
                  </a:cxn>
                  <a:cxn ang="0">
                    <a:pos x="T2" y="T3"/>
                  </a:cxn>
                  <a:cxn ang="0">
                    <a:pos x="T4" y="T5"/>
                  </a:cxn>
                  <a:cxn ang="0">
                    <a:pos x="T6" y="T7"/>
                  </a:cxn>
                  <a:cxn ang="0">
                    <a:pos x="T8" y="T9"/>
                  </a:cxn>
                  <a:cxn ang="0">
                    <a:pos x="T10" y="T11"/>
                  </a:cxn>
                </a:cxnLst>
                <a:rect l="0" t="0" r="r" b="b"/>
                <a:pathLst>
                  <a:path w="45" h="61">
                    <a:moveTo>
                      <a:pt x="24" y="61"/>
                    </a:moveTo>
                    <a:lnTo>
                      <a:pt x="45" y="34"/>
                    </a:lnTo>
                    <a:lnTo>
                      <a:pt x="34" y="0"/>
                    </a:lnTo>
                    <a:lnTo>
                      <a:pt x="11" y="0"/>
                    </a:lnTo>
                    <a:lnTo>
                      <a:pt x="0" y="34"/>
                    </a:lnTo>
                    <a:lnTo>
                      <a:pt x="24"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31" name="Oval 28"/>
              <p:cNvSpPr>
                <a:spLocks noChangeArrowheads="1"/>
              </p:cNvSpPr>
              <p:nvPr/>
            </p:nvSpPr>
            <p:spPr bwMode="auto">
              <a:xfrm>
                <a:off x="6215063" y="966788"/>
                <a:ext cx="403225" cy="4032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32" name="Freeform 29"/>
              <p:cNvSpPr/>
              <p:nvPr/>
            </p:nvSpPr>
            <p:spPr bwMode="auto">
              <a:xfrm>
                <a:off x="6272213" y="1401763"/>
                <a:ext cx="465138" cy="568325"/>
              </a:xfrm>
              <a:custGeom>
                <a:avLst/>
                <a:gdLst>
                  <a:gd name="T0" fmla="*/ 88 w 163"/>
                  <a:gd name="T1" fmla="*/ 0 h 199"/>
                  <a:gd name="T2" fmla="*/ 51 w 163"/>
                  <a:gd name="T3" fmla="*/ 50 h 199"/>
                  <a:gd name="T4" fmla="*/ 13 w 163"/>
                  <a:gd name="T5" fmla="*/ 0 h 199"/>
                  <a:gd name="T6" fmla="*/ 0 w 163"/>
                  <a:gd name="T7" fmla="*/ 6 h 199"/>
                  <a:gd name="T8" fmla="*/ 49 w 163"/>
                  <a:gd name="T9" fmla="*/ 124 h 199"/>
                  <a:gd name="T10" fmla="*/ 49 w 163"/>
                  <a:gd name="T11" fmla="*/ 199 h 199"/>
                  <a:gd name="T12" fmla="*/ 51 w 163"/>
                  <a:gd name="T13" fmla="*/ 199 h 199"/>
                  <a:gd name="T14" fmla="*/ 163 w 163"/>
                  <a:gd name="T15" fmla="*/ 176 h 199"/>
                  <a:gd name="T16" fmla="*/ 163 w 163"/>
                  <a:gd name="T17" fmla="*/ 176 h 199"/>
                  <a:gd name="T18" fmla="*/ 163 w 163"/>
                  <a:gd name="T19" fmla="*/ 108 h 199"/>
                  <a:gd name="T20" fmla="*/ 88 w 163"/>
                  <a:gd name="T21"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3" h="199">
                    <a:moveTo>
                      <a:pt x="88" y="0"/>
                    </a:moveTo>
                    <a:cubicBezTo>
                      <a:pt x="51" y="50"/>
                      <a:pt x="51" y="50"/>
                      <a:pt x="51" y="50"/>
                    </a:cubicBezTo>
                    <a:cubicBezTo>
                      <a:pt x="13" y="0"/>
                      <a:pt x="13" y="0"/>
                      <a:pt x="13" y="0"/>
                    </a:cubicBezTo>
                    <a:cubicBezTo>
                      <a:pt x="9" y="2"/>
                      <a:pt x="4" y="3"/>
                      <a:pt x="0" y="6"/>
                    </a:cubicBezTo>
                    <a:cubicBezTo>
                      <a:pt x="30" y="36"/>
                      <a:pt x="49" y="78"/>
                      <a:pt x="49" y="124"/>
                    </a:cubicBezTo>
                    <a:cubicBezTo>
                      <a:pt x="49" y="199"/>
                      <a:pt x="49" y="199"/>
                      <a:pt x="49" y="199"/>
                    </a:cubicBezTo>
                    <a:cubicBezTo>
                      <a:pt x="50" y="199"/>
                      <a:pt x="50" y="199"/>
                      <a:pt x="51" y="199"/>
                    </a:cubicBezTo>
                    <a:cubicBezTo>
                      <a:pt x="112" y="199"/>
                      <a:pt x="161" y="189"/>
                      <a:pt x="163" y="176"/>
                    </a:cubicBezTo>
                    <a:cubicBezTo>
                      <a:pt x="163" y="176"/>
                      <a:pt x="163" y="176"/>
                      <a:pt x="163" y="176"/>
                    </a:cubicBezTo>
                    <a:cubicBezTo>
                      <a:pt x="163" y="108"/>
                      <a:pt x="163" y="108"/>
                      <a:pt x="163" y="108"/>
                    </a:cubicBezTo>
                    <a:cubicBezTo>
                      <a:pt x="163" y="58"/>
                      <a:pt x="132" y="16"/>
                      <a:pt x="8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grpSp>
      </p:grpSp>
      <p:grpSp>
        <p:nvGrpSpPr>
          <p:cNvPr id="68" name="Group 67"/>
          <p:cNvGrpSpPr/>
          <p:nvPr/>
        </p:nvGrpSpPr>
        <p:grpSpPr>
          <a:xfrm>
            <a:off x="3078175" y="3968358"/>
            <a:ext cx="2706952" cy="2075166"/>
            <a:chOff x="2308039" y="2976374"/>
            <a:chExt cx="2030743" cy="1556780"/>
          </a:xfrm>
        </p:grpSpPr>
        <p:sp>
          <p:nvSpPr>
            <p:cNvPr id="78" name="任意多边形 76"/>
            <p:cNvSpPr/>
            <p:nvPr/>
          </p:nvSpPr>
          <p:spPr>
            <a:xfrm flipV="1">
              <a:off x="3938690" y="4256236"/>
              <a:ext cx="400092" cy="231784"/>
            </a:xfrm>
            <a:custGeom>
              <a:avLst/>
              <a:gdLst>
                <a:gd name="connsiteX0" fmla="*/ 367678 w 370875"/>
                <a:gd name="connsiteY0" fmla="*/ 140677 h 140677"/>
                <a:gd name="connsiteX1" fmla="*/ 370875 w 370875"/>
                <a:gd name="connsiteY1" fmla="*/ 0 h 140677"/>
                <a:gd name="connsiteX2" fmla="*/ 0 w 370875"/>
                <a:gd name="connsiteY2" fmla="*/ 134282 h 140677"/>
                <a:gd name="connsiteX3" fmla="*/ 367678 w 370875"/>
                <a:gd name="connsiteY3" fmla="*/ 140677 h 140677"/>
                <a:gd name="connsiteX0-1" fmla="*/ 367678 w 370875"/>
                <a:gd name="connsiteY0-2" fmla="*/ 232793 h 232793"/>
                <a:gd name="connsiteX1-3" fmla="*/ 370875 w 370875"/>
                <a:gd name="connsiteY1-4" fmla="*/ 92116 h 232793"/>
                <a:gd name="connsiteX2-5" fmla="*/ 0 w 370875"/>
                <a:gd name="connsiteY2-6" fmla="*/ 226398 h 232793"/>
                <a:gd name="connsiteX3-7" fmla="*/ 367678 w 370875"/>
                <a:gd name="connsiteY3-8" fmla="*/ 232793 h 232793"/>
                <a:gd name="connsiteX0-9" fmla="*/ 367678 w 370875"/>
                <a:gd name="connsiteY0-10" fmla="*/ 233290 h 233290"/>
                <a:gd name="connsiteX1-11" fmla="*/ 370875 w 370875"/>
                <a:gd name="connsiteY1-12" fmla="*/ 92613 h 233290"/>
                <a:gd name="connsiteX2-13" fmla="*/ 0 w 370875"/>
                <a:gd name="connsiteY2-14" fmla="*/ 226895 h 233290"/>
                <a:gd name="connsiteX3-15" fmla="*/ 367678 w 370875"/>
                <a:gd name="connsiteY3-16" fmla="*/ 233290 h 233290"/>
                <a:gd name="connsiteX0-17" fmla="*/ 367678 w 370875"/>
                <a:gd name="connsiteY0-18" fmla="*/ 229170 h 229170"/>
                <a:gd name="connsiteX1-19" fmla="*/ 370875 w 370875"/>
                <a:gd name="connsiteY1-20" fmla="*/ 88493 h 229170"/>
                <a:gd name="connsiteX2-21" fmla="*/ 0 w 370875"/>
                <a:gd name="connsiteY2-22" fmla="*/ 222775 h 229170"/>
                <a:gd name="connsiteX3-23" fmla="*/ 367678 w 370875"/>
                <a:gd name="connsiteY3-24" fmla="*/ 229170 h 229170"/>
                <a:gd name="connsiteX0-25" fmla="*/ 386861 w 390058"/>
                <a:gd name="connsiteY0-26" fmla="*/ 227542 h 230739"/>
                <a:gd name="connsiteX1-27" fmla="*/ 390058 w 390058"/>
                <a:gd name="connsiteY1-28" fmla="*/ 86865 h 230739"/>
                <a:gd name="connsiteX2-29" fmla="*/ 0 w 390058"/>
                <a:gd name="connsiteY2-30" fmla="*/ 230739 h 230739"/>
                <a:gd name="connsiteX3-31" fmla="*/ 386861 w 390058"/>
                <a:gd name="connsiteY3-32" fmla="*/ 227542 h 230739"/>
                <a:gd name="connsiteX0-33" fmla="*/ 386861 w 390058"/>
                <a:gd name="connsiteY0-34" fmla="*/ 231640 h 234837"/>
                <a:gd name="connsiteX1-35" fmla="*/ 390058 w 390058"/>
                <a:gd name="connsiteY1-36" fmla="*/ 90963 h 234837"/>
                <a:gd name="connsiteX2-37" fmla="*/ 0 w 390058"/>
                <a:gd name="connsiteY2-38" fmla="*/ 234837 h 234837"/>
                <a:gd name="connsiteX3-39" fmla="*/ 386861 w 390058"/>
                <a:gd name="connsiteY3-40" fmla="*/ 231640 h 234837"/>
                <a:gd name="connsiteX0-41" fmla="*/ 386861 w 397219"/>
                <a:gd name="connsiteY0-42" fmla="*/ 231640 h 234837"/>
                <a:gd name="connsiteX1-43" fmla="*/ 390058 w 397219"/>
                <a:gd name="connsiteY1-44" fmla="*/ 90963 h 234837"/>
                <a:gd name="connsiteX2-45" fmla="*/ 0 w 397219"/>
                <a:gd name="connsiteY2-46" fmla="*/ 234837 h 234837"/>
                <a:gd name="connsiteX3-47" fmla="*/ 386861 w 397219"/>
                <a:gd name="connsiteY3-48" fmla="*/ 231640 h 234837"/>
                <a:gd name="connsiteX0-49" fmla="*/ 386861 w 401264"/>
                <a:gd name="connsiteY0-50" fmla="*/ 231640 h 234837"/>
                <a:gd name="connsiteX1-51" fmla="*/ 390058 w 401264"/>
                <a:gd name="connsiteY1-52" fmla="*/ 90963 h 234837"/>
                <a:gd name="connsiteX2-53" fmla="*/ 0 w 401264"/>
                <a:gd name="connsiteY2-54" fmla="*/ 234837 h 234837"/>
                <a:gd name="connsiteX3-55" fmla="*/ 386861 w 401264"/>
                <a:gd name="connsiteY3-56" fmla="*/ 231640 h 234837"/>
                <a:gd name="connsiteX0-57" fmla="*/ 386861 w 406990"/>
                <a:gd name="connsiteY0-58" fmla="*/ 231640 h 234837"/>
                <a:gd name="connsiteX1-59" fmla="*/ 390058 w 406990"/>
                <a:gd name="connsiteY1-60" fmla="*/ 90963 h 234837"/>
                <a:gd name="connsiteX2-61" fmla="*/ 0 w 406990"/>
                <a:gd name="connsiteY2-62" fmla="*/ 234837 h 234837"/>
                <a:gd name="connsiteX3-63" fmla="*/ 386861 w 406990"/>
                <a:gd name="connsiteY3-64" fmla="*/ 231640 h 234837"/>
                <a:gd name="connsiteX0-65" fmla="*/ 386861 w 400092"/>
                <a:gd name="connsiteY0-66" fmla="*/ 231640 h 234837"/>
                <a:gd name="connsiteX1-67" fmla="*/ 390058 w 400092"/>
                <a:gd name="connsiteY1-68" fmla="*/ 90963 h 234837"/>
                <a:gd name="connsiteX2-69" fmla="*/ 0 w 400092"/>
                <a:gd name="connsiteY2-70" fmla="*/ 234837 h 234837"/>
                <a:gd name="connsiteX3-71" fmla="*/ 386861 w 400092"/>
                <a:gd name="connsiteY3-72" fmla="*/ 231640 h 234837"/>
                <a:gd name="connsiteX0-73" fmla="*/ 386861 w 400092"/>
                <a:gd name="connsiteY0-74" fmla="*/ 231640 h 234837"/>
                <a:gd name="connsiteX1-75" fmla="*/ 390058 w 400092"/>
                <a:gd name="connsiteY1-76" fmla="*/ 90963 h 234837"/>
                <a:gd name="connsiteX2-77" fmla="*/ 0 w 400092"/>
                <a:gd name="connsiteY2-78" fmla="*/ 234837 h 234837"/>
                <a:gd name="connsiteX3-79" fmla="*/ 386861 w 400092"/>
                <a:gd name="connsiteY3-80" fmla="*/ 231640 h 234837"/>
                <a:gd name="connsiteX0-81" fmla="*/ 386861 w 400092"/>
                <a:gd name="connsiteY0-82" fmla="*/ 228587 h 231784"/>
                <a:gd name="connsiteX1-83" fmla="*/ 390058 w 400092"/>
                <a:gd name="connsiteY1-84" fmla="*/ 87910 h 231784"/>
                <a:gd name="connsiteX2-85" fmla="*/ 0 w 400092"/>
                <a:gd name="connsiteY2-86" fmla="*/ 231784 h 231784"/>
                <a:gd name="connsiteX3-87" fmla="*/ 386861 w 400092"/>
                <a:gd name="connsiteY3-88" fmla="*/ 228587 h 231784"/>
              </a:gdLst>
              <a:ahLst/>
              <a:cxnLst>
                <a:cxn ang="0">
                  <a:pos x="connsiteX0-1" y="connsiteY0-2"/>
                </a:cxn>
                <a:cxn ang="0">
                  <a:pos x="connsiteX1-3" y="connsiteY1-4"/>
                </a:cxn>
                <a:cxn ang="0">
                  <a:pos x="connsiteX2-5" y="connsiteY2-6"/>
                </a:cxn>
                <a:cxn ang="0">
                  <a:pos x="connsiteX3-7" y="connsiteY3-8"/>
                </a:cxn>
              </a:cxnLst>
              <a:rect l="l" t="t" r="r" b="b"/>
              <a:pathLst>
                <a:path w="400092" h="231784">
                  <a:moveTo>
                    <a:pt x="386861" y="228587"/>
                  </a:moveTo>
                  <a:cubicBezTo>
                    <a:pt x="399561" y="220066"/>
                    <a:pt x="407403" y="162418"/>
                    <a:pt x="390058" y="87910"/>
                  </a:cubicBezTo>
                  <a:cubicBezTo>
                    <a:pt x="295691" y="-157526"/>
                    <a:pt x="37301" y="183825"/>
                    <a:pt x="0" y="231784"/>
                  </a:cubicBezTo>
                  <a:lnTo>
                    <a:pt x="386861" y="228587"/>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lumMod val="50000"/>
                    <a:lumOff val="50000"/>
                  </a:schemeClr>
                </a:solidFill>
              </a:endParaRPr>
            </a:p>
          </p:txBody>
        </p:sp>
        <p:sp>
          <p:nvSpPr>
            <p:cNvPr id="91" name="任意多边形 48"/>
            <p:cNvSpPr/>
            <p:nvPr/>
          </p:nvSpPr>
          <p:spPr>
            <a:xfrm flipV="1">
              <a:off x="2308039" y="2976374"/>
              <a:ext cx="2020231" cy="1556780"/>
            </a:xfrm>
            <a:custGeom>
              <a:avLst/>
              <a:gdLst>
                <a:gd name="connsiteX0" fmla="*/ 0 w 2042024"/>
                <a:gd name="connsiteY0" fmla="*/ 1566371 h 1570472"/>
                <a:gd name="connsiteX1" fmla="*/ 959505 w 2042024"/>
                <a:gd name="connsiteY1" fmla="*/ 0 h 1570472"/>
                <a:gd name="connsiteX2" fmla="*/ 1943613 w 2042024"/>
                <a:gd name="connsiteY2" fmla="*/ 24603 h 1570472"/>
                <a:gd name="connsiteX3" fmla="*/ 2042024 w 2042024"/>
                <a:gd name="connsiteY3" fmla="*/ 106612 h 1570472"/>
                <a:gd name="connsiteX4" fmla="*/ 1021012 w 2042024"/>
                <a:gd name="connsiteY4" fmla="*/ 1570472 h 1570472"/>
                <a:gd name="connsiteX5" fmla="*/ 0 w 2042024"/>
                <a:gd name="connsiteY5" fmla="*/ 1566371 h 1570472"/>
                <a:gd name="connsiteX0-1" fmla="*/ 0 w 2029722"/>
                <a:gd name="connsiteY0-2" fmla="*/ 1574572 h 1574572"/>
                <a:gd name="connsiteX1-3" fmla="*/ 947203 w 2029722"/>
                <a:gd name="connsiteY1-4" fmla="*/ 0 h 1574572"/>
                <a:gd name="connsiteX2-5" fmla="*/ 1931311 w 2029722"/>
                <a:gd name="connsiteY2-6" fmla="*/ 24603 h 1574572"/>
                <a:gd name="connsiteX3-7" fmla="*/ 2029722 w 2029722"/>
                <a:gd name="connsiteY3-8" fmla="*/ 106612 h 1574572"/>
                <a:gd name="connsiteX4-9" fmla="*/ 1008710 w 2029722"/>
                <a:gd name="connsiteY4-10" fmla="*/ 1570472 h 1574572"/>
                <a:gd name="connsiteX5-11" fmla="*/ 0 w 2029722"/>
                <a:gd name="connsiteY5-12" fmla="*/ 1574572 h 1574572"/>
                <a:gd name="connsiteX0-13" fmla="*/ 0 w 2029722"/>
                <a:gd name="connsiteY0-14" fmla="*/ 1574572 h 1574572"/>
                <a:gd name="connsiteX1-15" fmla="*/ 947203 w 2029722"/>
                <a:gd name="connsiteY1-16" fmla="*/ 0 h 1574572"/>
                <a:gd name="connsiteX2-17" fmla="*/ 1931311 w 2029722"/>
                <a:gd name="connsiteY2-18" fmla="*/ 24603 h 1574572"/>
                <a:gd name="connsiteX3-19" fmla="*/ 2029722 w 2029722"/>
                <a:gd name="connsiteY3-20" fmla="*/ 106612 h 1574572"/>
                <a:gd name="connsiteX4-21" fmla="*/ 1008710 w 2029722"/>
                <a:gd name="connsiteY4-22" fmla="*/ 1570472 h 1574572"/>
                <a:gd name="connsiteX5-23" fmla="*/ 0 w 2029722"/>
                <a:gd name="connsiteY5-24" fmla="*/ 1574572 h 1574572"/>
                <a:gd name="connsiteX0-25" fmla="*/ 0 w 2029722"/>
                <a:gd name="connsiteY0-26" fmla="*/ 1574572 h 1574572"/>
                <a:gd name="connsiteX1-27" fmla="*/ 947203 w 2029722"/>
                <a:gd name="connsiteY1-28" fmla="*/ 0 h 1574572"/>
                <a:gd name="connsiteX2-29" fmla="*/ 1931311 w 2029722"/>
                <a:gd name="connsiteY2-30" fmla="*/ 24603 h 1574572"/>
                <a:gd name="connsiteX3-31" fmla="*/ 2029722 w 2029722"/>
                <a:gd name="connsiteY3-32" fmla="*/ 106612 h 1574572"/>
                <a:gd name="connsiteX4-33" fmla="*/ 1008710 w 2029722"/>
                <a:gd name="connsiteY4-34" fmla="*/ 1570472 h 1574572"/>
                <a:gd name="connsiteX5-35" fmla="*/ 0 w 2029722"/>
                <a:gd name="connsiteY5-36" fmla="*/ 1574572 h 1574572"/>
                <a:gd name="connsiteX0-37" fmla="*/ 0 w 2029722"/>
                <a:gd name="connsiteY0-38" fmla="*/ 1574572 h 1574572"/>
                <a:gd name="connsiteX1-39" fmla="*/ 947203 w 2029722"/>
                <a:gd name="connsiteY1-40" fmla="*/ 0 h 1574572"/>
                <a:gd name="connsiteX2-41" fmla="*/ 1931311 w 2029722"/>
                <a:gd name="connsiteY2-42" fmla="*/ 24603 h 1574572"/>
                <a:gd name="connsiteX3-43" fmla="*/ 2029722 w 2029722"/>
                <a:gd name="connsiteY3-44" fmla="*/ 106612 h 1574572"/>
                <a:gd name="connsiteX4-45" fmla="*/ 1008710 w 2029722"/>
                <a:gd name="connsiteY4-46" fmla="*/ 1570472 h 1574572"/>
                <a:gd name="connsiteX5-47" fmla="*/ 0 w 2029722"/>
                <a:gd name="connsiteY5-48" fmla="*/ 1574572 h 1574572"/>
                <a:gd name="connsiteX0-49" fmla="*/ 0 w 2029722"/>
                <a:gd name="connsiteY0-50" fmla="*/ 1574572 h 1574572"/>
                <a:gd name="connsiteX1-51" fmla="*/ 947203 w 2029722"/>
                <a:gd name="connsiteY1-52" fmla="*/ 0 h 1574572"/>
                <a:gd name="connsiteX2-53" fmla="*/ 1931311 w 2029722"/>
                <a:gd name="connsiteY2-54" fmla="*/ 24603 h 1574572"/>
                <a:gd name="connsiteX3-55" fmla="*/ 2029722 w 2029722"/>
                <a:gd name="connsiteY3-56" fmla="*/ 106612 h 1574572"/>
                <a:gd name="connsiteX4-57" fmla="*/ 1008710 w 2029722"/>
                <a:gd name="connsiteY4-58" fmla="*/ 1570472 h 1574572"/>
                <a:gd name="connsiteX5-59" fmla="*/ 0 w 2029722"/>
                <a:gd name="connsiteY5-60" fmla="*/ 1574572 h 1574572"/>
                <a:gd name="connsiteX0-61" fmla="*/ 0 w 2029722"/>
                <a:gd name="connsiteY0-62" fmla="*/ 1574572 h 1574572"/>
                <a:gd name="connsiteX1-63" fmla="*/ 947203 w 2029722"/>
                <a:gd name="connsiteY1-64" fmla="*/ 0 h 1574572"/>
                <a:gd name="connsiteX2-65" fmla="*/ 1931311 w 2029722"/>
                <a:gd name="connsiteY2-66" fmla="*/ 24603 h 1574572"/>
                <a:gd name="connsiteX3-67" fmla="*/ 2009219 w 2029722"/>
                <a:gd name="connsiteY3-68" fmla="*/ 57406 h 1574572"/>
                <a:gd name="connsiteX4-69" fmla="*/ 2029722 w 2029722"/>
                <a:gd name="connsiteY4-70" fmla="*/ 106612 h 1574572"/>
                <a:gd name="connsiteX5-71" fmla="*/ 1008710 w 2029722"/>
                <a:gd name="connsiteY5-72" fmla="*/ 1570472 h 1574572"/>
                <a:gd name="connsiteX6" fmla="*/ 0 w 2029722"/>
                <a:gd name="connsiteY6" fmla="*/ 1574572 h 1574572"/>
                <a:gd name="connsiteX0-73" fmla="*/ 0 w 2029722"/>
                <a:gd name="connsiteY0-74" fmla="*/ 1574572 h 1574572"/>
                <a:gd name="connsiteX1-75" fmla="*/ 947203 w 2029722"/>
                <a:gd name="connsiteY1-76" fmla="*/ 0 h 1574572"/>
                <a:gd name="connsiteX2-77" fmla="*/ 1931311 w 2029722"/>
                <a:gd name="connsiteY2-78" fmla="*/ 24603 h 1574572"/>
                <a:gd name="connsiteX3-79" fmla="*/ 2009219 w 2029722"/>
                <a:gd name="connsiteY3-80" fmla="*/ 57406 h 1574572"/>
                <a:gd name="connsiteX4-81" fmla="*/ 2029722 w 2029722"/>
                <a:gd name="connsiteY4-82" fmla="*/ 106612 h 1574572"/>
                <a:gd name="connsiteX5-83" fmla="*/ 1008710 w 2029722"/>
                <a:gd name="connsiteY5-84" fmla="*/ 1570472 h 1574572"/>
                <a:gd name="connsiteX6-85" fmla="*/ 0 w 2029722"/>
                <a:gd name="connsiteY6-86" fmla="*/ 1574572 h 1574572"/>
                <a:gd name="connsiteX0-87" fmla="*/ 0 w 2029722"/>
                <a:gd name="connsiteY0-88" fmla="*/ 1574572 h 1574572"/>
                <a:gd name="connsiteX1-89" fmla="*/ 947203 w 2029722"/>
                <a:gd name="connsiteY1-90" fmla="*/ 0 h 1574572"/>
                <a:gd name="connsiteX2-91" fmla="*/ 1931311 w 2029722"/>
                <a:gd name="connsiteY2-92" fmla="*/ 24603 h 1574572"/>
                <a:gd name="connsiteX3-93" fmla="*/ 2009219 w 2029722"/>
                <a:gd name="connsiteY3-94" fmla="*/ 57406 h 1574572"/>
                <a:gd name="connsiteX4-95" fmla="*/ 2029722 w 2029722"/>
                <a:gd name="connsiteY4-96" fmla="*/ 106612 h 1574572"/>
                <a:gd name="connsiteX5-97" fmla="*/ 1029212 w 2029722"/>
                <a:gd name="connsiteY5-98" fmla="*/ 1566371 h 1574572"/>
                <a:gd name="connsiteX6-99" fmla="*/ 0 w 2029722"/>
                <a:gd name="connsiteY6-100" fmla="*/ 1574572 h 1574572"/>
                <a:gd name="connsiteX0-101" fmla="*/ 0 w 2029722"/>
                <a:gd name="connsiteY0-102" fmla="*/ 1574572 h 1574572"/>
                <a:gd name="connsiteX1-103" fmla="*/ 947203 w 2029722"/>
                <a:gd name="connsiteY1-104" fmla="*/ 0 h 1574572"/>
                <a:gd name="connsiteX2-105" fmla="*/ 1931311 w 2029722"/>
                <a:gd name="connsiteY2-106" fmla="*/ 24603 h 1574572"/>
                <a:gd name="connsiteX3-107" fmla="*/ 2009219 w 2029722"/>
                <a:gd name="connsiteY3-108" fmla="*/ 57406 h 1574572"/>
                <a:gd name="connsiteX4-109" fmla="*/ 2029722 w 2029722"/>
                <a:gd name="connsiteY4-110" fmla="*/ 106612 h 1574572"/>
                <a:gd name="connsiteX5-111" fmla="*/ 1029212 w 2029722"/>
                <a:gd name="connsiteY5-112" fmla="*/ 1566371 h 1574572"/>
                <a:gd name="connsiteX6-113" fmla="*/ 0 w 2029722"/>
                <a:gd name="connsiteY6-114" fmla="*/ 1574572 h 1574572"/>
                <a:gd name="connsiteX0-115" fmla="*/ 0 w 2112234"/>
                <a:gd name="connsiteY0-116" fmla="*/ 1602749 h 1602749"/>
                <a:gd name="connsiteX1-117" fmla="*/ 947203 w 2112234"/>
                <a:gd name="connsiteY1-118" fmla="*/ 28177 h 1602749"/>
                <a:gd name="connsiteX2-119" fmla="*/ 1931311 w 2112234"/>
                <a:gd name="connsiteY2-120" fmla="*/ 52780 h 1602749"/>
                <a:gd name="connsiteX3-121" fmla="*/ 2029722 w 2112234"/>
                <a:gd name="connsiteY3-122" fmla="*/ 134789 h 1602749"/>
                <a:gd name="connsiteX4-123" fmla="*/ 1029212 w 2112234"/>
                <a:gd name="connsiteY4-124" fmla="*/ 1594548 h 1602749"/>
                <a:gd name="connsiteX5-125" fmla="*/ 0 w 2112234"/>
                <a:gd name="connsiteY5-126" fmla="*/ 1602749 h 1602749"/>
                <a:gd name="connsiteX0-127" fmla="*/ 0 w 2094991"/>
                <a:gd name="connsiteY0-128" fmla="*/ 1602749 h 1602749"/>
                <a:gd name="connsiteX1-129" fmla="*/ 947203 w 2094991"/>
                <a:gd name="connsiteY1-130" fmla="*/ 28177 h 1602749"/>
                <a:gd name="connsiteX2-131" fmla="*/ 1931311 w 2094991"/>
                <a:gd name="connsiteY2-132" fmla="*/ 52780 h 1602749"/>
                <a:gd name="connsiteX3-133" fmla="*/ 2029722 w 2094991"/>
                <a:gd name="connsiteY3-134" fmla="*/ 134789 h 1602749"/>
                <a:gd name="connsiteX4-135" fmla="*/ 1029212 w 2094991"/>
                <a:gd name="connsiteY4-136" fmla="*/ 1594548 h 1602749"/>
                <a:gd name="connsiteX5-137" fmla="*/ 0 w 2094991"/>
                <a:gd name="connsiteY5-138" fmla="*/ 1602749 h 1602749"/>
                <a:gd name="connsiteX0-139" fmla="*/ 0 w 2029722"/>
                <a:gd name="connsiteY0-140" fmla="*/ 1574572 h 1574572"/>
                <a:gd name="connsiteX1-141" fmla="*/ 947203 w 2029722"/>
                <a:gd name="connsiteY1-142" fmla="*/ 0 h 1574572"/>
                <a:gd name="connsiteX2-143" fmla="*/ 1931311 w 2029722"/>
                <a:gd name="connsiteY2-144" fmla="*/ 24603 h 1574572"/>
                <a:gd name="connsiteX3-145" fmla="*/ 2029722 w 2029722"/>
                <a:gd name="connsiteY3-146" fmla="*/ 106612 h 1574572"/>
                <a:gd name="connsiteX4-147" fmla="*/ 1029212 w 2029722"/>
                <a:gd name="connsiteY4-148" fmla="*/ 1566371 h 1574572"/>
                <a:gd name="connsiteX5-149" fmla="*/ 0 w 2029722"/>
                <a:gd name="connsiteY5-150" fmla="*/ 1574572 h 1574572"/>
                <a:gd name="connsiteX0-151" fmla="*/ 0 w 2029722"/>
                <a:gd name="connsiteY0-152" fmla="*/ 1574572 h 1574572"/>
                <a:gd name="connsiteX1-153" fmla="*/ 947203 w 2029722"/>
                <a:gd name="connsiteY1-154" fmla="*/ 0 h 1574572"/>
                <a:gd name="connsiteX2-155" fmla="*/ 1931311 w 2029722"/>
                <a:gd name="connsiteY2-156" fmla="*/ 24603 h 1574572"/>
                <a:gd name="connsiteX3-157" fmla="*/ 2029722 w 2029722"/>
                <a:gd name="connsiteY3-158" fmla="*/ 106612 h 1574572"/>
                <a:gd name="connsiteX4-159" fmla="*/ 1029212 w 2029722"/>
                <a:gd name="connsiteY4-160" fmla="*/ 1566371 h 1574572"/>
                <a:gd name="connsiteX5-161" fmla="*/ 0 w 2029722"/>
                <a:gd name="connsiteY5-162" fmla="*/ 1574572 h 1574572"/>
                <a:gd name="connsiteX0-163" fmla="*/ 0 w 2026763"/>
                <a:gd name="connsiteY0-164" fmla="*/ 1574572 h 1574572"/>
                <a:gd name="connsiteX1-165" fmla="*/ 947203 w 2026763"/>
                <a:gd name="connsiteY1-166" fmla="*/ 0 h 1574572"/>
                <a:gd name="connsiteX2-167" fmla="*/ 1931311 w 2026763"/>
                <a:gd name="connsiteY2-168" fmla="*/ 24603 h 1574572"/>
                <a:gd name="connsiteX3-169" fmla="*/ 2026763 w 2026763"/>
                <a:gd name="connsiteY3-170" fmla="*/ 118448 h 1574572"/>
                <a:gd name="connsiteX4-171" fmla="*/ 1029212 w 2026763"/>
                <a:gd name="connsiteY4-172" fmla="*/ 1566371 h 1574572"/>
                <a:gd name="connsiteX5-173" fmla="*/ 0 w 2026763"/>
                <a:gd name="connsiteY5-174" fmla="*/ 1574572 h 1574572"/>
                <a:gd name="connsiteX0-175" fmla="*/ 0 w 2020231"/>
                <a:gd name="connsiteY0-176" fmla="*/ 1554978 h 1566371"/>
                <a:gd name="connsiteX1-177" fmla="*/ 940671 w 2020231"/>
                <a:gd name="connsiteY1-178" fmla="*/ 0 h 1566371"/>
                <a:gd name="connsiteX2-179" fmla="*/ 1924779 w 2020231"/>
                <a:gd name="connsiteY2-180" fmla="*/ 24603 h 1566371"/>
                <a:gd name="connsiteX3-181" fmla="*/ 2020231 w 2020231"/>
                <a:gd name="connsiteY3-182" fmla="*/ 118448 h 1566371"/>
                <a:gd name="connsiteX4-183" fmla="*/ 1022680 w 2020231"/>
                <a:gd name="connsiteY4-184" fmla="*/ 1566371 h 1566371"/>
                <a:gd name="connsiteX5-185" fmla="*/ 0 w 2020231"/>
                <a:gd name="connsiteY5-186" fmla="*/ 1554978 h 1566371"/>
                <a:gd name="connsiteX0-187" fmla="*/ 0 w 2020231"/>
                <a:gd name="connsiteY0-188" fmla="*/ 1545387 h 1556780"/>
                <a:gd name="connsiteX1-189" fmla="*/ 931079 w 2020231"/>
                <a:gd name="connsiteY1-190" fmla="*/ 0 h 1556780"/>
                <a:gd name="connsiteX2-191" fmla="*/ 1924779 w 2020231"/>
                <a:gd name="connsiteY2-192" fmla="*/ 15012 h 1556780"/>
                <a:gd name="connsiteX3-193" fmla="*/ 2020231 w 2020231"/>
                <a:gd name="connsiteY3-194" fmla="*/ 108857 h 1556780"/>
                <a:gd name="connsiteX4-195" fmla="*/ 1022680 w 2020231"/>
                <a:gd name="connsiteY4-196" fmla="*/ 1556780 h 1556780"/>
                <a:gd name="connsiteX5-197" fmla="*/ 0 w 2020231"/>
                <a:gd name="connsiteY5-198" fmla="*/ 1545387 h 155678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20231" h="1556780">
                  <a:moveTo>
                    <a:pt x="0" y="1545387"/>
                  </a:moveTo>
                  <a:cubicBezTo>
                    <a:pt x="656072" y="151235"/>
                    <a:pt x="631747" y="123013"/>
                    <a:pt x="931079" y="0"/>
                  </a:cubicBezTo>
                  <a:lnTo>
                    <a:pt x="1924779" y="15012"/>
                  </a:lnTo>
                  <a:cubicBezTo>
                    <a:pt x="1978992" y="42306"/>
                    <a:pt x="1991987" y="59065"/>
                    <a:pt x="2020231" y="108857"/>
                  </a:cubicBezTo>
                  <a:cubicBezTo>
                    <a:pt x="1741401" y="-190477"/>
                    <a:pt x="1272807" y="1105731"/>
                    <a:pt x="1022680" y="1556780"/>
                  </a:cubicBezTo>
                  <a:lnTo>
                    <a:pt x="0" y="154538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lumMod val="50000"/>
                    <a:lumOff val="50000"/>
                  </a:schemeClr>
                </a:solidFill>
              </a:endParaRPr>
            </a:p>
          </p:txBody>
        </p:sp>
        <p:grpSp>
          <p:nvGrpSpPr>
            <p:cNvPr id="133" name="组合 55"/>
            <p:cNvGrpSpPr/>
            <p:nvPr/>
          </p:nvGrpSpPr>
          <p:grpSpPr>
            <a:xfrm>
              <a:off x="3011542" y="3496930"/>
              <a:ext cx="309455" cy="281349"/>
              <a:chOff x="5278438" y="2973388"/>
              <a:chExt cx="1344613" cy="1247775"/>
            </a:xfrm>
            <a:solidFill>
              <a:schemeClr val="bg1"/>
            </a:solidFill>
          </p:grpSpPr>
          <p:sp>
            <p:nvSpPr>
              <p:cNvPr id="134" name="Freeform 67"/>
              <p:cNvSpPr>
                <a:spLocks noEditPoints="1"/>
              </p:cNvSpPr>
              <p:nvPr/>
            </p:nvSpPr>
            <p:spPr bwMode="auto">
              <a:xfrm>
                <a:off x="5821363" y="2973388"/>
                <a:ext cx="801688" cy="806450"/>
              </a:xfrm>
              <a:custGeom>
                <a:avLst/>
                <a:gdLst>
                  <a:gd name="T0" fmla="*/ 256 w 281"/>
                  <a:gd name="T1" fmla="*/ 26 h 282"/>
                  <a:gd name="T2" fmla="*/ 163 w 281"/>
                  <a:gd name="T3" fmla="*/ 26 h 282"/>
                  <a:gd name="T4" fmla="*/ 0 w 281"/>
                  <a:gd name="T5" fmla="*/ 190 h 282"/>
                  <a:gd name="T6" fmla="*/ 92 w 281"/>
                  <a:gd name="T7" fmla="*/ 282 h 282"/>
                  <a:gd name="T8" fmla="*/ 256 w 281"/>
                  <a:gd name="T9" fmla="*/ 119 h 282"/>
                  <a:gd name="T10" fmla="*/ 256 w 281"/>
                  <a:gd name="T11" fmla="*/ 26 h 282"/>
                  <a:gd name="T12" fmla="*/ 55 w 281"/>
                  <a:gd name="T13" fmla="*/ 192 h 282"/>
                  <a:gd name="T14" fmla="*/ 44 w 281"/>
                  <a:gd name="T15" fmla="*/ 181 h 282"/>
                  <a:gd name="T16" fmla="*/ 183 w 281"/>
                  <a:gd name="T17" fmla="*/ 42 h 282"/>
                  <a:gd name="T18" fmla="*/ 194 w 281"/>
                  <a:gd name="T19" fmla="*/ 42 h 282"/>
                  <a:gd name="T20" fmla="*/ 194 w 281"/>
                  <a:gd name="T21" fmla="*/ 53 h 282"/>
                  <a:gd name="T22" fmla="*/ 55 w 281"/>
                  <a:gd name="T23" fmla="*/ 192 h 282"/>
                  <a:gd name="T24" fmla="*/ 78 w 281"/>
                  <a:gd name="T25" fmla="*/ 215 h 282"/>
                  <a:gd name="T26" fmla="*/ 67 w 281"/>
                  <a:gd name="T27" fmla="*/ 204 h 282"/>
                  <a:gd name="T28" fmla="*/ 217 w 281"/>
                  <a:gd name="T29" fmla="*/ 54 h 282"/>
                  <a:gd name="T30" fmla="*/ 228 w 281"/>
                  <a:gd name="T31" fmla="*/ 54 h 282"/>
                  <a:gd name="T32" fmla="*/ 228 w 281"/>
                  <a:gd name="T33" fmla="*/ 65 h 282"/>
                  <a:gd name="T34" fmla="*/ 78 w 281"/>
                  <a:gd name="T35" fmla="*/ 215 h 282"/>
                  <a:gd name="T36" fmla="*/ 101 w 281"/>
                  <a:gd name="T37" fmla="*/ 238 h 282"/>
                  <a:gd name="T38" fmla="*/ 90 w 281"/>
                  <a:gd name="T39" fmla="*/ 227 h 282"/>
                  <a:gd name="T40" fmla="*/ 229 w 281"/>
                  <a:gd name="T41" fmla="*/ 88 h 282"/>
                  <a:gd name="T42" fmla="*/ 240 w 281"/>
                  <a:gd name="T43" fmla="*/ 88 h 282"/>
                  <a:gd name="T44" fmla="*/ 240 w 281"/>
                  <a:gd name="T45" fmla="*/ 99 h 282"/>
                  <a:gd name="T46" fmla="*/ 101 w 281"/>
                  <a:gd name="T47" fmla="*/ 238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1" h="282">
                    <a:moveTo>
                      <a:pt x="256" y="26"/>
                    </a:moveTo>
                    <a:cubicBezTo>
                      <a:pt x="230" y="0"/>
                      <a:pt x="189" y="0"/>
                      <a:pt x="163" y="26"/>
                    </a:cubicBezTo>
                    <a:cubicBezTo>
                      <a:pt x="0" y="190"/>
                      <a:pt x="0" y="190"/>
                      <a:pt x="0" y="190"/>
                    </a:cubicBezTo>
                    <a:cubicBezTo>
                      <a:pt x="92" y="282"/>
                      <a:pt x="92" y="282"/>
                      <a:pt x="92" y="282"/>
                    </a:cubicBezTo>
                    <a:cubicBezTo>
                      <a:pt x="256" y="119"/>
                      <a:pt x="256" y="119"/>
                      <a:pt x="256" y="119"/>
                    </a:cubicBezTo>
                    <a:cubicBezTo>
                      <a:pt x="281" y="93"/>
                      <a:pt x="281" y="52"/>
                      <a:pt x="256" y="26"/>
                    </a:cubicBezTo>
                    <a:close/>
                    <a:moveTo>
                      <a:pt x="55" y="192"/>
                    </a:moveTo>
                    <a:cubicBezTo>
                      <a:pt x="44" y="181"/>
                      <a:pt x="44" y="181"/>
                      <a:pt x="44" y="181"/>
                    </a:cubicBezTo>
                    <a:cubicBezTo>
                      <a:pt x="183" y="42"/>
                      <a:pt x="183" y="42"/>
                      <a:pt x="183" y="42"/>
                    </a:cubicBezTo>
                    <a:cubicBezTo>
                      <a:pt x="186" y="39"/>
                      <a:pt x="191" y="39"/>
                      <a:pt x="194" y="42"/>
                    </a:cubicBezTo>
                    <a:cubicBezTo>
                      <a:pt x="197" y="45"/>
                      <a:pt x="197" y="50"/>
                      <a:pt x="194" y="53"/>
                    </a:cubicBezTo>
                    <a:lnTo>
                      <a:pt x="55" y="192"/>
                    </a:lnTo>
                    <a:close/>
                    <a:moveTo>
                      <a:pt x="78" y="215"/>
                    </a:moveTo>
                    <a:cubicBezTo>
                      <a:pt x="67" y="204"/>
                      <a:pt x="67" y="204"/>
                      <a:pt x="67" y="204"/>
                    </a:cubicBezTo>
                    <a:cubicBezTo>
                      <a:pt x="217" y="54"/>
                      <a:pt x="217" y="54"/>
                      <a:pt x="217" y="54"/>
                    </a:cubicBezTo>
                    <a:cubicBezTo>
                      <a:pt x="220" y="51"/>
                      <a:pt x="225" y="51"/>
                      <a:pt x="228" y="54"/>
                    </a:cubicBezTo>
                    <a:cubicBezTo>
                      <a:pt x="231" y="57"/>
                      <a:pt x="231" y="62"/>
                      <a:pt x="228" y="65"/>
                    </a:cubicBezTo>
                    <a:lnTo>
                      <a:pt x="78" y="215"/>
                    </a:lnTo>
                    <a:close/>
                    <a:moveTo>
                      <a:pt x="101" y="238"/>
                    </a:moveTo>
                    <a:cubicBezTo>
                      <a:pt x="90" y="227"/>
                      <a:pt x="90" y="227"/>
                      <a:pt x="90" y="227"/>
                    </a:cubicBezTo>
                    <a:cubicBezTo>
                      <a:pt x="229" y="88"/>
                      <a:pt x="229" y="88"/>
                      <a:pt x="229" y="88"/>
                    </a:cubicBezTo>
                    <a:cubicBezTo>
                      <a:pt x="232" y="85"/>
                      <a:pt x="237" y="85"/>
                      <a:pt x="240" y="88"/>
                    </a:cubicBezTo>
                    <a:cubicBezTo>
                      <a:pt x="243" y="91"/>
                      <a:pt x="243" y="96"/>
                      <a:pt x="240" y="99"/>
                    </a:cubicBezTo>
                    <a:lnTo>
                      <a:pt x="101" y="2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35" name="Freeform 68"/>
              <p:cNvSpPr/>
              <p:nvPr/>
            </p:nvSpPr>
            <p:spPr bwMode="auto">
              <a:xfrm>
                <a:off x="5375275" y="3662363"/>
                <a:ext cx="554038" cy="558800"/>
              </a:xfrm>
              <a:custGeom>
                <a:avLst/>
                <a:gdLst>
                  <a:gd name="T0" fmla="*/ 227 w 349"/>
                  <a:gd name="T1" fmla="*/ 209 h 352"/>
                  <a:gd name="T2" fmla="*/ 210 w 349"/>
                  <a:gd name="T3" fmla="*/ 193 h 352"/>
                  <a:gd name="T4" fmla="*/ 349 w 349"/>
                  <a:gd name="T5" fmla="*/ 54 h 352"/>
                  <a:gd name="T6" fmla="*/ 295 w 349"/>
                  <a:gd name="T7" fmla="*/ 0 h 352"/>
                  <a:gd name="T8" fmla="*/ 156 w 349"/>
                  <a:gd name="T9" fmla="*/ 139 h 352"/>
                  <a:gd name="T10" fmla="*/ 142 w 349"/>
                  <a:gd name="T11" fmla="*/ 125 h 352"/>
                  <a:gd name="T12" fmla="*/ 110 w 349"/>
                  <a:gd name="T13" fmla="*/ 141 h 352"/>
                  <a:gd name="T14" fmla="*/ 0 w 349"/>
                  <a:gd name="T15" fmla="*/ 317 h 352"/>
                  <a:gd name="T16" fmla="*/ 32 w 349"/>
                  <a:gd name="T17" fmla="*/ 352 h 352"/>
                  <a:gd name="T18" fmla="*/ 207 w 349"/>
                  <a:gd name="T19" fmla="*/ 242 h 352"/>
                  <a:gd name="T20" fmla="*/ 227 w 349"/>
                  <a:gd name="T21" fmla="*/ 20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9" h="352">
                    <a:moveTo>
                      <a:pt x="227" y="209"/>
                    </a:moveTo>
                    <a:lnTo>
                      <a:pt x="210" y="193"/>
                    </a:lnTo>
                    <a:lnTo>
                      <a:pt x="349" y="54"/>
                    </a:lnTo>
                    <a:lnTo>
                      <a:pt x="295" y="0"/>
                    </a:lnTo>
                    <a:lnTo>
                      <a:pt x="156" y="139"/>
                    </a:lnTo>
                    <a:lnTo>
                      <a:pt x="142" y="125"/>
                    </a:lnTo>
                    <a:lnTo>
                      <a:pt x="110" y="141"/>
                    </a:lnTo>
                    <a:lnTo>
                      <a:pt x="0" y="317"/>
                    </a:lnTo>
                    <a:lnTo>
                      <a:pt x="32" y="352"/>
                    </a:lnTo>
                    <a:lnTo>
                      <a:pt x="207" y="242"/>
                    </a:lnTo>
                    <a:lnTo>
                      <a:pt x="227" y="2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36" name="Freeform 69"/>
              <p:cNvSpPr/>
              <p:nvPr/>
            </p:nvSpPr>
            <p:spPr bwMode="auto">
              <a:xfrm>
                <a:off x="5278438" y="2986088"/>
                <a:ext cx="590550" cy="590550"/>
              </a:xfrm>
              <a:custGeom>
                <a:avLst/>
                <a:gdLst>
                  <a:gd name="T0" fmla="*/ 104 w 207"/>
                  <a:gd name="T1" fmla="*/ 0 h 207"/>
                  <a:gd name="T2" fmla="*/ 78 w 207"/>
                  <a:gd name="T3" fmla="*/ 3 h 207"/>
                  <a:gd name="T4" fmla="*/ 81 w 207"/>
                  <a:gd name="T5" fmla="*/ 5 h 207"/>
                  <a:gd name="T6" fmla="*/ 118 w 207"/>
                  <a:gd name="T7" fmla="*/ 43 h 207"/>
                  <a:gd name="T8" fmla="*/ 118 w 207"/>
                  <a:gd name="T9" fmla="*/ 112 h 207"/>
                  <a:gd name="T10" fmla="*/ 49 w 207"/>
                  <a:gd name="T11" fmla="*/ 112 h 207"/>
                  <a:gd name="T12" fmla="*/ 12 w 207"/>
                  <a:gd name="T13" fmla="*/ 74 h 207"/>
                  <a:gd name="T14" fmla="*/ 7 w 207"/>
                  <a:gd name="T15" fmla="*/ 68 h 207"/>
                  <a:gd name="T16" fmla="*/ 0 w 207"/>
                  <a:gd name="T17" fmla="*/ 103 h 207"/>
                  <a:gd name="T18" fmla="*/ 104 w 207"/>
                  <a:gd name="T19" fmla="*/ 207 h 207"/>
                  <a:gd name="T20" fmla="*/ 207 w 207"/>
                  <a:gd name="T21" fmla="*/ 103 h 207"/>
                  <a:gd name="T22" fmla="*/ 104 w 207"/>
                  <a:gd name="T23"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7" h="207">
                    <a:moveTo>
                      <a:pt x="104" y="0"/>
                    </a:moveTo>
                    <a:cubicBezTo>
                      <a:pt x="95" y="0"/>
                      <a:pt x="86" y="1"/>
                      <a:pt x="78" y="3"/>
                    </a:cubicBezTo>
                    <a:cubicBezTo>
                      <a:pt x="79" y="4"/>
                      <a:pt x="80" y="5"/>
                      <a:pt x="81" y="5"/>
                    </a:cubicBezTo>
                    <a:cubicBezTo>
                      <a:pt x="118" y="43"/>
                      <a:pt x="118" y="43"/>
                      <a:pt x="118" y="43"/>
                    </a:cubicBezTo>
                    <a:cubicBezTo>
                      <a:pt x="137" y="62"/>
                      <a:pt x="137" y="93"/>
                      <a:pt x="118" y="112"/>
                    </a:cubicBezTo>
                    <a:cubicBezTo>
                      <a:pt x="99" y="131"/>
                      <a:pt x="68" y="131"/>
                      <a:pt x="49" y="112"/>
                    </a:cubicBezTo>
                    <a:cubicBezTo>
                      <a:pt x="12" y="74"/>
                      <a:pt x="12" y="74"/>
                      <a:pt x="12" y="74"/>
                    </a:cubicBezTo>
                    <a:cubicBezTo>
                      <a:pt x="10" y="72"/>
                      <a:pt x="8" y="70"/>
                      <a:pt x="7" y="68"/>
                    </a:cubicBezTo>
                    <a:cubicBezTo>
                      <a:pt x="3" y="79"/>
                      <a:pt x="0" y="91"/>
                      <a:pt x="0" y="103"/>
                    </a:cubicBezTo>
                    <a:cubicBezTo>
                      <a:pt x="0" y="161"/>
                      <a:pt x="47" y="207"/>
                      <a:pt x="104" y="207"/>
                    </a:cubicBezTo>
                    <a:cubicBezTo>
                      <a:pt x="161" y="207"/>
                      <a:pt x="207" y="161"/>
                      <a:pt x="207" y="103"/>
                    </a:cubicBezTo>
                    <a:cubicBezTo>
                      <a:pt x="207" y="46"/>
                      <a:pt x="161" y="0"/>
                      <a:pt x="10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37" name="Freeform 70"/>
              <p:cNvSpPr>
                <a:spLocks noEditPoints="1"/>
              </p:cNvSpPr>
              <p:nvPr/>
            </p:nvSpPr>
            <p:spPr bwMode="auto">
              <a:xfrm>
                <a:off x="6008688" y="3686176"/>
                <a:ext cx="531813" cy="531813"/>
              </a:xfrm>
              <a:custGeom>
                <a:avLst/>
                <a:gdLst>
                  <a:gd name="T0" fmla="*/ 164 w 186"/>
                  <a:gd name="T1" fmla="*/ 164 h 186"/>
                  <a:gd name="T2" fmla="*/ 164 w 186"/>
                  <a:gd name="T3" fmla="*/ 83 h 186"/>
                  <a:gd name="T4" fmla="*/ 81 w 186"/>
                  <a:gd name="T5" fmla="*/ 0 h 186"/>
                  <a:gd name="T6" fmla="*/ 0 w 186"/>
                  <a:gd name="T7" fmla="*/ 81 h 186"/>
                  <a:gd name="T8" fmla="*/ 82 w 186"/>
                  <a:gd name="T9" fmla="*/ 164 h 186"/>
                  <a:gd name="T10" fmla="*/ 164 w 186"/>
                  <a:gd name="T11" fmla="*/ 164 h 186"/>
                  <a:gd name="T12" fmla="*/ 109 w 186"/>
                  <a:gd name="T13" fmla="*/ 109 h 186"/>
                  <a:gd name="T14" fmla="*/ 142 w 186"/>
                  <a:gd name="T15" fmla="*/ 109 h 186"/>
                  <a:gd name="T16" fmla="*/ 142 w 186"/>
                  <a:gd name="T17" fmla="*/ 143 h 186"/>
                  <a:gd name="T18" fmla="*/ 109 w 186"/>
                  <a:gd name="T19" fmla="*/ 143 h 186"/>
                  <a:gd name="T20" fmla="*/ 109 w 186"/>
                  <a:gd name="T21" fmla="*/ 109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6" h="186">
                    <a:moveTo>
                      <a:pt x="164" y="164"/>
                    </a:moveTo>
                    <a:cubicBezTo>
                      <a:pt x="186" y="142"/>
                      <a:pt x="186" y="105"/>
                      <a:pt x="164" y="83"/>
                    </a:cubicBezTo>
                    <a:cubicBezTo>
                      <a:pt x="81" y="0"/>
                      <a:pt x="81" y="0"/>
                      <a:pt x="81" y="0"/>
                    </a:cubicBezTo>
                    <a:cubicBezTo>
                      <a:pt x="0" y="81"/>
                      <a:pt x="0" y="81"/>
                      <a:pt x="0" y="81"/>
                    </a:cubicBezTo>
                    <a:cubicBezTo>
                      <a:pt x="82" y="164"/>
                      <a:pt x="82" y="164"/>
                      <a:pt x="82" y="164"/>
                    </a:cubicBezTo>
                    <a:cubicBezTo>
                      <a:pt x="105" y="186"/>
                      <a:pt x="141" y="186"/>
                      <a:pt x="164" y="164"/>
                    </a:cubicBezTo>
                    <a:close/>
                    <a:moveTo>
                      <a:pt x="109" y="109"/>
                    </a:moveTo>
                    <a:cubicBezTo>
                      <a:pt x="118" y="100"/>
                      <a:pt x="133" y="100"/>
                      <a:pt x="142" y="109"/>
                    </a:cubicBezTo>
                    <a:cubicBezTo>
                      <a:pt x="152" y="118"/>
                      <a:pt x="152" y="133"/>
                      <a:pt x="142" y="143"/>
                    </a:cubicBezTo>
                    <a:cubicBezTo>
                      <a:pt x="133" y="152"/>
                      <a:pt x="118" y="152"/>
                      <a:pt x="109" y="143"/>
                    </a:cubicBezTo>
                    <a:cubicBezTo>
                      <a:pt x="99" y="133"/>
                      <a:pt x="99" y="118"/>
                      <a:pt x="109" y="1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grpSp>
      </p:grpSp>
      <p:grpSp>
        <p:nvGrpSpPr>
          <p:cNvPr id="69" name="Group 68"/>
          <p:cNvGrpSpPr/>
          <p:nvPr/>
        </p:nvGrpSpPr>
        <p:grpSpPr>
          <a:xfrm>
            <a:off x="6226653" y="3974049"/>
            <a:ext cx="2725123" cy="2037847"/>
            <a:chOff x="4670012" y="2980641"/>
            <a:chExt cx="2044375" cy="1528783"/>
          </a:xfrm>
        </p:grpSpPr>
        <p:sp>
          <p:nvSpPr>
            <p:cNvPr id="77" name="任意多边形 77"/>
            <p:cNvSpPr/>
            <p:nvPr/>
          </p:nvSpPr>
          <p:spPr>
            <a:xfrm flipH="1" flipV="1">
              <a:off x="4670012" y="4256236"/>
              <a:ext cx="400092" cy="231784"/>
            </a:xfrm>
            <a:custGeom>
              <a:avLst/>
              <a:gdLst>
                <a:gd name="connsiteX0" fmla="*/ 367678 w 370875"/>
                <a:gd name="connsiteY0" fmla="*/ 140677 h 140677"/>
                <a:gd name="connsiteX1" fmla="*/ 370875 w 370875"/>
                <a:gd name="connsiteY1" fmla="*/ 0 h 140677"/>
                <a:gd name="connsiteX2" fmla="*/ 0 w 370875"/>
                <a:gd name="connsiteY2" fmla="*/ 134282 h 140677"/>
                <a:gd name="connsiteX3" fmla="*/ 367678 w 370875"/>
                <a:gd name="connsiteY3" fmla="*/ 140677 h 140677"/>
                <a:gd name="connsiteX0-1" fmla="*/ 367678 w 370875"/>
                <a:gd name="connsiteY0-2" fmla="*/ 232793 h 232793"/>
                <a:gd name="connsiteX1-3" fmla="*/ 370875 w 370875"/>
                <a:gd name="connsiteY1-4" fmla="*/ 92116 h 232793"/>
                <a:gd name="connsiteX2-5" fmla="*/ 0 w 370875"/>
                <a:gd name="connsiteY2-6" fmla="*/ 226398 h 232793"/>
                <a:gd name="connsiteX3-7" fmla="*/ 367678 w 370875"/>
                <a:gd name="connsiteY3-8" fmla="*/ 232793 h 232793"/>
                <a:gd name="connsiteX0-9" fmla="*/ 367678 w 370875"/>
                <a:gd name="connsiteY0-10" fmla="*/ 233290 h 233290"/>
                <a:gd name="connsiteX1-11" fmla="*/ 370875 w 370875"/>
                <a:gd name="connsiteY1-12" fmla="*/ 92613 h 233290"/>
                <a:gd name="connsiteX2-13" fmla="*/ 0 w 370875"/>
                <a:gd name="connsiteY2-14" fmla="*/ 226895 h 233290"/>
                <a:gd name="connsiteX3-15" fmla="*/ 367678 w 370875"/>
                <a:gd name="connsiteY3-16" fmla="*/ 233290 h 233290"/>
                <a:gd name="connsiteX0-17" fmla="*/ 367678 w 370875"/>
                <a:gd name="connsiteY0-18" fmla="*/ 229170 h 229170"/>
                <a:gd name="connsiteX1-19" fmla="*/ 370875 w 370875"/>
                <a:gd name="connsiteY1-20" fmla="*/ 88493 h 229170"/>
                <a:gd name="connsiteX2-21" fmla="*/ 0 w 370875"/>
                <a:gd name="connsiteY2-22" fmla="*/ 222775 h 229170"/>
                <a:gd name="connsiteX3-23" fmla="*/ 367678 w 370875"/>
                <a:gd name="connsiteY3-24" fmla="*/ 229170 h 229170"/>
                <a:gd name="connsiteX0-25" fmla="*/ 386861 w 390058"/>
                <a:gd name="connsiteY0-26" fmla="*/ 227542 h 230739"/>
                <a:gd name="connsiteX1-27" fmla="*/ 390058 w 390058"/>
                <a:gd name="connsiteY1-28" fmla="*/ 86865 h 230739"/>
                <a:gd name="connsiteX2-29" fmla="*/ 0 w 390058"/>
                <a:gd name="connsiteY2-30" fmla="*/ 230739 h 230739"/>
                <a:gd name="connsiteX3-31" fmla="*/ 386861 w 390058"/>
                <a:gd name="connsiteY3-32" fmla="*/ 227542 h 230739"/>
                <a:gd name="connsiteX0-33" fmla="*/ 386861 w 390058"/>
                <a:gd name="connsiteY0-34" fmla="*/ 231640 h 234837"/>
                <a:gd name="connsiteX1-35" fmla="*/ 390058 w 390058"/>
                <a:gd name="connsiteY1-36" fmla="*/ 90963 h 234837"/>
                <a:gd name="connsiteX2-37" fmla="*/ 0 w 390058"/>
                <a:gd name="connsiteY2-38" fmla="*/ 234837 h 234837"/>
                <a:gd name="connsiteX3-39" fmla="*/ 386861 w 390058"/>
                <a:gd name="connsiteY3-40" fmla="*/ 231640 h 234837"/>
                <a:gd name="connsiteX0-41" fmla="*/ 386861 w 397219"/>
                <a:gd name="connsiteY0-42" fmla="*/ 231640 h 234837"/>
                <a:gd name="connsiteX1-43" fmla="*/ 390058 w 397219"/>
                <a:gd name="connsiteY1-44" fmla="*/ 90963 h 234837"/>
                <a:gd name="connsiteX2-45" fmla="*/ 0 w 397219"/>
                <a:gd name="connsiteY2-46" fmla="*/ 234837 h 234837"/>
                <a:gd name="connsiteX3-47" fmla="*/ 386861 w 397219"/>
                <a:gd name="connsiteY3-48" fmla="*/ 231640 h 234837"/>
                <a:gd name="connsiteX0-49" fmla="*/ 386861 w 401264"/>
                <a:gd name="connsiteY0-50" fmla="*/ 231640 h 234837"/>
                <a:gd name="connsiteX1-51" fmla="*/ 390058 w 401264"/>
                <a:gd name="connsiteY1-52" fmla="*/ 90963 h 234837"/>
                <a:gd name="connsiteX2-53" fmla="*/ 0 w 401264"/>
                <a:gd name="connsiteY2-54" fmla="*/ 234837 h 234837"/>
                <a:gd name="connsiteX3-55" fmla="*/ 386861 w 401264"/>
                <a:gd name="connsiteY3-56" fmla="*/ 231640 h 234837"/>
                <a:gd name="connsiteX0-57" fmla="*/ 386861 w 406990"/>
                <a:gd name="connsiteY0-58" fmla="*/ 231640 h 234837"/>
                <a:gd name="connsiteX1-59" fmla="*/ 390058 w 406990"/>
                <a:gd name="connsiteY1-60" fmla="*/ 90963 h 234837"/>
                <a:gd name="connsiteX2-61" fmla="*/ 0 w 406990"/>
                <a:gd name="connsiteY2-62" fmla="*/ 234837 h 234837"/>
                <a:gd name="connsiteX3-63" fmla="*/ 386861 w 406990"/>
                <a:gd name="connsiteY3-64" fmla="*/ 231640 h 234837"/>
                <a:gd name="connsiteX0-65" fmla="*/ 386861 w 400092"/>
                <a:gd name="connsiteY0-66" fmla="*/ 231640 h 234837"/>
                <a:gd name="connsiteX1-67" fmla="*/ 390058 w 400092"/>
                <a:gd name="connsiteY1-68" fmla="*/ 90963 h 234837"/>
                <a:gd name="connsiteX2-69" fmla="*/ 0 w 400092"/>
                <a:gd name="connsiteY2-70" fmla="*/ 234837 h 234837"/>
                <a:gd name="connsiteX3-71" fmla="*/ 386861 w 400092"/>
                <a:gd name="connsiteY3-72" fmla="*/ 231640 h 234837"/>
                <a:gd name="connsiteX0-73" fmla="*/ 386861 w 400092"/>
                <a:gd name="connsiteY0-74" fmla="*/ 231640 h 234837"/>
                <a:gd name="connsiteX1-75" fmla="*/ 390058 w 400092"/>
                <a:gd name="connsiteY1-76" fmla="*/ 90963 h 234837"/>
                <a:gd name="connsiteX2-77" fmla="*/ 0 w 400092"/>
                <a:gd name="connsiteY2-78" fmla="*/ 234837 h 234837"/>
                <a:gd name="connsiteX3-79" fmla="*/ 386861 w 400092"/>
                <a:gd name="connsiteY3-80" fmla="*/ 231640 h 234837"/>
                <a:gd name="connsiteX0-81" fmla="*/ 386861 w 400092"/>
                <a:gd name="connsiteY0-82" fmla="*/ 228587 h 231784"/>
                <a:gd name="connsiteX1-83" fmla="*/ 390058 w 400092"/>
                <a:gd name="connsiteY1-84" fmla="*/ 87910 h 231784"/>
                <a:gd name="connsiteX2-85" fmla="*/ 0 w 400092"/>
                <a:gd name="connsiteY2-86" fmla="*/ 231784 h 231784"/>
                <a:gd name="connsiteX3-87" fmla="*/ 386861 w 400092"/>
                <a:gd name="connsiteY3-88" fmla="*/ 228587 h 231784"/>
              </a:gdLst>
              <a:ahLst/>
              <a:cxnLst>
                <a:cxn ang="0">
                  <a:pos x="connsiteX0-1" y="connsiteY0-2"/>
                </a:cxn>
                <a:cxn ang="0">
                  <a:pos x="connsiteX1-3" y="connsiteY1-4"/>
                </a:cxn>
                <a:cxn ang="0">
                  <a:pos x="connsiteX2-5" y="connsiteY2-6"/>
                </a:cxn>
                <a:cxn ang="0">
                  <a:pos x="connsiteX3-7" y="connsiteY3-8"/>
                </a:cxn>
              </a:cxnLst>
              <a:rect l="l" t="t" r="r" b="b"/>
              <a:pathLst>
                <a:path w="400092" h="231784">
                  <a:moveTo>
                    <a:pt x="386861" y="228587"/>
                  </a:moveTo>
                  <a:cubicBezTo>
                    <a:pt x="399561" y="220066"/>
                    <a:pt x="407403" y="162418"/>
                    <a:pt x="390058" y="87910"/>
                  </a:cubicBezTo>
                  <a:cubicBezTo>
                    <a:pt x="295691" y="-157526"/>
                    <a:pt x="37301" y="183825"/>
                    <a:pt x="0" y="231784"/>
                  </a:cubicBezTo>
                  <a:lnTo>
                    <a:pt x="386861" y="228587"/>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lumMod val="50000"/>
                    <a:lumOff val="50000"/>
                  </a:schemeClr>
                </a:solidFill>
              </a:endParaRPr>
            </a:p>
          </p:txBody>
        </p:sp>
        <p:sp>
          <p:nvSpPr>
            <p:cNvPr id="90" name="任意多边形 44"/>
            <p:cNvSpPr/>
            <p:nvPr/>
          </p:nvSpPr>
          <p:spPr>
            <a:xfrm flipH="1" flipV="1">
              <a:off x="4690890" y="2980641"/>
              <a:ext cx="2023497" cy="1528783"/>
            </a:xfrm>
            <a:custGeom>
              <a:avLst/>
              <a:gdLst>
                <a:gd name="connsiteX0" fmla="*/ 0 w 2042024"/>
                <a:gd name="connsiteY0" fmla="*/ 1566371 h 1570472"/>
                <a:gd name="connsiteX1" fmla="*/ 959505 w 2042024"/>
                <a:gd name="connsiteY1" fmla="*/ 0 h 1570472"/>
                <a:gd name="connsiteX2" fmla="*/ 1943613 w 2042024"/>
                <a:gd name="connsiteY2" fmla="*/ 24603 h 1570472"/>
                <a:gd name="connsiteX3" fmla="*/ 2042024 w 2042024"/>
                <a:gd name="connsiteY3" fmla="*/ 106612 h 1570472"/>
                <a:gd name="connsiteX4" fmla="*/ 1021012 w 2042024"/>
                <a:gd name="connsiteY4" fmla="*/ 1570472 h 1570472"/>
                <a:gd name="connsiteX5" fmla="*/ 0 w 2042024"/>
                <a:gd name="connsiteY5" fmla="*/ 1566371 h 1570472"/>
                <a:gd name="connsiteX0-1" fmla="*/ 0 w 2029722"/>
                <a:gd name="connsiteY0-2" fmla="*/ 1574572 h 1574572"/>
                <a:gd name="connsiteX1-3" fmla="*/ 947203 w 2029722"/>
                <a:gd name="connsiteY1-4" fmla="*/ 0 h 1574572"/>
                <a:gd name="connsiteX2-5" fmla="*/ 1931311 w 2029722"/>
                <a:gd name="connsiteY2-6" fmla="*/ 24603 h 1574572"/>
                <a:gd name="connsiteX3-7" fmla="*/ 2029722 w 2029722"/>
                <a:gd name="connsiteY3-8" fmla="*/ 106612 h 1574572"/>
                <a:gd name="connsiteX4-9" fmla="*/ 1008710 w 2029722"/>
                <a:gd name="connsiteY4-10" fmla="*/ 1570472 h 1574572"/>
                <a:gd name="connsiteX5-11" fmla="*/ 0 w 2029722"/>
                <a:gd name="connsiteY5-12" fmla="*/ 1574572 h 1574572"/>
                <a:gd name="connsiteX0-13" fmla="*/ 0 w 2029722"/>
                <a:gd name="connsiteY0-14" fmla="*/ 1574572 h 1574572"/>
                <a:gd name="connsiteX1-15" fmla="*/ 947203 w 2029722"/>
                <a:gd name="connsiteY1-16" fmla="*/ 0 h 1574572"/>
                <a:gd name="connsiteX2-17" fmla="*/ 1931311 w 2029722"/>
                <a:gd name="connsiteY2-18" fmla="*/ 24603 h 1574572"/>
                <a:gd name="connsiteX3-19" fmla="*/ 2029722 w 2029722"/>
                <a:gd name="connsiteY3-20" fmla="*/ 106612 h 1574572"/>
                <a:gd name="connsiteX4-21" fmla="*/ 1008710 w 2029722"/>
                <a:gd name="connsiteY4-22" fmla="*/ 1570472 h 1574572"/>
                <a:gd name="connsiteX5-23" fmla="*/ 0 w 2029722"/>
                <a:gd name="connsiteY5-24" fmla="*/ 1574572 h 1574572"/>
                <a:gd name="connsiteX0-25" fmla="*/ 0 w 2029722"/>
                <a:gd name="connsiteY0-26" fmla="*/ 1574572 h 1574572"/>
                <a:gd name="connsiteX1-27" fmla="*/ 947203 w 2029722"/>
                <a:gd name="connsiteY1-28" fmla="*/ 0 h 1574572"/>
                <a:gd name="connsiteX2-29" fmla="*/ 1931311 w 2029722"/>
                <a:gd name="connsiteY2-30" fmla="*/ 24603 h 1574572"/>
                <a:gd name="connsiteX3-31" fmla="*/ 2029722 w 2029722"/>
                <a:gd name="connsiteY3-32" fmla="*/ 106612 h 1574572"/>
                <a:gd name="connsiteX4-33" fmla="*/ 1008710 w 2029722"/>
                <a:gd name="connsiteY4-34" fmla="*/ 1570472 h 1574572"/>
                <a:gd name="connsiteX5-35" fmla="*/ 0 w 2029722"/>
                <a:gd name="connsiteY5-36" fmla="*/ 1574572 h 1574572"/>
                <a:gd name="connsiteX0-37" fmla="*/ 0 w 2029722"/>
                <a:gd name="connsiteY0-38" fmla="*/ 1574572 h 1574572"/>
                <a:gd name="connsiteX1-39" fmla="*/ 947203 w 2029722"/>
                <a:gd name="connsiteY1-40" fmla="*/ 0 h 1574572"/>
                <a:gd name="connsiteX2-41" fmla="*/ 1931311 w 2029722"/>
                <a:gd name="connsiteY2-42" fmla="*/ 24603 h 1574572"/>
                <a:gd name="connsiteX3-43" fmla="*/ 2029722 w 2029722"/>
                <a:gd name="connsiteY3-44" fmla="*/ 106612 h 1574572"/>
                <a:gd name="connsiteX4-45" fmla="*/ 1008710 w 2029722"/>
                <a:gd name="connsiteY4-46" fmla="*/ 1570472 h 1574572"/>
                <a:gd name="connsiteX5-47" fmla="*/ 0 w 2029722"/>
                <a:gd name="connsiteY5-48" fmla="*/ 1574572 h 1574572"/>
                <a:gd name="connsiteX0-49" fmla="*/ 0 w 2029722"/>
                <a:gd name="connsiteY0-50" fmla="*/ 1574572 h 1574572"/>
                <a:gd name="connsiteX1-51" fmla="*/ 947203 w 2029722"/>
                <a:gd name="connsiteY1-52" fmla="*/ 0 h 1574572"/>
                <a:gd name="connsiteX2-53" fmla="*/ 1931311 w 2029722"/>
                <a:gd name="connsiteY2-54" fmla="*/ 24603 h 1574572"/>
                <a:gd name="connsiteX3-55" fmla="*/ 2029722 w 2029722"/>
                <a:gd name="connsiteY3-56" fmla="*/ 106612 h 1574572"/>
                <a:gd name="connsiteX4-57" fmla="*/ 1008710 w 2029722"/>
                <a:gd name="connsiteY4-58" fmla="*/ 1570472 h 1574572"/>
                <a:gd name="connsiteX5-59" fmla="*/ 0 w 2029722"/>
                <a:gd name="connsiteY5-60" fmla="*/ 1574572 h 1574572"/>
                <a:gd name="connsiteX0-61" fmla="*/ 0 w 2029722"/>
                <a:gd name="connsiteY0-62" fmla="*/ 1574572 h 1574572"/>
                <a:gd name="connsiteX1-63" fmla="*/ 947203 w 2029722"/>
                <a:gd name="connsiteY1-64" fmla="*/ 0 h 1574572"/>
                <a:gd name="connsiteX2-65" fmla="*/ 1931311 w 2029722"/>
                <a:gd name="connsiteY2-66" fmla="*/ 24603 h 1574572"/>
                <a:gd name="connsiteX3-67" fmla="*/ 2009219 w 2029722"/>
                <a:gd name="connsiteY3-68" fmla="*/ 57406 h 1574572"/>
                <a:gd name="connsiteX4-69" fmla="*/ 2029722 w 2029722"/>
                <a:gd name="connsiteY4-70" fmla="*/ 106612 h 1574572"/>
                <a:gd name="connsiteX5-71" fmla="*/ 1008710 w 2029722"/>
                <a:gd name="connsiteY5-72" fmla="*/ 1570472 h 1574572"/>
                <a:gd name="connsiteX6" fmla="*/ 0 w 2029722"/>
                <a:gd name="connsiteY6" fmla="*/ 1574572 h 1574572"/>
                <a:gd name="connsiteX0-73" fmla="*/ 0 w 2029722"/>
                <a:gd name="connsiteY0-74" fmla="*/ 1574572 h 1574572"/>
                <a:gd name="connsiteX1-75" fmla="*/ 947203 w 2029722"/>
                <a:gd name="connsiteY1-76" fmla="*/ 0 h 1574572"/>
                <a:gd name="connsiteX2-77" fmla="*/ 1931311 w 2029722"/>
                <a:gd name="connsiteY2-78" fmla="*/ 24603 h 1574572"/>
                <a:gd name="connsiteX3-79" fmla="*/ 2009219 w 2029722"/>
                <a:gd name="connsiteY3-80" fmla="*/ 57406 h 1574572"/>
                <a:gd name="connsiteX4-81" fmla="*/ 2029722 w 2029722"/>
                <a:gd name="connsiteY4-82" fmla="*/ 106612 h 1574572"/>
                <a:gd name="connsiteX5-83" fmla="*/ 1008710 w 2029722"/>
                <a:gd name="connsiteY5-84" fmla="*/ 1570472 h 1574572"/>
                <a:gd name="connsiteX6-85" fmla="*/ 0 w 2029722"/>
                <a:gd name="connsiteY6-86" fmla="*/ 1574572 h 1574572"/>
                <a:gd name="connsiteX0-87" fmla="*/ 0 w 2029722"/>
                <a:gd name="connsiteY0-88" fmla="*/ 1574572 h 1574572"/>
                <a:gd name="connsiteX1-89" fmla="*/ 947203 w 2029722"/>
                <a:gd name="connsiteY1-90" fmla="*/ 0 h 1574572"/>
                <a:gd name="connsiteX2-91" fmla="*/ 1931311 w 2029722"/>
                <a:gd name="connsiteY2-92" fmla="*/ 24603 h 1574572"/>
                <a:gd name="connsiteX3-93" fmla="*/ 2009219 w 2029722"/>
                <a:gd name="connsiteY3-94" fmla="*/ 57406 h 1574572"/>
                <a:gd name="connsiteX4-95" fmla="*/ 2029722 w 2029722"/>
                <a:gd name="connsiteY4-96" fmla="*/ 106612 h 1574572"/>
                <a:gd name="connsiteX5-97" fmla="*/ 1029212 w 2029722"/>
                <a:gd name="connsiteY5-98" fmla="*/ 1566371 h 1574572"/>
                <a:gd name="connsiteX6-99" fmla="*/ 0 w 2029722"/>
                <a:gd name="connsiteY6-100" fmla="*/ 1574572 h 1574572"/>
                <a:gd name="connsiteX0-101" fmla="*/ 0 w 2029722"/>
                <a:gd name="connsiteY0-102" fmla="*/ 1574572 h 1574572"/>
                <a:gd name="connsiteX1-103" fmla="*/ 947203 w 2029722"/>
                <a:gd name="connsiteY1-104" fmla="*/ 0 h 1574572"/>
                <a:gd name="connsiteX2-105" fmla="*/ 1931311 w 2029722"/>
                <a:gd name="connsiteY2-106" fmla="*/ 24603 h 1574572"/>
                <a:gd name="connsiteX3-107" fmla="*/ 2009219 w 2029722"/>
                <a:gd name="connsiteY3-108" fmla="*/ 57406 h 1574572"/>
                <a:gd name="connsiteX4-109" fmla="*/ 2029722 w 2029722"/>
                <a:gd name="connsiteY4-110" fmla="*/ 106612 h 1574572"/>
                <a:gd name="connsiteX5-111" fmla="*/ 1029212 w 2029722"/>
                <a:gd name="connsiteY5-112" fmla="*/ 1566371 h 1574572"/>
                <a:gd name="connsiteX6-113" fmla="*/ 0 w 2029722"/>
                <a:gd name="connsiteY6-114" fmla="*/ 1574572 h 1574572"/>
                <a:gd name="connsiteX0-115" fmla="*/ 0 w 2112234"/>
                <a:gd name="connsiteY0-116" fmla="*/ 1602749 h 1602749"/>
                <a:gd name="connsiteX1-117" fmla="*/ 947203 w 2112234"/>
                <a:gd name="connsiteY1-118" fmla="*/ 28177 h 1602749"/>
                <a:gd name="connsiteX2-119" fmla="*/ 1931311 w 2112234"/>
                <a:gd name="connsiteY2-120" fmla="*/ 52780 h 1602749"/>
                <a:gd name="connsiteX3-121" fmla="*/ 2029722 w 2112234"/>
                <a:gd name="connsiteY3-122" fmla="*/ 134789 h 1602749"/>
                <a:gd name="connsiteX4-123" fmla="*/ 1029212 w 2112234"/>
                <a:gd name="connsiteY4-124" fmla="*/ 1594548 h 1602749"/>
                <a:gd name="connsiteX5-125" fmla="*/ 0 w 2112234"/>
                <a:gd name="connsiteY5-126" fmla="*/ 1602749 h 1602749"/>
                <a:gd name="connsiteX0-127" fmla="*/ 0 w 2094991"/>
                <a:gd name="connsiteY0-128" fmla="*/ 1602749 h 1602749"/>
                <a:gd name="connsiteX1-129" fmla="*/ 947203 w 2094991"/>
                <a:gd name="connsiteY1-130" fmla="*/ 28177 h 1602749"/>
                <a:gd name="connsiteX2-131" fmla="*/ 1931311 w 2094991"/>
                <a:gd name="connsiteY2-132" fmla="*/ 52780 h 1602749"/>
                <a:gd name="connsiteX3-133" fmla="*/ 2029722 w 2094991"/>
                <a:gd name="connsiteY3-134" fmla="*/ 134789 h 1602749"/>
                <a:gd name="connsiteX4-135" fmla="*/ 1029212 w 2094991"/>
                <a:gd name="connsiteY4-136" fmla="*/ 1594548 h 1602749"/>
                <a:gd name="connsiteX5-137" fmla="*/ 0 w 2094991"/>
                <a:gd name="connsiteY5-138" fmla="*/ 1602749 h 1602749"/>
                <a:gd name="connsiteX0-139" fmla="*/ 0 w 2029722"/>
                <a:gd name="connsiteY0-140" fmla="*/ 1574572 h 1574572"/>
                <a:gd name="connsiteX1-141" fmla="*/ 947203 w 2029722"/>
                <a:gd name="connsiteY1-142" fmla="*/ 0 h 1574572"/>
                <a:gd name="connsiteX2-143" fmla="*/ 1931311 w 2029722"/>
                <a:gd name="connsiteY2-144" fmla="*/ 24603 h 1574572"/>
                <a:gd name="connsiteX3-145" fmla="*/ 2029722 w 2029722"/>
                <a:gd name="connsiteY3-146" fmla="*/ 106612 h 1574572"/>
                <a:gd name="connsiteX4-147" fmla="*/ 1029212 w 2029722"/>
                <a:gd name="connsiteY4-148" fmla="*/ 1566371 h 1574572"/>
                <a:gd name="connsiteX5-149" fmla="*/ 0 w 2029722"/>
                <a:gd name="connsiteY5-150" fmla="*/ 1574572 h 1574572"/>
                <a:gd name="connsiteX0-151" fmla="*/ 0 w 2029722"/>
                <a:gd name="connsiteY0-152" fmla="*/ 1574572 h 1574572"/>
                <a:gd name="connsiteX1-153" fmla="*/ 947203 w 2029722"/>
                <a:gd name="connsiteY1-154" fmla="*/ 0 h 1574572"/>
                <a:gd name="connsiteX2-155" fmla="*/ 1931311 w 2029722"/>
                <a:gd name="connsiteY2-156" fmla="*/ 24603 h 1574572"/>
                <a:gd name="connsiteX3-157" fmla="*/ 2029722 w 2029722"/>
                <a:gd name="connsiteY3-158" fmla="*/ 106612 h 1574572"/>
                <a:gd name="connsiteX4-159" fmla="*/ 1029212 w 2029722"/>
                <a:gd name="connsiteY4-160" fmla="*/ 1566371 h 1574572"/>
                <a:gd name="connsiteX5-161" fmla="*/ 0 w 2029722"/>
                <a:gd name="connsiteY5-162" fmla="*/ 1574572 h 1574572"/>
                <a:gd name="connsiteX0-163" fmla="*/ 0 w 2026763"/>
                <a:gd name="connsiteY0-164" fmla="*/ 1574572 h 1574572"/>
                <a:gd name="connsiteX1-165" fmla="*/ 947203 w 2026763"/>
                <a:gd name="connsiteY1-166" fmla="*/ 0 h 1574572"/>
                <a:gd name="connsiteX2-167" fmla="*/ 1931311 w 2026763"/>
                <a:gd name="connsiteY2-168" fmla="*/ 24603 h 1574572"/>
                <a:gd name="connsiteX3-169" fmla="*/ 2026763 w 2026763"/>
                <a:gd name="connsiteY3-170" fmla="*/ 118448 h 1574572"/>
                <a:gd name="connsiteX4-171" fmla="*/ 1029212 w 2026763"/>
                <a:gd name="connsiteY4-172" fmla="*/ 1566371 h 1574572"/>
                <a:gd name="connsiteX5-173" fmla="*/ 0 w 2026763"/>
                <a:gd name="connsiteY5-174" fmla="*/ 1574572 h 1574572"/>
                <a:gd name="connsiteX0-175" fmla="*/ 0 w 1994106"/>
                <a:gd name="connsiteY0-176" fmla="*/ 1564775 h 1566371"/>
                <a:gd name="connsiteX1-177" fmla="*/ 914546 w 1994106"/>
                <a:gd name="connsiteY1-178" fmla="*/ 0 h 1566371"/>
                <a:gd name="connsiteX2-179" fmla="*/ 1898654 w 1994106"/>
                <a:gd name="connsiteY2-180" fmla="*/ 24603 h 1566371"/>
                <a:gd name="connsiteX3-181" fmla="*/ 1994106 w 1994106"/>
                <a:gd name="connsiteY3-182" fmla="*/ 118448 h 1566371"/>
                <a:gd name="connsiteX4-183" fmla="*/ 996555 w 1994106"/>
                <a:gd name="connsiteY4-184" fmla="*/ 1566371 h 1566371"/>
                <a:gd name="connsiteX5-185" fmla="*/ 0 w 1994106"/>
                <a:gd name="connsiteY5-186" fmla="*/ 1564775 h 1566371"/>
                <a:gd name="connsiteX0-187" fmla="*/ 0 w 2010434"/>
                <a:gd name="connsiteY0-188" fmla="*/ 1564775 h 1566371"/>
                <a:gd name="connsiteX1-189" fmla="*/ 930874 w 2010434"/>
                <a:gd name="connsiteY1-190" fmla="*/ 0 h 1566371"/>
                <a:gd name="connsiteX2-191" fmla="*/ 1914982 w 2010434"/>
                <a:gd name="connsiteY2-192" fmla="*/ 24603 h 1566371"/>
                <a:gd name="connsiteX3-193" fmla="*/ 2010434 w 2010434"/>
                <a:gd name="connsiteY3-194" fmla="*/ 118448 h 1566371"/>
                <a:gd name="connsiteX4-195" fmla="*/ 1012883 w 2010434"/>
                <a:gd name="connsiteY4-196" fmla="*/ 1566371 h 1566371"/>
                <a:gd name="connsiteX5-197" fmla="*/ 0 w 2010434"/>
                <a:gd name="connsiteY5-198" fmla="*/ 1564775 h 1566371"/>
                <a:gd name="connsiteX0-199" fmla="*/ 0 w 2023497"/>
                <a:gd name="connsiteY0-200" fmla="*/ 1519055 h 1566371"/>
                <a:gd name="connsiteX1-201" fmla="*/ 943937 w 2023497"/>
                <a:gd name="connsiteY1-202" fmla="*/ 0 h 1566371"/>
                <a:gd name="connsiteX2-203" fmla="*/ 1928045 w 2023497"/>
                <a:gd name="connsiteY2-204" fmla="*/ 24603 h 1566371"/>
                <a:gd name="connsiteX3-205" fmla="*/ 2023497 w 2023497"/>
                <a:gd name="connsiteY3-206" fmla="*/ 118448 h 1566371"/>
                <a:gd name="connsiteX4-207" fmla="*/ 1025946 w 2023497"/>
                <a:gd name="connsiteY4-208" fmla="*/ 1566371 h 1566371"/>
                <a:gd name="connsiteX5-209" fmla="*/ 0 w 2023497"/>
                <a:gd name="connsiteY5-210" fmla="*/ 1519055 h 1566371"/>
                <a:gd name="connsiteX0-211" fmla="*/ 0 w 2023497"/>
                <a:gd name="connsiteY0-212" fmla="*/ 1519055 h 1519055"/>
                <a:gd name="connsiteX1-213" fmla="*/ 943937 w 2023497"/>
                <a:gd name="connsiteY1-214" fmla="*/ 0 h 1519055"/>
                <a:gd name="connsiteX2-215" fmla="*/ 1928045 w 2023497"/>
                <a:gd name="connsiteY2-216" fmla="*/ 24603 h 1519055"/>
                <a:gd name="connsiteX3-217" fmla="*/ 2023497 w 2023497"/>
                <a:gd name="connsiteY3-218" fmla="*/ 118448 h 1519055"/>
                <a:gd name="connsiteX4-219" fmla="*/ 1019415 w 2023497"/>
                <a:gd name="connsiteY4-220" fmla="*/ 1491259 h 1519055"/>
                <a:gd name="connsiteX5-221" fmla="*/ 0 w 2023497"/>
                <a:gd name="connsiteY5-222" fmla="*/ 1519055 h 1519055"/>
                <a:gd name="connsiteX0-223" fmla="*/ 0 w 2023497"/>
                <a:gd name="connsiteY0-224" fmla="*/ 1519055 h 1519055"/>
                <a:gd name="connsiteX1-225" fmla="*/ 943937 w 2023497"/>
                <a:gd name="connsiteY1-226" fmla="*/ 0 h 1519055"/>
                <a:gd name="connsiteX2-227" fmla="*/ 1928045 w 2023497"/>
                <a:gd name="connsiteY2-228" fmla="*/ 24603 h 1519055"/>
                <a:gd name="connsiteX3-229" fmla="*/ 2023497 w 2023497"/>
                <a:gd name="connsiteY3-230" fmla="*/ 118448 h 1519055"/>
                <a:gd name="connsiteX4-231" fmla="*/ 1019415 w 2023497"/>
                <a:gd name="connsiteY4-232" fmla="*/ 1504322 h 1519055"/>
                <a:gd name="connsiteX5-233" fmla="*/ 0 w 2023497"/>
                <a:gd name="connsiteY5-234" fmla="*/ 1519055 h 1519055"/>
                <a:gd name="connsiteX0-235" fmla="*/ 0 w 2023497"/>
                <a:gd name="connsiteY0-236" fmla="*/ 1519055 h 1519055"/>
                <a:gd name="connsiteX1-237" fmla="*/ 943937 w 2023497"/>
                <a:gd name="connsiteY1-238" fmla="*/ 0 h 1519055"/>
                <a:gd name="connsiteX2-239" fmla="*/ 1928045 w 2023497"/>
                <a:gd name="connsiteY2-240" fmla="*/ 24603 h 1519055"/>
                <a:gd name="connsiteX3-241" fmla="*/ 2023497 w 2023497"/>
                <a:gd name="connsiteY3-242" fmla="*/ 118448 h 1519055"/>
                <a:gd name="connsiteX4-243" fmla="*/ 1029212 w 2023497"/>
                <a:gd name="connsiteY4-244" fmla="*/ 1507588 h 1519055"/>
                <a:gd name="connsiteX5-245" fmla="*/ 0 w 2023497"/>
                <a:gd name="connsiteY5-246" fmla="*/ 1519055 h 1519055"/>
                <a:gd name="connsiteX0-247" fmla="*/ 0 w 2023497"/>
                <a:gd name="connsiteY0-248" fmla="*/ 1519055 h 1548476"/>
                <a:gd name="connsiteX1-249" fmla="*/ 943937 w 2023497"/>
                <a:gd name="connsiteY1-250" fmla="*/ 0 h 1548476"/>
                <a:gd name="connsiteX2-251" fmla="*/ 1928045 w 2023497"/>
                <a:gd name="connsiteY2-252" fmla="*/ 24603 h 1548476"/>
                <a:gd name="connsiteX3-253" fmla="*/ 2023497 w 2023497"/>
                <a:gd name="connsiteY3-254" fmla="*/ 118448 h 1548476"/>
                <a:gd name="connsiteX4-255" fmla="*/ 1025495 w 2023497"/>
                <a:gd name="connsiteY4-256" fmla="*/ 1548476 h 1548476"/>
                <a:gd name="connsiteX5-257" fmla="*/ 0 w 2023497"/>
                <a:gd name="connsiteY5-258" fmla="*/ 1519055 h 1548476"/>
                <a:gd name="connsiteX0-259" fmla="*/ 0 w 2023497"/>
                <a:gd name="connsiteY0-260" fmla="*/ 1537640 h 1548476"/>
                <a:gd name="connsiteX1-261" fmla="*/ 943937 w 2023497"/>
                <a:gd name="connsiteY1-262" fmla="*/ 0 h 1548476"/>
                <a:gd name="connsiteX2-263" fmla="*/ 1928045 w 2023497"/>
                <a:gd name="connsiteY2-264" fmla="*/ 24603 h 1548476"/>
                <a:gd name="connsiteX3-265" fmla="*/ 2023497 w 2023497"/>
                <a:gd name="connsiteY3-266" fmla="*/ 118448 h 1548476"/>
                <a:gd name="connsiteX4-267" fmla="*/ 1025495 w 2023497"/>
                <a:gd name="connsiteY4-268" fmla="*/ 1548476 h 1548476"/>
                <a:gd name="connsiteX5-269" fmla="*/ 0 w 2023497"/>
                <a:gd name="connsiteY5-270" fmla="*/ 1537640 h 1548476"/>
                <a:gd name="connsiteX0-271" fmla="*/ 0 w 2023497"/>
                <a:gd name="connsiteY0-272" fmla="*/ 1545841 h 1548476"/>
                <a:gd name="connsiteX1-273" fmla="*/ 943937 w 2023497"/>
                <a:gd name="connsiteY1-274" fmla="*/ 0 h 1548476"/>
                <a:gd name="connsiteX2-275" fmla="*/ 1928045 w 2023497"/>
                <a:gd name="connsiteY2-276" fmla="*/ 24603 h 1548476"/>
                <a:gd name="connsiteX3-277" fmla="*/ 2023497 w 2023497"/>
                <a:gd name="connsiteY3-278" fmla="*/ 118448 h 1548476"/>
                <a:gd name="connsiteX4-279" fmla="*/ 1025495 w 2023497"/>
                <a:gd name="connsiteY4-280" fmla="*/ 1548476 h 1548476"/>
                <a:gd name="connsiteX5-281" fmla="*/ 0 w 2023497"/>
                <a:gd name="connsiteY5-282" fmla="*/ 1545841 h 1548476"/>
                <a:gd name="connsiteX0-283" fmla="*/ 0 w 2023497"/>
                <a:gd name="connsiteY0-284" fmla="*/ 1545841 h 1560778"/>
                <a:gd name="connsiteX1-285" fmla="*/ 943937 w 2023497"/>
                <a:gd name="connsiteY1-286" fmla="*/ 0 h 1560778"/>
                <a:gd name="connsiteX2-287" fmla="*/ 1928045 w 2023497"/>
                <a:gd name="connsiteY2-288" fmla="*/ 24603 h 1560778"/>
                <a:gd name="connsiteX3-289" fmla="*/ 2023497 w 2023497"/>
                <a:gd name="connsiteY3-290" fmla="*/ 118448 h 1560778"/>
                <a:gd name="connsiteX4-291" fmla="*/ 1013194 w 2023497"/>
                <a:gd name="connsiteY4-292" fmla="*/ 1560778 h 1560778"/>
                <a:gd name="connsiteX5-293" fmla="*/ 0 w 2023497"/>
                <a:gd name="connsiteY5-294" fmla="*/ 1545841 h 1560778"/>
                <a:gd name="connsiteX0-295" fmla="*/ 0 w 2023497"/>
                <a:gd name="connsiteY0-296" fmla="*/ 1545841 h 1545841"/>
                <a:gd name="connsiteX1-297" fmla="*/ 943937 w 2023497"/>
                <a:gd name="connsiteY1-298" fmla="*/ 0 h 1545841"/>
                <a:gd name="connsiteX2-299" fmla="*/ 1928045 w 2023497"/>
                <a:gd name="connsiteY2-300" fmla="*/ 24603 h 1545841"/>
                <a:gd name="connsiteX3-301" fmla="*/ 2023497 w 2023497"/>
                <a:gd name="connsiteY3-302" fmla="*/ 118448 h 1545841"/>
                <a:gd name="connsiteX4-303" fmla="*/ 1013194 w 2023497"/>
                <a:gd name="connsiteY4-304" fmla="*/ 1544377 h 1545841"/>
                <a:gd name="connsiteX5-305" fmla="*/ 0 w 2023497"/>
                <a:gd name="connsiteY5-306" fmla="*/ 1545841 h 1545841"/>
                <a:gd name="connsiteX0-307" fmla="*/ 0 w 2023497"/>
                <a:gd name="connsiteY0-308" fmla="*/ 1545841 h 1552578"/>
                <a:gd name="connsiteX1-309" fmla="*/ 943937 w 2023497"/>
                <a:gd name="connsiteY1-310" fmla="*/ 0 h 1552578"/>
                <a:gd name="connsiteX2-311" fmla="*/ 1928045 w 2023497"/>
                <a:gd name="connsiteY2-312" fmla="*/ 24603 h 1552578"/>
                <a:gd name="connsiteX3-313" fmla="*/ 2023497 w 2023497"/>
                <a:gd name="connsiteY3-314" fmla="*/ 118448 h 1552578"/>
                <a:gd name="connsiteX4-315" fmla="*/ 1009093 w 2023497"/>
                <a:gd name="connsiteY4-316" fmla="*/ 1552578 h 1552578"/>
                <a:gd name="connsiteX5-317" fmla="*/ 0 w 2023497"/>
                <a:gd name="connsiteY5-318" fmla="*/ 1545841 h 1552578"/>
                <a:gd name="connsiteX0-319" fmla="*/ 0 w 2023497"/>
                <a:gd name="connsiteY0-320" fmla="*/ 1522046 h 1528783"/>
                <a:gd name="connsiteX1-321" fmla="*/ 930340 w 2023497"/>
                <a:gd name="connsiteY1-322" fmla="*/ 0 h 1528783"/>
                <a:gd name="connsiteX2-323" fmla="*/ 1928045 w 2023497"/>
                <a:gd name="connsiteY2-324" fmla="*/ 808 h 1528783"/>
                <a:gd name="connsiteX3-325" fmla="*/ 2023497 w 2023497"/>
                <a:gd name="connsiteY3-326" fmla="*/ 94653 h 1528783"/>
                <a:gd name="connsiteX4-327" fmla="*/ 1009093 w 2023497"/>
                <a:gd name="connsiteY4-328" fmla="*/ 1528783 h 1528783"/>
                <a:gd name="connsiteX5-329" fmla="*/ 0 w 2023497"/>
                <a:gd name="connsiteY5-330" fmla="*/ 1522046 h 15287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23497" h="1528783">
                  <a:moveTo>
                    <a:pt x="0" y="1522046"/>
                  </a:moveTo>
                  <a:cubicBezTo>
                    <a:pt x="656072" y="127894"/>
                    <a:pt x="631008" y="123013"/>
                    <a:pt x="930340" y="0"/>
                  </a:cubicBezTo>
                  <a:lnTo>
                    <a:pt x="1928045" y="808"/>
                  </a:lnTo>
                  <a:cubicBezTo>
                    <a:pt x="1982258" y="28102"/>
                    <a:pt x="1995253" y="44861"/>
                    <a:pt x="2023497" y="94653"/>
                  </a:cubicBezTo>
                  <a:cubicBezTo>
                    <a:pt x="1744667" y="-204681"/>
                    <a:pt x="1259220" y="1077734"/>
                    <a:pt x="1009093" y="1528783"/>
                  </a:cubicBezTo>
                  <a:lnTo>
                    <a:pt x="0" y="1522046"/>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lumMod val="50000"/>
                    <a:lumOff val="50000"/>
                  </a:schemeClr>
                </a:solidFill>
              </a:endParaRPr>
            </a:p>
          </p:txBody>
        </p:sp>
        <p:grpSp>
          <p:nvGrpSpPr>
            <p:cNvPr id="138" name="组合 60"/>
            <p:cNvGrpSpPr/>
            <p:nvPr/>
          </p:nvGrpSpPr>
          <p:grpSpPr>
            <a:xfrm>
              <a:off x="5756905" y="3463325"/>
              <a:ext cx="271828" cy="348560"/>
              <a:chOff x="2951163" y="2495550"/>
              <a:chExt cx="1208088" cy="1581150"/>
            </a:xfrm>
            <a:solidFill>
              <a:schemeClr val="bg1"/>
            </a:solidFill>
          </p:grpSpPr>
          <p:sp>
            <p:nvSpPr>
              <p:cNvPr id="139" name="Freeform 29"/>
              <p:cNvSpPr/>
              <p:nvPr/>
            </p:nvSpPr>
            <p:spPr bwMode="auto">
              <a:xfrm>
                <a:off x="2978150" y="2911475"/>
                <a:ext cx="230188" cy="306388"/>
              </a:xfrm>
              <a:custGeom>
                <a:avLst/>
                <a:gdLst>
                  <a:gd name="T0" fmla="*/ 69 w 79"/>
                  <a:gd name="T1" fmla="*/ 40 h 105"/>
                  <a:gd name="T2" fmla="*/ 70 w 79"/>
                  <a:gd name="T3" fmla="*/ 3 h 105"/>
                  <a:gd name="T4" fmla="*/ 52 w 79"/>
                  <a:gd name="T5" fmla="*/ 0 h 105"/>
                  <a:gd name="T6" fmla="*/ 0 w 79"/>
                  <a:gd name="T7" fmla="*/ 52 h 105"/>
                  <a:gd name="T8" fmla="*/ 52 w 79"/>
                  <a:gd name="T9" fmla="*/ 105 h 105"/>
                  <a:gd name="T10" fmla="*/ 79 w 79"/>
                  <a:gd name="T11" fmla="*/ 97 h 105"/>
                  <a:gd name="T12" fmla="*/ 69 w 79"/>
                  <a:gd name="T13" fmla="*/ 40 h 105"/>
                </a:gdLst>
                <a:ahLst/>
                <a:cxnLst>
                  <a:cxn ang="0">
                    <a:pos x="T0" y="T1"/>
                  </a:cxn>
                  <a:cxn ang="0">
                    <a:pos x="T2" y="T3"/>
                  </a:cxn>
                  <a:cxn ang="0">
                    <a:pos x="T4" y="T5"/>
                  </a:cxn>
                  <a:cxn ang="0">
                    <a:pos x="T6" y="T7"/>
                  </a:cxn>
                  <a:cxn ang="0">
                    <a:pos x="T8" y="T9"/>
                  </a:cxn>
                  <a:cxn ang="0">
                    <a:pos x="T10" y="T11"/>
                  </a:cxn>
                  <a:cxn ang="0">
                    <a:pos x="T12" y="T13"/>
                  </a:cxn>
                </a:cxnLst>
                <a:rect l="0" t="0" r="r" b="b"/>
                <a:pathLst>
                  <a:path w="79" h="105">
                    <a:moveTo>
                      <a:pt x="69" y="40"/>
                    </a:moveTo>
                    <a:cubicBezTo>
                      <a:pt x="69" y="25"/>
                      <a:pt x="62" y="15"/>
                      <a:pt x="70" y="3"/>
                    </a:cubicBezTo>
                    <a:cubicBezTo>
                      <a:pt x="65" y="1"/>
                      <a:pt x="59" y="0"/>
                      <a:pt x="52" y="0"/>
                    </a:cubicBezTo>
                    <a:cubicBezTo>
                      <a:pt x="23" y="0"/>
                      <a:pt x="0" y="24"/>
                      <a:pt x="0" y="52"/>
                    </a:cubicBezTo>
                    <a:cubicBezTo>
                      <a:pt x="0" y="81"/>
                      <a:pt x="23" y="105"/>
                      <a:pt x="52" y="105"/>
                    </a:cubicBezTo>
                    <a:cubicBezTo>
                      <a:pt x="62" y="105"/>
                      <a:pt x="71" y="102"/>
                      <a:pt x="79" y="97"/>
                    </a:cubicBezTo>
                    <a:cubicBezTo>
                      <a:pt x="75" y="84"/>
                      <a:pt x="69" y="60"/>
                      <a:pt x="69"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40" name="Freeform 30"/>
              <p:cNvSpPr/>
              <p:nvPr/>
            </p:nvSpPr>
            <p:spPr bwMode="auto">
              <a:xfrm>
                <a:off x="3900488" y="2911475"/>
                <a:ext cx="228600" cy="306388"/>
              </a:xfrm>
              <a:custGeom>
                <a:avLst/>
                <a:gdLst>
                  <a:gd name="T0" fmla="*/ 10 w 79"/>
                  <a:gd name="T1" fmla="*/ 40 h 105"/>
                  <a:gd name="T2" fmla="*/ 9 w 79"/>
                  <a:gd name="T3" fmla="*/ 3 h 105"/>
                  <a:gd name="T4" fmla="*/ 27 w 79"/>
                  <a:gd name="T5" fmla="*/ 0 h 105"/>
                  <a:gd name="T6" fmla="*/ 79 w 79"/>
                  <a:gd name="T7" fmla="*/ 52 h 105"/>
                  <a:gd name="T8" fmla="*/ 27 w 79"/>
                  <a:gd name="T9" fmla="*/ 105 h 105"/>
                  <a:gd name="T10" fmla="*/ 0 w 79"/>
                  <a:gd name="T11" fmla="*/ 97 h 105"/>
                  <a:gd name="T12" fmla="*/ 10 w 79"/>
                  <a:gd name="T13" fmla="*/ 40 h 105"/>
                </a:gdLst>
                <a:ahLst/>
                <a:cxnLst>
                  <a:cxn ang="0">
                    <a:pos x="T0" y="T1"/>
                  </a:cxn>
                  <a:cxn ang="0">
                    <a:pos x="T2" y="T3"/>
                  </a:cxn>
                  <a:cxn ang="0">
                    <a:pos x="T4" y="T5"/>
                  </a:cxn>
                  <a:cxn ang="0">
                    <a:pos x="T6" y="T7"/>
                  </a:cxn>
                  <a:cxn ang="0">
                    <a:pos x="T8" y="T9"/>
                  </a:cxn>
                  <a:cxn ang="0">
                    <a:pos x="T10" y="T11"/>
                  </a:cxn>
                  <a:cxn ang="0">
                    <a:pos x="T12" y="T13"/>
                  </a:cxn>
                </a:cxnLst>
                <a:rect l="0" t="0" r="r" b="b"/>
                <a:pathLst>
                  <a:path w="79" h="105">
                    <a:moveTo>
                      <a:pt x="10" y="40"/>
                    </a:moveTo>
                    <a:cubicBezTo>
                      <a:pt x="10" y="25"/>
                      <a:pt x="17" y="15"/>
                      <a:pt x="9" y="3"/>
                    </a:cubicBezTo>
                    <a:cubicBezTo>
                      <a:pt x="15" y="1"/>
                      <a:pt x="21" y="0"/>
                      <a:pt x="27" y="0"/>
                    </a:cubicBezTo>
                    <a:cubicBezTo>
                      <a:pt x="56" y="0"/>
                      <a:pt x="79" y="24"/>
                      <a:pt x="79" y="52"/>
                    </a:cubicBezTo>
                    <a:cubicBezTo>
                      <a:pt x="79" y="81"/>
                      <a:pt x="56" y="105"/>
                      <a:pt x="27" y="105"/>
                    </a:cubicBezTo>
                    <a:cubicBezTo>
                      <a:pt x="17" y="105"/>
                      <a:pt x="8" y="102"/>
                      <a:pt x="0" y="97"/>
                    </a:cubicBezTo>
                    <a:cubicBezTo>
                      <a:pt x="4" y="84"/>
                      <a:pt x="10" y="60"/>
                      <a:pt x="10"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41" name="Freeform 31"/>
              <p:cNvSpPr/>
              <p:nvPr/>
            </p:nvSpPr>
            <p:spPr bwMode="auto">
              <a:xfrm>
                <a:off x="3481388" y="3570288"/>
                <a:ext cx="147638" cy="328613"/>
              </a:xfrm>
              <a:custGeom>
                <a:avLst/>
                <a:gdLst>
                  <a:gd name="T0" fmla="*/ 25 w 93"/>
                  <a:gd name="T1" fmla="*/ 0 h 207"/>
                  <a:gd name="T2" fmla="*/ 0 w 93"/>
                  <a:gd name="T3" fmla="*/ 145 h 207"/>
                  <a:gd name="T4" fmla="*/ 47 w 93"/>
                  <a:gd name="T5" fmla="*/ 207 h 207"/>
                  <a:gd name="T6" fmla="*/ 93 w 93"/>
                  <a:gd name="T7" fmla="*/ 143 h 207"/>
                  <a:gd name="T8" fmla="*/ 68 w 93"/>
                  <a:gd name="T9" fmla="*/ 0 h 207"/>
                  <a:gd name="T10" fmla="*/ 25 w 93"/>
                  <a:gd name="T11" fmla="*/ 0 h 207"/>
                </a:gdLst>
                <a:ahLst/>
                <a:cxnLst>
                  <a:cxn ang="0">
                    <a:pos x="T0" y="T1"/>
                  </a:cxn>
                  <a:cxn ang="0">
                    <a:pos x="T2" y="T3"/>
                  </a:cxn>
                  <a:cxn ang="0">
                    <a:pos x="T4" y="T5"/>
                  </a:cxn>
                  <a:cxn ang="0">
                    <a:pos x="T6" y="T7"/>
                  </a:cxn>
                  <a:cxn ang="0">
                    <a:pos x="T8" y="T9"/>
                  </a:cxn>
                  <a:cxn ang="0">
                    <a:pos x="T10" y="T11"/>
                  </a:cxn>
                </a:cxnLst>
                <a:rect l="0" t="0" r="r" b="b"/>
                <a:pathLst>
                  <a:path w="93" h="207">
                    <a:moveTo>
                      <a:pt x="25" y="0"/>
                    </a:moveTo>
                    <a:lnTo>
                      <a:pt x="0" y="145"/>
                    </a:lnTo>
                    <a:lnTo>
                      <a:pt x="47" y="207"/>
                    </a:lnTo>
                    <a:lnTo>
                      <a:pt x="93" y="143"/>
                    </a:lnTo>
                    <a:lnTo>
                      <a:pt x="68" y="0"/>
                    </a:lnTo>
                    <a:lnTo>
                      <a:pt x="2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42" name="Freeform 32"/>
              <p:cNvSpPr/>
              <p:nvPr/>
            </p:nvSpPr>
            <p:spPr bwMode="auto">
              <a:xfrm>
                <a:off x="3471863" y="3433763"/>
                <a:ext cx="166688" cy="115888"/>
              </a:xfrm>
              <a:custGeom>
                <a:avLst/>
                <a:gdLst>
                  <a:gd name="T0" fmla="*/ 21 w 57"/>
                  <a:gd name="T1" fmla="*/ 7 h 40"/>
                  <a:gd name="T2" fmla="*/ 0 w 57"/>
                  <a:gd name="T3" fmla="*/ 5 h 40"/>
                  <a:gd name="T4" fmla="*/ 0 w 57"/>
                  <a:gd name="T5" fmla="*/ 14 h 40"/>
                  <a:gd name="T6" fmla="*/ 1 w 57"/>
                  <a:gd name="T7" fmla="*/ 13 h 40"/>
                  <a:gd name="T8" fmla="*/ 18 w 57"/>
                  <a:gd name="T9" fmla="*/ 40 h 40"/>
                  <a:gd name="T10" fmla="*/ 40 w 57"/>
                  <a:gd name="T11" fmla="*/ 40 h 40"/>
                  <a:gd name="T12" fmla="*/ 56 w 57"/>
                  <a:gd name="T13" fmla="*/ 15 h 40"/>
                  <a:gd name="T14" fmla="*/ 57 w 57"/>
                  <a:gd name="T15" fmla="*/ 0 h 40"/>
                  <a:gd name="T16" fmla="*/ 21 w 57"/>
                  <a:gd name="T17" fmla="*/ 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40">
                    <a:moveTo>
                      <a:pt x="21" y="7"/>
                    </a:moveTo>
                    <a:cubicBezTo>
                      <a:pt x="14" y="7"/>
                      <a:pt x="7" y="7"/>
                      <a:pt x="0" y="5"/>
                    </a:cubicBezTo>
                    <a:cubicBezTo>
                      <a:pt x="0" y="8"/>
                      <a:pt x="0" y="11"/>
                      <a:pt x="0" y="14"/>
                    </a:cubicBezTo>
                    <a:cubicBezTo>
                      <a:pt x="0" y="13"/>
                      <a:pt x="1" y="13"/>
                      <a:pt x="1" y="13"/>
                    </a:cubicBezTo>
                    <a:cubicBezTo>
                      <a:pt x="18" y="40"/>
                      <a:pt x="18" y="40"/>
                      <a:pt x="18" y="40"/>
                    </a:cubicBezTo>
                    <a:cubicBezTo>
                      <a:pt x="40" y="40"/>
                      <a:pt x="40" y="40"/>
                      <a:pt x="40" y="40"/>
                    </a:cubicBezTo>
                    <a:cubicBezTo>
                      <a:pt x="56" y="15"/>
                      <a:pt x="56" y="15"/>
                      <a:pt x="56" y="15"/>
                    </a:cubicBezTo>
                    <a:cubicBezTo>
                      <a:pt x="56" y="10"/>
                      <a:pt x="56" y="5"/>
                      <a:pt x="57" y="0"/>
                    </a:cubicBezTo>
                    <a:cubicBezTo>
                      <a:pt x="46" y="5"/>
                      <a:pt x="34" y="7"/>
                      <a:pt x="2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43" name="Freeform 33"/>
              <p:cNvSpPr>
                <a:spLocks noEditPoints="1"/>
              </p:cNvSpPr>
              <p:nvPr/>
            </p:nvSpPr>
            <p:spPr bwMode="auto">
              <a:xfrm>
                <a:off x="3140075" y="2582863"/>
                <a:ext cx="827088" cy="827088"/>
              </a:xfrm>
              <a:custGeom>
                <a:avLst/>
                <a:gdLst>
                  <a:gd name="T0" fmla="*/ 0 w 284"/>
                  <a:gd name="T1" fmla="*/ 142 h 284"/>
                  <a:gd name="T2" fmla="*/ 142 w 284"/>
                  <a:gd name="T3" fmla="*/ 0 h 284"/>
                  <a:gd name="T4" fmla="*/ 142 w 284"/>
                  <a:gd name="T5" fmla="*/ 0 h 284"/>
                  <a:gd name="T6" fmla="*/ 284 w 284"/>
                  <a:gd name="T7" fmla="*/ 142 h 284"/>
                  <a:gd name="T8" fmla="*/ 284 w 284"/>
                  <a:gd name="T9" fmla="*/ 142 h 284"/>
                  <a:gd name="T10" fmla="*/ 142 w 284"/>
                  <a:gd name="T11" fmla="*/ 284 h 284"/>
                  <a:gd name="T12" fmla="*/ 142 w 284"/>
                  <a:gd name="T13" fmla="*/ 284 h 284"/>
                  <a:gd name="T14" fmla="*/ 0 w 284"/>
                  <a:gd name="T15" fmla="*/ 142 h 284"/>
                  <a:gd name="T16" fmla="*/ 25 w 284"/>
                  <a:gd name="T17" fmla="*/ 142 h 284"/>
                  <a:gd name="T18" fmla="*/ 142 w 284"/>
                  <a:gd name="T19" fmla="*/ 260 h 284"/>
                  <a:gd name="T20" fmla="*/ 142 w 284"/>
                  <a:gd name="T21" fmla="*/ 260 h 284"/>
                  <a:gd name="T22" fmla="*/ 260 w 284"/>
                  <a:gd name="T23" fmla="*/ 142 h 284"/>
                  <a:gd name="T24" fmla="*/ 260 w 284"/>
                  <a:gd name="T25" fmla="*/ 142 h 284"/>
                  <a:gd name="T26" fmla="*/ 142 w 284"/>
                  <a:gd name="T27" fmla="*/ 24 h 284"/>
                  <a:gd name="T28" fmla="*/ 142 w 284"/>
                  <a:gd name="T29" fmla="*/ 24 h 284"/>
                  <a:gd name="T30" fmla="*/ 25 w 284"/>
                  <a:gd name="T31" fmla="*/ 142 h 284"/>
                  <a:gd name="T32" fmla="*/ 25 w 284"/>
                  <a:gd name="T33" fmla="*/ 142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4" h="284">
                    <a:moveTo>
                      <a:pt x="0" y="142"/>
                    </a:moveTo>
                    <a:cubicBezTo>
                      <a:pt x="0" y="63"/>
                      <a:pt x="64" y="0"/>
                      <a:pt x="142" y="0"/>
                    </a:cubicBezTo>
                    <a:cubicBezTo>
                      <a:pt x="142" y="0"/>
                      <a:pt x="142" y="0"/>
                      <a:pt x="142" y="0"/>
                    </a:cubicBezTo>
                    <a:cubicBezTo>
                      <a:pt x="221" y="0"/>
                      <a:pt x="284" y="63"/>
                      <a:pt x="284" y="142"/>
                    </a:cubicBezTo>
                    <a:cubicBezTo>
                      <a:pt x="284" y="142"/>
                      <a:pt x="284" y="142"/>
                      <a:pt x="284" y="142"/>
                    </a:cubicBezTo>
                    <a:cubicBezTo>
                      <a:pt x="284" y="220"/>
                      <a:pt x="221" y="284"/>
                      <a:pt x="142" y="284"/>
                    </a:cubicBezTo>
                    <a:cubicBezTo>
                      <a:pt x="142" y="284"/>
                      <a:pt x="142" y="284"/>
                      <a:pt x="142" y="284"/>
                    </a:cubicBezTo>
                    <a:cubicBezTo>
                      <a:pt x="64" y="284"/>
                      <a:pt x="0" y="220"/>
                      <a:pt x="0" y="142"/>
                    </a:cubicBezTo>
                    <a:close/>
                    <a:moveTo>
                      <a:pt x="25" y="142"/>
                    </a:moveTo>
                    <a:cubicBezTo>
                      <a:pt x="25" y="207"/>
                      <a:pt x="77" y="259"/>
                      <a:pt x="142" y="260"/>
                    </a:cubicBezTo>
                    <a:cubicBezTo>
                      <a:pt x="142" y="260"/>
                      <a:pt x="142" y="260"/>
                      <a:pt x="142" y="260"/>
                    </a:cubicBezTo>
                    <a:cubicBezTo>
                      <a:pt x="207" y="259"/>
                      <a:pt x="260" y="207"/>
                      <a:pt x="260" y="142"/>
                    </a:cubicBezTo>
                    <a:cubicBezTo>
                      <a:pt x="260" y="142"/>
                      <a:pt x="260" y="142"/>
                      <a:pt x="260" y="142"/>
                    </a:cubicBezTo>
                    <a:cubicBezTo>
                      <a:pt x="260" y="77"/>
                      <a:pt x="207" y="24"/>
                      <a:pt x="142" y="24"/>
                    </a:cubicBezTo>
                    <a:cubicBezTo>
                      <a:pt x="142" y="24"/>
                      <a:pt x="142" y="24"/>
                      <a:pt x="142" y="24"/>
                    </a:cubicBezTo>
                    <a:cubicBezTo>
                      <a:pt x="77" y="24"/>
                      <a:pt x="25" y="77"/>
                      <a:pt x="25" y="142"/>
                    </a:cubicBezTo>
                    <a:cubicBezTo>
                      <a:pt x="25" y="142"/>
                      <a:pt x="25" y="142"/>
                      <a:pt x="25" y="1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44" name="Freeform 34"/>
              <p:cNvSpPr/>
              <p:nvPr/>
            </p:nvSpPr>
            <p:spPr bwMode="auto">
              <a:xfrm>
                <a:off x="3068638" y="2495550"/>
                <a:ext cx="971550" cy="454025"/>
              </a:xfrm>
              <a:custGeom>
                <a:avLst/>
                <a:gdLst>
                  <a:gd name="T0" fmla="*/ 0 w 334"/>
                  <a:gd name="T1" fmla="*/ 155 h 156"/>
                  <a:gd name="T2" fmla="*/ 167 w 334"/>
                  <a:gd name="T3" fmla="*/ 0 h 156"/>
                  <a:gd name="T4" fmla="*/ 167 w 334"/>
                  <a:gd name="T5" fmla="*/ 0 h 156"/>
                  <a:gd name="T6" fmla="*/ 334 w 334"/>
                  <a:gd name="T7" fmla="*/ 155 h 156"/>
                  <a:gd name="T8" fmla="*/ 334 w 334"/>
                  <a:gd name="T9" fmla="*/ 155 h 156"/>
                  <a:gd name="T10" fmla="*/ 322 w 334"/>
                  <a:gd name="T11" fmla="*/ 155 h 156"/>
                  <a:gd name="T12" fmla="*/ 167 w 334"/>
                  <a:gd name="T13" fmla="*/ 12 h 156"/>
                  <a:gd name="T14" fmla="*/ 167 w 334"/>
                  <a:gd name="T15" fmla="*/ 12 h 156"/>
                  <a:gd name="T16" fmla="*/ 12 w 334"/>
                  <a:gd name="T17" fmla="*/ 156 h 156"/>
                  <a:gd name="T18" fmla="*/ 12 w 334"/>
                  <a:gd name="T19" fmla="*/ 156 h 156"/>
                  <a:gd name="T20" fmla="*/ 0 w 334"/>
                  <a:gd name="T21" fmla="*/ 155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4" h="156">
                    <a:moveTo>
                      <a:pt x="0" y="155"/>
                    </a:moveTo>
                    <a:cubicBezTo>
                      <a:pt x="7" y="68"/>
                      <a:pt x="79" y="0"/>
                      <a:pt x="167" y="0"/>
                    </a:cubicBezTo>
                    <a:cubicBezTo>
                      <a:pt x="167" y="0"/>
                      <a:pt x="167" y="0"/>
                      <a:pt x="167" y="0"/>
                    </a:cubicBezTo>
                    <a:cubicBezTo>
                      <a:pt x="255" y="0"/>
                      <a:pt x="328" y="68"/>
                      <a:pt x="334" y="155"/>
                    </a:cubicBezTo>
                    <a:cubicBezTo>
                      <a:pt x="334" y="155"/>
                      <a:pt x="334" y="155"/>
                      <a:pt x="334" y="155"/>
                    </a:cubicBezTo>
                    <a:cubicBezTo>
                      <a:pt x="322" y="155"/>
                      <a:pt x="322" y="155"/>
                      <a:pt x="322" y="155"/>
                    </a:cubicBezTo>
                    <a:cubicBezTo>
                      <a:pt x="316" y="75"/>
                      <a:pt x="249" y="12"/>
                      <a:pt x="167" y="12"/>
                    </a:cubicBezTo>
                    <a:cubicBezTo>
                      <a:pt x="167" y="12"/>
                      <a:pt x="167" y="12"/>
                      <a:pt x="167" y="12"/>
                    </a:cubicBezTo>
                    <a:cubicBezTo>
                      <a:pt x="85" y="12"/>
                      <a:pt x="18" y="75"/>
                      <a:pt x="12" y="156"/>
                    </a:cubicBezTo>
                    <a:cubicBezTo>
                      <a:pt x="12" y="156"/>
                      <a:pt x="12" y="156"/>
                      <a:pt x="12" y="156"/>
                    </a:cubicBezTo>
                    <a:cubicBezTo>
                      <a:pt x="0" y="155"/>
                      <a:pt x="0" y="155"/>
                      <a:pt x="0" y="1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45" name="Freeform 35"/>
              <p:cNvSpPr/>
              <p:nvPr/>
            </p:nvSpPr>
            <p:spPr bwMode="auto">
              <a:xfrm>
                <a:off x="2951163" y="3378200"/>
                <a:ext cx="1208088" cy="698500"/>
              </a:xfrm>
              <a:custGeom>
                <a:avLst/>
                <a:gdLst>
                  <a:gd name="T0" fmla="*/ 382 w 415"/>
                  <a:gd name="T1" fmla="*/ 223 h 240"/>
                  <a:gd name="T2" fmla="*/ 326 w 415"/>
                  <a:gd name="T3" fmla="*/ 80 h 240"/>
                  <a:gd name="T4" fmla="*/ 326 w 415"/>
                  <a:gd name="T5" fmla="*/ 80 h 240"/>
                  <a:gd name="T6" fmla="*/ 207 w 415"/>
                  <a:gd name="T7" fmla="*/ 33 h 240"/>
                  <a:gd name="T8" fmla="*/ 207 w 415"/>
                  <a:gd name="T9" fmla="*/ 33 h 240"/>
                  <a:gd name="T10" fmla="*/ 161 w 415"/>
                  <a:gd name="T11" fmla="*/ 39 h 240"/>
                  <a:gd name="T12" fmla="*/ 161 w 415"/>
                  <a:gd name="T13" fmla="*/ 39 h 240"/>
                  <a:gd name="T14" fmla="*/ 60 w 415"/>
                  <a:gd name="T15" fmla="*/ 114 h 240"/>
                  <a:gd name="T16" fmla="*/ 60 w 415"/>
                  <a:gd name="T17" fmla="*/ 114 h 240"/>
                  <a:gd name="T18" fmla="*/ 33 w 415"/>
                  <a:gd name="T19" fmla="*/ 223 h 240"/>
                  <a:gd name="T20" fmla="*/ 33 w 415"/>
                  <a:gd name="T21" fmla="*/ 223 h 240"/>
                  <a:gd name="T22" fmla="*/ 16 w 415"/>
                  <a:gd name="T23" fmla="*/ 240 h 240"/>
                  <a:gd name="T24" fmla="*/ 16 w 415"/>
                  <a:gd name="T25" fmla="*/ 240 h 240"/>
                  <a:gd name="T26" fmla="*/ 0 w 415"/>
                  <a:gd name="T27" fmla="*/ 223 h 240"/>
                  <a:gd name="T28" fmla="*/ 0 w 415"/>
                  <a:gd name="T29" fmla="*/ 223 h 240"/>
                  <a:gd name="T30" fmla="*/ 32 w 415"/>
                  <a:gd name="T31" fmla="*/ 97 h 240"/>
                  <a:gd name="T32" fmla="*/ 32 w 415"/>
                  <a:gd name="T33" fmla="*/ 97 h 240"/>
                  <a:gd name="T34" fmla="*/ 152 w 415"/>
                  <a:gd name="T35" fmla="*/ 8 h 240"/>
                  <a:gd name="T36" fmla="*/ 152 w 415"/>
                  <a:gd name="T37" fmla="*/ 8 h 240"/>
                  <a:gd name="T38" fmla="*/ 207 w 415"/>
                  <a:gd name="T39" fmla="*/ 0 h 240"/>
                  <a:gd name="T40" fmla="*/ 207 w 415"/>
                  <a:gd name="T41" fmla="*/ 0 h 240"/>
                  <a:gd name="T42" fmla="*/ 349 w 415"/>
                  <a:gd name="T43" fmla="*/ 56 h 240"/>
                  <a:gd name="T44" fmla="*/ 349 w 415"/>
                  <a:gd name="T45" fmla="*/ 56 h 240"/>
                  <a:gd name="T46" fmla="*/ 414 w 415"/>
                  <a:gd name="T47" fmla="*/ 223 h 240"/>
                  <a:gd name="T48" fmla="*/ 414 w 415"/>
                  <a:gd name="T49" fmla="*/ 223 h 240"/>
                  <a:gd name="T50" fmla="*/ 398 w 415"/>
                  <a:gd name="T51" fmla="*/ 240 h 240"/>
                  <a:gd name="T52" fmla="*/ 398 w 415"/>
                  <a:gd name="T53" fmla="*/ 240 h 240"/>
                  <a:gd name="T54" fmla="*/ 382 w 415"/>
                  <a:gd name="T55" fmla="*/ 223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15" h="240">
                    <a:moveTo>
                      <a:pt x="382" y="223"/>
                    </a:moveTo>
                    <a:cubicBezTo>
                      <a:pt x="382" y="167"/>
                      <a:pt x="367" y="118"/>
                      <a:pt x="326" y="80"/>
                    </a:cubicBezTo>
                    <a:cubicBezTo>
                      <a:pt x="326" y="80"/>
                      <a:pt x="326" y="80"/>
                      <a:pt x="326" y="80"/>
                    </a:cubicBezTo>
                    <a:cubicBezTo>
                      <a:pt x="294" y="49"/>
                      <a:pt x="250" y="33"/>
                      <a:pt x="207" y="33"/>
                    </a:cubicBezTo>
                    <a:cubicBezTo>
                      <a:pt x="207" y="33"/>
                      <a:pt x="207" y="33"/>
                      <a:pt x="207" y="33"/>
                    </a:cubicBezTo>
                    <a:cubicBezTo>
                      <a:pt x="191" y="33"/>
                      <a:pt x="176" y="35"/>
                      <a:pt x="161" y="39"/>
                    </a:cubicBezTo>
                    <a:cubicBezTo>
                      <a:pt x="161" y="39"/>
                      <a:pt x="161" y="39"/>
                      <a:pt x="161" y="39"/>
                    </a:cubicBezTo>
                    <a:cubicBezTo>
                      <a:pt x="119" y="51"/>
                      <a:pt x="83" y="78"/>
                      <a:pt x="60" y="114"/>
                    </a:cubicBezTo>
                    <a:cubicBezTo>
                      <a:pt x="60" y="114"/>
                      <a:pt x="60" y="114"/>
                      <a:pt x="60" y="114"/>
                    </a:cubicBezTo>
                    <a:cubicBezTo>
                      <a:pt x="39" y="147"/>
                      <a:pt x="33" y="183"/>
                      <a:pt x="33" y="223"/>
                    </a:cubicBezTo>
                    <a:cubicBezTo>
                      <a:pt x="33" y="223"/>
                      <a:pt x="33" y="223"/>
                      <a:pt x="33" y="223"/>
                    </a:cubicBezTo>
                    <a:cubicBezTo>
                      <a:pt x="33" y="232"/>
                      <a:pt x="25" y="240"/>
                      <a:pt x="16" y="240"/>
                    </a:cubicBezTo>
                    <a:cubicBezTo>
                      <a:pt x="16" y="240"/>
                      <a:pt x="16" y="240"/>
                      <a:pt x="16" y="240"/>
                    </a:cubicBezTo>
                    <a:cubicBezTo>
                      <a:pt x="7" y="240"/>
                      <a:pt x="0" y="232"/>
                      <a:pt x="0" y="223"/>
                    </a:cubicBezTo>
                    <a:cubicBezTo>
                      <a:pt x="0" y="223"/>
                      <a:pt x="0" y="223"/>
                      <a:pt x="0" y="223"/>
                    </a:cubicBezTo>
                    <a:cubicBezTo>
                      <a:pt x="0" y="180"/>
                      <a:pt x="7" y="136"/>
                      <a:pt x="32" y="97"/>
                    </a:cubicBezTo>
                    <a:cubicBezTo>
                      <a:pt x="32" y="97"/>
                      <a:pt x="32" y="97"/>
                      <a:pt x="32" y="97"/>
                    </a:cubicBezTo>
                    <a:cubicBezTo>
                      <a:pt x="59" y="53"/>
                      <a:pt x="102" y="21"/>
                      <a:pt x="152" y="8"/>
                    </a:cubicBezTo>
                    <a:cubicBezTo>
                      <a:pt x="152" y="8"/>
                      <a:pt x="152" y="8"/>
                      <a:pt x="152" y="8"/>
                    </a:cubicBezTo>
                    <a:cubicBezTo>
                      <a:pt x="170" y="3"/>
                      <a:pt x="188" y="0"/>
                      <a:pt x="207" y="0"/>
                    </a:cubicBezTo>
                    <a:cubicBezTo>
                      <a:pt x="207" y="0"/>
                      <a:pt x="207" y="0"/>
                      <a:pt x="207" y="0"/>
                    </a:cubicBezTo>
                    <a:cubicBezTo>
                      <a:pt x="259" y="0"/>
                      <a:pt x="310" y="20"/>
                      <a:pt x="349" y="56"/>
                    </a:cubicBezTo>
                    <a:cubicBezTo>
                      <a:pt x="349" y="56"/>
                      <a:pt x="349" y="56"/>
                      <a:pt x="349" y="56"/>
                    </a:cubicBezTo>
                    <a:cubicBezTo>
                      <a:pt x="397" y="101"/>
                      <a:pt x="415" y="161"/>
                      <a:pt x="414" y="223"/>
                    </a:cubicBezTo>
                    <a:cubicBezTo>
                      <a:pt x="414" y="223"/>
                      <a:pt x="414" y="223"/>
                      <a:pt x="414" y="223"/>
                    </a:cubicBezTo>
                    <a:cubicBezTo>
                      <a:pt x="414" y="232"/>
                      <a:pt x="407" y="240"/>
                      <a:pt x="398" y="240"/>
                    </a:cubicBezTo>
                    <a:cubicBezTo>
                      <a:pt x="398" y="240"/>
                      <a:pt x="398" y="240"/>
                      <a:pt x="398" y="240"/>
                    </a:cubicBezTo>
                    <a:cubicBezTo>
                      <a:pt x="389" y="240"/>
                      <a:pt x="382" y="232"/>
                      <a:pt x="382" y="2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46" name="Freeform 36"/>
              <p:cNvSpPr/>
              <p:nvPr/>
            </p:nvSpPr>
            <p:spPr bwMode="auto">
              <a:xfrm>
                <a:off x="3446463" y="3189288"/>
                <a:ext cx="165100" cy="88900"/>
              </a:xfrm>
              <a:custGeom>
                <a:avLst/>
                <a:gdLst>
                  <a:gd name="T0" fmla="*/ 57 w 57"/>
                  <a:gd name="T1" fmla="*/ 15 h 31"/>
                  <a:gd name="T2" fmla="*/ 41 w 57"/>
                  <a:gd name="T3" fmla="*/ 31 h 31"/>
                  <a:gd name="T4" fmla="*/ 16 w 57"/>
                  <a:gd name="T5" fmla="*/ 31 h 31"/>
                  <a:gd name="T6" fmla="*/ 0 w 57"/>
                  <a:gd name="T7" fmla="*/ 15 h 31"/>
                  <a:gd name="T8" fmla="*/ 0 w 57"/>
                  <a:gd name="T9" fmla="*/ 15 h 31"/>
                  <a:gd name="T10" fmla="*/ 16 w 57"/>
                  <a:gd name="T11" fmla="*/ 0 h 31"/>
                  <a:gd name="T12" fmla="*/ 41 w 57"/>
                  <a:gd name="T13" fmla="*/ 0 h 31"/>
                  <a:gd name="T14" fmla="*/ 57 w 57"/>
                  <a:gd name="T15" fmla="*/ 15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31">
                    <a:moveTo>
                      <a:pt x="57" y="15"/>
                    </a:moveTo>
                    <a:cubicBezTo>
                      <a:pt x="57" y="24"/>
                      <a:pt x="50" y="31"/>
                      <a:pt x="41" y="31"/>
                    </a:cubicBezTo>
                    <a:cubicBezTo>
                      <a:pt x="16" y="31"/>
                      <a:pt x="16" y="31"/>
                      <a:pt x="16" y="31"/>
                    </a:cubicBezTo>
                    <a:cubicBezTo>
                      <a:pt x="7" y="31"/>
                      <a:pt x="0" y="24"/>
                      <a:pt x="0" y="15"/>
                    </a:cubicBezTo>
                    <a:cubicBezTo>
                      <a:pt x="0" y="15"/>
                      <a:pt x="0" y="15"/>
                      <a:pt x="0" y="15"/>
                    </a:cubicBezTo>
                    <a:cubicBezTo>
                      <a:pt x="0" y="7"/>
                      <a:pt x="7" y="0"/>
                      <a:pt x="16" y="0"/>
                    </a:cubicBezTo>
                    <a:cubicBezTo>
                      <a:pt x="41" y="0"/>
                      <a:pt x="41" y="0"/>
                      <a:pt x="41" y="0"/>
                    </a:cubicBezTo>
                    <a:cubicBezTo>
                      <a:pt x="50" y="0"/>
                      <a:pt x="57" y="7"/>
                      <a:pt x="57"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47" name="Freeform 37"/>
              <p:cNvSpPr/>
              <p:nvPr/>
            </p:nvSpPr>
            <p:spPr bwMode="auto">
              <a:xfrm>
                <a:off x="3117850" y="3168650"/>
                <a:ext cx="349250" cy="92075"/>
              </a:xfrm>
              <a:custGeom>
                <a:avLst/>
                <a:gdLst>
                  <a:gd name="T0" fmla="*/ 34 w 120"/>
                  <a:gd name="T1" fmla="*/ 32 h 32"/>
                  <a:gd name="T2" fmla="*/ 0 w 120"/>
                  <a:gd name="T3" fmla="*/ 2 h 32"/>
                  <a:gd name="T4" fmla="*/ 0 w 120"/>
                  <a:gd name="T5" fmla="*/ 2 h 32"/>
                  <a:gd name="T6" fmla="*/ 12 w 120"/>
                  <a:gd name="T7" fmla="*/ 0 h 32"/>
                  <a:gd name="T8" fmla="*/ 34 w 120"/>
                  <a:gd name="T9" fmla="*/ 20 h 32"/>
                  <a:gd name="T10" fmla="*/ 34 w 120"/>
                  <a:gd name="T11" fmla="*/ 20 h 32"/>
                  <a:gd name="T12" fmla="*/ 120 w 120"/>
                  <a:gd name="T13" fmla="*/ 20 h 32"/>
                  <a:gd name="T14" fmla="*/ 120 w 120"/>
                  <a:gd name="T15" fmla="*/ 20 h 32"/>
                  <a:gd name="T16" fmla="*/ 120 w 120"/>
                  <a:gd name="T17" fmla="*/ 32 h 32"/>
                  <a:gd name="T18" fmla="*/ 34 w 120"/>
                  <a:gd name="T1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0" h="32">
                    <a:moveTo>
                      <a:pt x="34" y="32"/>
                    </a:moveTo>
                    <a:cubicBezTo>
                      <a:pt x="16" y="32"/>
                      <a:pt x="2" y="19"/>
                      <a:pt x="0" y="2"/>
                    </a:cubicBezTo>
                    <a:cubicBezTo>
                      <a:pt x="0" y="2"/>
                      <a:pt x="0" y="2"/>
                      <a:pt x="0" y="2"/>
                    </a:cubicBezTo>
                    <a:cubicBezTo>
                      <a:pt x="12" y="0"/>
                      <a:pt x="12" y="0"/>
                      <a:pt x="12" y="0"/>
                    </a:cubicBezTo>
                    <a:cubicBezTo>
                      <a:pt x="13" y="11"/>
                      <a:pt x="22" y="20"/>
                      <a:pt x="34" y="20"/>
                    </a:cubicBezTo>
                    <a:cubicBezTo>
                      <a:pt x="34" y="20"/>
                      <a:pt x="34" y="20"/>
                      <a:pt x="34" y="20"/>
                    </a:cubicBezTo>
                    <a:cubicBezTo>
                      <a:pt x="120" y="20"/>
                      <a:pt x="120" y="20"/>
                      <a:pt x="120" y="20"/>
                    </a:cubicBezTo>
                    <a:cubicBezTo>
                      <a:pt x="120" y="20"/>
                      <a:pt x="120" y="20"/>
                      <a:pt x="120" y="20"/>
                    </a:cubicBezTo>
                    <a:cubicBezTo>
                      <a:pt x="120" y="32"/>
                      <a:pt x="120" y="32"/>
                      <a:pt x="120" y="32"/>
                    </a:cubicBezTo>
                    <a:cubicBezTo>
                      <a:pt x="34" y="32"/>
                      <a:pt x="34" y="32"/>
                      <a:pt x="34" y="3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grpSp>
      </p:grpSp>
      <p:grpSp>
        <p:nvGrpSpPr>
          <p:cNvPr id="70" name="Group 69"/>
          <p:cNvGrpSpPr/>
          <p:nvPr/>
        </p:nvGrpSpPr>
        <p:grpSpPr>
          <a:xfrm>
            <a:off x="6226649" y="1929711"/>
            <a:ext cx="2724522" cy="2076632"/>
            <a:chOff x="4670012" y="1446990"/>
            <a:chExt cx="2043924" cy="1557880"/>
          </a:xfrm>
        </p:grpSpPr>
        <p:sp>
          <p:nvSpPr>
            <p:cNvPr id="79" name="任意多边形 73"/>
            <p:cNvSpPr/>
            <p:nvPr/>
          </p:nvSpPr>
          <p:spPr>
            <a:xfrm flipH="1">
              <a:off x="4670012" y="1474721"/>
              <a:ext cx="400092" cy="231784"/>
            </a:xfrm>
            <a:custGeom>
              <a:avLst/>
              <a:gdLst>
                <a:gd name="connsiteX0" fmla="*/ 367678 w 370875"/>
                <a:gd name="connsiteY0" fmla="*/ 140677 h 140677"/>
                <a:gd name="connsiteX1" fmla="*/ 370875 w 370875"/>
                <a:gd name="connsiteY1" fmla="*/ 0 h 140677"/>
                <a:gd name="connsiteX2" fmla="*/ 0 w 370875"/>
                <a:gd name="connsiteY2" fmla="*/ 134282 h 140677"/>
                <a:gd name="connsiteX3" fmla="*/ 367678 w 370875"/>
                <a:gd name="connsiteY3" fmla="*/ 140677 h 140677"/>
                <a:gd name="connsiteX0-1" fmla="*/ 367678 w 370875"/>
                <a:gd name="connsiteY0-2" fmla="*/ 232793 h 232793"/>
                <a:gd name="connsiteX1-3" fmla="*/ 370875 w 370875"/>
                <a:gd name="connsiteY1-4" fmla="*/ 92116 h 232793"/>
                <a:gd name="connsiteX2-5" fmla="*/ 0 w 370875"/>
                <a:gd name="connsiteY2-6" fmla="*/ 226398 h 232793"/>
                <a:gd name="connsiteX3-7" fmla="*/ 367678 w 370875"/>
                <a:gd name="connsiteY3-8" fmla="*/ 232793 h 232793"/>
                <a:gd name="connsiteX0-9" fmla="*/ 367678 w 370875"/>
                <a:gd name="connsiteY0-10" fmla="*/ 233290 h 233290"/>
                <a:gd name="connsiteX1-11" fmla="*/ 370875 w 370875"/>
                <a:gd name="connsiteY1-12" fmla="*/ 92613 h 233290"/>
                <a:gd name="connsiteX2-13" fmla="*/ 0 w 370875"/>
                <a:gd name="connsiteY2-14" fmla="*/ 226895 h 233290"/>
                <a:gd name="connsiteX3-15" fmla="*/ 367678 w 370875"/>
                <a:gd name="connsiteY3-16" fmla="*/ 233290 h 233290"/>
                <a:gd name="connsiteX0-17" fmla="*/ 367678 w 370875"/>
                <a:gd name="connsiteY0-18" fmla="*/ 229170 h 229170"/>
                <a:gd name="connsiteX1-19" fmla="*/ 370875 w 370875"/>
                <a:gd name="connsiteY1-20" fmla="*/ 88493 h 229170"/>
                <a:gd name="connsiteX2-21" fmla="*/ 0 w 370875"/>
                <a:gd name="connsiteY2-22" fmla="*/ 222775 h 229170"/>
                <a:gd name="connsiteX3-23" fmla="*/ 367678 w 370875"/>
                <a:gd name="connsiteY3-24" fmla="*/ 229170 h 229170"/>
                <a:gd name="connsiteX0-25" fmla="*/ 386861 w 390058"/>
                <a:gd name="connsiteY0-26" fmla="*/ 227542 h 230739"/>
                <a:gd name="connsiteX1-27" fmla="*/ 390058 w 390058"/>
                <a:gd name="connsiteY1-28" fmla="*/ 86865 h 230739"/>
                <a:gd name="connsiteX2-29" fmla="*/ 0 w 390058"/>
                <a:gd name="connsiteY2-30" fmla="*/ 230739 h 230739"/>
                <a:gd name="connsiteX3-31" fmla="*/ 386861 w 390058"/>
                <a:gd name="connsiteY3-32" fmla="*/ 227542 h 230739"/>
                <a:gd name="connsiteX0-33" fmla="*/ 386861 w 390058"/>
                <a:gd name="connsiteY0-34" fmla="*/ 231640 h 234837"/>
                <a:gd name="connsiteX1-35" fmla="*/ 390058 w 390058"/>
                <a:gd name="connsiteY1-36" fmla="*/ 90963 h 234837"/>
                <a:gd name="connsiteX2-37" fmla="*/ 0 w 390058"/>
                <a:gd name="connsiteY2-38" fmla="*/ 234837 h 234837"/>
                <a:gd name="connsiteX3-39" fmla="*/ 386861 w 390058"/>
                <a:gd name="connsiteY3-40" fmla="*/ 231640 h 234837"/>
                <a:gd name="connsiteX0-41" fmla="*/ 386861 w 397219"/>
                <a:gd name="connsiteY0-42" fmla="*/ 231640 h 234837"/>
                <a:gd name="connsiteX1-43" fmla="*/ 390058 w 397219"/>
                <a:gd name="connsiteY1-44" fmla="*/ 90963 h 234837"/>
                <a:gd name="connsiteX2-45" fmla="*/ 0 w 397219"/>
                <a:gd name="connsiteY2-46" fmla="*/ 234837 h 234837"/>
                <a:gd name="connsiteX3-47" fmla="*/ 386861 w 397219"/>
                <a:gd name="connsiteY3-48" fmla="*/ 231640 h 234837"/>
                <a:gd name="connsiteX0-49" fmla="*/ 386861 w 401264"/>
                <a:gd name="connsiteY0-50" fmla="*/ 231640 h 234837"/>
                <a:gd name="connsiteX1-51" fmla="*/ 390058 w 401264"/>
                <a:gd name="connsiteY1-52" fmla="*/ 90963 h 234837"/>
                <a:gd name="connsiteX2-53" fmla="*/ 0 w 401264"/>
                <a:gd name="connsiteY2-54" fmla="*/ 234837 h 234837"/>
                <a:gd name="connsiteX3-55" fmla="*/ 386861 w 401264"/>
                <a:gd name="connsiteY3-56" fmla="*/ 231640 h 234837"/>
                <a:gd name="connsiteX0-57" fmla="*/ 386861 w 406990"/>
                <a:gd name="connsiteY0-58" fmla="*/ 231640 h 234837"/>
                <a:gd name="connsiteX1-59" fmla="*/ 390058 w 406990"/>
                <a:gd name="connsiteY1-60" fmla="*/ 90963 h 234837"/>
                <a:gd name="connsiteX2-61" fmla="*/ 0 w 406990"/>
                <a:gd name="connsiteY2-62" fmla="*/ 234837 h 234837"/>
                <a:gd name="connsiteX3-63" fmla="*/ 386861 w 406990"/>
                <a:gd name="connsiteY3-64" fmla="*/ 231640 h 234837"/>
                <a:gd name="connsiteX0-65" fmla="*/ 386861 w 400092"/>
                <a:gd name="connsiteY0-66" fmla="*/ 231640 h 234837"/>
                <a:gd name="connsiteX1-67" fmla="*/ 390058 w 400092"/>
                <a:gd name="connsiteY1-68" fmla="*/ 90963 h 234837"/>
                <a:gd name="connsiteX2-69" fmla="*/ 0 w 400092"/>
                <a:gd name="connsiteY2-70" fmla="*/ 234837 h 234837"/>
                <a:gd name="connsiteX3-71" fmla="*/ 386861 w 400092"/>
                <a:gd name="connsiteY3-72" fmla="*/ 231640 h 234837"/>
                <a:gd name="connsiteX0-73" fmla="*/ 386861 w 400092"/>
                <a:gd name="connsiteY0-74" fmla="*/ 231640 h 234837"/>
                <a:gd name="connsiteX1-75" fmla="*/ 390058 w 400092"/>
                <a:gd name="connsiteY1-76" fmla="*/ 90963 h 234837"/>
                <a:gd name="connsiteX2-77" fmla="*/ 0 w 400092"/>
                <a:gd name="connsiteY2-78" fmla="*/ 234837 h 234837"/>
                <a:gd name="connsiteX3-79" fmla="*/ 386861 w 400092"/>
                <a:gd name="connsiteY3-80" fmla="*/ 231640 h 234837"/>
                <a:gd name="connsiteX0-81" fmla="*/ 386861 w 400092"/>
                <a:gd name="connsiteY0-82" fmla="*/ 228587 h 231784"/>
                <a:gd name="connsiteX1-83" fmla="*/ 390058 w 400092"/>
                <a:gd name="connsiteY1-84" fmla="*/ 87910 h 231784"/>
                <a:gd name="connsiteX2-85" fmla="*/ 0 w 400092"/>
                <a:gd name="connsiteY2-86" fmla="*/ 231784 h 231784"/>
                <a:gd name="connsiteX3-87" fmla="*/ 386861 w 400092"/>
                <a:gd name="connsiteY3-88" fmla="*/ 228587 h 231784"/>
              </a:gdLst>
              <a:ahLst/>
              <a:cxnLst>
                <a:cxn ang="0">
                  <a:pos x="connsiteX0-1" y="connsiteY0-2"/>
                </a:cxn>
                <a:cxn ang="0">
                  <a:pos x="connsiteX1-3" y="connsiteY1-4"/>
                </a:cxn>
                <a:cxn ang="0">
                  <a:pos x="connsiteX2-5" y="connsiteY2-6"/>
                </a:cxn>
                <a:cxn ang="0">
                  <a:pos x="connsiteX3-7" y="connsiteY3-8"/>
                </a:cxn>
              </a:cxnLst>
              <a:rect l="l" t="t" r="r" b="b"/>
              <a:pathLst>
                <a:path w="400092" h="231784">
                  <a:moveTo>
                    <a:pt x="386861" y="228587"/>
                  </a:moveTo>
                  <a:cubicBezTo>
                    <a:pt x="399561" y="220066"/>
                    <a:pt x="407403" y="162418"/>
                    <a:pt x="390058" y="87910"/>
                  </a:cubicBezTo>
                  <a:cubicBezTo>
                    <a:pt x="295691" y="-157526"/>
                    <a:pt x="37301" y="183825"/>
                    <a:pt x="0" y="231784"/>
                  </a:cubicBezTo>
                  <a:lnTo>
                    <a:pt x="386861" y="228587"/>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lumMod val="50000"/>
                    <a:lumOff val="50000"/>
                  </a:schemeClr>
                </a:solidFill>
              </a:endParaRPr>
            </a:p>
          </p:txBody>
        </p:sp>
        <p:sp>
          <p:nvSpPr>
            <p:cNvPr id="83" name="任意多边形 50"/>
            <p:cNvSpPr/>
            <p:nvPr/>
          </p:nvSpPr>
          <p:spPr>
            <a:xfrm flipH="1">
              <a:off x="4690890" y="1446990"/>
              <a:ext cx="2023046" cy="1557880"/>
            </a:xfrm>
            <a:custGeom>
              <a:avLst/>
              <a:gdLst>
                <a:gd name="connsiteX0" fmla="*/ 0 w 2042024"/>
                <a:gd name="connsiteY0" fmla="*/ 1566371 h 1570472"/>
                <a:gd name="connsiteX1" fmla="*/ 959505 w 2042024"/>
                <a:gd name="connsiteY1" fmla="*/ 0 h 1570472"/>
                <a:gd name="connsiteX2" fmla="*/ 1943613 w 2042024"/>
                <a:gd name="connsiteY2" fmla="*/ 24603 h 1570472"/>
                <a:gd name="connsiteX3" fmla="*/ 2042024 w 2042024"/>
                <a:gd name="connsiteY3" fmla="*/ 106612 h 1570472"/>
                <a:gd name="connsiteX4" fmla="*/ 1021012 w 2042024"/>
                <a:gd name="connsiteY4" fmla="*/ 1570472 h 1570472"/>
                <a:gd name="connsiteX5" fmla="*/ 0 w 2042024"/>
                <a:gd name="connsiteY5" fmla="*/ 1566371 h 1570472"/>
                <a:gd name="connsiteX0-1" fmla="*/ 0 w 2029722"/>
                <a:gd name="connsiteY0-2" fmla="*/ 1574572 h 1574572"/>
                <a:gd name="connsiteX1-3" fmla="*/ 947203 w 2029722"/>
                <a:gd name="connsiteY1-4" fmla="*/ 0 h 1574572"/>
                <a:gd name="connsiteX2-5" fmla="*/ 1931311 w 2029722"/>
                <a:gd name="connsiteY2-6" fmla="*/ 24603 h 1574572"/>
                <a:gd name="connsiteX3-7" fmla="*/ 2029722 w 2029722"/>
                <a:gd name="connsiteY3-8" fmla="*/ 106612 h 1574572"/>
                <a:gd name="connsiteX4-9" fmla="*/ 1008710 w 2029722"/>
                <a:gd name="connsiteY4-10" fmla="*/ 1570472 h 1574572"/>
                <a:gd name="connsiteX5-11" fmla="*/ 0 w 2029722"/>
                <a:gd name="connsiteY5-12" fmla="*/ 1574572 h 1574572"/>
                <a:gd name="connsiteX0-13" fmla="*/ 0 w 2029722"/>
                <a:gd name="connsiteY0-14" fmla="*/ 1574572 h 1574572"/>
                <a:gd name="connsiteX1-15" fmla="*/ 947203 w 2029722"/>
                <a:gd name="connsiteY1-16" fmla="*/ 0 h 1574572"/>
                <a:gd name="connsiteX2-17" fmla="*/ 1931311 w 2029722"/>
                <a:gd name="connsiteY2-18" fmla="*/ 24603 h 1574572"/>
                <a:gd name="connsiteX3-19" fmla="*/ 2029722 w 2029722"/>
                <a:gd name="connsiteY3-20" fmla="*/ 106612 h 1574572"/>
                <a:gd name="connsiteX4-21" fmla="*/ 1008710 w 2029722"/>
                <a:gd name="connsiteY4-22" fmla="*/ 1570472 h 1574572"/>
                <a:gd name="connsiteX5-23" fmla="*/ 0 w 2029722"/>
                <a:gd name="connsiteY5-24" fmla="*/ 1574572 h 1574572"/>
                <a:gd name="connsiteX0-25" fmla="*/ 0 w 2029722"/>
                <a:gd name="connsiteY0-26" fmla="*/ 1574572 h 1574572"/>
                <a:gd name="connsiteX1-27" fmla="*/ 947203 w 2029722"/>
                <a:gd name="connsiteY1-28" fmla="*/ 0 h 1574572"/>
                <a:gd name="connsiteX2-29" fmla="*/ 1931311 w 2029722"/>
                <a:gd name="connsiteY2-30" fmla="*/ 24603 h 1574572"/>
                <a:gd name="connsiteX3-31" fmla="*/ 2029722 w 2029722"/>
                <a:gd name="connsiteY3-32" fmla="*/ 106612 h 1574572"/>
                <a:gd name="connsiteX4-33" fmla="*/ 1008710 w 2029722"/>
                <a:gd name="connsiteY4-34" fmla="*/ 1570472 h 1574572"/>
                <a:gd name="connsiteX5-35" fmla="*/ 0 w 2029722"/>
                <a:gd name="connsiteY5-36" fmla="*/ 1574572 h 1574572"/>
                <a:gd name="connsiteX0-37" fmla="*/ 0 w 2029722"/>
                <a:gd name="connsiteY0-38" fmla="*/ 1574572 h 1574572"/>
                <a:gd name="connsiteX1-39" fmla="*/ 947203 w 2029722"/>
                <a:gd name="connsiteY1-40" fmla="*/ 0 h 1574572"/>
                <a:gd name="connsiteX2-41" fmla="*/ 1931311 w 2029722"/>
                <a:gd name="connsiteY2-42" fmla="*/ 24603 h 1574572"/>
                <a:gd name="connsiteX3-43" fmla="*/ 2029722 w 2029722"/>
                <a:gd name="connsiteY3-44" fmla="*/ 106612 h 1574572"/>
                <a:gd name="connsiteX4-45" fmla="*/ 1008710 w 2029722"/>
                <a:gd name="connsiteY4-46" fmla="*/ 1570472 h 1574572"/>
                <a:gd name="connsiteX5-47" fmla="*/ 0 w 2029722"/>
                <a:gd name="connsiteY5-48" fmla="*/ 1574572 h 1574572"/>
                <a:gd name="connsiteX0-49" fmla="*/ 0 w 2029722"/>
                <a:gd name="connsiteY0-50" fmla="*/ 1574572 h 1574572"/>
                <a:gd name="connsiteX1-51" fmla="*/ 947203 w 2029722"/>
                <a:gd name="connsiteY1-52" fmla="*/ 0 h 1574572"/>
                <a:gd name="connsiteX2-53" fmla="*/ 1931311 w 2029722"/>
                <a:gd name="connsiteY2-54" fmla="*/ 24603 h 1574572"/>
                <a:gd name="connsiteX3-55" fmla="*/ 2029722 w 2029722"/>
                <a:gd name="connsiteY3-56" fmla="*/ 106612 h 1574572"/>
                <a:gd name="connsiteX4-57" fmla="*/ 1008710 w 2029722"/>
                <a:gd name="connsiteY4-58" fmla="*/ 1570472 h 1574572"/>
                <a:gd name="connsiteX5-59" fmla="*/ 0 w 2029722"/>
                <a:gd name="connsiteY5-60" fmla="*/ 1574572 h 1574572"/>
                <a:gd name="connsiteX0-61" fmla="*/ 0 w 2029722"/>
                <a:gd name="connsiteY0-62" fmla="*/ 1574572 h 1574572"/>
                <a:gd name="connsiteX1-63" fmla="*/ 947203 w 2029722"/>
                <a:gd name="connsiteY1-64" fmla="*/ 0 h 1574572"/>
                <a:gd name="connsiteX2-65" fmla="*/ 1931311 w 2029722"/>
                <a:gd name="connsiteY2-66" fmla="*/ 24603 h 1574572"/>
                <a:gd name="connsiteX3-67" fmla="*/ 2009219 w 2029722"/>
                <a:gd name="connsiteY3-68" fmla="*/ 57406 h 1574572"/>
                <a:gd name="connsiteX4-69" fmla="*/ 2029722 w 2029722"/>
                <a:gd name="connsiteY4-70" fmla="*/ 106612 h 1574572"/>
                <a:gd name="connsiteX5-71" fmla="*/ 1008710 w 2029722"/>
                <a:gd name="connsiteY5-72" fmla="*/ 1570472 h 1574572"/>
                <a:gd name="connsiteX6" fmla="*/ 0 w 2029722"/>
                <a:gd name="connsiteY6" fmla="*/ 1574572 h 1574572"/>
                <a:gd name="connsiteX0-73" fmla="*/ 0 w 2029722"/>
                <a:gd name="connsiteY0-74" fmla="*/ 1574572 h 1574572"/>
                <a:gd name="connsiteX1-75" fmla="*/ 947203 w 2029722"/>
                <a:gd name="connsiteY1-76" fmla="*/ 0 h 1574572"/>
                <a:gd name="connsiteX2-77" fmla="*/ 1931311 w 2029722"/>
                <a:gd name="connsiteY2-78" fmla="*/ 24603 h 1574572"/>
                <a:gd name="connsiteX3-79" fmla="*/ 2009219 w 2029722"/>
                <a:gd name="connsiteY3-80" fmla="*/ 57406 h 1574572"/>
                <a:gd name="connsiteX4-81" fmla="*/ 2029722 w 2029722"/>
                <a:gd name="connsiteY4-82" fmla="*/ 106612 h 1574572"/>
                <a:gd name="connsiteX5-83" fmla="*/ 1008710 w 2029722"/>
                <a:gd name="connsiteY5-84" fmla="*/ 1570472 h 1574572"/>
                <a:gd name="connsiteX6-85" fmla="*/ 0 w 2029722"/>
                <a:gd name="connsiteY6-86" fmla="*/ 1574572 h 1574572"/>
                <a:gd name="connsiteX0-87" fmla="*/ 0 w 2029722"/>
                <a:gd name="connsiteY0-88" fmla="*/ 1574572 h 1574572"/>
                <a:gd name="connsiteX1-89" fmla="*/ 947203 w 2029722"/>
                <a:gd name="connsiteY1-90" fmla="*/ 0 h 1574572"/>
                <a:gd name="connsiteX2-91" fmla="*/ 1931311 w 2029722"/>
                <a:gd name="connsiteY2-92" fmla="*/ 24603 h 1574572"/>
                <a:gd name="connsiteX3-93" fmla="*/ 2009219 w 2029722"/>
                <a:gd name="connsiteY3-94" fmla="*/ 57406 h 1574572"/>
                <a:gd name="connsiteX4-95" fmla="*/ 2029722 w 2029722"/>
                <a:gd name="connsiteY4-96" fmla="*/ 106612 h 1574572"/>
                <a:gd name="connsiteX5-97" fmla="*/ 1029212 w 2029722"/>
                <a:gd name="connsiteY5-98" fmla="*/ 1566371 h 1574572"/>
                <a:gd name="connsiteX6-99" fmla="*/ 0 w 2029722"/>
                <a:gd name="connsiteY6-100" fmla="*/ 1574572 h 1574572"/>
                <a:gd name="connsiteX0-101" fmla="*/ 0 w 2029722"/>
                <a:gd name="connsiteY0-102" fmla="*/ 1574572 h 1574572"/>
                <a:gd name="connsiteX1-103" fmla="*/ 947203 w 2029722"/>
                <a:gd name="connsiteY1-104" fmla="*/ 0 h 1574572"/>
                <a:gd name="connsiteX2-105" fmla="*/ 1931311 w 2029722"/>
                <a:gd name="connsiteY2-106" fmla="*/ 24603 h 1574572"/>
                <a:gd name="connsiteX3-107" fmla="*/ 2009219 w 2029722"/>
                <a:gd name="connsiteY3-108" fmla="*/ 57406 h 1574572"/>
                <a:gd name="connsiteX4-109" fmla="*/ 2029722 w 2029722"/>
                <a:gd name="connsiteY4-110" fmla="*/ 106612 h 1574572"/>
                <a:gd name="connsiteX5-111" fmla="*/ 1029212 w 2029722"/>
                <a:gd name="connsiteY5-112" fmla="*/ 1566371 h 1574572"/>
                <a:gd name="connsiteX6-113" fmla="*/ 0 w 2029722"/>
                <a:gd name="connsiteY6-114" fmla="*/ 1574572 h 1574572"/>
                <a:gd name="connsiteX0-115" fmla="*/ 0 w 2112234"/>
                <a:gd name="connsiteY0-116" fmla="*/ 1602749 h 1602749"/>
                <a:gd name="connsiteX1-117" fmla="*/ 947203 w 2112234"/>
                <a:gd name="connsiteY1-118" fmla="*/ 28177 h 1602749"/>
                <a:gd name="connsiteX2-119" fmla="*/ 1931311 w 2112234"/>
                <a:gd name="connsiteY2-120" fmla="*/ 52780 h 1602749"/>
                <a:gd name="connsiteX3-121" fmla="*/ 2029722 w 2112234"/>
                <a:gd name="connsiteY3-122" fmla="*/ 134789 h 1602749"/>
                <a:gd name="connsiteX4-123" fmla="*/ 1029212 w 2112234"/>
                <a:gd name="connsiteY4-124" fmla="*/ 1594548 h 1602749"/>
                <a:gd name="connsiteX5-125" fmla="*/ 0 w 2112234"/>
                <a:gd name="connsiteY5-126" fmla="*/ 1602749 h 1602749"/>
                <a:gd name="connsiteX0-127" fmla="*/ 0 w 2094991"/>
                <a:gd name="connsiteY0-128" fmla="*/ 1602749 h 1602749"/>
                <a:gd name="connsiteX1-129" fmla="*/ 947203 w 2094991"/>
                <a:gd name="connsiteY1-130" fmla="*/ 28177 h 1602749"/>
                <a:gd name="connsiteX2-131" fmla="*/ 1931311 w 2094991"/>
                <a:gd name="connsiteY2-132" fmla="*/ 52780 h 1602749"/>
                <a:gd name="connsiteX3-133" fmla="*/ 2029722 w 2094991"/>
                <a:gd name="connsiteY3-134" fmla="*/ 134789 h 1602749"/>
                <a:gd name="connsiteX4-135" fmla="*/ 1029212 w 2094991"/>
                <a:gd name="connsiteY4-136" fmla="*/ 1594548 h 1602749"/>
                <a:gd name="connsiteX5-137" fmla="*/ 0 w 2094991"/>
                <a:gd name="connsiteY5-138" fmla="*/ 1602749 h 1602749"/>
                <a:gd name="connsiteX0-139" fmla="*/ 0 w 2029722"/>
                <a:gd name="connsiteY0-140" fmla="*/ 1574572 h 1574572"/>
                <a:gd name="connsiteX1-141" fmla="*/ 947203 w 2029722"/>
                <a:gd name="connsiteY1-142" fmla="*/ 0 h 1574572"/>
                <a:gd name="connsiteX2-143" fmla="*/ 1931311 w 2029722"/>
                <a:gd name="connsiteY2-144" fmla="*/ 24603 h 1574572"/>
                <a:gd name="connsiteX3-145" fmla="*/ 2029722 w 2029722"/>
                <a:gd name="connsiteY3-146" fmla="*/ 106612 h 1574572"/>
                <a:gd name="connsiteX4-147" fmla="*/ 1029212 w 2029722"/>
                <a:gd name="connsiteY4-148" fmla="*/ 1566371 h 1574572"/>
                <a:gd name="connsiteX5-149" fmla="*/ 0 w 2029722"/>
                <a:gd name="connsiteY5-150" fmla="*/ 1574572 h 1574572"/>
                <a:gd name="connsiteX0-151" fmla="*/ 0 w 2029722"/>
                <a:gd name="connsiteY0-152" fmla="*/ 1574572 h 1574572"/>
                <a:gd name="connsiteX1-153" fmla="*/ 947203 w 2029722"/>
                <a:gd name="connsiteY1-154" fmla="*/ 0 h 1574572"/>
                <a:gd name="connsiteX2-155" fmla="*/ 1931311 w 2029722"/>
                <a:gd name="connsiteY2-156" fmla="*/ 24603 h 1574572"/>
                <a:gd name="connsiteX3-157" fmla="*/ 2029722 w 2029722"/>
                <a:gd name="connsiteY3-158" fmla="*/ 106612 h 1574572"/>
                <a:gd name="connsiteX4-159" fmla="*/ 1029212 w 2029722"/>
                <a:gd name="connsiteY4-160" fmla="*/ 1566371 h 1574572"/>
                <a:gd name="connsiteX5-161" fmla="*/ 0 w 2029722"/>
                <a:gd name="connsiteY5-162" fmla="*/ 1574572 h 1574572"/>
                <a:gd name="connsiteX0-163" fmla="*/ 0 w 2026763"/>
                <a:gd name="connsiteY0-164" fmla="*/ 1574572 h 1574572"/>
                <a:gd name="connsiteX1-165" fmla="*/ 947203 w 2026763"/>
                <a:gd name="connsiteY1-166" fmla="*/ 0 h 1574572"/>
                <a:gd name="connsiteX2-167" fmla="*/ 1931311 w 2026763"/>
                <a:gd name="connsiteY2-168" fmla="*/ 24603 h 1574572"/>
                <a:gd name="connsiteX3-169" fmla="*/ 2026763 w 2026763"/>
                <a:gd name="connsiteY3-170" fmla="*/ 118448 h 1574572"/>
                <a:gd name="connsiteX4-171" fmla="*/ 1029212 w 2026763"/>
                <a:gd name="connsiteY4-172" fmla="*/ 1566371 h 1574572"/>
                <a:gd name="connsiteX5-173" fmla="*/ 0 w 2026763"/>
                <a:gd name="connsiteY5-174" fmla="*/ 1574572 h 1574572"/>
                <a:gd name="connsiteX0-175" fmla="*/ 0 w 2026763"/>
                <a:gd name="connsiteY0-176" fmla="*/ 1574572 h 1589231"/>
                <a:gd name="connsiteX1-177" fmla="*/ 947203 w 2026763"/>
                <a:gd name="connsiteY1-178" fmla="*/ 0 h 1589231"/>
                <a:gd name="connsiteX2-179" fmla="*/ 1931311 w 2026763"/>
                <a:gd name="connsiteY2-180" fmla="*/ 24603 h 1589231"/>
                <a:gd name="connsiteX3-181" fmla="*/ 2026763 w 2026763"/>
                <a:gd name="connsiteY3-182" fmla="*/ 118448 h 1589231"/>
                <a:gd name="connsiteX4-183" fmla="*/ 1029212 w 2026763"/>
                <a:gd name="connsiteY4-184" fmla="*/ 1589231 h 1589231"/>
                <a:gd name="connsiteX5-185" fmla="*/ 0 w 2026763"/>
                <a:gd name="connsiteY5-186" fmla="*/ 1574572 h 1589231"/>
                <a:gd name="connsiteX0-187" fmla="*/ 0 w 2026763"/>
                <a:gd name="connsiteY0-188" fmla="*/ 1574572 h 1601616"/>
                <a:gd name="connsiteX1-189" fmla="*/ 947203 w 2026763"/>
                <a:gd name="connsiteY1-190" fmla="*/ 0 h 1601616"/>
                <a:gd name="connsiteX2-191" fmla="*/ 1931311 w 2026763"/>
                <a:gd name="connsiteY2-192" fmla="*/ 24603 h 1601616"/>
                <a:gd name="connsiteX3-193" fmla="*/ 2026763 w 2026763"/>
                <a:gd name="connsiteY3-194" fmla="*/ 118448 h 1601616"/>
                <a:gd name="connsiteX4-195" fmla="*/ 1029212 w 2026763"/>
                <a:gd name="connsiteY4-196" fmla="*/ 1589231 h 1601616"/>
                <a:gd name="connsiteX5-197" fmla="*/ 0 w 2026763"/>
                <a:gd name="connsiteY5-198" fmla="*/ 1574572 h 1601616"/>
                <a:gd name="connsiteX0-199" fmla="*/ 0 w 2026763"/>
                <a:gd name="connsiteY0-200" fmla="*/ 1574572 h 1593194"/>
                <a:gd name="connsiteX1-201" fmla="*/ 947203 w 2026763"/>
                <a:gd name="connsiteY1-202" fmla="*/ 0 h 1593194"/>
                <a:gd name="connsiteX2-203" fmla="*/ 1931311 w 2026763"/>
                <a:gd name="connsiteY2-204" fmla="*/ 24603 h 1593194"/>
                <a:gd name="connsiteX3-205" fmla="*/ 2026763 w 2026763"/>
                <a:gd name="connsiteY3-206" fmla="*/ 118448 h 1593194"/>
                <a:gd name="connsiteX4-207" fmla="*/ 1029212 w 2026763"/>
                <a:gd name="connsiteY4-208" fmla="*/ 1589231 h 1593194"/>
                <a:gd name="connsiteX5-209" fmla="*/ 0 w 2026763"/>
                <a:gd name="connsiteY5-210" fmla="*/ 1574572 h 1593194"/>
                <a:gd name="connsiteX0-211" fmla="*/ 0 w 2023046"/>
                <a:gd name="connsiteY0-212" fmla="*/ 1563421 h 1589231"/>
                <a:gd name="connsiteX1-213" fmla="*/ 943486 w 2023046"/>
                <a:gd name="connsiteY1-214" fmla="*/ 0 h 1589231"/>
                <a:gd name="connsiteX2-215" fmla="*/ 1927594 w 2023046"/>
                <a:gd name="connsiteY2-216" fmla="*/ 24603 h 1589231"/>
                <a:gd name="connsiteX3-217" fmla="*/ 2023046 w 2023046"/>
                <a:gd name="connsiteY3-218" fmla="*/ 118448 h 1589231"/>
                <a:gd name="connsiteX4-219" fmla="*/ 1025495 w 2023046"/>
                <a:gd name="connsiteY4-220" fmla="*/ 1589231 h 1589231"/>
                <a:gd name="connsiteX5-221" fmla="*/ 0 w 2023046"/>
                <a:gd name="connsiteY5-222" fmla="*/ 1563421 h 1589231"/>
                <a:gd name="connsiteX0-223" fmla="*/ 0 w 2023046"/>
                <a:gd name="connsiteY0-224" fmla="*/ 1563421 h 1574847"/>
                <a:gd name="connsiteX1-225" fmla="*/ 943486 w 2023046"/>
                <a:gd name="connsiteY1-226" fmla="*/ 0 h 1574847"/>
                <a:gd name="connsiteX2-227" fmla="*/ 1927594 w 2023046"/>
                <a:gd name="connsiteY2-228" fmla="*/ 24603 h 1574847"/>
                <a:gd name="connsiteX3-229" fmla="*/ 2023046 w 2023046"/>
                <a:gd name="connsiteY3-230" fmla="*/ 118448 h 1574847"/>
                <a:gd name="connsiteX4-231" fmla="*/ 1029212 w 2023046"/>
                <a:gd name="connsiteY4-232" fmla="*/ 1548343 h 1574847"/>
                <a:gd name="connsiteX5-233" fmla="*/ 0 w 2023046"/>
                <a:gd name="connsiteY5-234" fmla="*/ 1563421 h 1574847"/>
                <a:gd name="connsiteX0-235" fmla="*/ 0 w 2023046"/>
                <a:gd name="connsiteY0-236" fmla="*/ 1563421 h 1563421"/>
                <a:gd name="connsiteX1-237" fmla="*/ 943486 w 2023046"/>
                <a:gd name="connsiteY1-238" fmla="*/ 0 h 1563421"/>
                <a:gd name="connsiteX2-239" fmla="*/ 1927594 w 2023046"/>
                <a:gd name="connsiteY2-240" fmla="*/ 24603 h 1563421"/>
                <a:gd name="connsiteX3-241" fmla="*/ 2023046 w 2023046"/>
                <a:gd name="connsiteY3-242" fmla="*/ 118448 h 1563421"/>
                <a:gd name="connsiteX4-243" fmla="*/ 1029212 w 2023046"/>
                <a:gd name="connsiteY4-244" fmla="*/ 1548343 h 1563421"/>
                <a:gd name="connsiteX5-245" fmla="*/ 0 w 2023046"/>
                <a:gd name="connsiteY5-246" fmla="*/ 1563421 h 1563421"/>
                <a:gd name="connsiteX0-247" fmla="*/ 0 w 2023046"/>
                <a:gd name="connsiteY0-248" fmla="*/ 1563421 h 1568845"/>
                <a:gd name="connsiteX1-249" fmla="*/ 943486 w 2023046"/>
                <a:gd name="connsiteY1-250" fmla="*/ 0 h 1568845"/>
                <a:gd name="connsiteX2-251" fmla="*/ 1927594 w 2023046"/>
                <a:gd name="connsiteY2-252" fmla="*/ 24603 h 1568845"/>
                <a:gd name="connsiteX3-253" fmla="*/ 2023046 w 2023046"/>
                <a:gd name="connsiteY3-254" fmla="*/ 118448 h 1568845"/>
                <a:gd name="connsiteX4-255" fmla="*/ 1012811 w 2023046"/>
                <a:gd name="connsiteY4-256" fmla="*/ 1568845 h 1568845"/>
                <a:gd name="connsiteX5-257" fmla="*/ 0 w 2023046"/>
                <a:gd name="connsiteY5-258" fmla="*/ 1563421 h 1568845"/>
                <a:gd name="connsiteX0-259" fmla="*/ 0 w 2023046"/>
                <a:gd name="connsiteY0-260" fmla="*/ 1575722 h 1575722"/>
                <a:gd name="connsiteX1-261" fmla="*/ 943486 w 2023046"/>
                <a:gd name="connsiteY1-262" fmla="*/ 0 h 1575722"/>
                <a:gd name="connsiteX2-263" fmla="*/ 1927594 w 2023046"/>
                <a:gd name="connsiteY2-264" fmla="*/ 24603 h 1575722"/>
                <a:gd name="connsiteX3-265" fmla="*/ 2023046 w 2023046"/>
                <a:gd name="connsiteY3-266" fmla="*/ 118448 h 1575722"/>
                <a:gd name="connsiteX4-267" fmla="*/ 1012811 w 2023046"/>
                <a:gd name="connsiteY4-268" fmla="*/ 1568845 h 1575722"/>
                <a:gd name="connsiteX5-269" fmla="*/ 0 w 2023046"/>
                <a:gd name="connsiteY5-270" fmla="*/ 1575722 h 1575722"/>
                <a:gd name="connsiteX0-271" fmla="*/ 0 w 2023046"/>
                <a:gd name="connsiteY0-272" fmla="*/ 1557880 h 1557880"/>
                <a:gd name="connsiteX1-273" fmla="*/ 947947 w 2023046"/>
                <a:gd name="connsiteY1-274" fmla="*/ 0 h 1557880"/>
                <a:gd name="connsiteX2-275" fmla="*/ 1927594 w 2023046"/>
                <a:gd name="connsiteY2-276" fmla="*/ 6761 h 1557880"/>
                <a:gd name="connsiteX3-277" fmla="*/ 2023046 w 2023046"/>
                <a:gd name="connsiteY3-278" fmla="*/ 100606 h 1557880"/>
                <a:gd name="connsiteX4-279" fmla="*/ 1012811 w 2023046"/>
                <a:gd name="connsiteY4-280" fmla="*/ 1551003 h 1557880"/>
                <a:gd name="connsiteX5-281" fmla="*/ 0 w 2023046"/>
                <a:gd name="connsiteY5-282" fmla="*/ 1557880 h 155788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23046" h="1557880">
                  <a:moveTo>
                    <a:pt x="0" y="1557880"/>
                  </a:moveTo>
                  <a:cubicBezTo>
                    <a:pt x="656072" y="163728"/>
                    <a:pt x="648615" y="123013"/>
                    <a:pt x="947947" y="0"/>
                  </a:cubicBezTo>
                  <a:lnTo>
                    <a:pt x="1927594" y="6761"/>
                  </a:lnTo>
                  <a:cubicBezTo>
                    <a:pt x="1981807" y="34055"/>
                    <a:pt x="1994802" y="50814"/>
                    <a:pt x="2023046" y="100606"/>
                  </a:cubicBezTo>
                  <a:cubicBezTo>
                    <a:pt x="1744216" y="-198728"/>
                    <a:pt x="1262938" y="1099954"/>
                    <a:pt x="1012811" y="1551003"/>
                  </a:cubicBezTo>
                  <a:lnTo>
                    <a:pt x="0" y="155788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lumMod val="50000"/>
                    <a:lumOff val="50000"/>
                  </a:schemeClr>
                </a:solidFill>
              </a:endParaRPr>
            </a:p>
          </p:txBody>
        </p:sp>
        <p:grpSp>
          <p:nvGrpSpPr>
            <p:cNvPr id="148" name="组合 75"/>
            <p:cNvGrpSpPr/>
            <p:nvPr/>
          </p:nvGrpSpPr>
          <p:grpSpPr>
            <a:xfrm>
              <a:off x="5736680" y="2044613"/>
              <a:ext cx="337639" cy="371790"/>
              <a:chOff x="279401" y="2698750"/>
              <a:chExt cx="1473200" cy="1655763"/>
            </a:xfrm>
            <a:solidFill>
              <a:schemeClr val="bg1"/>
            </a:solidFill>
          </p:grpSpPr>
          <p:sp>
            <p:nvSpPr>
              <p:cNvPr id="149" name="Freeform 45"/>
              <p:cNvSpPr>
                <a:spLocks noEditPoints="1"/>
              </p:cNvSpPr>
              <p:nvPr/>
            </p:nvSpPr>
            <p:spPr bwMode="auto">
              <a:xfrm>
                <a:off x="279401" y="2884488"/>
                <a:ext cx="1473200" cy="1470025"/>
              </a:xfrm>
              <a:custGeom>
                <a:avLst/>
                <a:gdLst>
                  <a:gd name="T0" fmla="*/ 250 w 501"/>
                  <a:gd name="T1" fmla="*/ 0 h 501"/>
                  <a:gd name="T2" fmla="*/ 0 w 501"/>
                  <a:gd name="T3" fmla="*/ 251 h 501"/>
                  <a:gd name="T4" fmla="*/ 250 w 501"/>
                  <a:gd name="T5" fmla="*/ 501 h 501"/>
                  <a:gd name="T6" fmla="*/ 501 w 501"/>
                  <a:gd name="T7" fmla="*/ 251 h 501"/>
                  <a:gd name="T8" fmla="*/ 250 w 501"/>
                  <a:gd name="T9" fmla="*/ 0 h 501"/>
                  <a:gd name="T10" fmla="*/ 455 w 501"/>
                  <a:gd name="T11" fmla="*/ 267 h 501"/>
                  <a:gd name="T12" fmla="*/ 446 w 501"/>
                  <a:gd name="T13" fmla="*/ 267 h 501"/>
                  <a:gd name="T14" fmla="*/ 389 w 501"/>
                  <a:gd name="T15" fmla="*/ 390 h 501"/>
                  <a:gd name="T16" fmla="*/ 267 w 501"/>
                  <a:gd name="T17" fmla="*/ 447 h 501"/>
                  <a:gd name="T18" fmla="*/ 267 w 501"/>
                  <a:gd name="T19" fmla="*/ 455 h 501"/>
                  <a:gd name="T20" fmla="*/ 250 w 501"/>
                  <a:gd name="T21" fmla="*/ 471 h 501"/>
                  <a:gd name="T22" fmla="*/ 234 w 501"/>
                  <a:gd name="T23" fmla="*/ 455 h 501"/>
                  <a:gd name="T24" fmla="*/ 234 w 501"/>
                  <a:gd name="T25" fmla="*/ 447 h 501"/>
                  <a:gd name="T26" fmla="*/ 111 w 501"/>
                  <a:gd name="T27" fmla="*/ 390 h 501"/>
                  <a:gd name="T28" fmla="*/ 54 w 501"/>
                  <a:gd name="T29" fmla="*/ 267 h 501"/>
                  <a:gd name="T30" fmla="*/ 46 w 501"/>
                  <a:gd name="T31" fmla="*/ 267 h 501"/>
                  <a:gd name="T32" fmla="*/ 30 w 501"/>
                  <a:gd name="T33" fmla="*/ 251 h 501"/>
                  <a:gd name="T34" fmla="*/ 46 w 501"/>
                  <a:gd name="T35" fmla="*/ 234 h 501"/>
                  <a:gd name="T36" fmla="*/ 54 w 501"/>
                  <a:gd name="T37" fmla="*/ 234 h 501"/>
                  <a:gd name="T38" fmla="*/ 111 w 501"/>
                  <a:gd name="T39" fmla="*/ 111 h 501"/>
                  <a:gd name="T40" fmla="*/ 234 w 501"/>
                  <a:gd name="T41" fmla="*/ 54 h 501"/>
                  <a:gd name="T42" fmla="*/ 234 w 501"/>
                  <a:gd name="T43" fmla="*/ 46 h 501"/>
                  <a:gd name="T44" fmla="*/ 250 w 501"/>
                  <a:gd name="T45" fmla="*/ 30 h 501"/>
                  <a:gd name="T46" fmla="*/ 267 w 501"/>
                  <a:gd name="T47" fmla="*/ 46 h 501"/>
                  <a:gd name="T48" fmla="*/ 267 w 501"/>
                  <a:gd name="T49" fmla="*/ 54 h 501"/>
                  <a:gd name="T50" fmla="*/ 389 w 501"/>
                  <a:gd name="T51" fmla="*/ 111 h 501"/>
                  <a:gd name="T52" fmla="*/ 446 w 501"/>
                  <a:gd name="T53" fmla="*/ 234 h 501"/>
                  <a:gd name="T54" fmla="*/ 455 w 501"/>
                  <a:gd name="T55" fmla="*/ 234 h 501"/>
                  <a:gd name="T56" fmla="*/ 471 w 501"/>
                  <a:gd name="T57" fmla="*/ 251 h 501"/>
                  <a:gd name="T58" fmla="*/ 455 w 501"/>
                  <a:gd name="T59" fmla="*/ 267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01" h="501">
                    <a:moveTo>
                      <a:pt x="250" y="0"/>
                    </a:moveTo>
                    <a:cubicBezTo>
                      <a:pt x="112" y="0"/>
                      <a:pt x="0" y="112"/>
                      <a:pt x="0" y="251"/>
                    </a:cubicBezTo>
                    <a:cubicBezTo>
                      <a:pt x="0" y="389"/>
                      <a:pt x="112" y="501"/>
                      <a:pt x="250" y="501"/>
                    </a:cubicBezTo>
                    <a:cubicBezTo>
                      <a:pt x="389" y="501"/>
                      <a:pt x="501" y="389"/>
                      <a:pt x="501" y="251"/>
                    </a:cubicBezTo>
                    <a:cubicBezTo>
                      <a:pt x="501" y="112"/>
                      <a:pt x="389" y="0"/>
                      <a:pt x="250" y="0"/>
                    </a:cubicBezTo>
                    <a:close/>
                    <a:moveTo>
                      <a:pt x="455" y="267"/>
                    </a:moveTo>
                    <a:cubicBezTo>
                      <a:pt x="446" y="267"/>
                      <a:pt x="446" y="267"/>
                      <a:pt x="446" y="267"/>
                    </a:cubicBezTo>
                    <a:cubicBezTo>
                      <a:pt x="442" y="315"/>
                      <a:pt x="421" y="358"/>
                      <a:pt x="389" y="390"/>
                    </a:cubicBezTo>
                    <a:cubicBezTo>
                      <a:pt x="357" y="422"/>
                      <a:pt x="315" y="443"/>
                      <a:pt x="267" y="447"/>
                    </a:cubicBezTo>
                    <a:cubicBezTo>
                      <a:pt x="267" y="455"/>
                      <a:pt x="267" y="455"/>
                      <a:pt x="267" y="455"/>
                    </a:cubicBezTo>
                    <a:cubicBezTo>
                      <a:pt x="267" y="464"/>
                      <a:pt x="259" y="471"/>
                      <a:pt x="250" y="471"/>
                    </a:cubicBezTo>
                    <a:cubicBezTo>
                      <a:pt x="241" y="471"/>
                      <a:pt x="234" y="464"/>
                      <a:pt x="234" y="455"/>
                    </a:cubicBezTo>
                    <a:cubicBezTo>
                      <a:pt x="234" y="447"/>
                      <a:pt x="234" y="447"/>
                      <a:pt x="234" y="447"/>
                    </a:cubicBezTo>
                    <a:cubicBezTo>
                      <a:pt x="186" y="443"/>
                      <a:pt x="143" y="422"/>
                      <a:pt x="111" y="390"/>
                    </a:cubicBezTo>
                    <a:cubicBezTo>
                      <a:pt x="79" y="358"/>
                      <a:pt x="58" y="315"/>
                      <a:pt x="54" y="267"/>
                    </a:cubicBezTo>
                    <a:cubicBezTo>
                      <a:pt x="46" y="267"/>
                      <a:pt x="46" y="267"/>
                      <a:pt x="46" y="267"/>
                    </a:cubicBezTo>
                    <a:cubicBezTo>
                      <a:pt x="37" y="267"/>
                      <a:pt x="30" y="260"/>
                      <a:pt x="30" y="251"/>
                    </a:cubicBezTo>
                    <a:cubicBezTo>
                      <a:pt x="30" y="241"/>
                      <a:pt x="37" y="234"/>
                      <a:pt x="46" y="234"/>
                    </a:cubicBezTo>
                    <a:cubicBezTo>
                      <a:pt x="54" y="234"/>
                      <a:pt x="54" y="234"/>
                      <a:pt x="54" y="234"/>
                    </a:cubicBezTo>
                    <a:cubicBezTo>
                      <a:pt x="58" y="186"/>
                      <a:pt x="79" y="143"/>
                      <a:pt x="111" y="111"/>
                    </a:cubicBezTo>
                    <a:cubicBezTo>
                      <a:pt x="143" y="79"/>
                      <a:pt x="186" y="58"/>
                      <a:pt x="234" y="54"/>
                    </a:cubicBezTo>
                    <a:cubicBezTo>
                      <a:pt x="234" y="46"/>
                      <a:pt x="234" y="46"/>
                      <a:pt x="234" y="46"/>
                    </a:cubicBezTo>
                    <a:cubicBezTo>
                      <a:pt x="234" y="37"/>
                      <a:pt x="241" y="30"/>
                      <a:pt x="250" y="30"/>
                    </a:cubicBezTo>
                    <a:cubicBezTo>
                      <a:pt x="259" y="30"/>
                      <a:pt x="267" y="37"/>
                      <a:pt x="267" y="46"/>
                    </a:cubicBezTo>
                    <a:cubicBezTo>
                      <a:pt x="267" y="54"/>
                      <a:pt x="267" y="54"/>
                      <a:pt x="267" y="54"/>
                    </a:cubicBezTo>
                    <a:cubicBezTo>
                      <a:pt x="315" y="58"/>
                      <a:pt x="357" y="79"/>
                      <a:pt x="389" y="111"/>
                    </a:cubicBezTo>
                    <a:cubicBezTo>
                      <a:pt x="421" y="143"/>
                      <a:pt x="442" y="186"/>
                      <a:pt x="446" y="234"/>
                    </a:cubicBezTo>
                    <a:cubicBezTo>
                      <a:pt x="455" y="234"/>
                      <a:pt x="455" y="234"/>
                      <a:pt x="455" y="234"/>
                    </a:cubicBezTo>
                    <a:cubicBezTo>
                      <a:pt x="464" y="234"/>
                      <a:pt x="471" y="241"/>
                      <a:pt x="471" y="251"/>
                    </a:cubicBezTo>
                    <a:cubicBezTo>
                      <a:pt x="471" y="260"/>
                      <a:pt x="464" y="267"/>
                      <a:pt x="455" y="26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50" name="Freeform 46"/>
              <p:cNvSpPr/>
              <p:nvPr/>
            </p:nvSpPr>
            <p:spPr bwMode="auto">
              <a:xfrm>
                <a:off x="966788" y="3043238"/>
                <a:ext cx="96838" cy="117475"/>
              </a:xfrm>
              <a:custGeom>
                <a:avLst/>
                <a:gdLst>
                  <a:gd name="T0" fmla="*/ 16 w 33"/>
                  <a:gd name="T1" fmla="*/ 40 h 40"/>
                  <a:gd name="T2" fmla="*/ 33 w 33"/>
                  <a:gd name="T3" fmla="*/ 24 h 40"/>
                  <a:gd name="T4" fmla="*/ 33 w 33"/>
                  <a:gd name="T5" fmla="*/ 0 h 40"/>
                  <a:gd name="T6" fmla="*/ 16 w 33"/>
                  <a:gd name="T7" fmla="*/ 0 h 40"/>
                  <a:gd name="T8" fmla="*/ 0 w 33"/>
                  <a:gd name="T9" fmla="*/ 0 h 40"/>
                  <a:gd name="T10" fmla="*/ 0 w 33"/>
                  <a:gd name="T11" fmla="*/ 24 h 40"/>
                  <a:gd name="T12" fmla="*/ 16 w 33"/>
                  <a:gd name="T13" fmla="*/ 40 h 40"/>
                </a:gdLst>
                <a:ahLst/>
                <a:cxnLst>
                  <a:cxn ang="0">
                    <a:pos x="T0" y="T1"/>
                  </a:cxn>
                  <a:cxn ang="0">
                    <a:pos x="T2" y="T3"/>
                  </a:cxn>
                  <a:cxn ang="0">
                    <a:pos x="T4" y="T5"/>
                  </a:cxn>
                  <a:cxn ang="0">
                    <a:pos x="T6" y="T7"/>
                  </a:cxn>
                  <a:cxn ang="0">
                    <a:pos x="T8" y="T9"/>
                  </a:cxn>
                  <a:cxn ang="0">
                    <a:pos x="T10" y="T11"/>
                  </a:cxn>
                  <a:cxn ang="0">
                    <a:pos x="T12" y="T13"/>
                  </a:cxn>
                </a:cxnLst>
                <a:rect l="0" t="0" r="r" b="b"/>
                <a:pathLst>
                  <a:path w="33" h="40">
                    <a:moveTo>
                      <a:pt x="16" y="40"/>
                    </a:moveTo>
                    <a:cubicBezTo>
                      <a:pt x="25" y="40"/>
                      <a:pt x="33" y="33"/>
                      <a:pt x="33" y="24"/>
                    </a:cubicBezTo>
                    <a:cubicBezTo>
                      <a:pt x="33" y="0"/>
                      <a:pt x="33" y="0"/>
                      <a:pt x="33" y="0"/>
                    </a:cubicBezTo>
                    <a:cubicBezTo>
                      <a:pt x="27" y="0"/>
                      <a:pt x="22" y="0"/>
                      <a:pt x="16" y="0"/>
                    </a:cubicBezTo>
                    <a:cubicBezTo>
                      <a:pt x="11" y="0"/>
                      <a:pt x="5" y="0"/>
                      <a:pt x="0" y="0"/>
                    </a:cubicBezTo>
                    <a:cubicBezTo>
                      <a:pt x="0" y="24"/>
                      <a:pt x="0" y="24"/>
                      <a:pt x="0" y="24"/>
                    </a:cubicBezTo>
                    <a:cubicBezTo>
                      <a:pt x="0" y="33"/>
                      <a:pt x="7" y="40"/>
                      <a:pt x="16"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51" name="Freeform 47"/>
              <p:cNvSpPr/>
              <p:nvPr/>
            </p:nvSpPr>
            <p:spPr bwMode="auto">
              <a:xfrm>
                <a:off x="966788" y="4079875"/>
                <a:ext cx="96838" cy="115888"/>
              </a:xfrm>
              <a:custGeom>
                <a:avLst/>
                <a:gdLst>
                  <a:gd name="T0" fmla="*/ 16 w 33"/>
                  <a:gd name="T1" fmla="*/ 0 h 40"/>
                  <a:gd name="T2" fmla="*/ 0 w 33"/>
                  <a:gd name="T3" fmla="*/ 17 h 40"/>
                  <a:gd name="T4" fmla="*/ 0 w 33"/>
                  <a:gd name="T5" fmla="*/ 40 h 40"/>
                  <a:gd name="T6" fmla="*/ 16 w 33"/>
                  <a:gd name="T7" fmla="*/ 40 h 40"/>
                  <a:gd name="T8" fmla="*/ 33 w 33"/>
                  <a:gd name="T9" fmla="*/ 40 h 40"/>
                  <a:gd name="T10" fmla="*/ 33 w 33"/>
                  <a:gd name="T11" fmla="*/ 17 h 40"/>
                  <a:gd name="T12" fmla="*/ 16 w 33"/>
                  <a:gd name="T13" fmla="*/ 0 h 40"/>
                </a:gdLst>
                <a:ahLst/>
                <a:cxnLst>
                  <a:cxn ang="0">
                    <a:pos x="T0" y="T1"/>
                  </a:cxn>
                  <a:cxn ang="0">
                    <a:pos x="T2" y="T3"/>
                  </a:cxn>
                  <a:cxn ang="0">
                    <a:pos x="T4" y="T5"/>
                  </a:cxn>
                  <a:cxn ang="0">
                    <a:pos x="T6" y="T7"/>
                  </a:cxn>
                  <a:cxn ang="0">
                    <a:pos x="T8" y="T9"/>
                  </a:cxn>
                  <a:cxn ang="0">
                    <a:pos x="T10" y="T11"/>
                  </a:cxn>
                  <a:cxn ang="0">
                    <a:pos x="T12" y="T13"/>
                  </a:cxn>
                </a:cxnLst>
                <a:rect l="0" t="0" r="r" b="b"/>
                <a:pathLst>
                  <a:path w="33" h="40">
                    <a:moveTo>
                      <a:pt x="16" y="0"/>
                    </a:moveTo>
                    <a:cubicBezTo>
                      <a:pt x="7" y="0"/>
                      <a:pt x="0" y="7"/>
                      <a:pt x="0" y="17"/>
                    </a:cubicBezTo>
                    <a:cubicBezTo>
                      <a:pt x="0" y="40"/>
                      <a:pt x="0" y="40"/>
                      <a:pt x="0" y="40"/>
                    </a:cubicBezTo>
                    <a:cubicBezTo>
                      <a:pt x="5" y="40"/>
                      <a:pt x="11" y="40"/>
                      <a:pt x="16" y="40"/>
                    </a:cubicBezTo>
                    <a:cubicBezTo>
                      <a:pt x="22" y="40"/>
                      <a:pt x="27" y="40"/>
                      <a:pt x="33" y="40"/>
                    </a:cubicBezTo>
                    <a:cubicBezTo>
                      <a:pt x="33" y="17"/>
                      <a:pt x="33" y="17"/>
                      <a:pt x="33" y="17"/>
                    </a:cubicBezTo>
                    <a:cubicBezTo>
                      <a:pt x="33" y="7"/>
                      <a:pt x="25" y="0"/>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52" name="Freeform 48"/>
              <p:cNvSpPr/>
              <p:nvPr/>
            </p:nvSpPr>
            <p:spPr bwMode="auto">
              <a:xfrm>
                <a:off x="434976" y="3571875"/>
                <a:ext cx="120650" cy="96838"/>
              </a:xfrm>
              <a:custGeom>
                <a:avLst/>
                <a:gdLst>
                  <a:gd name="T0" fmla="*/ 41 w 41"/>
                  <a:gd name="T1" fmla="*/ 17 h 33"/>
                  <a:gd name="T2" fmla="*/ 24 w 41"/>
                  <a:gd name="T3" fmla="*/ 0 h 33"/>
                  <a:gd name="T4" fmla="*/ 1 w 41"/>
                  <a:gd name="T5" fmla="*/ 0 h 33"/>
                  <a:gd name="T6" fmla="*/ 0 w 41"/>
                  <a:gd name="T7" fmla="*/ 17 h 33"/>
                  <a:gd name="T8" fmla="*/ 1 w 41"/>
                  <a:gd name="T9" fmla="*/ 33 h 33"/>
                  <a:gd name="T10" fmla="*/ 24 w 41"/>
                  <a:gd name="T11" fmla="*/ 33 h 33"/>
                  <a:gd name="T12" fmla="*/ 41 w 41"/>
                  <a:gd name="T13" fmla="*/ 17 h 33"/>
                </a:gdLst>
                <a:ahLst/>
                <a:cxnLst>
                  <a:cxn ang="0">
                    <a:pos x="T0" y="T1"/>
                  </a:cxn>
                  <a:cxn ang="0">
                    <a:pos x="T2" y="T3"/>
                  </a:cxn>
                  <a:cxn ang="0">
                    <a:pos x="T4" y="T5"/>
                  </a:cxn>
                  <a:cxn ang="0">
                    <a:pos x="T6" y="T7"/>
                  </a:cxn>
                  <a:cxn ang="0">
                    <a:pos x="T8" y="T9"/>
                  </a:cxn>
                  <a:cxn ang="0">
                    <a:pos x="T10" y="T11"/>
                  </a:cxn>
                  <a:cxn ang="0">
                    <a:pos x="T12" y="T13"/>
                  </a:cxn>
                </a:cxnLst>
                <a:rect l="0" t="0" r="r" b="b"/>
                <a:pathLst>
                  <a:path w="41" h="33">
                    <a:moveTo>
                      <a:pt x="41" y="17"/>
                    </a:moveTo>
                    <a:cubicBezTo>
                      <a:pt x="41" y="7"/>
                      <a:pt x="33" y="0"/>
                      <a:pt x="24" y="0"/>
                    </a:cubicBezTo>
                    <a:cubicBezTo>
                      <a:pt x="1" y="0"/>
                      <a:pt x="1" y="0"/>
                      <a:pt x="1" y="0"/>
                    </a:cubicBezTo>
                    <a:cubicBezTo>
                      <a:pt x="1" y="6"/>
                      <a:pt x="0" y="11"/>
                      <a:pt x="0" y="17"/>
                    </a:cubicBezTo>
                    <a:cubicBezTo>
                      <a:pt x="0" y="22"/>
                      <a:pt x="1" y="28"/>
                      <a:pt x="1" y="33"/>
                    </a:cubicBezTo>
                    <a:cubicBezTo>
                      <a:pt x="24" y="33"/>
                      <a:pt x="24" y="33"/>
                      <a:pt x="24" y="33"/>
                    </a:cubicBezTo>
                    <a:cubicBezTo>
                      <a:pt x="33" y="33"/>
                      <a:pt x="41" y="26"/>
                      <a:pt x="4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53" name="Freeform 49"/>
              <p:cNvSpPr/>
              <p:nvPr/>
            </p:nvSpPr>
            <p:spPr bwMode="auto">
              <a:xfrm>
                <a:off x="1474788" y="3571875"/>
                <a:ext cx="119063" cy="96838"/>
              </a:xfrm>
              <a:custGeom>
                <a:avLst/>
                <a:gdLst>
                  <a:gd name="T0" fmla="*/ 39 w 40"/>
                  <a:gd name="T1" fmla="*/ 0 h 33"/>
                  <a:gd name="T2" fmla="*/ 16 w 40"/>
                  <a:gd name="T3" fmla="*/ 0 h 33"/>
                  <a:gd name="T4" fmla="*/ 0 w 40"/>
                  <a:gd name="T5" fmla="*/ 17 h 33"/>
                  <a:gd name="T6" fmla="*/ 16 w 40"/>
                  <a:gd name="T7" fmla="*/ 33 h 33"/>
                  <a:gd name="T8" fmla="*/ 39 w 40"/>
                  <a:gd name="T9" fmla="*/ 33 h 33"/>
                  <a:gd name="T10" fmla="*/ 40 w 40"/>
                  <a:gd name="T11" fmla="*/ 17 h 33"/>
                  <a:gd name="T12" fmla="*/ 39 w 40"/>
                  <a:gd name="T13" fmla="*/ 0 h 33"/>
                </a:gdLst>
                <a:ahLst/>
                <a:cxnLst>
                  <a:cxn ang="0">
                    <a:pos x="T0" y="T1"/>
                  </a:cxn>
                  <a:cxn ang="0">
                    <a:pos x="T2" y="T3"/>
                  </a:cxn>
                  <a:cxn ang="0">
                    <a:pos x="T4" y="T5"/>
                  </a:cxn>
                  <a:cxn ang="0">
                    <a:pos x="T6" y="T7"/>
                  </a:cxn>
                  <a:cxn ang="0">
                    <a:pos x="T8" y="T9"/>
                  </a:cxn>
                  <a:cxn ang="0">
                    <a:pos x="T10" y="T11"/>
                  </a:cxn>
                  <a:cxn ang="0">
                    <a:pos x="T12" y="T13"/>
                  </a:cxn>
                </a:cxnLst>
                <a:rect l="0" t="0" r="r" b="b"/>
                <a:pathLst>
                  <a:path w="40" h="33">
                    <a:moveTo>
                      <a:pt x="39" y="0"/>
                    </a:moveTo>
                    <a:cubicBezTo>
                      <a:pt x="16" y="0"/>
                      <a:pt x="16" y="0"/>
                      <a:pt x="16" y="0"/>
                    </a:cubicBezTo>
                    <a:cubicBezTo>
                      <a:pt x="7" y="0"/>
                      <a:pt x="0" y="7"/>
                      <a:pt x="0" y="17"/>
                    </a:cubicBezTo>
                    <a:cubicBezTo>
                      <a:pt x="0" y="26"/>
                      <a:pt x="7" y="33"/>
                      <a:pt x="16" y="33"/>
                    </a:cubicBezTo>
                    <a:cubicBezTo>
                      <a:pt x="39" y="33"/>
                      <a:pt x="39" y="33"/>
                      <a:pt x="39" y="33"/>
                    </a:cubicBezTo>
                    <a:cubicBezTo>
                      <a:pt x="40" y="28"/>
                      <a:pt x="40" y="22"/>
                      <a:pt x="40" y="17"/>
                    </a:cubicBezTo>
                    <a:cubicBezTo>
                      <a:pt x="40" y="11"/>
                      <a:pt x="40" y="6"/>
                      <a:pt x="3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54" name="Oval 50"/>
              <p:cNvSpPr>
                <a:spLocks noChangeArrowheads="1"/>
              </p:cNvSpPr>
              <p:nvPr/>
            </p:nvSpPr>
            <p:spPr bwMode="auto">
              <a:xfrm>
                <a:off x="925513" y="3532188"/>
                <a:ext cx="176213" cy="1746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55" name="Freeform 51"/>
              <p:cNvSpPr>
                <a:spLocks noEditPoints="1"/>
              </p:cNvSpPr>
              <p:nvPr/>
            </p:nvSpPr>
            <p:spPr bwMode="auto">
              <a:xfrm>
                <a:off x="652463" y="3254375"/>
                <a:ext cx="723900" cy="730250"/>
              </a:xfrm>
              <a:custGeom>
                <a:avLst/>
                <a:gdLst>
                  <a:gd name="T0" fmla="*/ 106 w 246"/>
                  <a:gd name="T1" fmla="*/ 86 h 249"/>
                  <a:gd name="T2" fmla="*/ 109 w 246"/>
                  <a:gd name="T3" fmla="*/ 89 h 249"/>
                  <a:gd name="T4" fmla="*/ 123 w 246"/>
                  <a:gd name="T5" fmla="*/ 86 h 249"/>
                  <a:gd name="T6" fmla="*/ 162 w 246"/>
                  <a:gd name="T7" fmla="*/ 125 h 249"/>
                  <a:gd name="T8" fmla="*/ 159 w 246"/>
                  <a:gd name="T9" fmla="*/ 139 h 249"/>
                  <a:gd name="T10" fmla="*/ 162 w 246"/>
                  <a:gd name="T11" fmla="*/ 142 h 249"/>
                  <a:gd name="T12" fmla="*/ 246 w 246"/>
                  <a:gd name="T13" fmla="*/ 0 h 249"/>
                  <a:gd name="T14" fmla="*/ 106 w 246"/>
                  <a:gd name="T15" fmla="*/ 86 h 249"/>
                  <a:gd name="T16" fmla="*/ 123 w 246"/>
                  <a:gd name="T17" fmla="*/ 163 h 249"/>
                  <a:gd name="T18" fmla="*/ 84 w 246"/>
                  <a:gd name="T19" fmla="*/ 125 h 249"/>
                  <a:gd name="T20" fmla="*/ 87 w 246"/>
                  <a:gd name="T21" fmla="*/ 110 h 249"/>
                  <a:gd name="T22" fmla="*/ 85 w 246"/>
                  <a:gd name="T23" fmla="*/ 107 h 249"/>
                  <a:gd name="T24" fmla="*/ 0 w 246"/>
                  <a:gd name="T25" fmla="*/ 249 h 249"/>
                  <a:gd name="T26" fmla="*/ 140 w 246"/>
                  <a:gd name="T27" fmla="*/ 163 h 249"/>
                  <a:gd name="T28" fmla="*/ 138 w 246"/>
                  <a:gd name="T29" fmla="*/ 160 h 249"/>
                  <a:gd name="T30" fmla="*/ 123 w 246"/>
                  <a:gd name="T31" fmla="*/ 163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6" h="249">
                    <a:moveTo>
                      <a:pt x="106" y="86"/>
                    </a:moveTo>
                    <a:cubicBezTo>
                      <a:pt x="109" y="89"/>
                      <a:pt x="109" y="89"/>
                      <a:pt x="109" y="89"/>
                    </a:cubicBezTo>
                    <a:cubicBezTo>
                      <a:pt x="113" y="87"/>
                      <a:pt x="118" y="86"/>
                      <a:pt x="123" y="86"/>
                    </a:cubicBezTo>
                    <a:cubicBezTo>
                      <a:pt x="145" y="86"/>
                      <a:pt x="162" y="103"/>
                      <a:pt x="162" y="125"/>
                    </a:cubicBezTo>
                    <a:cubicBezTo>
                      <a:pt x="162" y="130"/>
                      <a:pt x="161" y="135"/>
                      <a:pt x="159" y="139"/>
                    </a:cubicBezTo>
                    <a:cubicBezTo>
                      <a:pt x="162" y="142"/>
                      <a:pt x="162" y="142"/>
                      <a:pt x="162" y="142"/>
                    </a:cubicBezTo>
                    <a:cubicBezTo>
                      <a:pt x="246" y="0"/>
                      <a:pt x="246" y="0"/>
                      <a:pt x="246" y="0"/>
                    </a:cubicBezTo>
                    <a:lnTo>
                      <a:pt x="106" y="86"/>
                    </a:lnTo>
                    <a:close/>
                    <a:moveTo>
                      <a:pt x="123" y="163"/>
                    </a:moveTo>
                    <a:cubicBezTo>
                      <a:pt x="102" y="163"/>
                      <a:pt x="84" y="146"/>
                      <a:pt x="84" y="125"/>
                    </a:cubicBezTo>
                    <a:cubicBezTo>
                      <a:pt x="84" y="119"/>
                      <a:pt x="86" y="114"/>
                      <a:pt x="87" y="110"/>
                    </a:cubicBezTo>
                    <a:cubicBezTo>
                      <a:pt x="85" y="107"/>
                      <a:pt x="85" y="107"/>
                      <a:pt x="85" y="107"/>
                    </a:cubicBezTo>
                    <a:cubicBezTo>
                      <a:pt x="0" y="249"/>
                      <a:pt x="0" y="249"/>
                      <a:pt x="0" y="249"/>
                    </a:cubicBezTo>
                    <a:cubicBezTo>
                      <a:pt x="140" y="163"/>
                      <a:pt x="140" y="163"/>
                      <a:pt x="140" y="163"/>
                    </a:cubicBezTo>
                    <a:cubicBezTo>
                      <a:pt x="138" y="160"/>
                      <a:pt x="138" y="160"/>
                      <a:pt x="138" y="160"/>
                    </a:cubicBezTo>
                    <a:cubicBezTo>
                      <a:pt x="133" y="162"/>
                      <a:pt x="128" y="163"/>
                      <a:pt x="123" y="1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56" name="Freeform 52"/>
              <p:cNvSpPr/>
              <p:nvPr/>
            </p:nvSpPr>
            <p:spPr bwMode="auto">
              <a:xfrm>
                <a:off x="935038" y="2698750"/>
                <a:ext cx="158750" cy="158750"/>
              </a:xfrm>
              <a:custGeom>
                <a:avLst/>
                <a:gdLst>
                  <a:gd name="T0" fmla="*/ 27 w 54"/>
                  <a:gd name="T1" fmla="*/ 0 h 54"/>
                  <a:gd name="T2" fmla="*/ 0 w 54"/>
                  <a:gd name="T3" fmla="*/ 27 h 54"/>
                  <a:gd name="T4" fmla="*/ 0 w 54"/>
                  <a:gd name="T5" fmla="*/ 54 h 54"/>
                  <a:gd name="T6" fmla="*/ 29 w 54"/>
                  <a:gd name="T7" fmla="*/ 52 h 54"/>
                  <a:gd name="T8" fmla="*/ 29 w 54"/>
                  <a:gd name="T9" fmla="*/ 52 h 54"/>
                  <a:gd name="T10" fmla="*/ 54 w 54"/>
                  <a:gd name="T11" fmla="*/ 53 h 54"/>
                  <a:gd name="T12" fmla="*/ 54 w 54"/>
                  <a:gd name="T13" fmla="*/ 27 h 54"/>
                  <a:gd name="T14" fmla="*/ 27 w 54"/>
                  <a:gd name="T15" fmla="*/ 0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 h="54">
                    <a:moveTo>
                      <a:pt x="27" y="0"/>
                    </a:moveTo>
                    <a:cubicBezTo>
                      <a:pt x="12" y="0"/>
                      <a:pt x="0" y="12"/>
                      <a:pt x="0" y="27"/>
                    </a:cubicBezTo>
                    <a:cubicBezTo>
                      <a:pt x="0" y="54"/>
                      <a:pt x="0" y="54"/>
                      <a:pt x="0" y="54"/>
                    </a:cubicBezTo>
                    <a:cubicBezTo>
                      <a:pt x="10" y="53"/>
                      <a:pt x="19" y="52"/>
                      <a:pt x="29" y="52"/>
                    </a:cubicBezTo>
                    <a:cubicBezTo>
                      <a:pt x="29" y="52"/>
                      <a:pt x="29" y="52"/>
                      <a:pt x="29" y="52"/>
                    </a:cubicBezTo>
                    <a:cubicBezTo>
                      <a:pt x="38" y="52"/>
                      <a:pt x="46" y="52"/>
                      <a:pt x="54" y="53"/>
                    </a:cubicBezTo>
                    <a:cubicBezTo>
                      <a:pt x="54" y="27"/>
                      <a:pt x="54" y="27"/>
                      <a:pt x="54" y="27"/>
                    </a:cubicBezTo>
                    <a:cubicBezTo>
                      <a:pt x="54" y="12"/>
                      <a:pt x="42" y="0"/>
                      <a:pt x="2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grpSp>
      </p:grpSp>
      <p:sp>
        <p:nvSpPr>
          <p:cNvPr id="157" name="TextBox 156"/>
          <p:cNvSpPr txBox="1"/>
          <p:nvPr/>
        </p:nvSpPr>
        <p:spPr>
          <a:xfrm>
            <a:off x="4921874" y="3698782"/>
            <a:ext cx="2233304" cy="502573"/>
          </a:xfrm>
          <a:prstGeom prst="rect">
            <a:avLst/>
          </a:prstGeom>
          <a:noFill/>
        </p:spPr>
        <p:txBody>
          <a:bodyPr wrap="none" rtlCol="0">
            <a:spAutoFit/>
          </a:bodyPr>
          <a:lstStyle/>
          <a:p>
            <a:r>
              <a:rPr lang="zh-CN" altLang="en-US" sz="2665" dirty="0">
                <a:solidFill>
                  <a:schemeClr val="tx1">
                    <a:lumMod val="50000"/>
                    <a:lumOff val="50000"/>
                  </a:schemeClr>
                </a:solidFill>
                <a:latin typeface="微软雅黑 Light" panose="020B0502040204020203" pitchFamily="34" charset="-122"/>
                <a:ea typeface="微软雅黑 Light" panose="020B0502040204020203" pitchFamily="34" charset="-122"/>
                <a:cs typeface="方正兰亭细黑_GBK_M" pitchFamily="2" charset="2"/>
              </a:rPr>
              <a:t>点击添加文字</a:t>
            </a:r>
            <a:endParaRPr lang="en-US" sz="2665" dirty="0">
              <a:solidFill>
                <a:schemeClr val="tx1">
                  <a:lumMod val="50000"/>
                  <a:lumOff val="50000"/>
                </a:schemeClr>
              </a:solidFill>
              <a:latin typeface="微软雅黑 Light" panose="020B0502040204020203" pitchFamily="34" charset="-122"/>
              <a:ea typeface="微软雅黑 Light" panose="020B0502040204020203" pitchFamily="34" charset="-122"/>
              <a:cs typeface="方正兰亭细黑_GBK_M" pitchFamily="2" charset="2"/>
            </a:endParaRPr>
          </a:p>
        </p:txBody>
      </p:sp>
      <p:sp>
        <p:nvSpPr>
          <p:cNvPr id="2" name="标题 1"/>
          <p:cNvSpPr>
            <a:spLocks noGrp="1"/>
          </p:cNvSpPr>
          <p:nvPr>
            <p:ph type="title"/>
          </p:nvPr>
        </p:nvSpPr>
        <p:spPr/>
        <p:txBody>
          <a:bodyPr>
            <a:normAutofit/>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80"/>
                                        </p:tgtEl>
                                        <p:attrNameLst>
                                          <p:attrName>style.visibility</p:attrName>
                                        </p:attrNameLst>
                                      </p:cBhvr>
                                      <p:to>
                                        <p:strVal val="visible"/>
                                      </p:to>
                                    </p:set>
                                    <p:anim calcmode="lin" valueType="num">
                                      <p:cBhvr additive="base">
                                        <p:cTn id="7" dur="500" fill="hold"/>
                                        <p:tgtEl>
                                          <p:spTgt spid="80"/>
                                        </p:tgtEl>
                                        <p:attrNameLst>
                                          <p:attrName>ppt_x</p:attrName>
                                        </p:attrNameLst>
                                      </p:cBhvr>
                                      <p:tavLst>
                                        <p:tav tm="0">
                                          <p:val>
                                            <p:strVal val="0-#ppt_w/2"/>
                                          </p:val>
                                        </p:tav>
                                        <p:tav tm="100000">
                                          <p:val>
                                            <p:strVal val="#ppt_x"/>
                                          </p:val>
                                        </p:tav>
                                      </p:tavLst>
                                    </p:anim>
                                    <p:anim calcmode="lin" valueType="num">
                                      <p:cBhvr additive="base">
                                        <p:cTn id="8" dur="500" fill="hold"/>
                                        <p:tgtEl>
                                          <p:spTgt spid="80"/>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84"/>
                                        </p:tgtEl>
                                        <p:attrNameLst>
                                          <p:attrName>style.visibility</p:attrName>
                                        </p:attrNameLst>
                                      </p:cBhvr>
                                      <p:to>
                                        <p:strVal val="visible"/>
                                      </p:to>
                                    </p:set>
                                    <p:anim calcmode="lin" valueType="num">
                                      <p:cBhvr additive="base">
                                        <p:cTn id="11" dur="500" fill="hold"/>
                                        <p:tgtEl>
                                          <p:spTgt spid="84"/>
                                        </p:tgtEl>
                                        <p:attrNameLst>
                                          <p:attrName>ppt_x</p:attrName>
                                        </p:attrNameLst>
                                      </p:cBhvr>
                                      <p:tavLst>
                                        <p:tav tm="0">
                                          <p:val>
                                            <p:strVal val="0-#ppt_w/2"/>
                                          </p:val>
                                        </p:tav>
                                        <p:tav tm="100000">
                                          <p:val>
                                            <p:strVal val="#ppt_x"/>
                                          </p:val>
                                        </p:tav>
                                      </p:tavLst>
                                    </p:anim>
                                    <p:anim calcmode="lin" valueType="num">
                                      <p:cBhvr additive="base">
                                        <p:cTn id="12" dur="500" fill="hold"/>
                                        <p:tgtEl>
                                          <p:spTgt spid="84"/>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2" presetClass="entr" presetSubtype="1" fill="hold" nodeType="afterEffect">
                                  <p:stCondLst>
                                    <p:cond delay="0"/>
                                  </p:stCondLst>
                                  <p:childTnLst>
                                    <p:set>
                                      <p:cBhvr>
                                        <p:cTn id="15" dur="1" fill="hold">
                                          <p:stCondLst>
                                            <p:cond delay="0"/>
                                          </p:stCondLst>
                                        </p:cTn>
                                        <p:tgtEl>
                                          <p:spTgt spid="67"/>
                                        </p:tgtEl>
                                        <p:attrNameLst>
                                          <p:attrName>style.visibility</p:attrName>
                                        </p:attrNameLst>
                                      </p:cBhvr>
                                      <p:to>
                                        <p:strVal val="visible"/>
                                      </p:to>
                                    </p:set>
                                    <p:animEffect transition="in" filter="slide(fromTop)">
                                      <p:cBhvr>
                                        <p:cTn id="16" dur="500"/>
                                        <p:tgtEl>
                                          <p:spTgt spid="67"/>
                                        </p:tgtEl>
                                      </p:cBhvr>
                                    </p:animEffect>
                                  </p:childTnLst>
                                </p:cTn>
                              </p:par>
                              <p:par>
                                <p:cTn id="17" presetID="12" presetClass="entr" presetSubtype="1" fill="hold" nodeType="withEffect">
                                  <p:stCondLst>
                                    <p:cond delay="0"/>
                                  </p:stCondLst>
                                  <p:childTnLst>
                                    <p:set>
                                      <p:cBhvr>
                                        <p:cTn id="18" dur="1" fill="hold">
                                          <p:stCondLst>
                                            <p:cond delay="0"/>
                                          </p:stCondLst>
                                        </p:cTn>
                                        <p:tgtEl>
                                          <p:spTgt spid="70"/>
                                        </p:tgtEl>
                                        <p:attrNameLst>
                                          <p:attrName>style.visibility</p:attrName>
                                        </p:attrNameLst>
                                      </p:cBhvr>
                                      <p:to>
                                        <p:strVal val="visible"/>
                                      </p:to>
                                    </p:set>
                                    <p:animEffect transition="in" filter="slide(fromTop)">
                                      <p:cBhvr>
                                        <p:cTn id="19" dur="500"/>
                                        <p:tgtEl>
                                          <p:spTgt spid="70"/>
                                        </p:tgtEl>
                                      </p:cBhvr>
                                    </p:animEffect>
                                  </p:childTnLst>
                                </p:cTn>
                              </p:par>
                            </p:childTnLst>
                          </p:cTn>
                        </p:par>
                        <p:par>
                          <p:cTn id="20" fill="hold">
                            <p:stCondLst>
                              <p:cond delay="1000"/>
                            </p:stCondLst>
                            <p:childTnLst>
                              <p:par>
                                <p:cTn id="21" presetID="12" presetClass="entr" presetSubtype="4" fill="hold" nodeType="afterEffect">
                                  <p:stCondLst>
                                    <p:cond delay="0"/>
                                  </p:stCondLst>
                                  <p:childTnLst>
                                    <p:set>
                                      <p:cBhvr>
                                        <p:cTn id="22" dur="1" fill="hold">
                                          <p:stCondLst>
                                            <p:cond delay="0"/>
                                          </p:stCondLst>
                                        </p:cTn>
                                        <p:tgtEl>
                                          <p:spTgt spid="68"/>
                                        </p:tgtEl>
                                        <p:attrNameLst>
                                          <p:attrName>style.visibility</p:attrName>
                                        </p:attrNameLst>
                                      </p:cBhvr>
                                      <p:to>
                                        <p:strVal val="visible"/>
                                      </p:to>
                                    </p:set>
                                    <p:animEffect transition="in" filter="slide(fromBottom)">
                                      <p:cBhvr>
                                        <p:cTn id="23" dur="500"/>
                                        <p:tgtEl>
                                          <p:spTgt spid="68"/>
                                        </p:tgtEl>
                                      </p:cBhvr>
                                    </p:animEffect>
                                  </p:childTnLst>
                                </p:cTn>
                              </p:par>
                              <p:par>
                                <p:cTn id="24" presetID="12" presetClass="entr" presetSubtype="4" fill="hold" nodeType="withEffect">
                                  <p:stCondLst>
                                    <p:cond delay="0"/>
                                  </p:stCondLst>
                                  <p:childTnLst>
                                    <p:set>
                                      <p:cBhvr>
                                        <p:cTn id="25" dur="1" fill="hold">
                                          <p:stCondLst>
                                            <p:cond delay="0"/>
                                          </p:stCondLst>
                                        </p:cTn>
                                        <p:tgtEl>
                                          <p:spTgt spid="69"/>
                                        </p:tgtEl>
                                        <p:attrNameLst>
                                          <p:attrName>style.visibility</p:attrName>
                                        </p:attrNameLst>
                                      </p:cBhvr>
                                      <p:to>
                                        <p:strVal val="visible"/>
                                      </p:to>
                                    </p:set>
                                    <p:animEffect transition="in" filter="slide(fromBottom)">
                                      <p:cBhvr>
                                        <p:cTn id="26" dur="500"/>
                                        <p:tgtEl>
                                          <p:spTgt spid="69"/>
                                        </p:tgtEl>
                                      </p:cBhvr>
                                    </p:animEffect>
                                  </p:childTnLst>
                                </p:cTn>
                              </p:par>
                            </p:childTnLst>
                          </p:cTn>
                        </p:par>
                        <p:par>
                          <p:cTn id="27" fill="hold">
                            <p:stCondLst>
                              <p:cond delay="1500"/>
                            </p:stCondLst>
                            <p:childTnLst>
                              <p:par>
                                <p:cTn id="28" presetID="12" presetClass="entr" presetSubtype="4" fill="hold" nodeType="afterEffect">
                                  <p:stCondLst>
                                    <p:cond delay="0"/>
                                  </p:stCondLst>
                                  <p:childTnLst>
                                    <p:set>
                                      <p:cBhvr>
                                        <p:cTn id="29" dur="1" fill="hold">
                                          <p:stCondLst>
                                            <p:cond delay="0"/>
                                          </p:stCondLst>
                                        </p:cTn>
                                        <p:tgtEl>
                                          <p:spTgt spid="108"/>
                                        </p:tgtEl>
                                        <p:attrNameLst>
                                          <p:attrName>style.visibility</p:attrName>
                                        </p:attrNameLst>
                                      </p:cBhvr>
                                      <p:to>
                                        <p:strVal val="visible"/>
                                      </p:to>
                                    </p:set>
                                    <p:animEffect transition="in" filter="slide(fromBottom)">
                                      <p:cBhvr>
                                        <p:cTn id="30" dur="500"/>
                                        <p:tgtEl>
                                          <p:spTgt spid="108"/>
                                        </p:tgtEl>
                                      </p:cBhvr>
                                    </p:animEffect>
                                  </p:childTnLst>
                                </p:cTn>
                              </p:par>
                            </p:childTnLst>
                          </p:cTn>
                        </p:par>
                        <p:par>
                          <p:cTn id="31" fill="hold">
                            <p:stCondLst>
                              <p:cond delay="2000"/>
                            </p:stCondLst>
                            <p:childTnLst>
                              <p:par>
                                <p:cTn id="32" presetID="12" presetClass="entr" presetSubtype="4" fill="hold" nodeType="afterEffect">
                                  <p:stCondLst>
                                    <p:cond delay="0"/>
                                  </p:stCondLst>
                                  <p:childTnLst>
                                    <p:set>
                                      <p:cBhvr>
                                        <p:cTn id="33" dur="1" fill="hold">
                                          <p:stCondLst>
                                            <p:cond delay="0"/>
                                          </p:stCondLst>
                                        </p:cTn>
                                        <p:tgtEl>
                                          <p:spTgt spid="111"/>
                                        </p:tgtEl>
                                        <p:attrNameLst>
                                          <p:attrName>style.visibility</p:attrName>
                                        </p:attrNameLst>
                                      </p:cBhvr>
                                      <p:to>
                                        <p:strVal val="visible"/>
                                      </p:to>
                                    </p:set>
                                    <p:animEffect transition="in" filter="slide(fromBottom)">
                                      <p:cBhvr>
                                        <p:cTn id="34" dur="500"/>
                                        <p:tgtEl>
                                          <p:spTgt spid="111"/>
                                        </p:tgtEl>
                                      </p:cBhvr>
                                    </p:animEffect>
                                  </p:childTnLst>
                                </p:cTn>
                              </p:par>
                            </p:childTnLst>
                          </p:cTn>
                        </p:par>
                        <p:par>
                          <p:cTn id="35" fill="hold">
                            <p:stCondLst>
                              <p:cond delay="2500"/>
                            </p:stCondLst>
                            <p:childTnLst>
                              <p:par>
                                <p:cTn id="36" presetID="12" presetClass="entr" presetSubtype="4" fill="hold" nodeType="afterEffect">
                                  <p:stCondLst>
                                    <p:cond delay="0"/>
                                  </p:stCondLst>
                                  <p:childTnLst>
                                    <p:set>
                                      <p:cBhvr>
                                        <p:cTn id="37" dur="1" fill="hold">
                                          <p:stCondLst>
                                            <p:cond delay="0"/>
                                          </p:stCondLst>
                                        </p:cTn>
                                        <p:tgtEl>
                                          <p:spTgt spid="114"/>
                                        </p:tgtEl>
                                        <p:attrNameLst>
                                          <p:attrName>style.visibility</p:attrName>
                                        </p:attrNameLst>
                                      </p:cBhvr>
                                      <p:to>
                                        <p:strVal val="visible"/>
                                      </p:to>
                                    </p:set>
                                    <p:animEffect transition="in" filter="slide(fromBottom)">
                                      <p:cBhvr>
                                        <p:cTn id="38" dur="500"/>
                                        <p:tgtEl>
                                          <p:spTgt spid="114"/>
                                        </p:tgtEl>
                                      </p:cBhvr>
                                    </p:animEffect>
                                  </p:childTnLst>
                                </p:cTn>
                              </p:par>
                            </p:childTnLst>
                          </p:cTn>
                        </p:par>
                        <p:par>
                          <p:cTn id="39" fill="hold">
                            <p:stCondLst>
                              <p:cond delay="3000"/>
                            </p:stCondLst>
                            <p:childTnLst>
                              <p:par>
                                <p:cTn id="40" presetID="12" presetClass="entr" presetSubtype="4" fill="hold" nodeType="afterEffect">
                                  <p:stCondLst>
                                    <p:cond delay="0"/>
                                  </p:stCondLst>
                                  <p:childTnLst>
                                    <p:set>
                                      <p:cBhvr>
                                        <p:cTn id="41" dur="1" fill="hold">
                                          <p:stCondLst>
                                            <p:cond delay="0"/>
                                          </p:stCondLst>
                                        </p:cTn>
                                        <p:tgtEl>
                                          <p:spTgt spid="117"/>
                                        </p:tgtEl>
                                        <p:attrNameLst>
                                          <p:attrName>style.visibility</p:attrName>
                                        </p:attrNameLst>
                                      </p:cBhvr>
                                      <p:to>
                                        <p:strVal val="visible"/>
                                      </p:to>
                                    </p:set>
                                    <p:animEffect transition="in" filter="slide(fromBottom)">
                                      <p:cBhvr>
                                        <p:cTn id="42" dur="500"/>
                                        <p:tgtEl>
                                          <p:spTgt spid="117"/>
                                        </p:tgtEl>
                                      </p:cBhvr>
                                    </p:animEffect>
                                  </p:childTnLst>
                                </p:cTn>
                              </p:par>
                            </p:childTnLst>
                          </p:cTn>
                        </p:par>
                        <p:par>
                          <p:cTn id="43" fill="hold">
                            <p:stCondLst>
                              <p:cond delay="3500"/>
                            </p:stCondLst>
                            <p:childTnLst>
                              <p:par>
                                <p:cTn id="44" presetID="23" presetClass="entr" presetSubtype="16" fill="hold" grpId="0" nodeType="afterEffect">
                                  <p:stCondLst>
                                    <p:cond delay="0"/>
                                  </p:stCondLst>
                                  <p:childTnLst>
                                    <p:set>
                                      <p:cBhvr>
                                        <p:cTn id="45" dur="1" fill="hold">
                                          <p:stCondLst>
                                            <p:cond delay="0"/>
                                          </p:stCondLst>
                                        </p:cTn>
                                        <p:tgtEl>
                                          <p:spTgt spid="157"/>
                                        </p:tgtEl>
                                        <p:attrNameLst>
                                          <p:attrName>style.visibility</p:attrName>
                                        </p:attrNameLst>
                                      </p:cBhvr>
                                      <p:to>
                                        <p:strVal val="visible"/>
                                      </p:to>
                                    </p:set>
                                    <p:anim calcmode="lin" valueType="num">
                                      <p:cBhvr>
                                        <p:cTn id="46" dur="500" fill="hold"/>
                                        <p:tgtEl>
                                          <p:spTgt spid="157"/>
                                        </p:tgtEl>
                                        <p:attrNameLst>
                                          <p:attrName>ppt_w</p:attrName>
                                        </p:attrNameLst>
                                      </p:cBhvr>
                                      <p:tavLst>
                                        <p:tav tm="0">
                                          <p:val>
                                            <p:fltVal val="0"/>
                                          </p:val>
                                        </p:tav>
                                        <p:tav tm="100000">
                                          <p:val>
                                            <p:strVal val="#ppt_w"/>
                                          </p:val>
                                        </p:tav>
                                      </p:tavLst>
                                    </p:anim>
                                    <p:anim calcmode="lin" valueType="num">
                                      <p:cBhvr>
                                        <p:cTn id="47" dur="500" fill="hold"/>
                                        <p:tgtEl>
                                          <p:spTgt spid="157"/>
                                        </p:tgtEl>
                                        <p:attrNameLst>
                                          <p:attrName>ppt_h</p:attrName>
                                        </p:attrNameLst>
                                      </p:cBhvr>
                                      <p:tavLst>
                                        <p:tav tm="0">
                                          <p:val>
                                            <p:fltVal val="0"/>
                                          </p:val>
                                        </p:tav>
                                        <p:tav tm="100000">
                                          <p:val>
                                            <p:strVal val="#ppt_h"/>
                                          </p:val>
                                        </p:tav>
                                      </p:tavLst>
                                    </p:anim>
                                  </p:childTnLst>
                                </p:cTn>
                              </p:par>
                            </p:childTnLst>
                          </p:cTn>
                        </p:par>
                        <p:par>
                          <p:cTn id="48" fill="hold">
                            <p:stCondLst>
                              <p:cond delay="4000"/>
                            </p:stCondLst>
                            <p:childTnLst>
                              <p:par>
                                <p:cTn id="49" presetID="26" presetClass="emph" presetSubtype="0" fill="hold" grpId="1" nodeType="afterEffect">
                                  <p:stCondLst>
                                    <p:cond delay="0"/>
                                  </p:stCondLst>
                                  <p:childTnLst>
                                    <p:animEffect transition="out" filter="fade">
                                      <p:cBhvr>
                                        <p:cTn id="50" dur="500" tmFilter="0, 0; .2, .5; .8, .5; 1, 0"/>
                                        <p:tgtEl>
                                          <p:spTgt spid="157"/>
                                        </p:tgtEl>
                                      </p:cBhvr>
                                    </p:animEffect>
                                    <p:animScale>
                                      <p:cBhvr>
                                        <p:cTn id="51" dur="250" autoRev="1" fill="hold"/>
                                        <p:tgtEl>
                                          <p:spTgt spid="15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 grpId="0"/>
      <p:bldP spid="157"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4277329" y="1941866"/>
            <a:ext cx="1671597" cy="1670767"/>
            <a:chOff x="3207641" y="1456107"/>
            <a:chExt cx="1254024" cy="1253402"/>
          </a:xfrm>
        </p:grpSpPr>
        <p:sp>
          <p:nvSpPr>
            <p:cNvPr id="77" name="Freeform 20"/>
            <p:cNvSpPr/>
            <p:nvPr/>
          </p:nvSpPr>
          <p:spPr bwMode="auto">
            <a:xfrm>
              <a:off x="3207641" y="1456107"/>
              <a:ext cx="1254024" cy="1253402"/>
            </a:xfrm>
            <a:custGeom>
              <a:avLst/>
              <a:gdLst/>
              <a:ahLst/>
              <a:cxnLst>
                <a:cxn ang="0">
                  <a:pos x="982" y="0"/>
                </a:cxn>
                <a:cxn ang="0">
                  <a:pos x="957" y="12"/>
                </a:cxn>
                <a:cxn ang="0">
                  <a:pos x="719" y="251"/>
                </a:cxn>
                <a:cxn ang="0">
                  <a:pos x="534" y="67"/>
                </a:cxn>
                <a:cxn ang="0">
                  <a:pos x="504" y="55"/>
                </a:cxn>
                <a:cxn ang="0">
                  <a:pos x="438" y="87"/>
                </a:cxn>
                <a:cxn ang="0">
                  <a:pos x="49" y="476"/>
                </a:cxn>
                <a:cxn ang="0">
                  <a:pos x="20" y="523"/>
                </a:cxn>
                <a:cxn ang="0">
                  <a:pos x="29" y="572"/>
                </a:cxn>
                <a:cxn ang="0">
                  <a:pos x="213" y="756"/>
                </a:cxn>
                <a:cxn ang="0">
                  <a:pos x="15" y="955"/>
                </a:cxn>
                <a:cxn ang="0">
                  <a:pos x="4" y="989"/>
                </a:cxn>
                <a:cxn ang="0">
                  <a:pos x="36" y="1005"/>
                </a:cxn>
                <a:cxn ang="0">
                  <a:pos x="956" y="1005"/>
                </a:cxn>
                <a:cxn ang="0">
                  <a:pos x="1007" y="953"/>
                </a:cxn>
                <a:cxn ang="0">
                  <a:pos x="1007" y="33"/>
                </a:cxn>
                <a:cxn ang="0">
                  <a:pos x="982" y="0"/>
                </a:cxn>
              </a:cxnLst>
              <a:rect l="0" t="0" r="r" b="b"/>
              <a:pathLst>
                <a:path w="1007" h="1005">
                  <a:moveTo>
                    <a:pt x="982" y="0"/>
                  </a:moveTo>
                  <a:cubicBezTo>
                    <a:pt x="974" y="0"/>
                    <a:pt x="966" y="4"/>
                    <a:pt x="957" y="12"/>
                  </a:cubicBezTo>
                  <a:cubicBezTo>
                    <a:pt x="719" y="251"/>
                    <a:pt x="719" y="251"/>
                    <a:pt x="719" y="251"/>
                  </a:cubicBezTo>
                  <a:cubicBezTo>
                    <a:pt x="534" y="67"/>
                    <a:pt x="534" y="67"/>
                    <a:pt x="534" y="67"/>
                  </a:cubicBezTo>
                  <a:cubicBezTo>
                    <a:pt x="527" y="59"/>
                    <a:pt x="516" y="55"/>
                    <a:pt x="504" y="55"/>
                  </a:cubicBezTo>
                  <a:cubicBezTo>
                    <a:pt x="482" y="55"/>
                    <a:pt x="458" y="67"/>
                    <a:pt x="438" y="87"/>
                  </a:cubicBezTo>
                  <a:cubicBezTo>
                    <a:pt x="49" y="476"/>
                    <a:pt x="49" y="476"/>
                    <a:pt x="49" y="476"/>
                  </a:cubicBezTo>
                  <a:cubicBezTo>
                    <a:pt x="35" y="490"/>
                    <a:pt x="24" y="507"/>
                    <a:pt x="20" y="523"/>
                  </a:cubicBezTo>
                  <a:cubicBezTo>
                    <a:pt x="14" y="543"/>
                    <a:pt x="17" y="561"/>
                    <a:pt x="29" y="572"/>
                  </a:cubicBezTo>
                  <a:cubicBezTo>
                    <a:pt x="213" y="756"/>
                    <a:pt x="213" y="756"/>
                    <a:pt x="213" y="756"/>
                  </a:cubicBezTo>
                  <a:cubicBezTo>
                    <a:pt x="15" y="955"/>
                    <a:pt x="15" y="955"/>
                    <a:pt x="15" y="955"/>
                  </a:cubicBezTo>
                  <a:cubicBezTo>
                    <a:pt x="0" y="970"/>
                    <a:pt x="2" y="983"/>
                    <a:pt x="4" y="989"/>
                  </a:cubicBezTo>
                  <a:cubicBezTo>
                    <a:pt x="7" y="995"/>
                    <a:pt x="14" y="1005"/>
                    <a:pt x="36" y="1005"/>
                  </a:cubicBezTo>
                  <a:cubicBezTo>
                    <a:pt x="956" y="1005"/>
                    <a:pt x="956" y="1005"/>
                    <a:pt x="956" y="1005"/>
                  </a:cubicBezTo>
                  <a:cubicBezTo>
                    <a:pt x="984" y="1005"/>
                    <a:pt x="1007" y="982"/>
                    <a:pt x="1007" y="953"/>
                  </a:cubicBezTo>
                  <a:cubicBezTo>
                    <a:pt x="1007" y="33"/>
                    <a:pt x="1007" y="33"/>
                    <a:pt x="1007" y="33"/>
                  </a:cubicBezTo>
                  <a:cubicBezTo>
                    <a:pt x="1007" y="9"/>
                    <a:pt x="994" y="0"/>
                    <a:pt x="982" y="0"/>
                  </a:cubicBezTo>
                  <a:close/>
                </a:path>
              </a:pathLst>
            </a:custGeom>
            <a:solidFill>
              <a:schemeClr val="accent1"/>
            </a:solidFill>
            <a:ln w="28575" cap="flat">
              <a:noFill/>
              <a:prstDash val="solid"/>
              <a:miter lim="800000"/>
            </a:ln>
            <a:effectLst>
              <a:outerShdw blurRad="203200" dist="101600" dir="2700000" algn="tl" rotWithShape="0">
                <a:prstClr val="black">
                  <a:alpha val="28000"/>
                </a:prstClr>
              </a:outerShdw>
            </a:effectLst>
          </p:spPr>
          <p:txBody>
            <a:bodyPr vert="horz" wrap="square" lIns="121888" tIns="60944" rIns="121888" bIns="60944" numCol="1" anchor="t" anchorCtr="0" compatLnSpc="1"/>
            <a:lstStyle/>
            <a:p>
              <a:endParaRPr lang="en-US" altLang="en-US" sz="3200">
                <a:solidFill>
                  <a:schemeClr val="tx1">
                    <a:lumMod val="50000"/>
                    <a:lumOff val="50000"/>
                  </a:schemeClr>
                </a:solidFill>
              </a:endParaRPr>
            </a:p>
          </p:txBody>
        </p:sp>
        <p:sp>
          <p:nvSpPr>
            <p:cNvPr id="73" name="Freeform 47"/>
            <p:cNvSpPr>
              <a:spLocks noEditPoints="1"/>
            </p:cNvSpPr>
            <p:nvPr/>
          </p:nvSpPr>
          <p:spPr bwMode="auto">
            <a:xfrm>
              <a:off x="3602710" y="2027607"/>
              <a:ext cx="616744" cy="370285"/>
            </a:xfrm>
            <a:custGeom>
              <a:avLst/>
              <a:gdLst>
                <a:gd name="T0" fmla="*/ 88 w 187"/>
                <a:gd name="T1" fmla="*/ 82 h 112"/>
                <a:gd name="T2" fmla="*/ 77 w 187"/>
                <a:gd name="T3" fmla="*/ 100 h 112"/>
                <a:gd name="T4" fmla="*/ 82 w 187"/>
                <a:gd name="T5" fmla="*/ 100 h 112"/>
                <a:gd name="T6" fmla="*/ 82 w 187"/>
                <a:gd name="T7" fmla="*/ 112 h 112"/>
                <a:gd name="T8" fmla="*/ 95 w 187"/>
                <a:gd name="T9" fmla="*/ 112 h 112"/>
                <a:gd name="T10" fmla="*/ 95 w 187"/>
                <a:gd name="T11" fmla="*/ 100 h 112"/>
                <a:gd name="T12" fmla="*/ 100 w 187"/>
                <a:gd name="T13" fmla="*/ 100 h 112"/>
                <a:gd name="T14" fmla="*/ 88 w 187"/>
                <a:gd name="T15" fmla="*/ 82 h 112"/>
                <a:gd name="T16" fmla="*/ 115 w 187"/>
                <a:gd name="T17" fmla="*/ 82 h 112"/>
                <a:gd name="T18" fmla="*/ 103 w 187"/>
                <a:gd name="T19" fmla="*/ 100 h 112"/>
                <a:gd name="T20" fmla="*/ 108 w 187"/>
                <a:gd name="T21" fmla="*/ 100 h 112"/>
                <a:gd name="T22" fmla="*/ 108 w 187"/>
                <a:gd name="T23" fmla="*/ 112 h 112"/>
                <a:gd name="T24" fmla="*/ 121 w 187"/>
                <a:gd name="T25" fmla="*/ 112 h 112"/>
                <a:gd name="T26" fmla="*/ 121 w 187"/>
                <a:gd name="T27" fmla="*/ 100 h 112"/>
                <a:gd name="T28" fmla="*/ 126 w 187"/>
                <a:gd name="T29" fmla="*/ 100 h 112"/>
                <a:gd name="T30" fmla="*/ 115 w 187"/>
                <a:gd name="T31" fmla="*/ 82 h 112"/>
                <a:gd name="T32" fmla="*/ 141 w 187"/>
                <a:gd name="T33" fmla="*/ 82 h 112"/>
                <a:gd name="T34" fmla="*/ 130 w 187"/>
                <a:gd name="T35" fmla="*/ 100 h 112"/>
                <a:gd name="T36" fmla="*/ 134 w 187"/>
                <a:gd name="T37" fmla="*/ 100 h 112"/>
                <a:gd name="T38" fmla="*/ 134 w 187"/>
                <a:gd name="T39" fmla="*/ 112 h 112"/>
                <a:gd name="T40" fmla="*/ 148 w 187"/>
                <a:gd name="T41" fmla="*/ 112 h 112"/>
                <a:gd name="T42" fmla="*/ 148 w 187"/>
                <a:gd name="T43" fmla="*/ 100 h 112"/>
                <a:gd name="T44" fmla="*/ 152 w 187"/>
                <a:gd name="T45" fmla="*/ 100 h 112"/>
                <a:gd name="T46" fmla="*/ 141 w 187"/>
                <a:gd name="T47" fmla="*/ 82 h 112"/>
                <a:gd name="T48" fmla="*/ 115 w 187"/>
                <a:gd name="T49" fmla="*/ 12 h 112"/>
                <a:gd name="T50" fmla="*/ 91 w 187"/>
                <a:gd name="T51" fmla="*/ 28 h 112"/>
                <a:gd name="T52" fmla="*/ 82 w 187"/>
                <a:gd name="T53" fmla="*/ 24 h 112"/>
                <a:gd name="T54" fmla="*/ 79 w 187"/>
                <a:gd name="T55" fmla="*/ 24 h 112"/>
                <a:gd name="T56" fmla="*/ 68 w 187"/>
                <a:gd name="T57" fmla="*/ 40 h 112"/>
                <a:gd name="T58" fmla="*/ 59 w 187"/>
                <a:gd name="T59" fmla="*/ 38 h 112"/>
                <a:gd name="T60" fmla="*/ 44 w 187"/>
                <a:gd name="T61" fmla="*/ 53 h 112"/>
                <a:gd name="T62" fmla="*/ 67 w 187"/>
                <a:gd name="T63" fmla="*/ 79 h 112"/>
                <a:gd name="T64" fmla="*/ 163 w 187"/>
                <a:gd name="T65" fmla="*/ 79 h 112"/>
                <a:gd name="T66" fmla="*/ 187 w 187"/>
                <a:gd name="T67" fmla="*/ 53 h 112"/>
                <a:gd name="T68" fmla="*/ 168 w 187"/>
                <a:gd name="T69" fmla="*/ 37 h 112"/>
                <a:gd name="T70" fmla="*/ 163 w 187"/>
                <a:gd name="T71" fmla="*/ 38 h 112"/>
                <a:gd name="T72" fmla="*/ 151 w 187"/>
                <a:gd name="T73" fmla="*/ 24 h 112"/>
                <a:gd name="T74" fmla="*/ 143 w 187"/>
                <a:gd name="T75" fmla="*/ 27 h 112"/>
                <a:gd name="T76" fmla="*/ 115 w 187"/>
                <a:gd name="T77" fmla="*/ 12 h 112"/>
                <a:gd name="T78" fmla="*/ 72 w 187"/>
                <a:gd name="T79" fmla="*/ 0 h 112"/>
                <a:gd name="T80" fmla="*/ 47 w 187"/>
                <a:gd name="T81" fmla="*/ 17 h 112"/>
                <a:gd name="T82" fmla="*/ 38 w 187"/>
                <a:gd name="T83" fmla="*/ 12 h 112"/>
                <a:gd name="T84" fmla="*/ 36 w 187"/>
                <a:gd name="T85" fmla="*/ 12 h 112"/>
                <a:gd name="T86" fmla="*/ 24 w 187"/>
                <a:gd name="T87" fmla="*/ 28 h 112"/>
                <a:gd name="T88" fmla="*/ 15 w 187"/>
                <a:gd name="T89" fmla="*/ 26 h 112"/>
                <a:gd name="T90" fmla="*/ 0 w 187"/>
                <a:gd name="T91" fmla="*/ 41 h 112"/>
                <a:gd name="T92" fmla="*/ 24 w 187"/>
                <a:gd name="T93" fmla="*/ 67 h 112"/>
                <a:gd name="T94" fmla="*/ 40 w 187"/>
                <a:gd name="T95" fmla="*/ 67 h 112"/>
                <a:gd name="T96" fmla="*/ 38 w 187"/>
                <a:gd name="T97" fmla="*/ 53 h 112"/>
                <a:gd name="T98" fmla="*/ 48 w 187"/>
                <a:gd name="T99" fmla="*/ 35 h 112"/>
                <a:gd name="T100" fmla="*/ 59 w 187"/>
                <a:gd name="T101" fmla="*/ 32 h 112"/>
                <a:gd name="T102" fmla="*/ 62 w 187"/>
                <a:gd name="T103" fmla="*/ 32 h 112"/>
                <a:gd name="T104" fmla="*/ 78 w 187"/>
                <a:gd name="T105" fmla="*/ 18 h 112"/>
                <a:gd name="T106" fmla="*/ 82 w 187"/>
                <a:gd name="T107" fmla="*/ 18 h 112"/>
                <a:gd name="T108" fmla="*/ 90 w 187"/>
                <a:gd name="T109" fmla="*/ 20 h 112"/>
                <a:gd name="T110" fmla="*/ 97 w 187"/>
                <a:gd name="T111" fmla="*/ 12 h 112"/>
                <a:gd name="T112" fmla="*/ 72 w 187"/>
                <a:gd name="T113"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7" h="112">
                  <a:moveTo>
                    <a:pt x="88" y="82"/>
                  </a:moveTo>
                  <a:cubicBezTo>
                    <a:pt x="77" y="100"/>
                    <a:pt x="77" y="100"/>
                    <a:pt x="77" y="100"/>
                  </a:cubicBezTo>
                  <a:cubicBezTo>
                    <a:pt x="82" y="100"/>
                    <a:pt x="82" y="100"/>
                    <a:pt x="82" y="100"/>
                  </a:cubicBezTo>
                  <a:cubicBezTo>
                    <a:pt x="82" y="112"/>
                    <a:pt x="82" y="112"/>
                    <a:pt x="82" y="112"/>
                  </a:cubicBezTo>
                  <a:cubicBezTo>
                    <a:pt x="95" y="112"/>
                    <a:pt x="95" y="112"/>
                    <a:pt x="95" y="112"/>
                  </a:cubicBezTo>
                  <a:cubicBezTo>
                    <a:pt x="95" y="100"/>
                    <a:pt x="95" y="100"/>
                    <a:pt x="95" y="100"/>
                  </a:cubicBezTo>
                  <a:cubicBezTo>
                    <a:pt x="100" y="100"/>
                    <a:pt x="100" y="100"/>
                    <a:pt x="100" y="100"/>
                  </a:cubicBezTo>
                  <a:cubicBezTo>
                    <a:pt x="88" y="82"/>
                    <a:pt x="88" y="82"/>
                    <a:pt x="88" y="82"/>
                  </a:cubicBezTo>
                  <a:moveTo>
                    <a:pt x="115" y="82"/>
                  </a:moveTo>
                  <a:cubicBezTo>
                    <a:pt x="103" y="100"/>
                    <a:pt x="103" y="100"/>
                    <a:pt x="103" y="100"/>
                  </a:cubicBezTo>
                  <a:cubicBezTo>
                    <a:pt x="108" y="100"/>
                    <a:pt x="108" y="100"/>
                    <a:pt x="108" y="100"/>
                  </a:cubicBezTo>
                  <a:cubicBezTo>
                    <a:pt x="108" y="112"/>
                    <a:pt x="108" y="112"/>
                    <a:pt x="108" y="112"/>
                  </a:cubicBezTo>
                  <a:cubicBezTo>
                    <a:pt x="121" y="112"/>
                    <a:pt x="121" y="112"/>
                    <a:pt x="121" y="112"/>
                  </a:cubicBezTo>
                  <a:cubicBezTo>
                    <a:pt x="121" y="100"/>
                    <a:pt x="121" y="100"/>
                    <a:pt x="121" y="100"/>
                  </a:cubicBezTo>
                  <a:cubicBezTo>
                    <a:pt x="126" y="100"/>
                    <a:pt x="126" y="100"/>
                    <a:pt x="126" y="100"/>
                  </a:cubicBezTo>
                  <a:cubicBezTo>
                    <a:pt x="115" y="82"/>
                    <a:pt x="115" y="82"/>
                    <a:pt x="115" y="82"/>
                  </a:cubicBezTo>
                  <a:moveTo>
                    <a:pt x="141" y="82"/>
                  </a:moveTo>
                  <a:cubicBezTo>
                    <a:pt x="130" y="100"/>
                    <a:pt x="130" y="100"/>
                    <a:pt x="130" y="100"/>
                  </a:cubicBezTo>
                  <a:cubicBezTo>
                    <a:pt x="134" y="100"/>
                    <a:pt x="134" y="100"/>
                    <a:pt x="134" y="100"/>
                  </a:cubicBezTo>
                  <a:cubicBezTo>
                    <a:pt x="134" y="112"/>
                    <a:pt x="134" y="112"/>
                    <a:pt x="134" y="112"/>
                  </a:cubicBezTo>
                  <a:cubicBezTo>
                    <a:pt x="148" y="112"/>
                    <a:pt x="148" y="112"/>
                    <a:pt x="148" y="112"/>
                  </a:cubicBezTo>
                  <a:cubicBezTo>
                    <a:pt x="148" y="100"/>
                    <a:pt x="148" y="100"/>
                    <a:pt x="148" y="100"/>
                  </a:cubicBezTo>
                  <a:cubicBezTo>
                    <a:pt x="152" y="100"/>
                    <a:pt x="152" y="100"/>
                    <a:pt x="152" y="100"/>
                  </a:cubicBezTo>
                  <a:cubicBezTo>
                    <a:pt x="141" y="82"/>
                    <a:pt x="141" y="82"/>
                    <a:pt x="141" y="82"/>
                  </a:cubicBezTo>
                  <a:moveTo>
                    <a:pt x="115" y="12"/>
                  </a:moveTo>
                  <a:cubicBezTo>
                    <a:pt x="101" y="12"/>
                    <a:pt x="97" y="20"/>
                    <a:pt x="91" y="28"/>
                  </a:cubicBezTo>
                  <a:cubicBezTo>
                    <a:pt x="90" y="26"/>
                    <a:pt x="86" y="24"/>
                    <a:pt x="82" y="24"/>
                  </a:cubicBezTo>
                  <a:cubicBezTo>
                    <a:pt x="81" y="24"/>
                    <a:pt x="80" y="24"/>
                    <a:pt x="79" y="24"/>
                  </a:cubicBezTo>
                  <a:cubicBezTo>
                    <a:pt x="70" y="27"/>
                    <a:pt x="66" y="33"/>
                    <a:pt x="68" y="40"/>
                  </a:cubicBezTo>
                  <a:cubicBezTo>
                    <a:pt x="65" y="39"/>
                    <a:pt x="62" y="38"/>
                    <a:pt x="59" y="38"/>
                  </a:cubicBezTo>
                  <a:cubicBezTo>
                    <a:pt x="50" y="38"/>
                    <a:pt x="44" y="46"/>
                    <a:pt x="44" y="53"/>
                  </a:cubicBezTo>
                  <a:cubicBezTo>
                    <a:pt x="43" y="66"/>
                    <a:pt x="50" y="79"/>
                    <a:pt x="67" y="79"/>
                  </a:cubicBezTo>
                  <a:cubicBezTo>
                    <a:pt x="163" y="79"/>
                    <a:pt x="163" y="79"/>
                    <a:pt x="163" y="79"/>
                  </a:cubicBezTo>
                  <a:cubicBezTo>
                    <a:pt x="181" y="79"/>
                    <a:pt x="187" y="66"/>
                    <a:pt x="187" y="53"/>
                  </a:cubicBezTo>
                  <a:cubicBezTo>
                    <a:pt x="186" y="45"/>
                    <a:pt x="177" y="37"/>
                    <a:pt x="168" y="37"/>
                  </a:cubicBezTo>
                  <a:cubicBezTo>
                    <a:pt x="166" y="37"/>
                    <a:pt x="164" y="37"/>
                    <a:pt x="163" y="38"/>
                  </a:cubicBezTo>
                  <a:cubicBezTo>
                    <a:pt x="165" y="32"/>
                    <a:pt x="158" y="24"/>
                    <a:pt x="151" y="24"/>
                  </a:cubicBezTo>
                  <a:cubicBezTo>
                    <a:pt x="148" y="24"/>
                    <a:pt x="145" y="25"/>
                    <a:pt x="143" y="27"/>
                  </a:cubicBezTo>
                  <a:cubicBezTo>
                    <a:pt x="138" y="19"/>
                    <a:pt x="130" y="12"/>
                    <a:pt x="115" y="12"/>
                  </a:cubicBezTo>
                  <a:moveTo>
                    <a:pt x="72" y="0"/>
                  </a:moveTo>
                  <a:cubicBezTo>
                    <a:pt x="57" y="0"/>
                    <a:pt x="53" y="8"/>
                    <a:pt x="47" y="17"/>
                  </a:cubicBezTo>
                  <a:cubicBezTo>
                    <a:pt x="46" y="15"/>
                    <a:pt x="42" y="12"/>
                    <a:pt x="38" y="12"/>
                  </a:cubicBezTo>
                  <a:cubicBezTo>
                    <a:pt x="37" y="12"/>
                    <a:pt x="36" y="12"/>
                    <a:pt x="36" y="12"/>
                  </a:cubicBezTo>
                  <a:cubicBezTo>
                    <a:pt x="26" y="15"/>
                    <a:pt x="22" y="21"/>
                    <a:pt x="24" y="28"/>
                  </a:cubicBezTo>
                  <a:cubicBezTo>
                    <a:pt x="21" y="27"/>
                    <a:pt x="18" y="26"/>
                    <a:pt x="15" y="26"/>
                  </a:cubicBezTo>
                  <a:cubicBezTo>
                    <a:pt x="6" y="26"/>
                    <a:pt x="1" y="34"/>
                    <a:pt x="0" y="41"/>
                  </a:cubicBezTo>
                  <a:cubicBezTo>
                    <a:pt x="0" y="54"/>
                    <a:pt x="6" y="67"/>
                    <a:pt x="24" y="67"/>
                  </a:cubicBezTo>
                  <a:cubicBezTo>
                    <a:pt x="40" y="67"/>
                    <a:pt x="40" y="67"/>
                    <a:pt x="40" y="67"/>
                  </a:cubicBezTo>
                  <a:cubicBezTo>
                    <a:pt x="39" y="63"/>
                    <a:pt x="38" y="58"/>
                    <a:pt x="38" y="53"/>
                  </a:cubicBezTo>
                  <a:cubicBezTo>
                    <a:pt x="39" y="45"/>
                    <a:pt x="42" y="39"/>
                    <a:pt x="48" y="35"/>
                  </a:cubicBezTo>
                  <a:cubicBezTo>
                    <a:pt x="52" y="33"/>
                    <a:pt x="55" y="32"/>
                    <a:pt x="59" y="32"/>
                  </a:cubicBezTo>
                  <a:cubicBezTo>
                    <a:pt x="60" y="32"/>
                    <a:pt x="61" y="32"/>
                    <a:pt x="62" y="32"/>
                  </a:cubicBezTo>
                  <a:cubicBezTo>
                    <a:pt x="64" y="26"/>
                    <a:pt x="69" y="21"/>
                    <a:pt x="78" y="18"/>
                  </a:cubicBezTo>
                  <a:cubicBezTo>
                    <a:pt x="79" y="18"/>
                    <a:pt x="81" y="18"/>
                    <a:pt x="82" y="18"/>
                  </a:cubicBezTo>
                  <a:cubicBezTo>
                    <a:pt x="85" y="18"/>
                    <a:pt x="87" y="19"/>
                    <a:pt x="90" y="20"/>
                  </a:cubicBezTo>
                  <a:cubicBezTo>
                    <a:pt x="92" y="17"/>
                    <a:pt x="94" y="14"/>
                    <a:pt x="97" y="12"/>
                  </a:cubicBezTo>
                  <a:cubicBezTo>
                    <a:pt x="92" y="5"/>
                    <a:pt x="84" y="0"/>
                    <a:pt x="72" y="0"/>
                  </a:cubicBezTo>
                </a:path>
              </a:pathLst>
            </a:custGeom>
            <a:solidFill>
              <a:schemeClr val="bg1"/>
            </a:solidFill>
            <a:ln>
              <a:noFill/>
            </a:ln>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grpSp>
      <p:grpSp>
        <p:nvGrpSpPr>
          <p:cNvPr id="26" name="Group 25"/>
          <p:cNvGrpSpPr/>
          <p:nvPr/>
        </p:nvGrpSpPr>
        <p:grpSpPr>
          <a:xfrm>
            <a:off x="6111607" y="1945185"/>
            <a:ext cx="1673256" cy="1670767"/>
            <a:chOff x="4583706" y="1458598"/>
            <a:chExt cx="1255269" cy="1253402"/>
          </a:xfrm>
        </p:grpSpPr>
        <p:sp>
          <p:nvSpPr>
            <p:cNvPr id="79" name="Freeform 22"/>
            <p:cNvSpPr/>
            <p:nvPr/>
          </p:nvSpPr>
          <p:spPr bwMode="auto">
            <a:xfrm>
              <a:off x="4583706" y="1458598"/>
              <a:ext cx="1255269" cy="1253402"/>
            </a:xfrm>
            <a:custGeom>
              <a:avLst/>
              <a:gdLst/>
              <a:ahLst/>
              <a:cxnLst>
                <a:cxn ang="0">
                  <a:pos x="993" y="955"/>
                </a:cxn>
                <a:cxn ang="0">
                  <a:pos x="788" y="750"/>
                </a:cxn>
                <a:cxn ang="0">
                  <a:pos x="963" y="576"/>
                </a:cxn>
                <a:cxn ang="0">
                  <a:pos x="972" y="527"/>
                </a:cxn>
                <a:cxn ang="0">
                  <a:pos x="943" y="480"/>
                </a:cxn>
                <a:cxn ang="0">
                  <a:pos x="554" y="91"/>
                </a:cxn>
                <a:cxn ang="0">
                  <a:pos x="488" y="59"/>
                </a:cxn>
                <a:cxn ang="0">
                  <a:pos x="457" y="71"/>
                </a:cxn>
                <a:cxn ang="0">
                  <a:pos x="283" y="245"/>
                </a:cxn>
                <a:cxn ang="0">
                  <a:pos x="50" y="12"/>
                </a:cxn>
                <a:cxn ang="0">
                  <a:pos x="25" y="0"/>
                </a:cxn>
                <a:cxn ang="0">
                  <a:pos x="0" y="33"/>
                </a:cxn>
                <a:cxn ang="0">
                  <a:pos x="0" y="953"/>
                </a:cxn>
                <a:cxn ang="0">
                  <a:pos x="52" y="1005"/>
                </a:cxn>
                <a:cxn ang="0">
                  <a:pos x="972" y="1005"/>
                </a:cxn>
                <a:cxn ang="0">
                  <a:pos x="1003" y="988"/>
                </a:cxn>
                <a:cxn ang="0">
                  <a:pos x="993" y="955"/>
                </a:cxn>
              </a:cxnLst>
              <a:rect l="0" t="0" r="r" b="b"/>
              <a:pathLst>
                <a:path w="1008" h="1005">
                  <a:moveTo>
                    <a:pt x="993" y="955"/>
                  </a:moveTo>
                  <a:cubicBezTo>
                    <a:pt x="788" y="750"/>
                    <a:pt x="788" y="750"/>
                    <a:pt x="788" y="750"/>
                  </a:cubicBezTo>
                  <a:cubicBezTo>
                    <a:pt x="963" y="576"/>
                    <a:pt x="963" y="576"/>
                    <a:pt x="963" y="576"/>
                  </a:cubicBezTo>
                  <a:cubicBezTo>
                    <a:pt x="974" y="564"/>
                    <a:pt x="978" y="546"/>
                    <a:pt x="972" y="527"/>
                  </a:cubicBezTo>
                  <a:cubicBezTo>
                    <a:pt x="967" y="510"/>
                    <a:pt x="957" y="494"/>
                    <a:pt x="943" y="480"/>
                  </a:cubicBezTo>
                  <a:cubicBezTo>
                    <a:pt x="554" y="91"/>
                    <a:pt x="554" y="91"/>
                    <a:pt x="554" y="91"/>
                  </a:cubicBezTo>
                  <a:cubicBezTo>
                    <a:pt x="534" y="71"/>
                    <a:pt x="509" y="59"/>
                    <a:pt x="488" y="59"/>
                  </a:cubicBezTo>
                  <a:cubicBezTo>
                    <a:pt x="476" y="59"/>
                    <a:pt x="465" y="63"/>
                    <a:pt x="457" y="71"/>
                  </a:cubicBezTo>
                  <a:cubicBezTo>
                    <a:pt x="283" y="245"/>
                    <a:pt x="283" y="245"/>
                    <a:pt x="283" y="245"/>
                  </a:cubicBezTo>
                  <a:cubicBezTo>
                    <a:pt x="50" y="12"/>
                    <a:pt x="50" y="12"/>
                    <a:pt x="50" y="12"/>
                  </a:cubicBezTo>
                  <a:cubicBezTo>
                    <a:pt x="42" y="4"/>
                    <a:pt x="33" y="0"/>
                    <a:pt x="25" y="0"/>
                  </a:cubicBezTo>
                  <a:cubicBezTo>
                    <a:pt x="13" y="0"/>
                    <a:pt x="0" y="8"/>
                    <a:pt x="0" y="33"/>
                  </a:cubicBezTo>
                  <a:cubicBezTo>
                    <a:pt x="0" y="953"/>
                    <a:pt x="0" y="953"/>
                    <a:pt x="0" y="953"/>
                  </a:cubicBezTo>
                  <a:cubicBezTo>
                    <a:pt x="0" y="982"/>
                    <a:pt x="23" y="1005"/>
                    <a:pt x="52" y="1005"/>
                  </a:cubicBezTo>
                  <a:cubicBezTo>
                    <a:pt x="972" y="1005"/>
                    <a:pt x="972" y="1005"/>
                    <a:pt x="972" y="1005"/>
                  </a:cubicBezTo>
                  <a:cubicBezTo>
                    <a:pt x="993" y="1005"/>
                    <a:pt x="1001" y="995"/>
                    <a:pt x="1003" y="988"/>
                  </a:cubicBezTo>
                  <a:cubicBezTo>
                    <a:pt x="1006" y="982"/>
                    <a:pt x="1008" y="970"/>
                    <a:pt x="993" y="955"/>
                  </a:cubicBezTo>
                  <a:close/>
                </a:path>
              </a:pathLst>
            </a:custGeom>
            <a:solidFill>
              <a:schemeClr val="accent2"/>
            </a:solidFill>
            <a:ln w="28575" cap="flat">
              <a:noFill/>
              <a:prstDash val="solid"/>
              <a:miter lim="800000"/>
            </a:ln>
            <a:effectLst>
              <a:outerShdw blurRad="203200" dist="101600" dir="2700000" algn="tl" rotWithShape="0">
                <a:prstClr val="black">
                  <a:alpha val="28000"/>
                </a:prstClr>
              </a:outerShdw>
            </a:effectLst>
          </p:spPr>
          <p:txBody>
            <a:bodyPr vert="horz" wrap="square" lIns="121888" tIns="60944" rIns="121888" bIns="60944" numCol="1" anchor="t" anchorCtr="0" compatLnSpc="1"/>
            <a:lstStyle/>
            <a:p>
              <a:endParaRPr lang="en-US" altLang="en-US" sz="3200">
                <a:solidFill>
                  <a:schemeClr val="tx1">
                    <a:lumMod val="50000"/>
                    <a:lumOff val="50000"/>
                  </a:schemeClr>
                </a:solidFill>
              </a:endParaRPr>
            </a:p>
          </p:txBody>
        </p:sp>
        <p:sp>
          <p:nvSpPr>
            <p:cNvPr id="74" name="Freeform 46"/>
            <p:cNvSpPr>
              <a:spLocks noEditPoints="1"/>
            </p:cNvSpPr>
            <p:nvPr/>
          </p:nvSpPr>
          <p:spPr bwMode="auto">
            <a:xfrm>
              <a:off x="4745710" y="1970457"/>
              <a:ext cx="508397" cy="507206"/>
            </a:xfrm>
            <a:custGeom>
              <a:avLst/>
              <a:gdLst>
                <a:gd name="T0" fmla="*/ 69 w 154"/>
                <a:gd name="T1" fmla="*/ 142 h 154"/>
                <a:gd name="T2" fmla="*/ 85 w 154"/>
                <a:gd name="T3" fmla="*/ 142 h 154"/>
                <a:gd name="T4" fmla="*/ 23 w 154"/>
                <a:gd name="T5" fmla="*/ 131 h 154"/>
                <a:gd name="T6" fmla="*/ 25 w 154"/>
                <a:gd name="T7" fmla="*/ 117 h 154"/>
                <a:gd name="T8" fmla="*/ 117 w 154"/>
                <a:gd name="T9" fmla="*/ 129 h 154"/>
                <a:gd name="T10" fmla="*/ 128 w 154"/>
                <a:gd name="T11" fmla="*/ 117 h 154"/>
                <a:gd name="T12" fmla="*/ 0 w 154"/>
                <a:gd name="T13" fmla="*/ 77 h 154"/>
                <a:gd name="T14" fmla="*/ 12 w 154"/>
                <a:gd name="T15" fmla="*/ 69 h 154"/>
                <a:gd name="T16" fmla="*/ 142 w 154"/>
                <a:gd name="T17" fmla="*/ 85 h 154"/>
                <a:gd name="T18" fmla="*/ 142 w 154"/>
                <a:gd name="T19" fmla="*/ 69 h 154"/>
                <a:gd name="T20" fmla="*/ 73 w 154"/>
                <a:gd name="T21" fmla="*/ 34 h 154"/>
                <a:gd name="T22" fmla="*/ 56 w 154"/>
                <a:gd name="T23" fmla="*/ 57 h 154"/>
                <a:gd name="T24" fmla="*/ 69 w 154"/>
                <a:gd name="T25" fmla="*/ 76 h 154"/>
                <a:gd name="T26" fmla="*/ 81 w 154"/>
                <a:gd name="T27" fmla="*/ 92 h 154"/>
                <a:gd name="T28" fmla="*/ 81 w 154"/>
                <a:gd name="T29" fmla="*/ 95 h 154"/>
                <a:gd name="T30" fmla="*/ 71 w 154"/>
                <a:gd name="T31" fmla="*/ 91 h 154"/>
                <a:gd name="T32" fmla="*/ 71 w 154"/>
                <a:gd name="T33" fmla="*/ 86 h 154"/>
                <a:gd name="T34" fmla="*/ 72 w 154"/>
                <a:gd name="T35" fmla="*/ 82 h 154"/>
                <a:gd name="T36" fmla="*/ 56 w 154"/>
                <a:gd name="T37" fmla="*/ 84 h 154"/>
                <a:gd name="T38" fmla="*/ 56 w 154"/>
                <a:gd name="T39" fmla="*/ 90 h 154"/>
                <a:gd name="T40" fmla="*/ 60 w 154"/>
                <a:gd name="T41" fmla="*/ 104 h 154"/>
                <a:gd name="T42" fmla="*/ 73 w 154"/>
                <a:gd name="T43" fmla="*/ 118 h 154"/>
                <a:gd name="T44" fmla="*/ 80 w 154"/>
                <a:gd name="T45" fmla="*/ 108 h 154"/>
                <a:gd name="T46" fmla="*/ 98 w 154"/>
                <a:gd name="T47" fmla="*/ 93 h 154"/>
                <a:gd name="T48" fmla="*/ 85 w 154"/>
                <a:gd name="T49" fmla="*/ 74 h 154"/>
                <a:gd name="T50" fmla="*/ 73 w 154"/>
                <a:gd name="T51" fmla="*/ 57 h 154"/>
                <a:gd name="T52" fmla="*/ 81 w 154"/>
                <a:gd name="T53" fmla="*/ 51 h 154"/>
                <a:gd name="T54" fmla="*/ 82 w 154"/>
                <a:gd name="T55" fmla="*/ 68 h 154"/>
                <a:gd name="T56" fmla="*/ 98 w 154"/>
                <a:gd name="T57" fmla="*/ 66 h 154"/>
                <a:gd name="T58" fmla="*/ 98 w 154"/>
                <a:gd name="T59" fmla="*/ 60 h 154"/>
                <a:gd name="T60" fmla="*/ 93 w 154"/>
                <a:gd name="T61" fmla="*/ 46 h 154"/>
                <a:gd name="T62" fmla="*/ 80 w 154"/>
                <a:gd name="T63" fmla="*/ 34 h 154"/>
                <a:gd name="T64" fmla="*/ 25 w 154"/>
                <a:gd name="T65" fmla="*/ 37 h 154"/>
                <a:gd name="T66" fmla="*/ 23 w 154"/>
                <a:gd name="T67" fmla="*/ 23 h 154"/>
                <a:gd name="T68" fmla="*/ 117 w 154"/>
                <a:gd name="T69" fmla="*/ 26 h 154"/>
                <a:gd name="T70" fmla="*/ 131 w 154"/>
                <a:gd name="T71" fmla="*/ 23 h 154"/>
                <a:gd name="T72" fmla="*/ 31 w 154"/>
                <a:gd name="T73" fmla="*/ 77 h 154"/>
                <a:gd name="T74" fmla="*/ 123 w 154"/>
                <a:gd name="T75" fmla="*/ 77 h 154"/>
                <a:gd name="T76" fmla="*/ 77 w 154"/>
                <a:gd name="T77" fmla="*/ 17 h 154"/>
                <a:gd name="T78" fmla="*/ 77 w 154"/>
                <a:gd name="T79" fmla="*/ 137 h 154"/>
                <a:gd name="T80" fmla="*/ 77 w 154"/>
                <a:gd name="T81" fmla="*/ 17 h 154"/>
                <a:gd name="T82" fmla="*/ 69 w 154"/>
                <a:gd name="T83" fmla="*/ 12 h 154"/>
                <a:gd name="T84" fmla="*/ 77 w 154"/>
                <a:gd name="T85"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54" h="154">
                  <a:moveTo>
                    <a:pt x="85" y="142"/>
                  </a:moveTo>
                  <a:cubicBezTo>
                    <a:pt x="69" y="142"/>
                    <a:pt x="69" y="142"/>
                    <a:pt x="69" y="142"/>
                  </a:cubicBezTo>
                  <a:cubicBezTo>
                    <a:pt x="77" y="154"/>
                    <a:pt x="77" y="154"/>
                    <a:pt x="77" y="154"/>
                  </a:cubicBezTo>
                  <a:cubicBezTo>
                    <a:pt x="85" y="142"/>
                    <a:pt x="85" y="142"/>
                    <a:pt x="85" y="142"/>
                  </a:cubicBezTo>
                  <a:moveTo>
                    <a:pt x="25" y="117"/>
                  </a:moveTo>
                  <a:cubicBezTo>
                    <a:pt x="23" y="131"/>
                    <a:pt x="23" y="131"/>
                    <a:pt x="23" y="131"/>
                  </a:cubicBezTo>
                  <a:cubicBezTo>
                    <a:pt x="37" y="129"/>
                    <a:pt x="37" y="129"/>
                    <a:pt x="37" y="129"/>
                  </a:cubicBezTo>
                  <a:cubicBezTo>
                    <a:pt x="25" y="117"/>
                    <a:pt x="25" y="117"/>
                    <a:pt x="25" y="117"/>
                  </a:cubicBezTo>
                  <a:moveTo>
                    <a:pt x="128" y="117"/>
                  </a:moveTo>
                  <a:cubicBezTo>
                    <a:pt x="117" y="129"/>
                    <a:pt x="117" y="129"/>
                    <a:pt x="117" y="129"/>
                  </a:cubicBezTo>
                  <a:cubicBezTo>
                    <a:pt x="131" y="131"/>
                    <a:pt x="131" y="131"/>
                    <a:pt x="131" y="131"/>
                  </a:cubicBezTo>
                  <a:cubicBezTo>
                    <a:pt x="128" y="117"/>
                    <a:pt x="128" y="117"/>
                    <a:pt x="128" y="117"/>
                  </a:cubicBezTo>
                  <a:moveTo>
                    <a:pt x="12" y="69"/>
                  </a:moveTo>
                  <a:cubicBezTo>
                    <a:pt x="0" y="77"/>
                    <a:pt x="0" y="77"/>
                    <a:pt x="0" y="77"/>
                  </a:cubicBezTo>
                  <a:cubicBezTo>
                    <a:pt x="12" y="85"/>
                    <a:pt x="12" y="85"/>
                    <a:pt x="12" y="85"/>
                  </a:cubicBezTo>
                  <a:cubicBezTo>
                    <a:pt x="12" y="69"/>
                    <a:pt x="12" y="69"/>
                    <a:pt x="12" y="69"/>
                  </a:cubicBezTo>
                  <a:moveTo>
                    <a:pt x="142" y="69"/>
                  </a:moveTo>
                  <a:cubicBezTo>
                    <a:pt x="142" y="85"/>
                    <a:pt x="142" y="85"/>
                    <a:pt x="142" y="85"/>
                  </a:cubicBezTo>
                  <a:cubicBezTo>
                    <a:pt x="154" y="77"/>
                    <a:pt x="154" y="77"/>
                    <a:pt x="154" y="77"/>
                  </a:cubicBezTo>
                  <a:cubicBezTo>
                    <a:pt x="142" y="69"/>
                    <a:pt x="142" y="69"/>
                    <a:pt x="142" y="69"/>
                  </a:cubicBezTo>
                  <a:moveTo>
                    <a:pt x="80" y="34"/>
                  </a:moveTo>
                  <a:cubicBezTo>
                    <a:pt x="73" y="34"/>
                    <a:pt x="73" y="34"/>
                    <a:pt x="73" y="34"/>
                  </a:cubicBezTo>
                  <a:cubicBezTo>
                    <a:pt x="73" y="42"/>
                    <a:pt x="73" y="42"/>
                    <a:pt x="73" y="42"/>
                  </a:cubicBezTo>
                  <a:cubicBezTo>
                    <a:pt x="62" y="43"/>
                    <a:pt x="56" y="48"/>
                    <a:pt x="56" y="57"/>
                  </a:cubicBezTo>
                  <a:cubicBezTo>
                    <a:pt x="56" y="61"/>
                    <a:pt x="58" y="66"/>
                    <a:pt x="63" y="71"/>
                  </a:cubicBezTo>
                  <a:cubicBezTo>
                    <a:pt x="65" y="72"/>
                    <a:pt x="67" y="74"/>
                    <a:pt x="69" y="76"/>
                  </a:cubicBezTo>
                  <a:cubicBezTo>
                    <a:pt x="71" y="78"/>
                    <a:pt x="73" y="80"/>
                    <a:pt x="75" y="81"/>
                  </a:cubicBezTo>
                  <a:cubicBezTo>
                    <a:pt x="79" y="85"/>
                    <a:pt x="81" y="89"/>
                    <a:pt x="81" y="92"/>
                  </a:cubicBezTo>
                  <a:cubicBezTo>
                    <a:pt x="81" y="92"/>
                    <a:pt x="81" y="93"/>
                    <a:pt x="81" y="93"/>
                  </a:cubicBezTo>
                  <a:cubicBezTo>
                    <a:pt x="81" y="94"/>
                    <a:pt x="81" y="95"/>
                    <a:pt x="81" y="95"/>
                  </a:cubicBezTo>
                  <a:cubicBezTo>
                    <a:pt x="81" y="98"/>
                    <a:pt x="80" y="100"/>
                    <a:pt x="76" y="100"/>
                  </a:cubicBezTo>
                  <a:cubicBezTo>
                    <a:pt x="73" y="100"/>
                    <a:pt x="71" y="97"/>
                    <a:pt x="71" y="91"/>
                  </a:cubicBezTo>
                  <a:cubicBezTo>
                    <a:pt x="71" y="90"/>
                    <a:pt x="71" y="90"/>
                    <a:pt x="71" y="89"/>
                  </a:cubicBezTo>
                  <a:cubicBezTo>
                    <a:pt x="71" y="88"/>
                    <a:pt x="71" y="87"/>
                    <a:pt x="71" y="86"/>
                  </a:cubicBezTo>
                  <a:cubicBezTo>
                    <a:pt x="71" y="85"/>
                    <a:pt x="72" y="84"/>
                    <a:pt x="72" y="84"/>
                  </a:cubicBezTo>
                  <a:cubicBezTo>
                    <a:pt x="72" y="83"/>
                    <a:pt x="72" y="82"/>
                    <a:pt x="72" y="82"/>
                  </a:cubicBezTo>
                  <a:cubicBezTo>
                    <a:pt x="56" y="82"/>
                    <a:pt x="56" y="82"/>
                    <a:pt x="56" y="82"/>
                  </a:cubicBezTo>
                  <a:cubicBezTo>
                    <a:pt x="56" y="83"/>
                    <a:pt x="56" y="83"/>
                    <a:pt x="56" y="84"/>
                  </a:cubicBezTo>
                  <a:cubicBezTo>
                    <a:pt x="56" y="85"/>
                    <a:pt x="56" y="86"/>
                    <a:pt x="56" y="87"/>
                  </a:cubicBezTo>
                  <a:cubicBezTo>
                    <a:pt x="56" y="88"/>
                    <a:pt x="56" y="89"/>
                    <a:pt x="56" y="90"/>
                  </a:cubicBezTo>
                  <a:cubicBezTo>
                    <a:pt x="56" y="91"/>
                    <a:pt x="56" y="92"/>
                    <a:pt x="56" y="92"/>
                  </a:cubicBezTo>
                  <a:cubicBezTo>
                    <a:pt x="56" y="98"/>
                    <a:pt x="57" y="102"/>
                    <a:pt x="60" y="104"/>
                  </a:cubicBezTo>
                  <a:cubicBezTo>
                    <a:pt x="63" y="106"/>
                    <a:pt x="67" y="108"/>
                    <a:pt x="73" y="108"/>
                  </a:cubicBezTo>
                  <a:cubicBezTo>
                    <a:pt x="73" y="118"/>
                    <a:pt x="73" y="118"/>
                    <a:pt x="73" y="118"/>
                  </a:cubicBezTo>
                  <a:cubicBezTo>
                    <a:pt x="80" y="118"/>
                    <a:pt x="80" y="118"/>
                    <a:pt x="80" y="118"/>
                  </a:cubicBezTo>
                  <a:cubicBezTo>
                    <a:pt x="80" y="108"/>
                    <a:pt x="80" y="108"/>
                    <a:pt x="80" y="108"/>
                  </a:cubicBezTo>
                  <a:cubicBezTo>
                    <a:pt x="86" y="108"/>
                    <a:pt x="90" y="106"/>
                    <a:pt x="93" y="104"/>
                  </a:cubicBezTo>
                  <a:cubicBezTo>
                    <a:pt x="96" y="102"/>
                    <a:pt x="98" y="98"/>
                    <a:pt x="98" y="93"/>
                  </a:cubicBezTo>
                  <a:cubicBezTo>
                    <a:pt x="98" y="88"/>
                    <a:pt x="96" y="84"/>
                    <a:pt x="91" y="79"/>
                  </a:cubicBezTo>
                  <a:cubicBezTo>
                    <a:pt x="89" y="77"/>
                    <a:pt x="87" y="76"/>
                    <a:pt x="85" y="74"/>
                  </a:cubicBezTo>
                  <a:cubicBezTo>
                    <a:pt x="83" y="72"/>
                    <a:pt x="81" y="70"/>
                    <a:pt x="79" y="68"/>
                  </a:cubicBezTo>
                  <a:cubicBezTo>
                    <a:pt x="75" y="64"/>
                    <a:pt x="73" y="61"/>
                    <a:pt x="73" y="57"/>
                  </a:cubicBezTo>
                  <a:cubicBezTo>
                    <a:pt x="73" y="52"/>
                    <a:pt x="74" y="50"/>
                    <a:pt x="78" y="50"/>
                  </a:cubicBezTo>
                  <a:cubicBezTo>
                    <a:pt x="79" y="50"/>
                    <a:pt x="80" y="50"/>
                    <a:pt x="81" y="51"/>
                  </a:cubicBezTo>
                  <a:cubicBezTo>
                    <a:pt x="82" y="52"/>
                    <a:pt x="82" y="54"/>
                    <a:pt x="82" y="55"/>
                  </a:cubicBezTo>
                  <a:cubicBezTo>
                    <a:pt x="82" y="68"/>
                    <a:pt x="82" y="68"/>
                    <a:pt x="82" y="68"/>
                  </a:cubicBezTo>
                  <a:cubicBezTo>
                    <a:pt x="98" y="68"/>
                    <a:pt x="98" y="68"/>
                    <a:pt x="98" y="68"/>
                  </a:cubicBezTo>
                  <a:cubicBezTo>
                    <a:pt x="98" y="67"/>
                    <a:pt x="98" y="67"/>
                    <a:pt x="98" y="66"/>
                  </a:cubicBezTo>
                  <a:cubicBezTo>
                    <a:pt x="98" y="65"/>
                    <a:pt x="98" y="64"/>
                    <a:pt x="98" y="63"/>
                  </a:cubicBezTo>
                  <a:cubicBezTo>
                    <a:pt x="98" y="62"/>
                    <a:pt x="98" y="61"/>
                    <a:pt x="98" y="60"/>
                  </a:cubicBezTo>
                  <a:cubicBezTo>
                    <a:pt x="98" y="59"/>
                    <a:pt x="98" y="58"/>
                    <a:pt x="98" y="58"/>
                  </a:cubicBezTo>
                  <a:cubicBezTo>
                    <a:pt x="98" y="52"/>
                    <a:pt x="97" y="48"/>
                    <a:pt x="93" y="46"/>
                  </a:cubicBezTo>
                  <a:cubicBezTo>
                    <a:pt x="91" y="44"/>
                    <a:pt x="86" y="42"/>
                    <a:pt x="80" y="42"/>
                  </a:cubicBezTo>
                  <a:cubicBezTo>
                    <a:pt x="80" y="34"/>
                    <a:pt x="80" y="34"/>
                    <a:pt x="80" y="34"/>
                  </a:cubicBezTo>
                  <a:moveTo>
                    <a:pt x="23" y="23"/>
                  </a:moveTo>
                  <a:cubicBezTo>
                    <a:pt x="25" y="37"/>
                    <a:pt x="25" y="37"/>
                    <a:pt x="25" y="37"/>
                  </a:cubicBezTo>
                  <a:cubicBezTo>
                    <a:pt x="37" y="26"/>
                    <a:pt x="37" y="26"/>
                    <a:pt x="37" y="26"/>
                  </a:cubicBezTo>
                  <a:cubicBezTo>
                    <a:pt x="23" y="23"/>
                    <a:pt x="23" y="23"/>
                    <a:pt x="23" y="23"/>
                  </a:cubicBezTo>
                  <a:moveTo>
                    <a:pt x="131" y="23"/>
                  </a:moveTo>
                  <a:cubicBezTo>
                    <a:pt x="117" y="26"/>
                    <a:pt x="117" y="26"/>
                    <a:pt x="117" y="26"/>
                  </a:cubicBezTo>
                  <a:cubicBezTo>
                    <a:pt x="128" y="37"/>
                    <a:pt x="128" y="37"/>
                    <a:pt x="128" y="37"/>
                  </a:cubicBezTo>
                  <a:cubicBezTo>
                    <a:pt x="131" y="23"/>
                    <a:pt x="131" y="23"/>
                    <a:pt x="131" y="23"/>
                  </a:cubicBezTo>
                  <a:moveTo>
                    <a:pt x="77" y="123"/>
                  </a:moveTo>
                  <a:cubicBezTo>
                    <a:pt x="51" y="123"/>
                    <a:pt x="31" y="103"/>
                    <a:pt x="31" y="77"/>
                  </a:cubicBezTo>
                  <a:cubicBezTo>
                    <a:pt x="31" y="52"/>
                    <a:pt x="51" y="31"/>
                    <a:pt x="77" y="31"/>
                  </a:cubicBezTo>
                  <a:cubicBezTo>
                    <a:pt x="102" y="31"/>
                    <a:pt x="123" y="52"/>
                    <a:pt x="123" y="77"/>
                  </a:cubicBezTo>
                  <a:cubicBezTo>
                    <a:pt x="123" y="103"/>
                    <a:pt x="102" y="123"/>
                    <a:pt x="77" y="123"/>
                  </a:cubicBezTo>
                  <a:moveTo>
                    <a:pt x="77" y="17"/>
                  </a:moveTo>
                  <a:cubicBezTo>
                    <a:pt x="44" y="17"/>
                    <a:pt x="17" y="44"/>
                    <a:pt x="17" y="77"/>
                  </a:cubicBezTo>
                  <a:cubicBezTo>
                    <a:pt x="17" y="110"/>
                    <a:pt x="44" y="137"/>
                    <a:pt x="77" y="137"/>
                  </a:cubicBezTo>
                  <a:cubicBezTo>
                    <a:pt x="110" y="137"/>
                    <a:pt x="137" y="110"/>
                    <a:pt x="137" y="77"/>
                  </a:cubicBezTo>
                  <a:cubicBezTo>
                    <a:pt x="137" y="44"/>
                    <a:pt x="110" y="17"/>
                    <a:pt x="77" y="17"/>
                  </a:cubicBezTo>
                  <a:moveTo>
                    <a:pt x="77" y="0"/>
                  </a:moveTo>
                  <a:cubicBezTo>
                    <a:pt x="69" y="12"/>
                    <a:pt x="69" y="12"/>
                    <a:pt x="69" y="12"/>
                  </a:cubicBezTo>
                  <a:cubicBezTo>
                    <a:pt x="85" y="12"/>
                    <a:pt x="85" y="12"/>
                    <a:pt x="85" y="12"/>
                  </a:cubicBezTo>
                  <a:cubicBezTo>
                    <a:pt x="77" y="0"/>
                    <a:pt x="77" y="0"/>
                    <a:pt x="77" y="0"/>
                  </a:cubicBezTo>
                </a:path>
              </a:pathLst>
            </a:custGeom>
            <a:solidFill>
              <a:schemeClr val="bg1"/>
            </a:solidFill>
            <a:ln>
              <a:noFill/>
            </a:ln>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grpSp>
      <p:grpSp>
        <p:nvGrpSpPr>
          <p:cNvPr id="28" name="Group 27"/>
          <p:cNvGrpSpPr/>
          <p:nvPr/>
        </p:nvGrpSpPr>
        <p:grpSpPr>
          <a:xfrm>
            <a:off x="4270690" y="3781951"/>
            <a:ext cx="1671597" cy="1670767"/>
            <a:chOff x="3202660" y="2836530"/>
            <a:chExt cx="1254024" cy="1253402"/>
          </a:xfrm>
        </p:grpSpPr>
        <p:sp>
          <p:nvSpPr>
            <p:cNvPr id="78" name="Freeform 21"/>
            <p:cNvSpPr/>
            <p:nvPr/>
          </p:nvSpPr>
          <p:spPr bwMode="auto">
            <a:xfrm>
              <a:off x="3202660" y="2836530"/>
              <a:ext cx="1254024" cy="1253402"/>
            </a:xfrm>
            <a:custGeom>
              <a:avLst/>
              <a:gdLst/>
              <a:ahLst/>
              <a:cxnLst>
                <a:cxn ang="0">
                  <a:pos x="956" y="0"/>
                </a:cxn>
                <a:cxn ang="0">
                  <a:pos x="36" y="0"/>
                </a:cxn>
                <a:cxn ang="0">
                  <a:pos x="4" y="16"/>
                </a:cxn>
                <a:cxn ang="0">
                  <a:pos x="15" y="50"/>
                </a:cxn>
                <a:cxn ang="0">
                  <a:pos x="237" y="272"/>
                </a:cxn>
                <a:cxn ang="0">
                  <a:pos x="47" y="462"/>
                </a:cxn>
                <a:cxn ang="0">
                  <a:pos x="68" y="559"/>
                </a:cxn>
                <a:cxn ang="0">
                  <a:pos x="456" y="948"/>
                </a:cxn>
                <a:cxn ang="0">
                  <a:pos x="522" y="980"/>
                </a:cxn>
                <a:cxn ang="0">
                  <a:pos x="522" y="980"/>
                </a:cxn>
                <a:cxn ang="0">
                  <a:pos x="553" y="968"/>
                </a:cxn>
                <a:cxn ang="0">
                  <a:pos x="743" y="778"/>
                </a:cxn>
                <a:cxn ang="0">
                  <a:pos x="957" y="993"/>
                </a:cxn>
                <a:cxn ang="0">
                  <a:pos x="982" y="1005"/>
                </a:cxn>
                <a:cxn ang="0">
                  <a:pos x="1002" y="994"/>
                </a:cxn>
                <a:cxn ang="0">
                  <a:pos x="1007" y="972"/>
                </a:cxn>
                <a:cxn ang="0">
                  <a:pos x="1007" y="52"/>
                </a:cxn>
                <a:cxn ang="0">
                  <a:pos x="956" y="0"/>
                </a:cxn>
              </a:cxnLst>
              <a:rect l="0" t="0" r="r" b="b"/>
              <a:pathLst>
                <a:path w="1007" h="1005">
                  <a:moveTo>
                    <a:pt x="956" y="0"/>
                  </a:moveTo>
                  <a:cubicBezTo>
                    <a:pt x="36" y="0"/>
                    <a:pt x="36" y="0"/>
                    <a:pt x="36" y="0"/>
                  </a:cubicBezTo>
                  <a:cubicBezTo>
                    <a:pt x="14" y="0"/>
                    <a:pt x="7" y="10"/>
                    <a:pt x="4" y="16"/>
                  </a:cubicBezTo>
                  <a:cubicBezTo>
                    <a:pt x="2" y="22"/>
                    <a:pt x="0" y="35"/>
                    <a:pt x="15" y="50"/>
                  </a:cubicBezTo>
                  <a:cubicBezTo>
                    <a:pt x="237" y="272"/>
                    <a:pt x="237" y="272"/>
                    <a:pt x="237" y="272"/>
                  </a:cubicBezTo>
                  <a:cubicBezTo>
                    <a:pt x="47" y="462"/>
                    <a:pt x="47" y="462"/>
                    <a:pt x="47" y="462"/>
                  </a:cubicBezTo>
                  <a:cubicBezTo>
                    <a:pt x="26" y="484"/>
                    <a:pt x="34" y="526"/>
                    <a:pt x="68" y="559"/>
                  </a:cubicBezTo>
                  <a:cubicBezTo>
                    <a:pt x="456" y="948"/>
                    <a:pt x="456" y="948"/>
                    <a:pt x="456" y="948"/>
                  </a:cubicBezTo>
                  <a:cubicBezTo>
                    <a:pt x="476" y="968"/>
                    <a:pt x="501" y="980"/>
                    <a:pt x="522" y="980"/>
                  </a:cubicBezTo>
                  <a:cubicBezTo>
                    <a:pt x="522" y="980"/>
                    <a:pt x="522" y="980"/>
                    <a:pt x="522" y="980"/>
                  </a:cubicBezTo>
                  <a:cubicBezTo>
                    <a:pt x="534" y="980"/>
                    <a:pt x="545" y="976"/>
                    <a:pt x="553" y="968"/>
                  </a:cubicBezTo>
                  <a:cubicBezTo>
                    <a:pt x="743" y="778"/>
                    <a:pt x="743" y="778"/>
                    <a:pt x="743" y="778"/>
                  </a:cubicBezTo>
                  <a:cubicBezTo>
                    <a:pt x="957" y="993"/>
                    <a:pt x="957" y="993"/>
                    <a:pt x="957" y="993"/>
                  </a:cubicBezTo>
                  <a:cubicBezTo>
                    <a:pt x="966" y="1001"/>
                    <a:pt x="974" y="1005"/>
                    <a:pt x="982" y="1005"/>
                  </a:cubicBezTo>
                  <a:cubicBezTo>
                    <a:pt x="991" y="1005"/>
                    <a:pt x="998" y="1001"/>
                    <a:pt x="1002" y="994"/>
                  </a:cubicBezTo>
                  <a:cubicBezTo>
                    <a:pt x="1006" y="988"/>
                    <a:pt x="1007" y="981"/>
                    <a:pt x="1007" y="972"/>
                  </a:cubicBezTo>
                  <a:cubicBezTo>
                    <a:pt x="1007" y="52"/>
                    <a:pt x="1007" y="52"/>
                    <a:pt x="1007" y="52"/>
                  </a:cubicBezTo>
                  <a:cubicBezTo>
                    <a:pt x="1007" y="23"/>
                    <a:pt x="984" y="0"/>
                    <a:pt x="956" y="0"/>
                  </a:cubicBezTo>
                  <a:close/>
                </a:path>
              </a:pathLst>
            </a:custGeom>
            <a:solidFill>
              <a:schemeClr val="accent3"/>
            </a:solidFill>
            <a:ln w="28575" cap="flat">
              <a:noFill/>
              <a:prstDash val="solid"/>
              <a:miter lim="800000"/>
            </a:ln>
            <a:effectLst>
              <a:outerShdw blurRad="203200" dist="101600" dir="2700000" algn="tl" rotWithShape="0">
                <a:prstClr val="black">
                  <a:alpha val="28000"/>
                </a:prstClr>
              </a:outerShdw>
            </a:effectLst>
          </p:spPr>
          <p:txBody>
            <a:bodyPr vert="horz" wrap="square" lIns="121888" tIns="60944" rIns="121888" bIns="60944" numCol="1" anchor="t" anchorCtr="0" compatLnSpc="1"/>
            <a:lstStyle/>
            <a:p>
              <a:endParaRPr lang="en-US" altLang="en-US" sz="3200">
                <a:solidFill>
                  <a:schemeClr val="tx1">
                    <a:lumMod val="50000"/>
                    <a:lumOff val="50000"/>
                  </a:schemeClr>
                </a:solidFill>
              </a:endParaRPr>
            </a:p>
          </p:txBody>
        </p:sp>
        <p:sp>
          <p:nvSpPr>
            <p:cNvPr id="75" name="Freeform 45"/>
            <p:cNvSpPr>
              <a:spLocks noEditPoints="1"/>
            </p:cNvSpPr>
            <p:nvPr/>
          </p:nvSpPr>
          <p:spPr bwMode="auto">
            <a:xfrm>
              <a:off x="3624141" y="3113457"/>
              <a:ext cx="721519" cy="370285"/>
            </a:xfrm>
            <a:custGeom>
              <a:avLst/>
              <a:gdLst>
                <a:gd name="T0" fmla="*/ 29 w 219"/>
                <a:gd name="T1" fmla="*/ 43 h 112"/>
                <a:gd name="T2" fmla="*/ 19 w 219"/>
                <a:gd name="T3" fmla="*/ 54 h 112"/>
                <a:gd name="T4" fmla="*/ 23 w 219"/>
                <a:gd name="T5" fmla="*/ 62 h 112"/>
                <a:gd name="T6" fmla="*/ 4 w 219"/>
                <a:gd name="T7" fmla="*/ 91 h 112"/>
                <a:gd name="T8" fmla="*/ 6 w 219"/>
                <a:gd name="T9" fmla="*/ 92 h 112"/>
                <a:gd name="T10" fmla="*/ 18 w 219"/>
                <a:gd name="T11" fmla="*/ 81 h 112"/>
                <a:gd name="T12" fmla="*/ 12 w 219"/>
                <a:gd name="T13" fmla="*/ 112 h 112"/>
                <a:gd name="T14" fmla="*/ 22 w 219"/>
                <a:gd name="T15" fmla="*/ 112 h 112"/>
                <a:gd name="T16" fmla="*/ 29 w 219"/>
                <a:gd name="T17" fmla="*/ 99 h 112"/>
                <a:gd name="T18" fmla="*/ 36 w 219"/>
                <a:gd name="T19" fmla="*/ 112 h 112"/>
                <a:gd name="T20" fmla="*/ 46 w 219"/>
                <a:gd name="T21" fmla="*/ 112 h 112"/>
                <a:gd name="T22" fmla="*/ 41 w 219"/>
                <a:gd name="T23" fmla="*/ 81 h 112"/>
                <a:gd name="T24" fmla="*/ 52 w 219"/>
                <a:gd name="T25" fmla="*/ 92 h 112"/>
                <a:gd name="T26" fmla="*/ 55 w 219"/>
                <a:gd name="T27" fmla="*/ 91 h 112"/>
                <a:gd name="T28" fmla="*/ 36 w 219"/>
                <a:gd name="T29" fmla="*/ 62 h 112"/>
                <a:gd name="T30" fmla="*/ 40 w 219"/>
                <a:gd name="T31" fmla="*/ 54 h 112"/>
                <a:gd name="T32" fmla="*/ 29 w 219"/>
                <a:gd name="T33" fmla="*/ 43 h 112"/>
                <a:gd name="T34" fmla="*/ 189 w 219"/>
                <a:gd name="T35" fmla="*/ 43 h 112"/>
                <a:gd name="T36" fmla="*/ 179 w 219"/>
                <a:gd name="T37" fmla="*/ 54 h 112"/>
                <a:gd name="T38" fmla="*/ 183 w 219"/>
                <a:gd name="T39" fmla="*/ 62 h 112"/>
                <a:gd name="T40" fmla="*/ 164 w 219"/>
                <a:gd name="T41" fmla="*/ 91 h 112"/>
                <a:gd name="T42" fmla="*/ 166 w 219"/>
                <a:gd name="T43" fmla="*/ 92 h 112"/>
                <a:gd name="T44" fmla="*/ 178 w 219"/>
                <a:gd name="T45" fmla="*/ 81 h 112"/>
                <a:gd name="T46" fmla="*/ 172 w 219"/>
                <a:gd name="T47" fmla="*/ 112 h 112"/>
                <a:gd name="T48" fmla="*/ 182 w 219"/>
                <a:gd name="T49" fmla="*/ 112 h 112"/>
                <a:gd name="T50" fmla="*/ 189 w 219"/>
                <a:gd name="T51" fmla="*/ 99 h 112"/>
                <a:gd name="T52" fmla="*/ 197 w 219"/>
                <a:gd name="T53" fmla="*/ 112 h 112"/>
                <a:gd name="T54" fmla="*/ 206 w 219"/>
                <a:gd name="T55" fmla="*/ 112 h 112"/>
                <a:gd name="T56" fmla="*/ 201 w 219"/>
                <a:gd name="T57" fmla="*/ 81 h 112"/>
                <a:gd name="T58" fmla="*/ 213 w 219"/>
                <a:gd name="T59" fmla="*/ 92 h 112"/>
                <a:gd name="T60" fmla="*/ 215 w 219"/>
                <a:gd name="T61" fmla="*/ 91 h 112"/>
                <a:gd name="T62" fmla="*/ 196 w 219"/>
                <a:gd name="T63" fmla="*/ 62 h 112"/>
                <a:gd name="T64" fmla="*/ 200 w 219"/>
                <a:gd name="T65" fmla="*/ 54 h 112"/>
                <a:gd name="T66" fmla="*/ 189 w 219"/>
                <a:gd name="T67" fmla="*/ 43 h 112"/>
                <a:gd name="T68" fmla="*/ 111 w 219"/>
                <a:gd name="T69" fmla="*/ 0 h 112"/>
                <a:gd name="T70" fmla="*/ 94 w 219"/>
                <a:gd name="T71" fmla="*/ 17 h 112"/>
                <a:gd name="T72" fmla="*/ 100 w 219"/>
                <a:gd name="T73" fmla="*/ 31 h 112"/>
                <a:gd name="T74" fmla="*/ 70 w 219"/>
                <a:gd name="T75" fmla="*/ 78 h 112"/>
                <a:gd name="T76" fmla="*/ 73 w 219"/>
                <a:gd name="T77" fmla="*/ 80 h 112"/>
                <a:gd name="T78" fmla="*/ 92 w 219"/>
                <a:gd name="T79" fmla="*/ 62 h 112"/>
                <a:gd name="T80" fmla="*/ 84 w 219"/>
                <a:gd name="T81" fmla="*/ 112 h 112"/>
                <a:gd name="T82" fmla="*/ 99 w 219"/>
                <a:gd name="T83" fmla="*/ 112 h 112"/>
                <a:gd name="T84" fmla="*/ 111 w 219"/>
                <a:gd name="T85" fmla="*/ 91 h 112"/>
                <a:gd name="T86" fmla="*/ 123 w 219"/>
                <a:gd name="T87" fmla="*/ 112 h 112"/>
                <a:gd name="T88" fmla="*/ 139 w 219"/>
                <a:gd name="T89" fmla="*/ 112 h 112"/>
                <a:gd name="T90" fmla="*/ 130 w 219"/>
                <a:gd name="T91" fmla="*/ 62 h 112"/>
                <a:gd name="T92" fmla="*/ 149 w 219"/>
                <a:gd name="T93" fmla="*/ 80 h 112"/>
                <a:gd name="T94" fmla="*/ 153 w 219"/>
                <a:gd name="T95" fmla="*/ 78 h 112"/>
                <a:gd name="T96" fmla="*/ 122 w 219"/>
                <a:gd name="T97" fmla="*/ 31 h 112"/>
                <a:gd name="T98" fmla="*/ 128 w 219"/>
                <a:gd name="T99" fmla="*/ 17 h 112"/>
                <a:gd name="T100" fmla="*/ 111 w 219"/>
                <a:gd name="T101"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19" h="112">
                  <a:moveTo>
                    <a:pt x="29" y="43"/>
                  </a:moveTo>
                  <a:cubicBezTo>
                    <a:pt x="23" y="43"/>
                    <a:pt x="19" y="48"/>
                    <a:pt x="19" y="54"/>
                  </a:cubicBezTo>
                  <a:cubicBezTo>
                    <a:pt x="19" y="57"/>
                    <a:pt x="20" y="60"/>
                    <a:pt x="23" y="62"/>
                  </a:cubicBezTo>
                  <a:cubicBezTo>
                    <a:pt x="12" y="66"/>
                    <a:pt x="0" y="87"/>
                    <a:pt x="4" y="91"/>
                  </a:cubicBezTo>
                  <a:cubicBezTo>
                    <a:pt x="4" y="92"/>
                    <a:pt x="5" y="92"/>
                    <a:pt x="6" y="92"/>
                  </a:cubicBezTo>
                  <a:cubicBezTo>
                    <a:pt x="9" y="92"/>
                    <a:pt x="14" y="87"/>
                    <a:pt x="18" y="81"/>
                  </a:cubicBezTo>
                  <a:cubicBezTo>
                    <a:pt x="15" y="91"/>
                    <a:pt x="13" y="102"/>
                    <a:pt x="12" y="112"/>
                  </a:cubicBezTo>
                  <a:cubicBezTo>
                    <a:pt x="22" y="112"/>
                    <a:pt x="22" y="112"/>
                    <a:pt x="22" y="112"/>
                  </a:cubicBezTo>
                  <a:cubicBezTo>
                    <a:pt x="22" y="106"/>
                    <a:pt x="25" y="99"/>
                    <a:pt x="29" y="99"/>
                  </a:cubicBezTo>
                  <a:cubicBezTo>
                    <a:pt x="33" y="99"/>
                    <a:pt x="36" y="106"/>
                    <a:pt x="36" y="112"/>
                  </a:cubicBezTo>
                  <a:cubicBezTo>
                    <a:pt x="46" y="112"/>
                    <a:pt x="46" y="112"/>
                    <a:pt x="46" y="112"/>
                  </a:cubicBezTo>
                  <a:cubicBezTo>
                    <a:pt x="45" y="102"/>
                    <a:pt x="43" y="91"/>
                    <a:pt x="41" y="81"/>
                  </a:cubicBezTo>
                  <a:cubicBezTo>
                    <a:pt x="44" y="87"/>
                    <a:pt x="49" y="92"/>
                    <a:pt x="52" y="92"/>
                  </a:cubicBezTo>
                  <a:cubicBezTo>
                    <a:pt x="53" y="92"/>
                    <a:pt x="54" y="92"/>
                    <a:pt x="55" y="91"/>
                  </a:cubicBezTo>
                  <a:cubicBezTo>
                    <a:pt x="59" y="87"/>
                    <a:pt x="47" y="66"/>
                    <a:pt x="36" y="62"/>
                  </a:cubicBezTo>
                  <a:cubicBezTo>
                    <a:pt x="38" y="60"/>
                    <a:pt x="40" y="57"/>
                    <a:pt x="40" y="54"/>
                  </a:cubicBezTo>
                  <a:cubicBezTo>
                    <a:pt x="40" y="48"/>
                    <a:pt x="35" y="43"/>
                    <a:pt x="29" y="43"/>
                  </a:cubicBezTo>
                  <a:moveTo>
                    <a:pt x="189" y="43"/>
                  </a:moveTo>
                  <a:cubicBezTo>
                    <a:pt x="184" y="43"/>
                    <a:pt x="179" y="48"/>
                    <a:pt x="179" y="54"/>
                  </a:cubicBezTo>
                  <a:cubicBezTo>
                    <a:pt x="179" y="57"/>
                    <a:pt x="180" y="60"/>
                    <a:pt x="183" y="62"/>
                  </a:cubicBezTo>
                  <a:cubicBezTo>
                    <a:pt x="172" y="66"/>
                    <a:pt x="160" y="87"/>
                    <a:pt x="164" y="91"/>
                  </a:cubicBezTo>
                  <a:cubicBezTo>
                    <a:pt x="165" y="92"/>
                    <a:pt x="165" y="92"/>
                    <a:pt x="166" y="92"/>
                  </a:cubicBezTo>
                  <a:cubicBezTo>
                    <a:pt x="170" y="92"/>
                    <a:pt x="174" y="87"/>
                    <a:pt x="178" y="81"/>
                  </a:cubicBezTo>
                  <a:cubicBezTo>
                    <a:pt x="175" y="91"/>
                    <a:pt x="173" y="102"/>
                    <a:pt x="172" y="112"/>
                  </a:cubicBezTo>
                  <a:cubicBezTo>
                    <a:pt x="182" y="112"/>
                    <a:pt x="182" y="112"/>
                    <a:pt x="182" y="112"/>
                  </a:cubicBezTo>
                  <a:cubicBezTo>
                    <a:pt x="182" y="106"/>
                    <a:pt x="186" y="99"/>
                    <a:pt x="189" y="99"/>
                  </a:cubicBezTo>
                  <a:cubicBezTo>
                    <a:pt x="193" y="99"/>
                    <a:pt x="196" y="106"/>
                    <a:pt x="197" y="112"/>
                  </a:cubicBezTo>
                  <a:cubicBezTo>
                    <a:pt x="206" y="112"/>
                    <a:pt x="206" y="112"/>
                    <a:pt x="206" y="112"/>
                  </a:cubicBezTo>
                  <a:cubicBezTo>
                    <a:pt x="205" y="102"/>
                    <a:pt x="203" y="91"/>
                    <a:pt x="201" y="81"/>
                  </a:cubicBezTo>
                  <a:cubicBezTo>
                    <a:pt x="205" y="87"/>
                    <a:pt x="209" y="92"/>
                    <a:pt x="213" y="92"/>
                  </a:cubicBezTo>
                  <a:cubicBezTo>
                    <a:pt x="213" y="92"/>
                    <a:pt x="214" y="92"/>
                    <a:pt x="215" y="91"/>
                  </a:cubicBezTo>
                  <a:cubicBezTo>
                    <a:pt x="219" y="87"/>
                    <a:pt x="207" y="66"/>
                    <a:pt x="196" y="62"/>
                  </a:cubicBezTo>
                  <a:cubicBezTo>
                    <a:pt x="198" y="60"/>
                    <a:pt x="200" y="57"/>
                    <a:pt x="200" y="54"/>
                  </a:cubicBezTo>
                  <a:cubicBezTo>
                    <a:pt x="200" y="48"/>
                    <a:pt x="195" y="43"/>
                    <a:pt x="189" y="43"/>
                  </a:cubicBezTo>
                  <a:moveTo>
                    <a:pt x="111" y="0"/>
                  </a:moveTo>
                  <a:cubicBezTo>
                    <a:pt x="102" y="0"/>
                    <a:pt x="94" y="8"/>
                    <a:pt x="94" y="17"/>
                  </a:cubicBezTo>
                  <a:cubicBezTo>
                    <a:pt x="94" y="23"/>
                    <a:pt x="96" y="28"/>
                    <a:pt x="100" y="31"/>
                  </a:cubicBezTo>
                  <a:cubicBezTo>
                    <a:pt x="83" y="37"/>
                    <a:pt x="63" y="72"/>
                    <a:pt x="70" y="78"/>
                  </a:cubicBezTo>
                  <a:cubicBezTo>
                    <a:pt x="71" y="79"/>
                    <a:pt x="72" y="80"/>
                    <a:pt x="73" y="80"/>
                  </a:cubicBezTo>
                  <a:cubicBezTo>
                    <a:pt x="79" y="80"/>
                    <a:pt x="86" y="71"/>
                    <a:pt x="92" y="62"/>
                  </a:cubicBezTo>
                  <a:cubicBezTo>
                    <a:pt x="88" y="78"/>
                    <a:pt x="85" y="96"/>
                    <a:pt x="84" y="112"/>
                  </a:cubicBezTo>
                  <a:cubicBezTo>
                    <a:pt x="99" y="112"/>
                    <a:pt x="99" y="112"/>
                    <a:pt x="99" y="112"/>
                  </a:cubicBezTo>
                  <a:cubicBezTo>
                    <a:pt x="100" y="103"/>
                    <a:pt x="105" y="91"/>
                    <a:pt x="111" y="91"/>
                  </a:cubicBezTo>
                  <a:cubicBezTo>
                    <a:pt x="117" y="91"/>
                    <a:pt x="123" y="103"/>
                    <a:pt x="123" y="112"/>
                  </a:cubicBezTo>
                  <a:cubicBezTo>
                    <a:pt x="139" y="112"/>
                    <a:pt x="139" y="112"/>
                    <a:pt x="139" y="112"/>
                  </a:cubicBezTo>
                  <a:cubicBezTo>
                    <a:pt x="137" y="96"/>
                    <a:pt x="134" y="78"/>
                    <a:pt x="130" y="62"/>
                  </a:cubicBezTo>
                  <a:cubicBezTo>
                    <a:pt x="136" y="71"/>
                    <a:pt x="143" y="80"/>
                    <a:pt x="149" y="80"/>
                  </a:cubicBezTo>
                  <a:cubicBezTo>
                    <a:pt x="150" y="80"/>
                    <a:pt x="152" y="79"/>
                    <a:pt x="153" y="78"/>
                  </a:cubicBezTo>
                  <a:cubicBezTo>
                    <a:pt x="159" y="72"/>
                    <a:pt x="140" y="37"/>
                    <a:pt x="122" y="31"/>
                  </a:cubicBezTo>
                  <a:cubicBezTo>
                    <a:pt x="126" y="28"/>
                    <a:pt x="128" y="23"/>
                    <a:pt x="128" y="17"/>
                  </a:cubicBezTo>
                  <a:cubicBezTo>
                    <a:pt x="128" y="8"/>
                    <a:pt x="121" y="0"/>
                    <a:pt x="111" y="0"/>
                  </a:cubicBezTo>
                </a:path>
              </a:pathLst>
            </a:custGeom>
            <a:solidFill>
              <a:schemeClr val="bg1"/>
            </a:solidFill>
            <a:ln>
              <a:noFill/>
            </a:ln>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grpSp>
      <p:grpSp>
        <p:nvGrpSpPr>
          <p:cNvPr id="29" name="Group 28"/>
          <p:cNvGrpSpPr/>
          <p:nvPr/>
        </p:nvGrpSpPr>
        <p:grpSpPr>
          <a:xfrm>
            <a:off x="6111607" y="3781951"/>
            <a:ext cx="1673256" cy="1670767"/>
            <a:chOff x="4583706" y="2836530"/>
            <a:chExt cx="1255269" cy="1253402"/>
          </a:xfrm>
        </p:grpSpPr>
        <p:sp>
          <p:nvSpPr>
            <p:cNvPr id="80" name="Freeform 23"/>
            <p:cNvSpPr/>
            <p:nvPr/>
          </p:nvSpPr>
          <p:spPr bwMode="auto">
            <a:xfrm>
              <a:off x="4583706" y="2836530"/>
              <a:ext cx="1255269" cy="1253402"/>
            </a:xfrm>
            <a:custGeom>
              <a:avLst/>
              <a:gdLst/>
              <a:ahLst/>
              <a:cxnLst>
                <a:cxn ang="0">
                  <a:pos x="1003" y="16"/>
                </a:cxn>
                <a:cxn ang="0">
                  <a:pos x="972" y="0"/>
                </a:cxn>
                <a:cxn ang="0">
                  <a:pos x="52" y="0"/>
                </a:cxn>
                <a:cxn ang="0">
                  <a:pos x="0" y="52"/>
                </a:cxn>
                <a:cxn ang="0">
                  <a:pos x="0" y="972"/>
                </a:cxn>
                <a:cxn ang="0">
                  <a:pos x="25" y="1005"/>
                </a:cxn>
                <a:cxn ang="0">
                  <a:pos x="50" y="993"/>
                </a:cxn>
                <a:cxn ang="0">
                  <a:pos x="268" y="775"/>
                </a:cxn>
                <a:cxn ang="0">
                  <a:pos x="455" y="962"/>
                </a:cxn>
                <a:cxn ang="0">
                  <a:pos x="486" y="974"/>
                </a:cxn>
                <a:cxn ang="0">
                  <a:pos x="551" y="942"/>
                </a:cxn>
                <a:cxn ang="0">
                  <a:pos x="940" y="553"/>
                </a:cxn>
                <a:cxn ang="0">
                  <a:pos x="960" y="457"/>
                </a:cxn>
                <a:cxn ang="0">
                  <a:pos x="773" y="269"/>
                </a:cxn>
                <a:cxn ang="0">
                  <a:pos x="993" y="50"/>
                </a:cxn>
                <a:cxn ang="0">
                  <a:pos x="1003" y="16"/>
                </a:cxn>
              </a:cxnLst>
              <a:rect l="0" t="0" r="r" b="b"/>
              <a:pathLst>
                <a:path w="1008" h="1005">
                  <a:moveTo>
                    <a:pt x="1003" y="16"/>
                  </a:moveTo>
                  <a:cubicBezTo>
                    <a:pt x="1001" y="10"/>
                    <a:pt x="993" y="0"/>
                    <a:pt x="972" y="0"/>
                  </a:cubicBezTo>
                  <a:cubicBezTo>
                    <a:pt x="52" y="0"/>
                    <a:pt x="52" y="0"/>
                    <a:pt x="52" y="0"/>
                  </a:cubicBezTo>
                  <a:cubicBezTo>
                    <a:pt x="23" y="0"/>
                    <a:pt x="0" y="23"/>
                    <a:pt x="0" y="52"/>
                  </a:cubicBezTo>
                  <a:cubicBezTo>
                    <a:pt x="0" y="972"/>
                    <a:pt x="0" y="972"/>
                    <a:pt x="0" y="972"/>
                  </a:cubicBezTo>
                  <a:cubicBezTo>
                    <a:pt x="0" y="996"/>
                    <a:pt x="13" y="1005"/>
                    <a:pt x="25" y="1005"/>
                  </a:cubicBezTo>
                  <a:cubicBezTo>
                    <a:pt x="33" y="1005"/>
                    <a:pt x="42" y="1001"/>
                    <a:pt x="50" y="993"/>
                  </a:cubicBezTo>
                  <a:cubicBezTo>
                    <a:pt x="268" y="775"/>
                    <a:pt x="268" y="775"/>
                    <a:pt x="268" y="775"/>
                  </a:cubicBezTo>
                  <a:cubicBezTo>
                    <a:pt x="455" y="962"/>
                    <a:pt x="455" y="962"/>
                    <a:pt x="455" y="962"/>
                  </a:cubicBezTo>
                  <a:cubicBezTo>
                    <a:pt x="463" y="970"/>
                    <a:pt x="473" y="974"/>
                    <a:pt x="486" y="974"/>
                  </a:cubicBezTo>
                  <a:cubicBezTo>
                    <a:pt x="507" y="974"/>
                    <a:pt x="531" y="962"/>
                    <a:pt x="551" y="942"/>
                  </a:cubicBezTo>
                  <a:cubicBezTo>
                    <a:pt x="940" y="553"/>
                    <a:pt x="940" y="553"/>
                    <a:pt x="940" y="553"/>
                  </a:cubicBezTo>
                  <a:cubicBezTo>
                    <a:pt x="973" y="520"/>
                    <a:pt x="982" y="478"/>
                    <a:pt x="960" y="457"/>
                  </a:cubicBezTo>
                  <a:cubicBezTo>
                    <a:pt x="773" y="269"/>
                    <a:pt x="773" y="269"/>
                    <a:pt x="773" y="269"/>
                  </a:cubicBezTo>
                  <a:cubicBezTo>
                    <a:pt x="993" y="50"/>
                    <a:pt x="993" y="50"/>
                    <a:pt x="993" y="50"/>
                  </a:cubicBezTo>
                  <a:cubicBezTo>
                    <a:pt x="1008" y="35"/>
                    <a:pt x="1006" y="22"/>
                    <a:pt x="1003" y="16"/>
                  </a:cubicBezTo>
                  <a:close/>
                </a:path>
              </a:pathLst>
            </a:custGeom>
            <a:solidFill>
              <a:schemeClr val="accent4"/>
            </a:solidFill>
            <a:ln w="28575" cap="flat">
              <a:noFill/>
              <a:prstDash val="solid"/>
              <a:miter lim="800000"/>
            </a:ln>
            <a:effectLst>
              <a:outerShdw blurRad="203200" dist="101600" dir="2700000" algn="tl" rotWithShape="0">
                <a:prstClr val="black">
                  <a:alpha val="28000"/>
                </a:prstClr>
              </a:outerShdw>
            </a:effectLst>
          </p:spPr>
          <p:txBody>
            <a:bodyPr vert="horz" wrap="square" lIns="121888" tIns="60944" rIns="121888" bIns="60944" numCol="1" anchor="t" anchorCtr="0" compatLnSpc="1"/>
            <a:lstStyle/>
            <a:p>
              <a:endParaRPr lang="en-US" altLang="en-US" sz="3200">
                <a:solidFill>
                  <a:schemeClr val="tx1">
                    <a:lumMod val="50000"/>
                    <a:lumOff val="50000"/>
                  </a:schemeClr>
                </a:solidFill>
              </a:endParaRPr>
            </a:p>
          </p:txBody>
        </p:sp>
        <p:sp>
          <p:nvSpPr>
            <p:cNvPr id="76" name="Freeform 43"/>
            <p:cNvSpPr>
              <a:spLocks noEditPoints="1"/>
            </p:cNvSpPr>
            <p:nvPr/>
          </p:nvSpPr>
          <p:spPr bwMode="auto">
            <a:xfrm>
              <a:off x="4820719" y="3113457"/>
              <a:ext cx="382191" cy="342900"/>
            </a:xfrm>
            <a:custGeom>
              <a:avLst/>
              <a:gdLst>
                <a:gd name="T0" fmla="*/ 81 w 116"/>
                <a:gd name="T1" fmla="*/ 70 h 104"/>
                <a:gd name="T2" fmla="*/ 65 w 116"/>
                <a:gd name="T3" fmla="*/ 83 h 104"/>
                <a:gd name="T4" fmla="*/ 111 w 116"/>
                <a:gd name="T5" fmla="*/ 104 h 104"/>
                <a:gd name="T6" fmla="*/ 116 w 116"/>
                <a:gd name="T7" fmla="*/ 85 h 104"/>
                <a:gd name="T8" fmla="*/ 81 w 116"/>
                <a:gd name="T9" fmla="*/ 70 h 104"/>
                <a:gd name="T10" fmla="*/ 111 w 116"/>
                <a:gd name="T11" fmla="*/ 2 h 104"/>
                <a:gd name="T12" fmla="*/ 65 w 116"/>
                <a:gd name="T13" fmla="*/ 24 h 104"/>
                <a:gd name="T14" fmla="*/ 77 w 116"/>
                <a:gd name="T15" fmla="*/ 32 h 104"/>
                <a:gd name="T16" fmla="*/ 0 w 116"/>
                <a:gd name="T17" fmla="*/ 83 h 104"/>
                <a:gd name="T18" fmla="*/ 3 w 116"/>
                <a:gd name="T19" fmla="*/ 102 h 104"/>
                <a:gd name="T20" fmla="*/ 93 w 116"/>
                <a:gd name="T21" fmla="*/ 44 h 104"/>
                <a:gd name="T22" fmla="*/ 106 w 116"/>
                <a:gd name="T23" fmla="*/ 52 h 104"/>
                <a:gd name="T24" fmla="*/ 111 w 116"/>
                <a:gd name="T25" fmla="*/ 2 h 104"/>
                <a:gd name="T26" fmla="*/ 7 w 116"/>
                <a:gd name="T27" fmla="*/ 0 h 104"/>
                <a:gd name="T28" fmla="*/ 11 w 116"/>
                <a:gd name="T29" fmla="*/ 51 h 104"/>
                <a:gd name="T30" fmla="*/ 24 w 116"/>
                <a:gd name="T31" fmla="*/ 42 h 104"/>
                <a:gd name="T32" fmla="*/ 36 w 116"/>
                <a:gd name="T33" fmla="*/ 58 h 104"/>
                <a:gd name="T34" fmla="*/ 52 w 116"/>
                <a:gd name="T35" fmla="*/ 47 h 104"/>
                <a:gd name="T36" fmla="*/ 40 w 116"/>
                <a:gd name="T37" fmla="*/ 32 h 104"/>
                <a:gd name="T38" fmla="*/ 53 w 116"/>
                <a:gd name="T39" fmla="*/ 24 h 104"/>
                <a:gd name="T40" fmla="*/ 7 w 116"/>
                <a:gd name="T41"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6" h="104">
                  <a:moveTo>
                    <a:pt x="81" y="70"/>
                  </a:moveTo>
                  <a:cubicBezTo>
                    <a:pt x="76" y="75"/>
                    <a:pt x="70" y="79"/>
                    <a:pt x="65" y="83"/>
                  </a:cubicBezTo>
                  <a:cubicBezTo>
                    <a:pt x="88" y="99"/>
                    <a:pt x="110" y="104"/>
                    <a:pt x="111" y="104"/>
                  </a:cubicBezTo>
                  <a:cubicBezTo>
                    <a:pt x="116" y="85"/>
                    <a:pt x="116" y="85"/>
                    <a:pt x="116" y="85"/>
                  </a:cubicBezTo>
                  <a:cubicBezTo>
                    <a:pt x="115" y="85"/>
                    <a:pt x="100" y="81"/>
                    <a:pt x="81" y="70"/>
                  </a:cubicBezTo>
                  <a:moveTo>
                    <a:pt x="111" y="2"/>
                  </a:moveTo>
                  <a:cubicBezTo>
                    <a:pt x="65" y="24"/>
                    <a:pt x="65" y="24"/>
                    <a:pt x="65" y="24"/>
                  </a:cubicBezTo>
                  <a:cubicBezTo>
                    <a:pt x="77" y="32"/>
                    <a:pt x="77" y="32"/>
                    <a:pt x="77" y="32"/>
                  </a:cubicBezTo>
                  <a:cubicBezTo>
                    <a:pt x="49" y="72"/>
                    <a:pt x="0" y="83"/>
                    <a:pt x="0" y="83"/>
                  </a:cubicBezTo>
                  <a:cubicBezTo>
                    <a:pt x="3" y="102"/>
                    <a:pt x="3" y="102"/>
                    <a:pt x="3" y="102"/>
                  </a:cubicBezTo>
                  <a:cubicBezTo>
                    <a:pt x="6" y="102"/>
                    <a:pt x="60" y="90"/>
                    <a:pt x="93" y="44"/>
                  </a:cubicBezTo>
                  <a:cubicBezTo>
                    <a:pt x="106" y="52"/>
                    <a:pt x="106" y="52"/>
                    <a:pt x="106" y="52"/>
                  </a:cubicBezTo>
                  <a:cubicBezTo>
                    <a:pt x="111" y="2"/>
                    <a:pt x="111" y="2"/>
                    <a:pt x="111" y="2"/>
                  </a:cubicBezTo>
                  <a:moveTo>
                    <a:pt x="7" y="0"/>
                  </a:moveTo>
                  <a:cubicBezTo>
                    <a:pt x="11" y="51"/>
                    <a:pt x="11" y="51"/>
                    <a:pt x="11" y="51"/>
                  </a:cubicBezTo>
                  <a:cubicBezTo>
                    <a:pt x="24" y="42"/>
                    <a:pt x="24" y="42"/>
                    <a:pt x="24" y="42"/>
                  </a:cubicBezTo>
                  <a:cubicBezTo>
                    <a:pt x="28" y="48"/>
                    <a:pt x="32" y="54"/>
                    <a:pt x="36" y="58"/>
                  </a:cubicBezTo>
                  <a:cubicBezTo>
                    <a:pt x="41" y="55"/>
                    <a:pt x="47" y="51"/>
                    <a:pt x="52" y="47"/>
                  </a:cubicBezTo>
                  <a:cubicBezTo>
                    <a:pt x="48" y="42"/>
                    <a:pt x="44" y="37"/>
                    <a:pt x="40" y="32"/>
                  </a:cubicBezTo>
                  <a:cubicBezTo>
                    <a:pt x="53" y="24"/>
                    <a:pt x="53" y="24"/>
                    <a:pt x="53" y="24"/>
                  </a:cubicBezTo>
                  <a:cubicBezTo>
                    <a:pt x="7" y="0"/>
                    <a:pt x="7" y="0"/>
                    <a:pt x="7" y="0"/>
                  </a:cubicBezTo>
                </a:path>
              </a:pathLst>
            </a:custGeom>
            <a:solidFill>
              <a:schemeClr val="bg1"/>
            </a:solidFill>
            <a:ln>
              <a:noFill/>
            </a:ln>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grpSp>
      <p:grpSp>
        <p:nvGrpSpPr>
          <p:cNvPr id="81" name="组合 25"/>
          <p:cNvGrpSpPr/>
          <p:nvPr/>
        </p:nvGrpSpPr>
        <p:grpSpPr>
          <a:xfrm>
            <a:off x="7951442" y="2150966"/>
            <a:ext cx="3938201" cy="937584"/>
            <a:chOff x="497329" y="2770637"/>
            <a:chExt cx="3210265" cy="703371"/>
          </a:xfrm>
        </p:grpSpPr>
        <p:sp>
          <p:nvSpPr>
            <p:cNvPr id="82" name="矩形 26"/>
            <p:cNvSpPr/>
            <p:nvPr/>
          </p:nvSpPr>
          <p:spPr>
            <a:xfrm>
              <a:off x="503238" y="3053880"/>
              <a:ext cx="3204356" cy="420128"/>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模板所有文字图片都可编辑，数据图表都可以修改颜色大小形状。</a:t>
              </a:r>
            </a:p>
          </p:txBody>
        </p:sp>
        <p:sp>
          <p:nvSpPr>
            <p:cNvPr id="83" name="矩形 27"/>
            <p:cNvSpPr/>
            <p:nvPr/>
          </p:nvSpPr>
          <p:spPr>
            <a:xfrm>
              <a:off x="497329" y="2770637"/>
              <a:ext cx="1318726" cy="284671"/>
            </a:xfrm>
            <a:prstGeom prst="rect">
              <a:avLst/>
            </a:prstGeom>
          </p:spPr>
          <p:txBody>
            <a:bodyPr wrap="none">
              <a:spAutoFit/>
            </a:bodyPr>
            <a:lstStyle/>
            <a:p>
              <a:pPr>
                <a:defRPr/>
              </a:pPr>
              <a:r>
                <a:rPr lang="zh-CN" altLang="en-US" sz="1865" dirty="0">
                  <a:solidFill>
                    <a:schemeClr val="accent2"/>
                  </a:solidFill>
                  <a:latin typeface="微软雅黑" panose="020B0503020204020204" pitchFamily="34" charset="-122"/>
                  <a:ea typeface="微软雅黑" panose="020B0503020204020204" pitchFamily="34" charset="-122"/>
                </a:rPr>
                <a:t>点击添加标题</a:t>
              </a:r>
              <a:endParaRPr lang="en-US" altLang="zh-CN" sz="1865" dirty="0">
                <a:solidFill>
                  <a:schemeClr val="accent2"/>
                </a:solidFill>
                <a:latin typeface="微软雅黑" panose="020B0503020204020204" pitchFamily="34" charset="-122"/>
                <a:ea typeface="微软雅黑" panose="020B0503020204020204" pitchFamily="34" charset="-122"/>
              </a:endParaRPr>
            </a:p>
          </p:txBody>
        </p:sp>
      </p:grpSp>
      <p:grpSp>
        <p:nvGrpSpPr>
          <p:cNvPr id="84" name="组合 25"/>
          <p:cNvGrpSpPr/>
          <p:nvPr/>
        </p:nvGrpSpPr>
        <p:grpSpPr>
          <a:xfrm>
            <a:off x="7967563" y="3940244"/>
            <a:ext cx="3938201" cy="937584"/>
            <a:chOff x="497329" y="2770637"/>
            <a:chExt cx="3210265" cy="703371"/>
          </a:xfrm>
        </p:grpSpPr>
        <p:sp>
          <p:nvSpPr>
            <p:cNvPr id="85" name="矩形 26"/>
            <p:cNvSpPr/>
            <p:nvPr/>
          </p:nvSpPr>
          <p:spPr>
            <a:xfrm>
              <a:off x="503238" y="3053880"/>
              <a:ext cx="3204356" cy="420128"/>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模板所有文字图片都可编辑，数据图表都可以修改颜色大小形状。</a:t>
              </a:r>
            </a:p>
          </p:txBody>
        </p:sp>
        <p:sp>
          <p:nvSpPr>
            <p:cNvPr id="86" name="矩形 27"/>
            <p:cNvSpPr/>
            <p:nvPr/>
          </p:nvSpPr>
          <p:spPr>
            <a:xfrm>
              <a:off x="497329" y="2770637"/>
              <a:ext cx="1318726" cy="284671"/>
            </a:xfrm>
            <a:prstGeom prst="rect">
              <a:avLst/>
            </a:prstGeom>
          </p:spPr>
          <p:txBody>
            <a:bodyPr wrap="none">
              <a:spAutoFit/>
            </a:bodyPr>
            <a:lstStyle/>
            <a:p>
              <a:pPr>
                <a:defRPr/>
              </a:pPr>
              <a:r>
                <a:rPr lang="zh-CN" altLang="en-US" sz="1865" dirty="0">
                  <a:solidFill>
                    <a:schemeClr val="accent4"/>
                  </a:solidFill>
                  <a:latin typeface="微软雅黑" panose="020B0503020204020204" pitchFamily="34" charset="-122"/>
                  <a:ea typeface="微软雅黑" panose="020B0503020204020204" pitchFamily="34" charset="-122"/>
                </a:rPr>
                <a:t>点击添加标题</a:t>
              </a:r>
              <a:endParaRPr lang="en-US" altLang="zh-CN" sz="1865" dirty="0">
                <a:solidFill>
                  <a:schemeClr val="accent4"/>
                </a:solidFill>
                <a:latin typeface="微软雅黑" panose="020B0503020204020204" pitchFamily="34" charset="-122"/>
                <a:ea typeface="微软雅黑" panose="020B0503020204020204" pitchFamily="34" charset="-122"/>
              </a:endParaRPr>
            </a:p>
          </p:txBody>
        </p:sp>
      </p:grpSp>
      <p:grpSp>
        <p:nvGrpSpPr>
          <p:cNvPr id="87" name="组合 25"/>
          <p:cNvGrpSpPr/>
          <p:nvPr/>
        </p:nvGrpSpPr>
        <p:grpSpPr>
          <a:xfrm>
            <a:off x="270685" y="2176200"/>
            <a:ext cx="3947073" cy="991770"/>
            <a:chOff x="503238" y="2729987"/>
            <a:chExt cx="3217497" cy="744021"/>
          </a:xfrm>
        </p:grpSpPr>
        <p:sp>
          <p:nvSpPr>
            <p:cNvPr id="88" name="矩形 26"/>
            <p:cNvSpPr/>
            <p:nvPr/>
          </p:nvSpPr>
          <p:spPr>
            <a:xfrm>
              <a:off x="503238" y="3053880"/>
              <a:ext cx="3204356" cy="420128"/>
            </a:xfrm>
            <a:prstGeom prst="rect">
              <a:avLst/>
            </a:prstGeom>
          </p:spPr>
          <p:txBody>
            <a:bodyPr wrap="square">
              <a:spAutoFit/>
            </a:bodyPr>
            <a:lstStyle/>
            <a:p>
              <a:pPr algn="r">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模板所有文字图片都可编辑，数据图表都可以修改颜色大小形状。</a:t>
              </a:r>
            </a:p>
          </p:txBody>
        </p:sp>
        <p:sp>
          <p:nvSpPr>
            <p:cNvPr id="89" name="矩形 27"/>
            <p:cNvSpPr/>
            <p:nvPr/>
          </p:nvSpPr>
          <p:spPr>
            <a:xfrm>
              <a:off x="2402009" y="2729987"/>
              <a:ext cx="1318726" cy="284671"/>
            </a:xfrm>
            <a:prstGeom prst="rect">
              <a:avLst/>
            </a:prstGeom>
          </p:spPr>
          <p:txBody>
            <a:bodyPr wrap="none">
              <a:spAutoFit/>
            </a:bodyPr>
            <a:lstStyle/>
            <a:p>
              <a:pPr algn="r">
                <a:defRPr/>
              </a:pPr>
              <a:r>
                <a:rPr lang="zh-CN" altLang="en-US" sz="1865" dirty="0">
                  <a:solidFill>
                    <a:schemeClr val="accent1"/>
                  </a:solidFill>
                  <a:latin typeface="微软雅黑" panose="020B0503020204020204" pitchFamily="34" charset="-122"/>
                  <a:ea typeface="微软雅黑" panose="020B0503020204020204" pitchFamily="34" charset="-122"/>
                </a:rPr>
                <a:t>点击添加标题</a:t>
              </a:r>
              <a:endParaRPr lang="en-US" altLang="zh-CN" sz="1865" dirty="0">
                <a:solidFill>
                  <a:schemeClr val="accent1"/>
                </a:solidFill>
                <a:latin typeface="微软雅黑" panose="020B0503020204020204" pitchFamily="34" charset="-122"/>
                <a:ea typeface="微软雅黑" panose="020B0503020204020204" pitchFamily="34" charset="-122"/>
              </a:endParaRPr>
            </a:p>
          </p:txBody>
        </p:sp>
      </p:grpSp>
      <p:grpSp>
        <p:nvGrpSpPr>
          <p:cNvPr id="90" name="组合 25"/>
          <p:cNvGrpSpPr/>
          <p:nvPr/>
        </p:nvGrpSpPr>
        <p:grpSpPr>
          <a:xfrm>
            <a:off x="286805" y="3928446"/>
            <a:ext cx="3930952" cy="997140"/>
            <a:chOff x="503238" y="2725958"/>
            <a:chExt cx="3204356" cy="748050"/>
          </a:xfrm>
        </p:grpSpPr>
        <p:sp>
          <p:nvSpPr>
            <p:cNvPr id="91" name="矩形 26"/>
            <p:cNvSpPr/>
            <p:nvPr/>
          </p:nvSpPr>
          <p:spPr>
            <a:xfrm>
              <a:off x="503238" y="3053880"/>
              <a:ext cx="3204356" cy="420128"/>
            </a:xfrm>
            <a:prstGeom prst="rect">
              <a:avLst/>
            </a:prstGeom>
          </p:spPr>
          <p:txBody>
            <a:bodyPr wrap="square">
              <a:spAutoFit/>
            </a:bodyPr>
            <a:lstStyle/>
            <a:p>
              <a:pPr algn="r">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模板所有文字图片都可编辑，数据图表都可以修改颜色大小形状。</a:t>
              </a:r>
            </a:p>
          </p:txBody>
        </p:sp>
        <p:sp>
          <p:nvSpPr>
            <p:cNvPr id="92" name="矩形 27"/>
            <p:cNvSpPr/>
            <p:nvPr/>
          </p:nvSpPr>
          <p:spPr>
            <a:xfrm>
              <a:off x="2375726" y="2725958"/>
              <a:ext cx="1318726" cy="284671"/>
            </a:xfrm>
            <a:prstGeom prst="rect">
              <a:avLst/>
            </a:prstGeom>
          </p:spPr>
          <p:txBody>
            <a:bodyPr wrap="none">
              <a:spAutoFit/>
            </a:bodyPr>
            <a:lstStyle/>
            <a:p>
              <a:pPr algn="r">
                <a:defRPr/>
              </a:pPr>
              <a:r>
                <a:rPr lang="zh-CN" altLang="en-US" sz="1865" dirty="0">
                  <a:solidFill>
                    <a:schemeClr val="accent3"/>
                  </a:solidFill>
                  <a:latin typeface="微软雅黑" panose="020B0503020204020204" pitchFamily="34" charset="-122"/>
                  <a:ea typeface="微软雅黑" panose="020B0503020204020204" pitchFamily="34" charset="-122"/>
                </a:rPr>
                <a:t>点击添加标题</a:t>
              </a:r>
              <a:endParaRPr lang="en-US" altLang="zh-CN" sz="1865" dirty="0">
                <a:solidFill>
                  <a:schemeClr val="accent3"/>
                </a:solidFill>
                <a:latin typeface="微软雅黑" panose="020B0503020204020204" pitchFamily="34" charset="-122"/>
                <a:ea typeface="微软雅黑" panose="020B0503020204020204" pitchFamily="34" charset="-122"/>
              </a:endParaRPr>
            </a:p>
          </p:txBody>
        </p:sp>
      </p:grpSp>
      <p:sp>
        <p:nvSpPr>
          <p:cNvPr id="2" name="标题 1"/>
          <p:cNvSpPr>
            <a:spLocks noGrp="1"/>
          </p:cNvSpPr>
          <p:nvPr>
            <p:ph type="title"/>
          </p:nvPr>
        </p:nvSpPr>
        <p:spPr/>
        <p:txBody>
          <a:bodyPr>
            <a:normAutofit/>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0-#ppt_w/2"/>
                                          </p:val>
                                        </p:tav>
                                        <p:tav tm="100000">
                                          <p:val>
                                            <p:strVal val="#ppt_x"/>
                                          </p:val>
                                        </p:tav>
                                      </p:tavLst>
                                    </p:anim>
                                    <p:anim calcmode="lin" valueType="num">
                                      <p:cBhvr additive="base">
                                        <p:cTn id="8" dur="500" fill="hold"/>
                                        <p:tgtEl>
                                          <p:spTgt spid="2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3" fill="hold" nodeType="after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additive="base">
                                        <p:cTn id="12" dur="500" fill="hold"/>
                                        <p:tgtEl>
                                          <p:spTgt spid="26"/>
                                        </p:tgtEl>
                                        <p:attrNameLst>
                                          <p:attrName>ppt_x</p:attrName>
                                        </p:attrNameLst>
                                      </p:cBhvr>
                                      <p:tavLst>
                                        <p:tav tm="0">
                                          <p:val>
                                            <p:strVal val="1+#ppt_w/2"/>
                                          </p:val>
                                        </p:tav>
                                        <p:tav tm="100000">
                                          <p:val>
                                            <p:strVal val="#ppt_x"/>
                                          </p:val>
                                        </p:tav>
                                      </p:tavLst>
                                    </p:anim>
                                    <p:anim calcmode="lin" valueType="num">
                                      <p:cBhvr additive="base">
                                        <p:cTn id="13" dur="500" fill="hold"/>
                                        <p:tgtEl>
                                          <p:spTgt spid="2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2"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additive="base">
                                        <p:cTn id="17" dur="500" fill="hold"/>
                                        <p:tgtEl>
                                          <p:spTgt spid="28"/>
                                        </p:tgtEl>
                                        <p:attrNameLst>
                                          <p:attrName>ppt_x</p:attrName>
                                        </p:attrNameLst>
                                      </p:cBhvr>
                                      <p:tavLst>
                                        <p:tav tm="0">
                                          <p:val>
                                            <p:strVal val="0-#ppt_w/2"/>
                                          </p:val>
                                        </p:tav>
                                        <p:tav tm="100000">
                                          <p:val>
                                            <p:strVal val="#ppt_x"/>
                                          </p:val>
                                        </p:tav>
                                      </p:tavLst>
                                    </p:anim>
                                    <p:anim calcmode="lin" valueType="num">
                                      <p:cBhvr additive="base">
                                        <p:cTn id="18" dur="500" fill="hold"/>
                                        <p:tgtEl>
                                          <p:spTgt spid="2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6" fill="hold" nodeType="after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additive="base">
                                        <p:cTn id="22" dur="500" fill="hold"/>
                                        <p:tgtEl>
                                          <p:spTgt spid="29"/>
                                        </p:tgtEl>
                                        <p:attrNameLst>
                                          <p:attrName>ppt_x</p:attrName>
                                        </p:attrNameLst>
                                      </p:cBhvr>
                                      <p:tavLst>
                                        <p:tav tm="0">
                                          <p:val>
                                            <p:strVal val="1+#ppt_w/2"/>
                                          </p:val>
                                        </p:tav>
                                        <p:tav tm="100000">
                                          <p:val>
                                            <p:strVal val="#ppt_x"/>
                                          </p:val>
                                        </p:tav>
                                      </p:tavLst>
                                    </p:anim>
                                    <p:anim calcmode="lin" valueType="num">
                                      <p:cBhvr additive="base">
                                        <p:cTn id="23" dur="500" fill="hold"/>
                                        <p:tgtEl>
                                          <p:spTgt spid="29"/>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2" decel="100000" fill="hold" nodeType="afterEffect">
                                  <p:stCondLst>
                                    <p:cond delay="0"/>
                                  </p:stCondLst>
                                  <p:childTnLst>
                                    <p:set>
                                      <p:cBhvr>
                                        <p:cTn id="26" dur="1" fill="hold">
                                          <p:stCondLst>
                                            <p:cond delay="0"/>
                                          </p:stCondLst>
                                        </p:cTn>
                                        <p:tgtEl>
                                          <p:spTgt spid="87"/>
                                        </p:tgtEl>
                                        <p:attrNameLst>
                                          <p:attrName>style.visibility</p:attrName>
                                        </p:attrNameLst>
                                      </p:cBhvr>
                                      <p:to>
                                        <p:strVal val="visible"/>
                                      </p:to>
                                    </p:set>
                                    <p:anim calcmode="lin" valueType="num">
                                      <p:cBhvr additive="base">
                                        <p:cTn id="27" dur="500" fill="hold"/>
                                        <p:tgtEl>
                                          <p:spTgt spid="87"/>
                                        </p:tgtEl>
                                        <p:attrNameLst>
                                          <p:attrName>ppt_x</p:attrName>
                                        </p:attrNameLst>
                                      </p:cBhvr>
                                      <p:tavLst>
                                        <p:tav tm="0">
                                          <p:val>
                                            <p:strVal val="1+#ppt_w/2"/>
                                          </p:val>
                                        </p:tav>
                                        <p:tav tm="100000">
                                          <p:val>
                                            <p:strVal val="#ppt_x"/>
                                          </p:val>
                                        </p:tav>
                                      </p:tavLst>
                                    </p:anim>
                                    <p:anim calcmode="lin" valueType="num">
                                      <p:cBhvr additive="base">
                                        <p:cTn id="28" dur="500" fill="hold"/>
                                        <p:tgtEl>
                                          <p:spTgt spid="87"/>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decel="100000" fill="hold" nodeType="afterEffect">
                                  <p:stCondLst>
                                    <p:cond delay="0"/>
                                  </p:stCondLst>
                                  <p:childTnLst>
                                    <p:set>
                                      <p:cBhvr>
                                        <p:cTn id="31" dur="1" fill="hold">
                                          <p:stCondLst>
                                            <p:cond delay="0"/>
                                          </p:stCondLst>
                                        </p:cTn>
                                        <p:tgtEl>
                                          <p:spTgt spid="90"/>
                                        </p:tgtEl>
                                        <p:attrNameLst>
                                          <p:attrName>style.visibility</p:attrName>
                                        </p:attrNameLst>
                                      </p:cBhvr>
                                      <p:to>
                                        <p:strVal val="visible"/>
                                      </p:to>
                                    </p:set>
                                    <p:anim calcmode="lin" valueType="num">
                                      <p:cBhvr additive="base">
                                        <p:cTn id="32" dur="500" fill="hold"/>
                                        <p:tgtEl>
                                          <p:spTgt spid="90"/>
                                        </p:tgtEl>
                                        <p:attrNameLst>
                                          <p:attrName>ppt_x</p:attrName>
                                        </p:attrNameLst>
                                      </p:cBhvr>
                                      <p:tavLst>
                                        <p:tav tm="0">
                                          <p:val>
                                            <p:strVal val="1+#ppt_w/2"/>
                                          </p:val>
                                        </p:tav>
                                        <p:tav tm="100000">
                                          <p:val>
                                            <p:strVal val="#ppt_x"/>
                                          </p:val>
                                        </p:tav>
                                      </p:tavLst>
                                    </p:anim>
                                    <p:anim calcmode="lin" valueType="num">
                                      <p:cBhvr additive="base">
                                        <p:cTn id="33" dur="500" fill="hold"/>
                                        <p:tgtEl>
                                          <p:spTgt spid="90"/>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decel="100000" fill="hold" nodeType="afterEffect">
                                  <p:stCondLst>
                                    <p:cond delay="0"/>
                                  </p:stCondLst>
                                  <p:childTnLst>
                                    <p:set>
                                      <p:cBhvr>
                                        <p:cTn id="36" dur="1" fill="hold">
                                          <p:stCondLst>
                                            <p:cond delay="0"/>
                                          </p:stCondLst>
                                        </p:cTn>
                                        <p:tgtEl>
                                          <p:spTgt spid="81"/>
                                        </p:tgtEl>
                                        <p:attrNameLst>
                                          <p:attrName>style.visibility</p:attrName>
                                        </p:attrNameLst>
                                      </p:cBhvr>
                                      <p:to>
                                        <p:strVal val="visible"/>
                                      </p:to>
                                    </p:set>
                                    <p:anim calcmode="lin" valueType="num">
                                      <p:cBhvr additive="base">
                                        <p:cTn id="37" dur="500" fill="hold"/>
                                        <p:tgtEl>
                                          <p:spTgt spid="81"/>
                                        </p:tgtEl>
                                        <p:attrNameLst>
                                          <p:attrName>ppt_x</p:attrName>
                                        </p:attrNameLst>
                                      </p:cBhvr>
                                      <p:tavLst>
                                        <p:tav tm="0">
                                          <p:val>
                                            <p:strVal val="0-#ppt_w/2"/>
                                          </p:val>
                                        </p:tav>
                                        <p:tav tm="100000">
                                          <p:val>
                                            <p:strVal val="#ppt_x"/>
                                          </p:val>
                                        </p:tav>
                                      </p:tavLst>
                                    </p:anim>
                                    <p:anim calcmode="lin" valueType="num">
                                      <p:cBhvr additive="base">
                                        <p:cTn id="38" dur="500" fill="hold"/>
                                        <p:tgtEl>
                                          <p:spTgt spid="81"/>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decel="100000" fill="hold" nodeType="afterEffect">
                                  <p:stCondLst>
                                    <p:cond delay="0"/>
                                  </p:stCondLst>
                                  <p:childTnLst>
                                    <p:set>
                                      <p:cBhvr>
                                        <p:cTn id="41" dur="1" fill="hold">
                                          <p:stCondLst>
                                            <p:cond delay="0"/>
                                          </p:stCondLst>
                                        </p:cTn>
                                        <p:tgtEl>
                                          <p:spTgt spid="84"/>
                                        </p:tgtEl>
                                        <p:attrNameLst>
                                          <p:attrName>style.visibility</p:attrName>
                                        </p:attrNameLst>
                                      </p:cBhvr>
                                      <p:to>
                                        <p:strVal val="visible"/>
                                      </p:to>
                                    </p:set>
                                    <p:anim calcmode="lin" valueType="num">
                                      <p:cBhvr additive="base">
                                        <p:cTn id="42" dur="500" fill="hold"/>
                                        <p:tgtEl>
                                          <p:spTgt spid="84"/>
                                        </p:tgtEl>
                                        <p:attrNameLst>
                                          <p:attrName>ppt_x</p:attrName>
                                        </p:attrNameLst>
                                      </p:cBhvr>
                                      <p:tavLst>
                                        <p:tav tm="0">
                                          <p:val>
                                            <p:strVal val="0-#ppt_w/2"/>
                                          </p:val>
                                        </p:tav>
                                        <p:tav tm="100000">
                                          <p:val>
                                            <p:strVal val="#ppt_x"/>
                                          </p:val>
                                        </p:tav>
                                      </p:tavLst>
                                    </p:anim>
                                    <p:anim calcmode="lin" valueType="num">
                                      <p:cBhvr additive="base">
                                        <p:cTn id="43" dur="500" fill="hold"/>
                                        <p:tgtEl>
                                          <p:spTgt spid="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6" name="直接连接符 10"/>
          <p:cNvCxnSpPr/>
          <p:nvPr/>
        </p:nvCxnSpPr>
        <p:spPr>
          <a:xfrm>
            <a:off x="11568151" y="966372"/>
            <a:ext cx="0" cy="536308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7" name="椭圆 12"/>
          <p:cNvSpPr/>
          <p:nvPr/>
        </p:nvSpPr>
        <p:spPr>
          <a:xfrm flipV="1">
            <a:off x="11475194" y="2203478"/>
            <a:ext cx="168628" cy="168628"/>
          </a:xfrm>
          <a:prstGeom prst="ellipse">
            <a:avLst/>
          </a:prstGeom>
          <a:solidFill>
            <a:schemeClr val="accent1"/>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88" name="椭圆 13"/>
          <p:cNvSpPr/>
          <p:nvPr/>
        </p:nvSpPr>
        <p:spPr>
          <a:xfrm flipV="1">
            <a:off x="11475194" y="3279682"/>
            <a:ext cx="168628" cy="168628"/>
          </a:xfrm>
          <a:prstGeom prst="ellipse">
            <a:avLst/>
          </a:prstGeom>
          <a:solidFill>
            <a:schemeClr val="accent2"/>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89" name="椭圆 14"/>
          <p:cNvSpPr/>
          <p:nvPr/>
        </p:nvSpPr>
        <p:spPr>
          <a:xfrm flipV="1">
            <a:off x="11475194" y="4358867"/>
            <a:ext cx="168628" cy="168628"/>
          </a:xfrm>
          <a:prstGeom prst="ellipse">
            <a:avLst/>
          </a:prstGeom>
          <a:solidFill>
            <a:schemeClr val="accent3"/>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90" name="TextBox 89"/>
          <p:cNvSpPr txBox="1"/>
          <p:nvPr/>
        </p:nvSpPr>
        <p:spPr>
          <a:xfrm>
            <a:off x="6215329" y="2081060"/>
            <a:ext cx="5279212" cy="420564"/>
          </a:xfrm>
          <a:prstGeom prst="rect">
            <a:avLst/>
          </a:prstGeom>
          <a:noFill/>
        </p:spPr>
        <p:txBody>
          <a:bodyPr wrap="square" rtlCol="0">
            <a:spAutoFit/>
          </a:bodyPr>
          <a:lstStyle/>
          <a:p>
            <a:pPr algn="r"/>
            <a:r>
              <a:rPr lang="zh-CN" altLang="en-US" sz="2135" dirty="0">
                <a:solidFill>
                  <a:schemeClr val="tx1">
                    <a:lumMod val="50000"/>
                    <a:lumOff val="50000"/>
                  </a:schemeClr>
                </a:solidFill>
                <a:latin typeface="微软雅黑" panose="020B0503020204020204" pitchFamily="34" charset="-122"/>
                <a:ea typeface="微软雅黑" panose="020B0503020204020204" pitchFamily="34" charset="-122"/>
              </a:rPr>
              <a:t>在此添加您的标题</a:t>
            </a:r>
          </a:p>
        </p:txBody>
      </p:sp>
      <p:sp>
        <p:nvSpPr>
          <p:cNvPr id="91" name="圆角矩形 18"/>
          <p:cNvSpPr/>
          <p:nvPr/>
        </p:nvSpPr>
        <p:spPr>
          <a:xfrm>
            <a:off x="10991269" y="2573376"/>
            <a:ext cx="479928" cy="287957"/>
          </a:xfrm>
          <a:prstGeom prst="roundRect">
            <a:avLst/>
          </a:prstGeom>
          <a:solidFill>
            <a:schemeClr val="accent1"/>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92" name="圆角矩形 19"/>
          <p:cNvSpPr/>
          <p:nvPr/>
        </p:nvSpPr>
        <p:spPr>
          <a:xfrm>
            <a:off x="10469692" y="2573376"/>
            <a:ext cx="479928" cy="287957"/>
          </a:xfrm>
          <a:prstGeom prst="roundRect">
            <a:avLst/>
          </a:prstGeom>
          <a:solidFill>
            <a:schemeClr val="accent1"/>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93" name="圆角矩形 20"/>
          <p:cNvSpPr/>
          <p:nvPr/>
        </p:nvSpPr>
        <p:spPr>
          <a:xfrm>
            <a:off x="9948119" y="2573376"/>
            <a:ext cx="479928" cy="287957"/>
          </a:xfrm>
          <a:prstGeom prst="roundRect">
            <a:avLst/>
          </a:prstGeom>
          <a:solidFill>
            <a:schemeClr val="accent1"/>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94" name="圆角矩形 21"/>
          <p:cNvSpPr/>
          <p:nvPr/>
        </p:nvSpPr>
        <p:spPr>
          <a:xfrm>
            <a:off x="9426547" y="2573376"/>
            <a:ext cx="479928" cy="287957"/>
          </a:xfrm>
          <a:prstGeom prst="roundRect">
            <a:avLst/>
          </a:prstGeom>
          <a:solidFill>
            <a:schemeClr val="accent1"/>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95" name="圆角矩形 22"/>
          <p:cNvSpPr/>
          <p:nvPr/>
        </p:nvSpPr>
        <p:spPr>
          <a:xfrm>
            <a:off x="8904975" y="2573376"/>
            <a:ext cx="479928" cy="287957"/>
          </a:xfrm>
          <a:prstGeom prst="roundRect">
            <a:avLst/>
          </a:prstGeom>
          <a:solidFill>
            <a:schemeClr val="accent1"/>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96" name="圆角矩形 23"/>
          <p:cNvSpPr/>
          <p:nvPr/>
        </p:nvSpPr>
        <p:spPr>
          <a:xfrm>
            <a:off x="8383403" y="2573376"/>
            <a:ext cx="479928" cy="287957"/>
          </a:xfrm>
          <a:prstGeom prst="roundRect">
            <a:avLst/>
          </a:prstGeom>
          <a:solidFill>
            <a:schemeClr val="accent1"/>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97" name="圆角矩形 24"/>
          <p:cNvSpPr/>
          <p:nvPr/>
        </p:nvSpPr>
        <p:spPr>
          <a:xfrm>
            <a:off x="7861831" y="2573376"/>
            <a:ext cx="479928" cy="287957"/>
          </a:xfrm>
          <a:prstGeom prst="roundRect">
            <a:avLst/>
          </a:prstGeom>
          <a:solidFill>
            <a:schemeClr val="accent1"/>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98" name="圆角矩形 25"/>
          <p:cNvSpPr/>
          <p:nvPr/>
        </p:nvSpPr>
        <p:spPr>
          <a:xfrm>
            <a:off x="7340259" y="2573376"/>
            <a:ext cx="479928" cy="287957"/>
          </a:xfrm>
          <a:prstGeom prst="roundRect">
            <a:avLst/>
          </a:prstGeom>
          <a:solidFill>
            <a:schemeClr val="accent1"/>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99" name="圆角矩形 26"/>
          <p:cNvSpPr/>
          <p:nvPr/>
        </p:nvSpPr>
        <p:spPr>
          <a:xfrm>
            <a:off x="6818687" y="2573376"/>
            <a:ext cx="479928" cy="287957"/>
          </a:xfrm>
          <a:prstGeom prst="roundRect">
            <a:avLst/>
          </a:prstGeom>
          <a:solidFill>
            <a:schemeClr val="accent1"/>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100" name="TextBox 99"/>
          <p:cNvSpPr txBox="1"/>
          <p:nvPr/>
        </p:nvSpPr>
        <p:spPr>
          <a:xfrm>
            <a:off x="5933168" y="2471196"/>
            <a:ext cx="796486" cy="420564"/>
          </a:xfrm>
          <a:prstGeom prst="rect">
            <a:avLst/>
          </a:prstGeom>
          <a:noFill/>
        </p:spPr>
        <p:txBody>
          <a:bodyPr wrap="square" rtlCol="0">
            <a:spAutoFit/>
          </a:bodyPr>
          <a:lstStyle/>
          <a:p>
            <a:pPr algn="r"/>
            <a:r>
              <a:rPr lang="en-US" altLang="zh-CN" sz="2135" dirty="0">
                <a:solidFill>
                  <a:schemeClr val="tx1">
                    <a:lumMod val="50000"/>
                    <a:lumOff val="50000"/>
                  </a:schemeClr>
                </a:solidFill>
                <a:latin typeface="微软雅黑" panose="020B0503020204020204" pitchFamily="34" charset="-122"/>
                <a:ea typeface="微软雅黑" panose="020B0503020204020204" pitchFamily="34" charset="-122"/>
              </a:rPr>
              <a:t>0.9</a:t>
            </a:r>
            <a:endParaRPr lang="zh-CN" altLang="en-US" sz="2135"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01" name="TextBox 100"/>
          <p:cNvSpPr txBox="1"/>
          <p:nvPr/>
        </p:nvSpPr>
        <p:spPr>
          <a:xfrm>
            <a:off x="6215329" y="3117838"/>
            <a:ext cx="5279212" cy="420564"/>
          </a:xfrm>
          <a:prstGeom prst="rect">
            <a:avLst/>
          </a:prstGeom>
          <a:noFill/>
        </p:spPr>
        <p:txBody>
          <a:bodyPr wrap="square" rtlCol="0">
            <a:spAutoFit/>
          </a:bodyPr>
          <a:lstStyle/>
          <a:p>
            <a:pPr algn="r"/>
            <a:r>
              <a:rPr lang="zh-CN" altLang="en-US" sz="2135" dirty="0">
                <a:solidFill>
                  <a:schemeClr val="tx1">
                    <a:lumMod val="50000"/>
                    <a:lumOff val="50000"/>
                  </a:schemeClr>
                </a:solidFill>
                <a:latin typeface="微软雅黑" panose="020B0503020204020204" pitchFamily="34" charset="-122"/>
                <a:ea typeface="微软雅黑" panose="020B0503020204020204" pitchFamily="34" charset="-122"/>
              </a:rPr>
              <a:t>在此添加您的标题</a:t>
            </a:r>
          </a:p>
        </p:txBody>
      </p:sp>
      <p:sp>
        <p:nvSpPr>
          <p:cNvPr id="102" name="圆角矩形 29"/>
          <p:cNvSpPr/>
          <p:nvPr/>
        </p:nvSpPr>
        <p:spPr>
          <a:xfrm>
            <a:off x="10991269" y="3673933"/>
            <a:ext cx="479928" cy="287957"/>
          </a:xfrm>
          <a:prstGeom prst="roundRect">
            <a:avLst/>
          </a:prstGeom>
          <a:solidFill>
            <a:schemeClr val="accent2"/>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103" name="圆角矩形 30"/>
          <p:cNvSpPr/>
          <p:nvPr/>
        </p:nvSpPr>
        <p:spPr>
          <a:xfrm>
            <a:off x="10469692" y="3673933"/>
            <a:ext cx="479928" cy="287957"/>
          </a:xfrm>
          <a:prstGeom prst="roundRect">
            <a:avLst/>
          </a:prstGeom>
          <a:solidFill>
            <a:schemeClr val="accent2"/>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104" name="圆角矩形 31"/>
          <p:cNvSpPr/>
          <p:nvPr/>
        </p:nvSpPr>
        <p:spPr>
          <a:xfrm>
            <a:off x="9948119" y="3673933"/>
            <a:ext cx="479928" cy="287957"/>
          </a:xfrm>
          <a:prstGeom prst="roundRect">
            <a:avLst/>
          </a:prstGeom>
          <a:solidFill>
            <a:schemeClr val="accent2"/>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105" name="圆角矩形 32"/>
          <p:cNvSpPr/>
          <p:nvPr/>
        </p:nvSpPr>
        <p:spPr>
          <a:xfrm>
            <a:off x="9426547" y="3673933"/>
            <a:ext cx="479928" cy="287957"/>
          </a:xfrm>
          <a:prstGeom prst="roundRect">
            <a:avLst/>
          </a:prstGeom>
          <a:solidFill>
            <a:schemeClr val="accent2"/>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106" name="圆角矩形 33"/>
          <p:cNvSpPr/>
          <p:nvPr/>
        </p:nvSpPr>
        <p:spPr>
          <a:xfrm>
            <a:off x="8904975" y="3673933"/>
            <a:ext cx="479928" cy="287957"/>
          </a:xfrm>
          <a:prstGeom prst="roundRect">
            <a:avLst/>
          </a:prstGeom>
          <a:solidFill>
            <a:schemeClr val="accent2"/>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107" name="圆角矩形 34"/>
          <p:cNvSpPr/>
          <p:nvPr/>
        </p:nvSpPr>
        <p:spPr>
          <a:xfrm>
            <a:off x="8383403" y="3673933"/>
            <a:ext cx="479928" cy="287957"/>
          </a:xfrm>
          <a:prstGeom prst="roundRect">
            <a:avLst/>
          </a:prstGeom>
          <a:solidFill>
            <a:schemeClr val="accent2"/>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108" name="圆角矩形 35"/>
          <p:cNvSpPr/>
          <p:nvPr/>
        </p:nvSpPr>
        <p:spPr>
          <a:xfrm>
            <a:off x="7861831" y="3673933"/>
            <a:ext cx="479928" cy="287957"/>
          </a:xfrm>
          <a:prstGeom prst="roundRect">
            <a:avLst/>
          </a:prstGeom>
          <a:solidFill>
            <a:schemeClr val="accent2"/>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109" name="圆角矩形 36"/>
          <p:cNvSpPr/>
          <p:nvPr/>
        </p:nvSpPr>
        <p:spPr>
          <a:xfrm>
            <a:off x="7340259" y="3673933"/>
            <a:ext cx="479928" cy="287957"/>
          </a:xfrm>
          <a:prstGeom prst="roundRect">
            <a:avLst/>
          </a:prstGeom>
          <a:solidFill>
            <a:schemeClr val="accent2"/>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110" name="圆角矩形 37"/>
          <p:cNvSpPr/>
          <p:nvPr/>
        </p:nvSpPr>
        <p:spPr>
          <a:xfrm>
            <a:off x="6818687" y="3673933"/>
            <a:ext cx="479928" cy="287957"/>
          </a:xfrm>
          <a:prstGeom prst="roundRect">
            <a:avLst/>
          </a:prstGeom>
          <a:solidFill>
            <a:schemeClr val="accent2"/>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111" name="圆角矩形 38"/>
          <p:cNvSpPr/>
          <p:nvPr/>
        </p:nvSpPr>
        <p:spPr>
          <a:xfrm>
            <a:off x="6281285" y="3673933"/>
            <a:ext cx="479928" cy="287957"/>
          </a:xfrm>
          <a:prstGeom prst="roundRect">
            <a:avLst/>
          </a:prstGeom>
          <a:solidFill>
            <a:schemeClr val="bg1">
              <a:alpha val="93000"/>
            </a:schemeClr>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112" name="TextBox 111"/>
          <p:cNvSpPr txBox="1"/>
          <p:nvPr/>
        </p:nvSpPr>
        <p:spPr>
          <a:xfrm>
            <a:off x="5435280" y="3571753"/>
            <a:ext cx="796486" cy="420564"/>
          </a:xfrm>
          <a:prstGeom prst="rect">
            <a:avLst/>
          </a:prstGeom>
          <a:noFill/>
        </p:spPr>
        <p:txBody>
          <a:bodyPr wrap="square" rtlCol="0">
            <a:spAutoFit/>
          </a:bodyPr>
          <a:lstStyle/>
          <a:p>
            <a:pPr algn="r"/>
            <a:r>
              <a:rPr lang="en-US" altLang="zh-CN" sz="2135" dirty="0">
                <a:solidFill>
                  <a:schemeClr val="tx1">
                    <a:lumMod val="50000"/>
                    <a:lumOff val="50000"/>
                  </a:schemeClr>
                </a:solidFill>
                <a:latin typeface="微软雅黑" panose="020B0503020204020204" pitchFamily="34" charset="-122"/>
                <a:ea typeface="微软雅黑" panose="020B0503020204020204" pitchFamily="34" charset="-122"/>
              </a:rPr>
              <a:t>1.0</a:t>
            </a:r>
            <a:endParaRPr lang="zh-CN" altLang="en-US" sz="2135"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13" name="TextBox 112"/>
          <p:cNvSpPr txBox="1"/>
          <p:nvPr/>
        </p:nvSpPr>
        <p:spPr>
          <a:xfrm>
            <a:off x="6215329" y="4197024"/>
            <a:ext cx="5279212" cy="420564"/>
          </a:xfrm>
          <a:prstGeom prst="rect">
            <a:avLst/>
          </a:prstGeom>
          <a:noFill/>
        </p:spPr>
        <p:txBody>
          <a:bodyPr wrap="square" rtlCol="0">
            <a:spAutoFit/>
          </a:bodyPr>
          <a:lstStyle/>
          <a:p>
            <a:pPr algn="r"/>
            <a:r>
              <a:rPr lang="zh-CN" altLang="en-US" sz="2135" dirty="0">
                <a:solidFill>
                  <a:schemeClr val="tx1">
                    <a:lumMod val="50000"/>
                    <a:lumOff val="50000"/>
                  </a:schemeClr>
                </a:solidFill>
                <a:latin typeface="微软雅黑" panose="020B0503020204020204" pitchFamily="34" charset="-122"/>
                <a:ea typeface="微软雅黑" panose="020B0503020204020204" pitchFamily="34" charset="-122"/>
              </a:rPr>
              <a:t>在此添加您的标题</a:t>
            </a:r>
          </a:p>
        </p:txBody>
      </p:sp>
      <p:sp>
        <p:nvSpPr>
          <p:cNvPr id="114" name="圆角矩形 41"/>
          <p:cNvSpPr/>
          <p:nvPr/>
        </p:nvSpPr>
        <p:spPr>
          <a:xfrm>
            <a:off x="10991269" y="4689339"/>
            <a:ext cx="479928" cy="287957"/>
          </a:xfrm>
          <a:prstGeom prst="roundRect">
            <a:avLst/>
          </a:prstGeom>
          <a:solidFill>
            <a:schemeClr val="accent3"/>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115" name="圆角矩形 42"/>
          <p:cNvSpPr/>
          <p:nvPr/>
        </p:nvSpPr>
        <p:spPr>
          <a:xfrm>
            <a:off x="10469692" y="4689339"/>
            <a:ext cx="479928" cy="287957"/>
          </a:xfrm>
          <a:prstGeom prst="roundRect">
            <a:avLst/>
          </a:prstGeom>
          <a:solidFill>
            <a:schemeClr val="accent3"/>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116" name="圆角矩形 43"/>
          <p:cNvSpPr/>
          <p:nvPr/>
        </p:nvSpPr>
        <p:spPr>
          <a:xfrm>
            <a:off x="9948119" y="4689339"/>
            <a:ext cx="479928" cy="287957"/>
          </a:xfrm>
          <a:prstGeom prst="roundRect">
            <a:avLst/>
          </a:prstGeom>
          <a:solidFill>
            <a:schemeClr val="accent3"/>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117" name="圆角矩形 44"/>
          <p:cNvSpPr/>
          <p:nvPr/>
        </p:nvSpPr>
        <p:spPr>
          <a:xfrm>
            <a:off x="9426547" y="4689339"/>
            <a:ext cx="479928" cy="287957"/>
          </a:xfrm>
          <a:prstGeom prst="roundRect">
            <a:avLst/>
          </a:prstGeom>
          <a:solidFill>
            <a:schemeClr val="accent3"/>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118" name="圆角矩形 45"/>
          <p:cNvSpPr/>
          <p:nvPr/>
        </p:nvSpPr>
        <p:spPr>
          <a:xfrm>
            <a:off x="8904975" y="4689339"/>
            <a:ext cx="479928" cy="287957"/>
          </a:xfrm>
          <a:prstGeom prst="roundRect">
            <a:avLst/>
          </a:prstGeom>
          <a:solidFill>
            <a:schemeClr val="accent3"/>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119" name="圆角矩形 46"/>
          <p:cNvSpPr/>
          <p:nvPr/>
        </p:nvSpPr>
        <p:spPr>
          <a:xfrm>
            <a:off x="8383403" y="4689339"/>
            <a:ext cx="479928" cy="287957"/>
          </a:xfrm>
          <a:prstGeom prst="roundRect">
            <a:avLst/>
          </a:prstGeom>
          <a:solidFill>
            <a:schemeClr val="accent3"/>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120" name="圆角矩形 47"/>
          <p:cNvSpPr/>
          <p:nvPr/>
        </p:nvSpPr>
        <p:spPr>
          <a:xfrm>
            <a:off x="7861831" y="4689339"/>
            <a:ext cx="479928" cy="287957"/>
          </a:xfrm>
          <a:prstGeom prst="roundRect">
            <a:avLst/>
          </a:prstGeom>
          <a:solidFill>
            <a:schemeClr val="accent3"/>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121" name="圆角矩形 48"/>
          <p:cNvSpPr/>
          <p:nvPr/>
        </p:nvSpPr>
        <p:spPr>
          <a:xfrm>
            <a:off x="7340259" y="4689339"/>
            <a:ext cx="479928" cy="287957"/>
          </a:xfrm>
          <a:prstGeom prst="roundRect">
            <a:avLst/>
          </a:prstGeom>
          <a:solidFill>
            <a:schemeClr val="accent3"/>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122" name="圆角矩形 49"/>
          <p:cNvSpPr/>
          <p:nvPr/>
        </p:nvSpPr>
        <p:spPr>
          <a:xfrm>
            <a:off x="6818687" y="4689339"/>
            <a:ext cx="479928" cy="287957"/>
          </a:xfrm>
          <a:prstGeom prst="roundRect">
            <a:avLst/>
          </a:prstGeom>
          <a:solidFill>
            <a:schemeClr val="accent3"/>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123" name="圆角矩形 50"/>
          <p:cNvSpPr/>
          <p:nvPr/>
        </p:nvSpPr>
        <p:spPr>
          <a:xfrm>
            <a:off x="6281285" y="4689339"/>
            <a:ext cx="479928" cy="287957"/>
          </a:xfrm>
          <a:prstGeom prst="roundRect">
            <a:avLst/>
          </a:prstGeom>
          <a:solidFill>
            <a:schemeClr val="bg1"/>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sp>
        <p:nvSpPr>
          <p:cNvPr id="124" name="TextBox 123"/>
          <p:cNvSpPr txBox="1"/>
          <p:nvPr/>
        </p:nvSpPr>
        <p:spPr>
          <a:xfrm>
            <a:off x="4764897" y="4625250"/>
            <a:ext cx="796486" cy="420564"/>
          </a:xfrm>
          <a:prstGeom prst="rect">
            <a:avLst/>
          </a:prstGeom>
          <a:noFill/>
        </p:spPr>
        <p:txBody>
          <a:bodyPr wrap="square" rtlCol="0">
            <a:spAutoFit/>
          </a:bodyPr>
          <a:lstStyle/>
          <a:p>
            <a:pPr algn="r"/>
            <a:r>
              <a:rPr lang="en-US" altLang="zh-CN" sz="2135" dirty="0">
                <a:solidFill>
                  <a:schemeClr val="tx1">
                    <a:lumMod val="50000"/>
                    <a:lumOff val="50000"/>
                  </a:schemeClr>
                </a:solidFill>
                <a:latin typeface="微软雅黑" panose="020B0503020204020204" pitchFamily="34" charset="-122"/>
                <a:ea typeface="微软雅黑" panose="020B0503020204020204" pitchFamily="34" charset="-122"/>
              </a:rPr>
              <a:t>1.1</a:t>
            </a:r>
            <a:endParaRPr lang="zh-CN" altLang="en-US" sz="2135"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25" name="圆角矩形 53"/>
          <p:cNvSpPr/>
          <p:nvPr/>
        </p:nvSpPr>
        <p:spPr>
          <a:xfrm>
            <a:off x="5742530" y="4689339"/>
            <a:ext cx="479928" cy="287957"/>
          </a:xfrm>
          <a:prstGeom prst="roundRect">
            <a:avLst/>
          </a:prstGeom>
          <a:solidFill>
            <a:schemeClr val="bg1"/>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00">
              <a:solidFill>
                <a:schemeClr val="tx1">
                  <a:lumMod val="50000"/>
                  <a:lumOff val="50000"/>
                </a:schemeClr>
              </a:solidFill>
            </a:endParaRPr>
          </a:p>
        </p:txBody>
      </p:sp>
      <p:grpSp>
        <p:nvGrpSpPr>
          <p:cNvPr id="126" name="组合 3"/>
          <p:cNvGrpSpPr/>
          <p:nvPr/>
        </p:nvGrpSpPr>
        <p:grpSpPr>
          <a:xfrm>
            <a:off x="395202" y="1864105"/>
            <a:ext cx="4522057" cy="971799"/>
            <a:chOff x="5054599" y="1342008"/>
            <a:chExt cx="3392426" cy="729039"/>
          </a:xfrm>
        </p:grpSpPr>
        <p:sp>
          <p:nvSpPr>
            <p:cNvPr id="127" name="TextBox 126"/>
            <p:cNvSpPr txBox="1"/>
            <p:nvPr/>
          </p:nvSpPr>
          <p:spPr>
            <a:xfrm>
              <a:off x="5054600" y="1342008"/>
              <a:ext cx="1213629" cy="284671"/>
            </a:xfrm>
            <a:prstGeom prst="rect">
              <a:avLst/>
            </a:prstGeom>
            <a:noFill/>
          </p:spPr>
          <p:txBody>
            <a:bodyPr wrap="none" rtlCol="0">
              <a:spAutoFit/>
            </a:bodyPr>
            <a:lstStyle>
              <a:defPPr>
                <a:defRPr lang="zh-CN"/>
              </a:defPPr>
              <a:lvl1pPr>
                <a:defRPr sz="1400">
                  <a:solidFill>
                    <a:srgbClr val="0070C0"/>
                  </a:solidFill>
                  <a:latin typeface="微软雅黑" panose="020B0503020204020204" pitchFamily="34" charset="-122"/>
                  <a:ea typeface="微软雅黑" panose="020B0503020204020204" pitchFamily="34" charset="-122"/>
                </a:defRPr>
              </a:lvl1pPr>
            </a:lstStyle>
            <a:p>
              <a:pPr>
                <a:defRPr/>
              </a:pPr>
              <a:r>
                <a:rPr lang="zh-CN" altLang="en-US" sz="1865" dirty="0">
                  <a:solidFill>
                    <a:schemeClr val="accent1"/>
                  </a:solidFill>
                </a:rPr>
                <a:t>点击添加标题</a:t>
              </a:r>
              <a:endParaRPr lang="en-US" altLang="zh-CN" sz="1865" dirty="0">
                <a:solidFill>
                  <a:schemeClr val="accent1"/>
                </a:solidFill>
              </a:endParaRPr>
            </a:p>
          </p:txBody>
        </p:sp>
        <p:sp>
          <p:nvSpPr>
            <p:cNvPr id="128" name="矩形 35"/>
            <p:cNvSpPr/>
            <p:nvPr/>
          </p:nvSpPr>
          <p:spPr>
            <a:xfrm>
              <a:off x="5054599" y="1650919"/>
              <a:ext cx="3392426" cy="420128"/>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模板所有文字图片都可编辑，数据图表都可以修改颜色大小形状</a:t>
              </a:r>
            </a:p>
          </p:txBody>
        </p:sp>
      </p:grpSp>
      <p:grpSp>
        <p:nvGrpSpPr>
          <p:cNvPr id="129" name="组合 3"/>
          <p:cNvGrpSpPr/>
          <p:nvPr/>
        </p:nvGrpSpPr>
        <p:grpSpPr>
          <a:xfrm>
            <a:off x="395202" y="3255433"/>
            <a:ext cx="4522057" cy="971799"/>
            <a:chOff x="5054599" y="1342008"/>
            <a:chExt cx="3392426" cy="729039"/>
          </a:xfrm>
        </p:grpSpPr>
        <p:sp>
          <p:nvSpPr>
            <p:cNvPr id="130" name="TextBox 129"/>
            <p:cNvSpPr txBox="1"/>
            <p:nvPr/>
          </p:nvSpPr>
          <p:spPr>
            <a:xfrm>
              <a:off x="5054600" y="1342008"/>
              <a:ext cx="1213629" cy="284671"/>
            </a:xfrm>
            <a:prstGeom prst="rect">
              <a:avLst/>
            </a:prstGeom>
            <a:noFill/>
          </p:spPr>
          <p:txBody>
            <a:bodyPr wrap="none" rtlCol="0">
              <a:spAutoFit/>
            </a:bodyPr>
            <a:lstStyle>
              <a:defPPr>
                <a:defRPr lang="zh-CN"/>
              </a:defPPr>
              <a:lvl1pPr>
                <a:defRPr sz="1400">
                  <a:solidFill>
                    <a:srgbClr val="0070C0"/>
                  </a:solidFill>
                  <a:latin typeface="微软雅黑" panose="020B0503020204020204" pitchFamily="34" charset="-122"/>
                  <a:ea typeface="微软雅黑" panose="020B0503020204020204" pitchFamily="34" charset="-122"/>
                </a:defRPr>
              </a:lvl1pPr>
            </a:lstStyle>
            <a:p>
              <a:pPr>
                <a:defRPr/>
              </a:pPr>
              <a:r>
                <a:rPr lang="zh-CN" altLang="en-US" sz="1865" dirty="0">
                  <a:solidFill>
                    <a:schemeClr val="accent2"/>
                  </a:solidFill>
                </a:rPr>
                <a:t>点击添加标题</a:t>
              </a:r>
              <a:endParaRPr lang="en-US" altLang="zh-CN" sz="1865" dirty="0">
                <a:solidFill>
                  <a:schemeClr val="accent2"/>
                </a:solidFill>
              </a:endParaRPr>
            </a:p>
          </p:txBody>
        </p:sp>
        <p:sp>
          <p:nvSpPr>
            <p:cNvPr id="131" name="矩形 35"/>
            <p:cNvSpPr/>
            <p:nvPr/>
          </p:nvSpPr>
          <p:spPr>
            <a:xfrm>
              <a:off x="5054599" y="1650919"/>
              <a:ext cx="3392426" cy="420128"/>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模板所有文字图片都可编辑，数据图表都可以修改颜色大小形状</a:t>
              </a:r>
            </a:p>
          </p:txBody>
        </p:sp>
      </p:grpSp>
      <p:grpSp>
        <p:nvGrpSpPr>
          <p:cNvPr id="132" name="组合 3"/>
          <p:cNvGrpSpPr/>
          <p:nvPr/>
        </p:nvGrpSpPr>
        <p:grpSpPr>
          <a:xfrm>
            <a:off x="395202" y="4669934"/>
            <a:ext cx="4522057" cy="971799"/>
            <a:chOff x="5054599" y="1342008"/>
            <a:chExt cx="3392426" cy="729039"/>
          </a:xfrm>
        </p:grpSpPr>
        <p:sp>
          <p:nvSpPr>
            <p:cNvPr id="133" name="TextBox 132"/>
            <p:cNvSpPr txBox="1"/>
            <p:nvPr/>
          </p:nvSpPr>
          <p:spPr>
            <a:xfrm>
              <a:off x="5054600" y="1342008"/>
              <a:ext cx="1213629" cy="284671"/>
            </a:xfrm>
            <a:prstGeom prst="rect">
              <a:avLst/>
            </a:prstGeom>
            <a:noFill/>
          </p:spPr>
          <p:txBody>
            <a:bodyPr wrap="none" rtlCol="0">
              <a:spAutoFit/>
            </a:bodyPr>
            <a:lstStyle>
              <a:defPPr>
                <a:defRPr lang="zh-CN"/>
              </a:defPPr>
              <a:lvl1pPr>
                <a:defRPr sz="1400">
                  <a:solidFill>
                    <a:srgbClr val="0070C0"/>
                  </a:solidFill>
                  <a:latin typeface="微软雅黑" panose="020B0503020204020204" pitchFamily="34" charset="-122"/>
                  <a:ea typeface="微软雅黑" panose="020B0503020204020204" pitchFamily="34" charset="-122"/>
                </a:defRPr>
              </a:lvl1pPr>
            </a:lstStyle>
            <a:p>
              <a:pPr>
                <a:defRPr/>
              </a:pPr>
              <a:r>
                <a:rPr lang="zh-CN" altLang="en-US" sz="1865" dirty="0">
                  <a:solidFill>
                    <a:schemeClr val="accent3"/>
                  </a:solidFill>
                </a:rPr>
                <a:t>点击添加标题</a:t>
              </a:r>
              <a:endParaRPr lang="en-US" altLang="zh-CN" sz="1865" dirty="0">
                <a:solidFill>
                  <a:schemeClr val="accent3"/>
                </a:solidFill>
              </a:endParaRPr>
            </a:p>
          </p:txBody>
        </p:sp>
        <p:sp>
          <p:nvSpPr>
            <p:cNvPr id="134" name="矩形 35"/>
            <p:cNvSpPr/>
            <p:nvPr/>
          </p:nvSpPr>
          <p:spPr>
            <a:xfrm>
              <a:off x="5054599" y="1650919"/>
              <a:ext cx="3392426" cy="420128"/>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轻点此处输入文字内容，</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模板所有文字图片都可编辑，数据图表都可以修改颜色大小形状</a:t>
              </a:r>
            </a:p>
          </p:txBody>
        </p:sp>
      </p:grpSp>
      <p:sp>
        <p:nvSpPr>
          <p:cNvPr id="2" name="标题 1"/>
          <p:cNvSpPr>
            <a:spLocks noGrp="1"/>
          </p:cNvSpPr>
          <p:nvPr>
            <p:ph type="title"/>
          </p:nvPr>
        </p:nvSpPr>
        <p:spPr/>
        <p:txBody>
          <a:bodyPr>
            <a:normAutofit/>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up)">
                                      <p:cBhvr>
                                        <p:cTn id="7" dur="250"/>
                                        <p:tgtEl>
                                          <p:spTgt spid="8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7"/>
                                        </p:tgtEl>
                                        <p:attrNameLst>
                                          <p:attrName>style.visibility</p:attrName>
                                        </p:attrNameLst>
                                      </p:cBhvr>
                                      <p:to>
                                        <p:strVal val="visible"/>
                                      </p:to>
                                    </p:set>
                                    <p:animEffect transition="in" filter="fade">
                                      <p:cBhvr>
                                        <p:cTn id="10" dur="250"/>
                                        <p:tgtEl>
                                          <p:spTgt spid="87"/>
                                        </p:tgtEl>
                                      </p:cBhvr>
                                    </p:animEffect>
                                  </p:childTnLst>
                                </p:cTn>
                              </p:par>
                            </p:childTnLst>
                          </p:cTn>
                        </p:par>
                        <p:par>
                          <p:cTn id="11" fill="hold">
                            <p:stCondLst>
                              <p:cond delay="500"/>
                            </p:stCondLst>
                            <p:childTnLst>
                              <p:par>
                                <p:cTn id="12" presetID="47" presetClass="entr" presetSubtype="0" fill="hold" grpId="0" nodeType="afterEffect">
                                  <p:stCondLst>
                                    <p:cond delay="0"/>
                                  </p:stCondLst>
                                  <p:childTnLst>
                                    <p:set>
                                      <p:cBhvr>
                                        <p:cTn id="13" dur="1" fill="hold">
                                          <p:stCondLst>
                                            <p:cond delay="0"/>
                                          </p:stCondLst>
                                        </p:cTn>
                                        <p:tgtEl>
                                          <p:spTgt spid="90"/>
                                        </p:tgtEl>
                                        <p:attrNameLst>
                                          <p:attrName>style.visibility</p:attrName>
                                        </p:attrNameLst>
                                      </p:cBhvr>
                                      <p:to>
                                        <p:strVal val="visible"/>
                                      </p:to>
                                    </p:set>
                                    <p:animEffect transition="in" filter="fade">
                                      <p:cBhvr>
                                        <p:cTn id="14" dur="500"/>
                                        <p:tgtEl>
                                          <p:spTgt spid="90"/>
                                        </p:tgtEl>
                                      </p:cBhvr>
                                    </p:animEffect>
                                    <p:anim calcmode="lin" valueType="num">
                                      <p:cBhvr>
                                        <p:cTn id="15" dur="500" fill="hold"/>
                                        <p:tgtEl>
                                          <p:spTgt spid="90"/>
                                        </p:tgtEl>
                                        <p:attrNameLst>
                                          <p:attrName>ppt_x</p:attrName>
                                        </p:attrNameLst>
                                      </p:cBhvr>
                                      <p:tavLst>
                                        <p:tav tm="0">
                                          <p:val>
                                            <p:strVal val="#ppt_x"/>
                                          </p:val>
                                        </p:tav>
                                        <p:tav tm="100000">
                                          <p:val>
                                            <p:strVal val="#ppt_x"/>
                                          </p:val>
                                        </p:tav>
                                      </p:tavLst>
                                    </p:anim>
                                    <p:anim calcmode="lin" valueType="num">
                                      <p:cBhvr>
                                        <p:cTn id="16" dur="500" fill="hold"/>
                                        <p:tgtEl>
                                          <p:spTgt spid="90"/>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91"/>
                                        </p:tgtEl>
                                        <p:attrNameLst>
                                          <p:attrName>style.visibility</p:attrName>
                                        </p:attrNameLst>
                                      </p:cBhvr>
                                      <p:to>
                                        <p:strVal val="visible"/>
                                      </p:to>
                                    </p:set>
                                    <p:animEffect transition="in" filter="fade">
                                      <p:cBhvr>
                                        <p:cTn id="20" dur="500"/>
                                        <p:tgtEl>
                                          <p:spTgt spid="91"/>
                                        </p:tgtEl>
                                      </p:cBhvr>
                                    </p:animEffect>
                                  </p:childTnLst>
                                </p:cTn>
                              </p:par>
                              <p:par>
                                <p:cTn id="21" presetID="10" presetClass="entr" presetSubtype="0" fill="hold" grpId="0" nodeType="withEffect">
                                  <p:stCondLst>
                                    <p:cond delay="100"/>
                                  </p:stCondLst>
                                  <p:childTnLst>
                                    <p:set>
                                      <p:cBhvr>
                                        <p:cTn id="22" dur="1" fill="hold">
                                          <p:stCondLst>
                                            <p:cond delay="0"/>
                                          </p:stCondLst>
                                        </p:cTn>
                                        <p:tgtEl>
                                          <p:spTgt spid="92"/>
                                        </p:tgtEl>
                                        <p:attrNameLst>
                                          <p:attrName>style.visibility</p:attrName>
                                        </p:attrNameLst>
                                      </p:cBhvr>
                                      <p:to>
                                        <p:strVal val="visible"/>
                                      </p:to>
                                    </p:set>
                                    <p:animEffect transition="in" filter="fade">
                                      <p:cBhvr>
                                        <p:cTn id="23" dur="500"/>
                                        <p:tgtEl>
                                          <p:spTgt spid="92"/>
                                        </p:tgtEl>
                                      </p:cBhvr>
                                    </p:animEffect>
                                  </p:childTnLst>
                                </p:cTn>
                              </p:par>
                              <p:par>
                                <p:cTn id="24" presetID="10" presetClass="entr" presetSubtype="0" fill="hold" grpId="0" nodeType="withEffect">
                                  <p:stCondLst>
                                    <p:cond delay="200"/>
                                  </p:stCondLst>
                                  <p:childTnLst>
                                    <p:set>
                                      <p:cBhvr>
                                        <p:cTn id="25" dur="1" fill="hold">
                                          <p:stCondLst>
                                            <p:cond delay="0"/>
                                          </p:stCondLst>
                                        </p:cTn>
                                        <p:tgtEl>
                                          <p:spTgt spid="93"/>
                                        </p:tgtEl>
                                        <p:attrNameLst>
                                          <p:attrName>style.visibility</p:attrName>
                                        </p:attrNameLst>
                                      </p:cBhvr>
                                      <p:to>
                                        <p:strVal val="visible"/>
                                      </p:to>
                                    </p:set>
                                    <p:animEffect transition="in" filter="fade">
                                      <p:cBhvr>
                                        <p:cTn id="26" dur="500"/>
                                        <p:tgtEl>
                                          <p:spTgt spid="93"/>
                                        </p:tgtEl>
                                      </p:cBhvr>
                                    </p:animEffect>
                                  </p:childTnLst>
                                </p:cTn>
                              </p:par>
                              <p:par>
                                <p:cTn id="27" presetID="10" presetClass="entr" presetSubtype="0" fill="hold" grpId="0" nodeType="withEffect">
                                  <p:stCondLst>
                                    <p:cond delay="300"/>
                                  </p:stCondLst>
                                  <p:childTnLst>
                                    <p:set>
                                      <p:cBhvr>
                                        <p:cTn id="28" dur="1" fill="hold">
                                          <p:stCondLst>
                                            <p:cond delay="0"/>
                                          </p:stCondLst>
                                        </p:cTn>
                                        <p:tgtEl>
                                          <p:spTgt spid="94"/>
                                        </p:tgtEl>
                                        <p:attrNameLst>
                                          <p:attrName>style.visibility</p:attrName>
                                        </p:attrNameLst>
                                      </p:cBhvr>
                                      <p:to>
                                        <p:strVal val="visible"/>
                                      </p:to>
                                    </p:set>
                                    <p:animEffect transition="in" filter="fade">
                                      <p:cBhvr>
                                        <p:cTn id="29" dur="500"/>
                                        <p:tgtEl>
                                          <p:spTgt spid="94"/>
                                        </p:tgtEl>
                                      </p:cBhvr>
                                    </p:animEffect>
                                  </p:childTnLst>
                                </p:cTn>
                              </p:par>
                              <p:par>
                                <p:cTn id="30" presetID="10" presetClass="entr" presetSubtype="0" fill="hold" grpId="0" nodeType="withEffect">
                                  <p:stCondLst>
                                    <p:cond delay="400"/>
                                  </p:stCondLst>
                                  <p:childTnLst>
                                    <p:set>
                                      <p:cBhvr>
                                        <p:cTn id="31" dur="1" fill="hold">
                                          <p:stCondLst>
                                            <p:cond delay="0"/>
                                          </p:stCondLst>
                                        </p:cTn>
                                        <p:tgtEl>
                                          <p:spTgt spid="95"/>
                                        </p:tgtEl>
                                        <p:attrNameLst>
                                          <p:attrName>style.visibility</p:attrName>
                                        </p:attrNameLst>
                                      </p:cBhvr>
                                      <p:to>
                                        <p:strVal val="visible"/>
                                      </p:to>
                                    </p:set>
                                    <p:animEffect transition="in" filter="fade">
                                      <p:cBhvr>
                                        <p:cTn id="32" dur="500"/>
                                        <p:tgtEl>
                                          <p:spTgt spid="95"/>
                                        </p:tgtEl>
                                      </p:cBhvr>
                                    </p:animEffect>
                                  </p:childTnLst>
                                </p:cTn>
                              </p:par>
                              <p:par>
                                <p:cTn id="33" presetID="10" presetClass="entr" presetSubtype="0" fill="hold" grpId="0" nodeType="withEffect">
                                  <p:stCondLst>
                                    <p:cond delay="500"/>
                                  </p:stCondLst>
                                  <p:childTnLst>
                                    <p:set>
                                      <p:cBhvr>
                                        <p:cTn id="34" dur="1" fill="hold">
                                          <p:stCondLst>
                                            <p:cond delay="0"/>
                                          </p:stCondLst>
                                        </p:cTn>
                                        <p:tgtEl>
                                          <p:spTgt spid="96"/>
                                        </p:tgtEl>
                                        <p:attrNameLst>
                                          <p:attrName>style.visibility</p:attrName>
                                        </p:attrNameLst>
                                      </p:cBhvr>
                                      <p:to>
                                        <p:strVal val="visible"/>
                                      </p:to>
                                    </p:set>
                                    <p:animEffect transition="in" filter="fade">
                                      <p:cBhvr>
                                        <p:cTn id="35" dur="500"/>
                                        <p:tgtEl>
                                          <p:spTgt spid="96"/>
                                        </p:tgtEl>
                                      </p:cBhvr>
                                    </p:animEffect>
                                  </p:childTnLst>
                                </p:cTn>
                              </p:par>
                              <p:par>
                                <p:cTn id="36" presetID="10" presetClass="entr" presetSubtype="0" fill="hold" grpId="0" nodeType="withEffect">
                                  <p:stCondLst>
                                    <p:cond delay="600"/>
                                  </p:stCondLst>
                                  <p:childTnLst>
                                    <p:set>
                                      <p:cBhvr>
                                        <p:cTn id="37" dur="1" fill="hold">
                                          <p:stCondLst>
                                            <p:cond delay="0"/>
                                          </p:stCondLst>
                                        </p:cTn>
                                        <p:tgtEl>
                                          <p:spTgt spid="97"/>
                                        </p:tgtEl>
                                        <p:attrNameLst>
                                          <p:attrName>style.visibility</p:attrName>
                                        </p:attrNameLst>
                                      </p:cBhvr>
                                      <p:to>
                                        <p:strVal val="visible"/>
                                      </p:to>
                                    </p:set>
                                    <p:animEffect transition="in" filter="fade">
                                      <p:cBhvr>
                                        <p:cTn id="38" dur="500"/>
                                        <p:tgtEl>
                                          <p:spTgt spid="97"/>
                                        </p:tgtEl>
                                      </p:cBhvr>
                                    </p:animEffect>
                                  </p:childTnLst>
                                </p:cTn>
                              </p:par>
                              <p:par>
                                <p:cTn id="39" presetID="10" presetClass="entr" presetSubtype="0" fill="hold" grpId="0" nodeType="withEffect">
                                  <p:stCondLst>
                                    <p:cond delay="700"/>
                                  </p:stCondLst>
                                  <p:childTnLst>
                                    <p:set>
                                      <p:cBhvr>
                                        <p:cTn id="40" dur="1" fill="hold">
                                          <p:stCondLst>
                                            <p:cond delay="0"/>
                                          </p:stCondLst>
                                        </p:cTn>
                                        <p:tgtEl>
                                          <p:spTgt spid="98"/>
                                        </p:tgtEl>
                                        <p:attrNameLst>
                                          <p:attrName>style.visibility</p:attrName>
                                        </p:attrNameLst>
                                      </p:cBhvr>
                                      <p:to>
                                        <p:strVal val="visible"/>
                                      </p:to>
                                    </p:set>
                                    <p:animEffect transition="in" filter="fade">
                                      <p:cBhvr>
                                        <p:cTn id="41" dur="500"/>
                                        <p:tgtEl>
                                          <p:spTgt spid="98"/>
                                        </p:tgtEl>
                                      </p:cBhvr>
                                    </p:animEffect>
                                  </p:childTnLst>
                                </p:cTn>
                              </p:par>
                              <p:par>
                                <p:cTn id="42" presetID="10" presetClass="entr" presetSubtype="0" fill="hold" grpId="0" nodeType="withEffect">
                                  <p:stCondLst>
                                    <p:cond delay="800"/>
                                  </p:stCondLst>
                                  <p:childTnLst>
                                    <p:set>
                                      <p:cBhvr>
                                        <p:cTn id="43" dur="1" fill="hold">
                                          <p:stCondLst>
                                            <p:cond delay="0"/>
                                          </p:stCondLst>
                                        </p:cTn>
                                        <p:tgtEl>
                                          <p:spTgt spid="99"/>
                                        </p:tgtEl>
                                        <p:attrNameLst>
                                          <p:attrName>style.visibility</p:attrName>
                                        </p:attrNameLst>
                                      </p:cBhvr>
                                      <p:to>
                                        <p:strVal val="visible"/>
                                      </p:to>
                                    </p:set>
                                    <p:animEffect transition="in" filter="fade">
                                      <p:cBhvr>
                                        <p:cTn id="44" dur="500"/>
                                        <p:tgtEl>
                                          <p:spTgt spid="99"/>
                                        </p:tgtEl>
                                      </p:cBhvr>
                                    </p:animEffect>
                                  </p:childTnLst>
                                </p:cTn>
                              </p:par>
                              <p:par>
                                <p:cTn id="45" presetID="47" presetClass="entr" presetSubtype="0" fill="hold" grpId="0" nodeType="withEffect">
                                  <p:stCondLst>
                                    <p:cond delay="800"/>
                                  </p:stCondLst>
                                  <p:childTnLst>
                                    <p:set>
                                      <p:cBhvr>
                                        <p:cTn id="46" dur="1" fill="hold">
                                          <p:stCondLst>
                                            <p:cond delay="0"/>
                                          </p:stCondLst>
                                        </p:cTn>
                                        <p:tgtEl>
                                          <p:spTgt spid="100"/>
                                        </p:tgtEl>
                                        <p:attrNameLst>
                                          <p:attrName>style.visibility</p:attrName>
                                        </p:attrNameLst>
                                      </p:cBhvr>
                                      <p:to>
                                        <p:strVal val="visible"/>
                                      </p:to>
                                    </p:set>
                                    <p:animEffect transition="in" filter="fade">
                                      <p:cBhvr>
                                        <p:cTn id="47" dur="500"/>
                                        <p:tgtEl>
                                          <p:spTgt spid="100"/>
                                        </p:tgtEl>
                                      </p:cBhvr>
                                    </p:animEffect>
                                    <p:anim calcmode="lin" valueType="num">
                                      <p:cBhvr>
                                        <p:cTn id="48" dur="500" fill="hold"/>
                                        <p:tgtEl>
                                          <p:spTgt spid="100"/>
                                        </p:tgtEl>
                                        <p:attrNameLst>
                                          <p:attrName>ppt_x</p:attrName>
                                        </p:attrNameLst>
                                      </p:cBhvr>
                                      <p:tavLst>
                                        <p:tav tm="0">
                                          <p:val>
                                            <p:strVal val="#ppt_x"/>
                                          </p:val>
                                        </p:tav>
                                        <p:tav tm="100000">
                                          <p:val>
                                            <p:strVal val="#ppt_x"/>
                                          </p:val>
                                        </p:tav>
                                      </p:tavLst>
                                    </p:anim>
                                    <p:anim calcmode="lin" valueType="num">
                                      <p:cBhvr>
                                        <p:cTn id="49" dur="500" fill="hold"/>
                                        <p:tgtEl>
                                          <p:spTgt spid="100"/>
                                        </p:tgtEl>
                                        <p:attrNameLst>
                                          <p:attrName>ppt_y</p:attrName>
                                        </p:attrNameLst>
                                      </p:cBhvr>
                                      <p:tavLst>
                                        <p:tav tm="0">
                                          <p:val>
                                            <p:strVal val="#ppt_y-.1"/>
                                          </p:val>
                                        </p:tav>
                                        <p:tav tm="100000">
                                          <p:val>
                                            <p:strVal val="#ppt_y"/>
                                          </p:val>
                                        </p:tav>
                                      </p:tavLst>
                                    </p:anim>
                                  </p:childTnLst>
                                </p:cTn>
                              </p:par>
                            </p:childTnLst>
                          </p:cTn>
                        </p:par>
                        <p:par>
                          <p:cTn id="50" fill="hold">
                            <p:stCondLst>
                              <p:cond delay="1500"/>
                            </p:stCondLst>
                            <p:childTnLst>
                              <p:par>
                                <p:cTn id="51" presetID="10" presetClass="entr" presetSubtype="0" fill="hold" grpId="0" nodeType="afterEffect">
                                  <p:stCondLst>
                                    <p:cond delay="0"/>
                                  </p:stCondLst>
                                  <p:childTnLst>
                                    <p:set>
                                      <p:cBhvr>
                                        <p:cTn id="52" dur="1" fill="hold">
                                          <p:stCondLst>
                                            <p:cond delay="0"/>
                                          </p:stCondLst>
                                        </p:cTn>
                                        <p:tgtEl>
                                          <p:spTgt spid="88"/>
                                        </p:tgtEl>
                                        <p:attrNameLst>
                                          <p:attrName>style.visibility</p:attrName>
                                        </p:attrNameLst>
                                      </p:cBhvr>
                                      <p:to>
                                        <p:strVal val="visible"/>
                                      </p:to>
                                    </p:set>
                                    <p:animEffect transition="in" filter="fade">
                                      <p:cBhvr>
                                        <p:cTn id="53" dur="250"/>
                                        <p:tgtEl>
                                          <p:spTgt spid="88"/>
                                        </p:tgtEl>
                                      </p:cBhvr>
                                    </p:animEffect>
                                  </p:childTnLst>
                                </p:cTn>
                              </p:par>
                            </p:childTnLst>
                          </p:cTn>
                        </p:par>
                        <p:par>
                          <p:cTn id="54" fill="hold">
                            <p:stCondLst>
                              <p:cond delay="2000"/>
                            </p:stCondLst>
                            <p:childTnLst>
                              <p:par>
                                <p:cTn id="55" presetID="47" presetClass="entr" presetSubtype="0" fill="hold" grpId="0" nodeType="afterEffect">
                                  <p:stCondLst>
                                    <p:cond delay="0"/>
                                  </p:stCondLst>
                                  <p:childTnLst>
                                    <p:set>
                                      <p:cBhvr>
                                        <p:cTn id="56" dur="1" fill="hold">
                                          <p:stCondLst>
                                            <p:cond delay="0"/>
                                          </p:stCondLst>
                                        </p:cTn>
                                        <p:tgtEl>
                                          <p:spTgt spid="101"/>
                                        </p:tgtEl>
                                        <p:attrNameLst>
                                          <p:attrName>style.visibility</p:attrName>
                                        </p:attrNameLst>
                                      </p:cBhvr>
                                      <p:to>
                                        <p:strVal val="visible"/>
                                      </p:to>
                                    </p:set>
                                    <p:animEffect transition="in" filter="fade">
                                      <p:cBhvr>
                                        <p:cTn id="57" dur="500"/>
                                        <p:tgtEl>
                                          <p:spTgt spid="101"/>
                                        </p:tgtEl>
                                      </p:cBhvr>
                                    </p:animEffect>
                                    <p:anim calcmode="lin" valueType="num">
                                      <p:cBhvr>
                                        <p:cTn id="58" dur="500" fill="hold"/>
                                        <p:tgtEl>
                                          <p:spTgt spid="101"/>
                                        </p:tgtEl>
                                        <p:attrNameLst>
                                          <p:attrName>ppt_x</p:attrName>
                                        </p:attrNameLst>
                                      </p:cBhvr>
                                      <p:tavLst>
                                        <p:tav tm="0">
                                          <p:val>
                                            <p:strVal val="#ppt_x"/>
                                          </p:val>
                                        </p:tav>
                                        <p:tav tm="100000">
                                          <p:val>
                                            <p:strVal val="#ppt_x"/>
                                          </p:val>
                                        </p:tav>
                                      </p:tavLst>
                                    </p:anim>
                                    <p:anim calcmode="lin" valueType="num">
                                      <p:cBhvr>
                                        <p:cTn id="59" dur="500" fill="hold"/>
                                        <p:tgtEl>
                                          <p:spTgt spid="101"/>
                                        </p:tgtEl>
                                        <p:attrNameLst>
                                          <p:attrName>ppt_y</p:attrName>
                                        </p:attrNameLst>
                                      </p:cBhvr>
                                      <p:tavLst>
                                        <p:tav tm="0">
                                          <p:val>
                                            <p:strVal val="#ppt_y-.1"/>
                                          </p:val>
                                        </p:tav>
                                        <p:tav tm="100000">
                                          <p:val>
                                            <p:strVal val="#ppt_y"/>
                                          </p:val>
                                        </p:tav>
                                      </p:tavLst>
                                    </p:anim>
                                  </p:childTnLst>
                                </p:cTn>
                              </p:par>
                            </p:childTnLst>
                          </p:cTn>
                        </p:par>
                        <p:par>
                          <p:cTn id="60" fill="hold">
                            <p:stCondLst>
                              <p:cond delay="2500"/>
                            </p:stCondLst>
                            <p:childTnLst>
                              <p:par>
                                <p:cTn id="61" presetID="10" presetClass="entr" presetSubtype="0" fill="hold" grpId="0" nodeType="afterEffect">
                                  <p:stCondLst>
                                    <p:cond delay="0"/>
                                  </p:stCondLst>
                                  <p:childTnLst>
                                    <p:set>
                                      <p:cBhvr>
                                        <p:cTn id="62" dur="1" fill="hold">
                                          <p:stCondLst>
                                            <p:cond delay="0"/>
                                          </p:stCondLst>
                                        </p:cTn>
                                        <p:tgtEl>
                                          <p:spTgt spid="102"/>
                                        </p:tgtEl>
                                        <p:attrNameLst>
                                          <p:attrName>style.visibility</p:attrName>
                                        </p:attrNameLst>
                                      </p:cBhvr>
                                      <p:to>
                                        <p:strVal val="visible"/>
                                      </p:to>
                                    </p:set>
                                    <p:animEffect transition="in" filter="fade">
                                      <p:cBhvr>
                                        <p:cTn id="63" dur="500"/>
                                        <p:tgtEl>
                                          <p:spTgt spid="102"/>
                                        </p:tgtEl>
                                      </p:cBhvr>
                                    </p:animEffect>
                                  </p:childTnLst>
                                </p:cTn>
                              </p:par>
                              <p:par>
                                <p:cTn id="64" presetID="10" presetClass="entr" presetSubtype="0" fill="hold" grpId="0" nodeType="withEffect">
                                  <p:stCondLst>
                                    <p:cond delay="100"/>
                                  </p:stCondLst>
                                  <p:childTnLst>
                                    <p:set>
                                      <p:cBhvr>
                                        <p:cTn id="65" dur="1" fill="hold">
                                          <p:stCondLst>
                                            <p:cond delay="0"/>
                                          </p:stCondLst>
                                        </p:cTn>
                                        <p:tgtEl>
                                          <p:spTgt spid="103"/>
                                        </p:tgtEl>
                                        <p:attrNameLst>
                                          <p:attrName>style.visibility</p:attrName>
                                        </p:attrNameLst>
                                      </p:cBhvr>
                                      <p:to>
                                        <p:strVal val="visible"/>
                                      </p:to>
                                    </p:set>
                                    <p:animEffect transition="in" filter="fade">
                                      <p:cBhvr>
                                        <p:cTn id="66" dur="500"/>
                                        <p:tgtEl>
                                          <p:spTgt spid="103"/>
                                        </p:tgtEl>
                                      </p:cBhvr>
                                    </p:animEffect>
                                  </p:childTnLst>
                                </p:cTn>
                              </p:par>
                              <p:par>
                                <p:cTn id="67" presetID="10" presetClass="entr" presetSubtype="0" fill="hold" grpId="0" nodeType="withEffect">
                                  <p:stCondLst>
                                    <p:cond delay="200"/>
                                  </p:stCondLst>
                                  <p:childTnLst>
                                    <p:set>
                                      <p:cBhvr>
                                        <p:cTn id="68" dur="1" fill="hold">
                                          <p:stCondLst>
                                            <p:cond delay="0"/>
                                          </p:stCondLst>
                                        </p:cTn>
                                        <p:tgtEl>
                                          <p:spTgt spid="104"/>
                                        </p:tgtEl>
                                        <p:attrNameLst>
                                          <p:attrName>style.visibility</p:attrName>
                                        </p:attrNameLst>
                                      </p:cBhvr>
                                      <p:to>
                                        <p:strVal val="visible"/>
                                      </p:to>
                                    </p:set>
                                    <p:animEffect transition="in" filter="fade">
                                      <p:cBhvr>
                                        <p:cTn id="69" dur="500"/>
                                        <p:tgtEl>
                                          <p:spTgt spid="104"/>
                                        </p:tgtEl>
                                      </p:cBhvr>
                                    </p:animEffect>
                                  </p:childTnLst>
                                </p:cTn>
                              </p:par>
                              <p:par>
                                <p:cTn id="70" presetID="10" presetClass="entr" presetSubtype="0" fill="hold" grpId="0" nodeType="withEffect">
                                  <p:stCondLst>
                                    <p:cond delay="300"/>
                                  </p:stCondLst>
                                  <p:childTnLst>
                                    <p:set>
                                      <p:cBhvr>
                                        <p:cTn id="71" dur="1" fill="hold">
                                          <p:stCondLst>
                                            <p:cond delay="0"/>
                                          </p:stCondLst>
                                        </p:cTn>
                                        <p:tgtEl>
                                          <p:spTgt spid="105"/>
                                        </p:tgtEl>
                                        <p:attrNameLst>
                                          <p:attrName>style.visibility</p:attrName>
                                        </p:attrNameLst>
                                      </p:cBhvr>
                                      <p:to>
                                        <p:strVal val="visible"/>
                                      </p:to>
                                    </p:set>
                                    <p:animEffect transition="in" filter="fade">
                                      <p:cBhvr>
                                        <p:cTn id="72" dur="500"/>
                                        <p:tgtEl>
                                          <p:spTgt spid="105"/>
                                        </p:tgtEl>
                                      </p:cBhvr>
                                    </p:animEffect>
                                  </p:childTnLst>
                                </p:cTn>
                              </p:par>
                              <p:par>
                                <p:cTn id="73" presetID="10" presetClass="entr" presetSubtype="0" fill="hold" grpId="0" nodeType="withEffect">
                                  <p:stCondLst>
                                    <p:cond delay="400"/>
                                  </p:stCondLst>
                                  <p:childTnLst>
                                    <p:set>
                                      <p:cBhvr>
                                        <p:cTn id="74" dur="1" fill="hold">
                                          <p:stCondLst>
                                            <p:cond delay="0"/>
                                          </p:stCondLst>
                                        </p:cTn>
                                        <p:tgtEl>
                                          <p:spTgt spid="106"/>
                                        </p:tgtEl>
                                        <p:attrNameLst>
                                          <p:attrName>style.visibility</p:attrName>
                                        </p:attrNameLst>
                                      </p:cBhvr>
                                      <p:to>
                                        <p:strVal val="visible"/>
                                      </p:to>
                                    </p:set>
                                    <p:animEffect transition="in" filter="fade">
                                      <p:cBhvr>
                                        <p:cTn id="75" dur="500"/>
                                        <p:tgtEl>
                                          <p:spTgt spid="106"/>
                                        </p:tgtEl>
                                      </p:cBhvr>
                                    </p:animEffect>
                                  </p:childTnLst>
                                </p:cTn>
                              </p:par>
                              <p:par>
                                <p:cTn id="76" presetID="10" presetClass="entr" presetSubtype="0" fill="hold" grpId="0" nodeType="withEffect">
                                  <p:stCondLst>
                                    <p:cond delay="500"/>
                                  </p:stCondLst>
                                  <p:childTnLst>
                                    <p:set>
                                      <p:cBhvr>
                                        <p:cTn id="77" dur="1" fill="hold">
                                          <p:stCondLst>
                                            <p:cond delay="0"/>
                                          </p:stCondLst>
                                        </p:cTn>
                                        <p:tgtEl>
                                          <p:spTgt spid="107"/>
                                        </p:tgtEl>
                                        <p:attrNameLst>
                                          <p:attrName>style.visibility</p:attrName>
                                        </p:attrNameLst>
                                      </p:cBhvr>
                                      <p:to>
                                        <p:strVal val="visible"/>
                                      </p:to>
                                    </p:set>
                                    <p:animEffect transition="in" filter="fade">
                                      <p:cBhvr>
                                        <p:cTn id="78" dur="500"/>
                                        <p:tgtEl>
                                          <p:spTgt spid="107"/>
                                        </p:tgtEl>
                                      </p:cBhvr>
                                    </p:animEffect>
                                  </p:childTnLst>
                                </p:cTn>
                              </p:par>
                              <p:par>
                                <p:cTn id="79" presetID="10" presetClass="entr" presetSubtype="0" fill="hold" grpId="0" nodeType="withEffect">
                                  <p:stCondLst>
                                    <p:cond delay="600"/>
                                  </p:stCondLst>
                                  <p:childTnLst>
                                    <p:set>
                                      <p:cBhvr>
                                        <p:cTn id="80" dur="1" fill="hold">
                                          <p:stCondLst>
                                            <p:cond delay="0"/>
                                          </p:stCondLst>
                                        </p:cTn>
                                        <p:tgtEl>
                                          <p:spTgt spid="108"/>
                                        </p:tgtEl>
                                        <p:attrNameLst>
                                          <p:attrName>style.visibility</p:attrName>
                                        </p:attrNameLst>
                                      </p:cBhvr>
                                      <p:to>
                                        <p:strVal val="visible"/>
                                      </p:to>
                                    </p:set>
                                    <p:animEffect transition="in" filter="fade">
                                      <p:cBhvr>
                                        <p:cTn id="81" dur="500"/>
                                        <p:tgtEl>
                                          <p:spTgt spid="108"/>
                                        </p:tgtEl>
                                      </p:cBhvr>
                                    </p:animEffect>
                                  </p:childTnLst>
                                </p:cTn>
                              </p:par>
                              <p:par>
                                <p:cTn id="82" presetID="10" presetClass="entr" presetSubtype="0" fill="hold" grpId="0" nodeType="withEffect">
                                  <p:stCondLst>
                                    <p:cond delay="700"/>
                                  </p:stCondLst>
                                  <p:childTnLst>
                                    <p:set>
                                      <p:cBhvr>
                                        <p:cTn id="83" dur="1" fill="hold">
                                          <p:stCondLst>
                                            <p:cond delay="0"/>
                                          </p:stCondLst>
                                        </p:cTn>
                                        <p:tgtEl>
                                          <p:spTgt spid="109"/>
                                        </p:tgtEl>
                                        <p:attrNameLst>
                                          <p:attrName>style.visibility</p:attrName>
                                        </p:attrNameLst>
                                      </p:cBhvr>
                                      <p:to>
                                        <p:strVal val="visible"/>
                                      </p:to>
                                    </p:set>
                                    <p:animEffect transition="in" filter="fade">
                                      <p:cBhvr>
                                        <p:cTn id="84" dur="500"/>
                                        <p:tgtEl>
                                          <p:spTgt spid="109"/>
                                        </p:tgtEl>
                                      </p:cBhvr>
                                    </p:animEffect>
                                  </p:childTnLst>
                                </p:cTn>
                              </p:par>
                              <p:par>
                                <p:cTn id="85" presetID="10" presetClass="entr" presetSubtype="0" fill="hold" grpId="0" nodeType="withEffect">
                                  <p:stCondLst>
                                    <p:cond delay="800"/>
                                  </p:stCondLst>
                                  <p:childTnLst>
                                    <p:set>
                                      <p:cBhvr>
                                        <p:cTn id="86" dur="1" fill="hold">
                                          <p:stCondLst>
                                            <p:cond delay="0"/>
                                          </p:stCondLst>
                                        </p:cTn>
                                        <p:tgtEl>
                                          <p:spTgt spid="110"/>
                                        </p:tgtEl>
                                        <p:attrNameLst>
                                          <p:attrName>style.visibility</p:attrName>
                                        </p:attrNameLst>
                                      </p:cBhvr>
                                      <p:to>
                                        <p:strVal val="visible"/>
                                      </p:to>
                                    </p:set>
                                    <p:animEffect transition="in" filter="fade">
                                      <p:cBhvr>
                                        <p:cTn id="87" dur="500"/>
                                        <p:tgtEl>
                                          <p:spTgt spid="110"/>
                                        </p:tgtEl>
                                      </p:cBhvr>
                                    </p:animEffect>
                                  </p:childTnLst>
                                </p:cTn>
                              </p:par>
                              <p:par>
                                <p:cTn id="88" presetID="10" presetClass="entr" presetSubtype="0" fill="hold" grpId="0" nodeType="withEffect">
                                  <p:stCondLst>
                                    <p:cond delay="900"/>
                                  </p:stCondLst>
                                  <p:childTnLst>
                                    <p:set>
                                      <p:cBhvr>
                                        <p:cTn id="89" dur="1" fill="hold">
                                          <p:stCondLst>
                                            <p:cond delay="0"/>
                                          </p:stCondLst>
                                        </p:cTn>
                                        <p:tgtEl>
                                          <p:spTgt spid="111"/>
                                        </p:tgtEl>
                                        <p:attrNameLst>
                                          <p:attrName>style.visibility</p:attrName>
                                        </p:attrNameLst>
                                      </p:cBhvr>
                                      <p:to>
                                        <p:strVal val="visible"/>
                                      </p:to>
                                    </p:set>
                                    <p:animEffect transition="in" filter="fade">
                                      <p:cBhvr>
                                        <p:cTn id="90" dur="500"/>
                                        <p:tgtEl>
                                          <p:spTgt spid="111"/>
                                        </p:tgtEl>
                                      </p:cBhvr>
                                    </p:animEffect>
                                  </p:childTnLst>
                                </p:cTn>
                              </p:par>
                              <p:par>
                                <p:cTn id="91" presetID="47" presetClass="entr" presetSubtype="0" fill="hold" grpId="0" nodeType="withEffect">
                                  <p:stCondLst>
                                    <p:cond delay="900"/>
                                  </p:stCondLst>
                                  <p:childTnLst>
                                    <p:set>
                                      <p:cBhvr>
                                        <p:cTn id="92" dur="1" fill="hold">
                                          <p:stCondLst>
                                            <p:cond delay="0"/>
                                          </p:stCondLst>
                                        </p:cTn>
                                        <p:tgtEl>
                                          <p:spTgt spid="112"/>
                                        </p:tgtEl>
                                        <p:attrNameLst>
                                          <p:attrName>style.visibility</p:attrName>
                                        </p:attrNameLst>
                                      </p:cBhvr>
                                      <p:to>
                                        <p:strVal val="visible"/>
                                      </p:to>
                                    </p:set>
                                    <p:animEffect transition="in" filter="fade">
                                      <p:cBhvr>
                                        <p:cTn id="93" dur="500"/>
                                        <p:tgtEl>
                                          <p:spTgt spid="112"/>
                                        </p:tgtEl>
                                      </p:cBhvr>
                                    </p:animEffect>
                                    <p:anim calcmode="lin" valueType="num">
                                      <p:cBhvr>
                                        <p:cTn id="94" dur="500" fill="hold"/>
                                        <p:tgtEl>
                                          <p:spTgt spid="112"/>
                                        </p:tgtEl>
                                        <p:attrNameLst>
                                          <p:attrName>ppt_x</p:attrName>
                                        </p:attrNameLst>
                                      </p:cBhvr>
                                      <p:tavLst>
                                        <p:tav tm="0">
                                          <p:val>
                                            <p:strVal val="#ppt_x"/>
                                          </p:val>
                                        </p:tav>
                                        <p:tav tm="100000">
                                          <p:val>
                                            <p:strVal val="#ppt_x"/>
                                          </p:val>
                                        </p:tav>
                                      </p:tavLst>
                                    </p:anim>
                                    <p:anim calcmode="lin" valueType="num">
                                      <p:cBhvr>
                                        <p:cTn id="95" dur="500" fill="hold"/>
                                        <p:tgtEl>
                                          <p:spTgt spid="112"/>
                                        </p:tgtEl>
                                        <p:attrNameLst>
                                          <p:attrName>ppt_y</p:attrName>
                                        </p:attrNameLst>
                                      </p:cBhvr>
                                      <p:tavLst>
                                        <p:tav tm="0">
                                          <p:val>
                                            <p:strVal val="#ppt_y-.1"/>
                                          </p:val>
                                        </p:tav>
                                        <p:tav tm="100000">
                                          <p:val>
                                            <p:strVal val="#ppt_y"/>
                                          </p:val>
                                        </p:tav>
                                      </p:tavLst>
                                    </p:anim>
                                  </p:childTnLst>
                                </p:cTn>
                              </p:par>
                            </p:childTnLst>
                          </p:cTn>
                        </p:par>
                        <p:par>
                          <p:cTn id="96" fill="hold">
                            <p:stCondLst>
                              <p:cond delay="3000"/>
                            </p:stCondLst>
                            <p:childTnLst>
                              <p:par>
                                <p:cTn id="97" presetID="10" presetClass="entr" presetSubtype="0" fill="hold" grpId="0" nodeType="afterEffect">
                                  <p:stCondLst>
                                    <p:cond delay="0"/>
                                  </p:stCondLst>
                                  <p:childTnLst>
                                    <p:set>
                                      <p:cBhvr>
                                        <p:cTn id="98" dur="1" fill="hold">
                                          <p:stCondLst>
                                            <p:cond delay="0"/>
                                          </p:stCondLst>
                                        </p:cTn>
                                        <p:tgtEl>
                                          <p:spTgt spid="89"/>
                                        </p:tgtEl>
                                        <p:attrNameLst>
                                          <p:attrName>style.visibility</p:attrName>
                                        </p:attrNameLst>
                                      </p:cBhvr>
                                      <p:to>
                                        <p:strVal val="visible"/>
                                      </p:to>
                                    </p:set>
                                    <p:animEffect transition="in" filter="fade">
                                      <p:cBhvr>
                                        <p:cTn id="99" dur="250"/>
                                        <p:tgtEl>
                                          <p:spTgt spid="89"/>
                                        </p:tgtEl>
                                      </p:cBhvr>
                                    </p:animEffect>
                                  </p:childTnLst>
                                </p:cTn>
                              </p:par>
                            </p:childTnLst>
                          </p:cTn>
                        </p:par>
                        <p:par>
                          <p:cTn id="100" fill="hold">
                            <p:stCondLst>
                              <p:cond delay="3500"/>
                            </p:stCondLst>
                            <p:childTnLst>
                              <p:par>
                                <p:cTn id="101" presetID="47" presetClass="entr" presetSubtype="0" fill="hold" grpId="0" nodeType="afterEffect">
                                  <p:stCondLst>
                                    <p:cond delay="0"/>
                                  </p:stCondLst>
                                  <p:childTnLst>
                                    <p:set>
                                      <p:cBhvr>
                                        <p:cTn id="102" dur="1" fill="hold">
                                          <p:stCondLst>
                                            <p:cond delay="0"/>
                                          </p:stCondLst>
                                        </p:cTn>
                                        <p:tgtEl>
                                          <p:spTgt spid="113"/>
                                        </p:tgtEl>
                                        <p:attrNameLst>
                                          <p:attrName>style.visibility</p:attrName>
                                        </p:attrNameLst>
                                      </p:cBhvr>
                                      <p:to>
                                        <p:strVal val="visible"/>
                                      </p:to>
                                    </p:set>
                                    <p:animEffect transition="in" filter="fade">
                                      <p:cBhvr>
                                        <p:cTn id="103" dur="500"/>
                                        <p:tgtEl>
                                          <p:spTgt spid="113"/>
                                        </p:tgtEl>
                                      </p:cBhvr>
                                    </p:animEffect>
                                    <p:anim calcmode="lin" valueType="num">
                                      <p:cBhvr>
                                        <p:cTn id="104" dur="500" fill="hold"/>
                                        <p:tgtEl>
                                          <p:spTgt spid="113"/>
                                        </p:tgtEl>
                                        <p:attrNameLst>
                                          <p:attrName>ppt_x</p:attrName>
                                        </p:attrNameLst>
                                      </p:cBhvr>
                                      <p:tavLst>
                                        <p:tav tm="0">
                                          <p:val>
                                            <p:strVal val="#ppt_x"/>
                                          </p:val>
                                        </p:tav>
                                        <p:tav tm="100000">
                                          <p:val>
                                            <p:strVal val="#ppt_x"/>
                                          </p:val>
                                        </p:tav>
                                      </p:tavLst>
                                    </p:anim>
                                    <p:anim calcmode="lin" valueType="num">
                                      <p:cBhvr>
                                        <p:cTn id="105" dur="500" fill="hold"/>
                                        <p:tgtEl>
                                          <p:spTgt spid="113"/>
                                        </p:tgtEl>
                                        <p:attrNameLst>
                                          <p:attrName>ppt_y</p:attrName>
                                        </p:attrNameLst>
                                      </p:cBhvr>
                                      <p:tavLst>
                                        <p:tav tm="0">
                                          <p:val>
                                            <p:strVal val="#ppt_y-.1"/>
                                          </p:val>
                                        </p:tav>
                                        <p:tav tm="100000">
                                          <p:val>
                                            <p:strVal val="#ppt_y"/>
                                          </p:val>
                                        </p:tav>
                                      </p:tavLst>
                                    </p:anim>
                                  </p:childTnLst>
                                </p:cTn>
                              </p:par>
                            </p:childTnLst>
                          </p:cTn>
                        </p:par>
                        <p:par>
                          <p:cTn id="106" fill="hold">
                            <p:stCondLst>
                              <p:cond delay="4000"/>
                            </p:stCondLst>
                            <p:childTnLst>
                              <p:par>
                                <p:cTn id="107" presetID="10" presetClass="entr" presetSubtype="0" fill="hold" grpId="0" nodeType="afterEffect">
                                  <p:stCondLst>
                                    <p:cond delay="0"/>
                                  </p:stCondLst>
                                  <p:childTnLst>
                                    <p:set>
                                      <p:cBhvr>
                                        <p:cTn id="108" dur="1" fill="hold">
                                          <p:stCondLst>
                                            <p:cond delay="0"/>
                                          </p:stCondLst>
                                        </p:cTn>
                                        <p:tgtEl>
                                          <p:spTgt spid="114"/>
                                        </p:tgtEl>
                                        <p:attrNameLst>
                                          <p:attrName>style.visibility</p:attrName>
                                        </p:attrNameLst>
                                      </p:cBhvr>
                                      <p:to>
                                        <p:strVal val="visible"/>
                                      </p:to>
                                    </p:set>
                                    <p:animEffect transition="in" filter="fade">
                                      <p:cBhvr>
                                        <p:cTn id="109" dur="500"/>
                                        <p:tgtEl>
                                          <p:spTgt spid="114"/>
                                        </p:tgtEl>
                                      </p:cBhvr>
                                    </p:animEffect>
                                  </p:childTnLst>
                                </p:cTn>
                              </p:par>
                              <p:par>
                                <p:cTn id="110" presetID="10" presetClass="entr" presetSubtype="0" fill="hold" grpId="0" nodeType="withEffect">
                                  <p:stCondLst>
                                    <p:cond delay="100"/>
                                  </p:stCondLst>
                                  <p:childTnLst>
                                    <p:set>
                                      <p:cBhvr>
                                        <p:cTn id="111" dur="1" fill="hold">
                                          <p:stCondLst>
                                            <p:cond delay="0"/>
                                          </p:stCondLst>
                                        </p:cTn>
                                        <p:tgtEl>
                                          <p:spTgt spid="115"/>
                                        </p:tgtEl>
                                        <p:attrNameLst>
                                          <p:attrName>style.visibility</p:attrName>
                                        </p:attrNameLst>
                                      </p:cBhvr>
                                      <p:to>
                                        <p:strVal val="visible"/>
                                      </p:to>
                                    </p:set>
                                    <p:animEffect transition="in" filter="fade">
                                      <p:cBhvr>
                                        <p:cTn id="112" dur="500"/>
                                        <p:tgtEl>
                                          <p:spTgt spid="115"/>
                                        </p:tgtEl>
                                      </p:cBhvr>
                                    </p:animEffect>
                                  </p:childTnLst>
                                </p:cTn>
                              </p:par>
                              <p:par>
                                <p:cTn id="113" presetID="10" presetClass="entr" presetSubtype="0" fill="hold" grpId="0" nodeType="withEffect">
                                  <p:stCondLst>
                                    <p:cond delay="200"/>
                                  </p:stCondLst>
                                  <p:childTnLst>
                                    <p:set>
                                      <p:cBhvr>
                                        <p:cTn id="114" dur="1" fill="hold">
                                          <p:stCondLst>
                                            <p:cond delay="0"/>
                                          </p:stCondLst>
                                        </p:cTn>
                                        <p:tgtEl>
                                          <p:spTgt spid="116"/>
                                        </p:tgtEl>
                                        <p:attrNameLst>
                                          <p:attrName>style.visibility</p:attrName>
                                        </p:attrNameLst>
                                      </p:cBhvr>
                                      <p:to>
                                        <p:strVal val="visible"/>
                                      </p:to>
                                    </p:set>
                                    <p:animEffect transition="in" filter="fade">
                                      <p:cBhvr>
                                        <p:cTn id="115" dur="500"/>
                                        <p:tgtEl>
                                          <p:spTgt spid="116"/>
                                        </p:tgtEl>
                                      </p:cBhvr>
                                    </p:animEffect>
                                  </p:childTnLst>
                                </p:cTn>
                              </p:par>
                              <p:par>
                                <p:cTn id="116" presetID="10" presetClass="entr" presetSubtype="0" fill="hold" grpId="0" nodeType="withEffect">
                                  <p:stCondLst>
                                    <p:cond delay="300"/>
                                  </p:stCondLst>
                                  <p:childTnLst>
                                    <p:set>
                                      <p:cBhvr>
                                        <p:cTn id="117" dur="1" fill="hold">
                                          <p:stCondLst>
                                            <p:cond delay="0"/>
                                          </p:stCondLst>
                                        </p:cTn>
                                        <p:tgtEl>
                                          <p:spTgt spid="117"/>
                                        </p:tgtEl>
                                        <p:attrNameLst>
                                          <p:attrName>style.visibility</p:attrName>
                                        </p:attrNameLst>
                                      </p:cBhvr>
                                      <p:to>
                                        <p:strVal val="visible"/>
                                      </p:to>
                                    </p:set>
                                    <p:animEffect transition="in" filter="fade">
                                      <p:cBhvr>
                                        <p:cTn id="118" dur="500"/>
                                        <p:tgtEl>
                                          <p:spTgt spid="117"/>
                                        </p:tgtEl>
                                      </p:cBhvr>
                                    </p:animEffect>
                                  </p:childTnLst>
                                </p:cTn>
                              </p:par>
                              <p:par>
                                <p:cTn id="119" presetID="10" presetClass="entr" presetSubtype="0" fill="hold" grpId="0" nodeType="withEffect">
                                  <p:stCondLst>
                                    <p:cond delay="400"/>
                                  </p:stCondLst>
                                  <p:childTnLst>
                                    <p:set>
                                      <p:cBhvr>
                                        <p:cTn id="120" dur="1" fill="hold">
                                          <p:stCondLst>
                                            <p:cond delay="0"/>
                                          </p:stCondLst>
                                        </p:cTn>
                                        <p:tgtEl>
                                          <p:spTgt spid="118"/>
                                        </p:tgtEl>
                                        <p:attrNameLst>
                                          <p:attrName>style.visibility</p:attrName>
                                        </p:attrNameLst>
                                      </p:cBhvr>
                                      <p:to>
                                        <p:strVal val="visible"/>
                                      </p:to>
                                    </p:set>
                                    <p:animEffect transition="in" filter="fade">
                                      <p:cBhvr>
                                        <p:cTn id="121" dur="500"/>
                                        <p:tgtEl>
                                          <p:spTgt spid="118"/>
                                        </p:tgtEl>
                                      </p:cBhvr>
                                    </p:animEffect>
                                  </p:childTnLst>
                                </p:cTn>
                              </p:par>
                              <p:par>
                                <p:cTn id="122" presetID="10" presetClass="entr" presetSubtype="0" fill="hold" grpId="0" nodeType="withEffect">
                                  <p:stCondLst>
                                    <p:cond delay="500"/>
                                  </p:stCondLst>
                                  <p:childTnLst>
                                    <p:set>
                                      <p:cBhvr>
                                        <p:cTn id="123" dur="1" fill="hold">
                                          <p:stCondLst>
                                            <p:cond delay="0"/>
                                          </p:stCondLst>
                                        </p:cTn>
                                        <p:tgtEl>
                                          <p:spTgt spid="119"/>
                                        </p:tgtEl>
                                        <p:attrNameLst>
                                          <p:attrName>style.visibility</p:attrName>
                                        </p:attrNameLst>
                                      </p:cBhvr>
                                      <p:to>
                                        <p:strVal val="visible"/>
                                      </p:to>
                                    </p:set>
                                    <p:animEffect transition="in" filter="fade">
                                      <p:cBhvr>
                                        <p:cTn id="124" dur="500"/>
                                        <p:tgtEl>
                                          <p:spTgt spid="119"/>
                                        </p:tgtEl>
                                      </p:cBhvr>
                                    </p:animEffect>
                                  </p:childTnLst>
                                </p:cTn>
                              </p:par>
                              <p:par>
                                <p:cTn id="125" presetID="10" presetClass="entr" presetSubtype="0" fill="hold" grpId="0" nodeType="withEffect">
                                  <p:stCondLst>
                                    <p:cond delay="600"/>
                                  </p:stCondLst>
                                  <p:childTnLst>
                                    <p:set>
                                      <p:cBhvr>
                                        <p:cTn id="126" dur="1" fill="hold">
                                          <p:stCondLst>
                                            <p:cond delay="0"/>
                                          </p:stCondLst>
                                        </p:cTn>
                                        <p:tgtEl>
                                          <p:spTgt spid="120"/>
                                        </p:tgtEl>
                                        <p:attrNameLst>
                                          <p:attrName>style.visibility</p:attrName>
                                        </p:attrNameLst>
                                      </p:cBhvr>
                                      <p:to>
                                        <p:strVal val="visible"/>
                                      </p:to>
                                    </p:set>
                                    <p:animEffect transition="in" filter="fade">
                                      <p:cBhvr>
                                        <p:cTn id="127" dur="500"/>
                                        <p:tgtEl>
                                          <p:spTgt spid="120"/>
                                        </p:tgtEl>
                                      </p:cBhvr>
                                    </p:animEffect>
                                  </p:childTnLst>
                                </p:cTn>
                              </p:par>
                              <p:par>
                                <p:cTn id="128" presetID="10" presetClass="entr" presetSubtype="0" fill="hold" grpId="0" nodeType="withEffect">
                                  <p:stCondLst>
                                    <p:cond delay="700"/>
                                  </p:stCondLst>
                                  <p:childTnLst>
                                    <p:set>
                                      <p:cBhvr>
                                        <p:cTn id="129" dur="1" fill="hold">
                                          <p:stCondLst>
                                            <p:cond delay="0"/>
                                          </p:stCondLst>
                                        </p:cTn>
                                        <p:tgtEl>
                                          <p:spTgt spid="121"/>
                                        </p:tgtEl>
                                        <p:attrNameLst>
                                          <p:attrName>style.visibility</p:attrName>
                                        </p:attrNameLst>
                                      </p:cBhvr>
                                      <p:to>
                                        <p:strVal val="visible"/>
                                      </p:to>
                                    </p:set>
                                    <p:animEffect transition="in" filter="fade">
                                      <p:cBhvr>
                                        <p:cTn id="130" dur="500"/>
                                        <p:tgtEl>
                                          <p:spTgt spid="121"/>
                                        </p:tgtEl>
                                      </p:cBhvr>
                                    </p:animEffect>
                                  </p:childTnLst>
                                </p:cTn>
                              </p:par>
                              <p:par>
                                <p:cTn id="131" presetID="10" presetClass="entr" presetSubtype="0" fill="hold" grpId="0" nodeType="withEffect">
                                  <p:stCondLst>
                                    <p:cond delay="800"/>
                                  </p:stCondLst>
                                  <p:childTnLst>
                                    <p:set>
                                      <p:cBhvr>
                                        <p:cTn id="132" dur="1" fill="hold">
                                          <p:stCondLst>
                                            <p:cond delay="0"/>
                                          </p:stCondLst>
                                        </p:cTn>
                                        <p:tgtEl>
                                          <p:spTgt spid="122"/>
                                        </p:tgtEl>
                                        <p:attrNameLst>
                                          <p:attrName>style.visibility</p:attrName>
                                        </p:attrNameLst>
                                      </p:cBhvr>
                                      <p:to>
                                        <p:strVal val="visible"/>
                                      </p:to>
                                    </p:set>
                                    <p:animEffect transition="in" filter="fade">
                                      <p:cBhvr>
                                        <p:cTn id="133" dur="500"/>
                                        <p:tgtEl>
                                          <p:spTgt spid="122"/>
                                        </p:tgtEl>
                                      </p:cBhvr>
                                    </p:animEffect>
                                  </p:childTnLst>
                                </p:cTn>
                              </p:par>
                              <p:par>
                                <p:cTn id="134" presetID="10" presetClass="entr" presetSubtype="0" fill="hold" grpId="0" nodeType="withEffect">
                                  <p:stCondLst>
                                    <p:cond delay="900"/>
                                  </p:stCondLst>
                                  <p:childTnLst>
                                    <p:set>
                                      <p:cBhvr>
                                        <p:cTn id="135" dur="1" fill="hold">
                                          <p:stCondLst>
                                            <p:cond delay="0"/>
                                          </p:stCondLst>
                                        </p:cTn>
                                        <p:tgtEl>
                                          <p:spTgt spid="123"/>
                                        </p:tgtEl>
                                        <p:attrNameLst>
                                          <p:attrName>style.visibility</p:attrName>
                                        </p:attrNameLst>
                                      </p:cBhvr>
                                      <p:to>
                                        <p:strVal val="visible"/>
                                      </p:to>
                                    </p:set>
                                    <p:animEffect transition="in" filter="fade">
                                      <p:cBhvr>
                                        <p:cTn id="136" dur="500"/>
                                        <p:tgtEl>
                                          <p:spTgt spid="123"/>
                                        </p:tgtEl>
                                      </p:cBhvr>
                                    </p:animEffect>
                                  </p:childTnLst>
                                </p:cTn>
                              </p:par>
                              <p:par>
                                <p:cTn id="137" presetID="10" presetClass="entr" presetSubtype="0" fill="hold" grpId="0" nodeType="withEffect">
                                  <p:stCondLst>
                                    <p:cond delay="1000"/>
                                  </p:stCondLst>
                                  <p:childTnLst>
                                    <p:set>
                                      <p:cBhvr>
                                        <p:cTn id="138" dur="1" fill="hold">
                                          <p:stCondLst>
                                            <p:cond delay="0"/>
                                          </p:stCondLst>
                                        </p:cTn>
                                        <p:tgtEl>
                                          <p:spTgt spid="125"/>
                                        </p:tgtEl>
                                        <p:attrNameLst>
                                          <p:attrName>style.visibility</p:attrName>
                                        </p:attrNameLst>
                                      </p:cBhvr>
                                      <p:to>
                                        <p:strVal val="visible"/>
                                      </p:to>
                                    </p:set>
                                    <p:animEffect transition="in" filter="fade">
                                      <p:cBhvr>
                                        <p:cTn id="139" dur="500"/>
                                        <p:tgtEl>
                                          <p:spTgt spid="125"/>
                                        </p:tgtEl>
                                      </p:cBhvr>
                                    </p:animEffect>
                                  </p:childTnLst>
                                </p:cTn>
                              </p:par>
                              <p:par>
                                <p:cTn id="140" presetID="47" presetClass="entr" presetSubtype="0" fill="hold" grpId="0" nodeType="withEffect">
                                  <p:stCondLst>
                                    <p:cond delay="900"/>
                                  </p:stCondLst>
                                  <p:childTnLst>
                                    <p:set>
                                      <p:cBhvr>
                                        <p:cTn id="141" dur="1" fill="hold">
                                          <p:stCondLst>
                                            <p:cond delay="0"/>
                                          </p:stCondLst>
                                        </p:cTn>
                                        <p:tgtEl>
                                          <p:spTgt spid="124"/>
                                        </p:tgtEl>
                                        <p:attrNameLst>
                                          <p:attrName>style.visibility</p:attrName>
                                        </p:attrNameLst>
                                      </p:cBhvr>
                                      <p:to>
                                        <p:strVal val="visible"/>
                                      </p:to>
                                    </p:set>
                                    <p:animEffect transition="in" filter="fade">
                                      <p:cBhvr>
                                        <p:cTn id="142" dur="500"/>
                                        <p:tgtEl>
                                          <p:spTgt spid="124"/>
                                        </p:tgtEl>
                                      </p:cBhvr>
                                    </p:animEffect>
                                    <p:anim calcmode="lin" valueType="num">
                                      <p:cBhvr>
                                        <p:cTn id="143" dur="500" fill="hold"/>
                                        <p:tgtEl>
                                          <p:spTgt spid="124"/>
                                        </p:tgtEl>
                                        <p:attrNameLst>
                                          <p:attrName>ppt_x</p:attrName>
                                        </p:attrNameLst>
                                      </p:cBhvr>
                                      <p:tavLst>
                                        <p:tav tm="0">
                                          <p:val>
                                            <p:strVal val="#ppt_x"/>
                                          </p:val>
                                        </p:tav>
                                        <p:tav tm="100000">
                                          <p:val>
                                            <p:strVal val="#ppt_x"/>
                                          </p:val>
                                        </p:tav>
                                      </p:tavLst>
                                    </p:anim>
                                    <p:anim calcmode="lin" valueType="num">
                                      <p:cBhvr>
                                        <p:cTn id="144" dur="500" fill="hold"/>
                                        <p:tgtEl>
                                          <p:spTgt spid="124"/>
                                        </p:tgtEl>
                                        <p:attrNameLst>
                                          <p:attrName>ppt_y</p:attrName>
                                        </p:attrNameLst>
                                      </p:cBhvr>
                                      <p:tavLst>
                                        <p:tav tm="0">
                                          <p:val>
                                            <p:strVal val="#ppt_y-.1"/>
                                          </p:val>
                                        </p:tav>
                                        <p:tav tm="100000">
                                          <p:val>
                                            <p:strVal val="#ppt_y"/>
                                          </p:val>
                                        </p:tav>
                                      </p:tavLst>
                                    </p:anim>
                                  </p:childTnLst>
                                </p:cTn>
                              </p:par>
                              <p:par>
                                <p:cTn id="145" presetID="53" presetClass="entr" presetSubtype="16" fill="hold" nodeType="withEffect">
                                  <p:stCondLst>
                                    <p:cond delay="1500"/>
                                  </p:stCondLst>
                                  <p:childTnLst>
                                    <p:set>
                                      <p:cBhvr>
                                        <p:cTn id="146" dur="1" fill="hold">
                                          <p:stCondLst>
                                            <p:cond delay="0"/>
                                          </p:stCondLst>
                                        </p:cTn>
                                        <p:tgtEl>
                                          <p:spTgt spid="126"/>
                                        </p:tgtEl>
                                        <p:attrNameLst>
                                          <p:attrName>style.visibility</p:attrName>
                                        </p:attrNameLst>
                                      </p:cBhvr>
                                      <p:to>
                                        <p:strVal val="visible"/>
                                      </p:to>
                                    </p:set>
                                    <p:anim calcmode="lin" valueType="num">
                                      <p:cBhvr>
                                        <p:cTn id="147" dur="500" fill="hold"/>
                                        <p:tgtEl>
                                          <p:spTgt spid="126"/>
                                        </p:tgtEl>
                                        <p:attrNameLst>
                                          <p:attrName>ppt_w</p:attrName>
                                        </p:attrNameLst>
                                      </p:cBhvr>
                                      <p:tavLst>
                                        <p:tav tm="0">
                                          <p:val>
                                            <p:fltVal val="0"/>
                                          </p:val>
                                        </p:tav>
                                        <p:tav tm="100000">
                                          <p:val>
                                            <p:strVal val="#ppt_w"/>
                                          </p:val>
                                        </p:tav>
                                      </p:tavLst>
                                    </p:anim>
                                    <p:anim calcmode="lin" valueType="num">
                                      <p:cBhvr>
                                        <p:cTn id="148" dur="500" fill="hold"/>
                                        <p:tgtEl>
                                          <p:spTgt spid="126"/>
                                        </p:tgtEl>
                                        <p:attrNameLst>
                                          <p:attrName>ppt_h</p:attrName>
                                        </p:attrNameLst>
                                      </p:cBhvr>
                                      <p:tavLst>
                                        <p:tav tm="0">
                                          <p:val>
                                            <p:fltVal val="0"/>
                                          </p:val>
                                        </p:tav>
                                        <p:tav tm="100000">
                                          <p:val>
                                            <p:strVal val="#ppt_h"/>
                                          </p:val>
                                        </p:tav>
                                      </p:tavLst>
                                    </p:anim>
                                    <p:animEffect transition="in" filter="fade">
                                      <p:cBhvr>
                                        <p:cTn id="149" dur="500"/>
                                        <p:tgtEl>
                                          <p:spTgt spid="126"/>
                                        </p:tgtEl>
                                      </p:cBhvr>
                                    </p:animEffect>
                                  </p:childTnLst>
                                </p:cTn>
                              </p:par>
                              <p:par>
                                <p:cTn id="150" presetID="53" presetClass="entr" presetSubtype="16" fill="hold" nodeType="withEffect">
                                  <p:stCondLst>
                                    <p:cond delay="1500"/>
                                  </p:stCondLst>
                                  <p:childTnLst>
                                    <p:set>
                                      <p:cBhvr>
                                        <p:cTn id="151" dur="1" fill="hold">
                                          <p:stCondLst>
                                            <p:cond delay="0"/>
                                          </p:stCondLst>
                                        </p:cTn>
                                        <p:tgtEl>
                                          <p:spTgt spid="129"/>
                                        </p:tgtEl>
                                        <p:attrNameLst>
                                          <p:attrName>style.visibility</p:attrName>
                                        </p:attrNameLst>
                                      </p:cBhvr>
                                      <p:to>
                                        <p:strVal val="visible"/>
                                      </p:to>
                                    </p:set>
                                    <p:anim calcmode="lin" valueType="num">
                                      <p:cBhvr>
                                        <p:cTn id="152" dur="500" fill="hold"/>
                                        <p:tgtEl>
                                          <p:spTgt spid="129"/>
                                        </p:tgtEl>
                                        <p:attrNameLst>
                                          <p:attrName>ppt_w</p:attrName>
                                        </p:attrNameLst>
                                      </p:cBhvr>
                                      <p:tavLst>
                                        <p:tav tm="0">
                                          <p:val>
                                            <p:fltVal val="0"/>
                                          </p:val>
                                        </p:tav>
                                        <p:tav tm="100000">
                                          <p:val>
                                            <p:strVal val="#ppt_w"/>
                                          </p:val>
                                        </p:tav>
                                      </p:tavLst>
                                    </p:anim>
                                    <p:anim calcmode="lin" valueType="num">
                                      <p:cBhvr>
                                        <p:cTn id="153" dur="500" fill="hold"/>
                                        <p:tgtEl>
                                          <p:spTgt spid="129"/>
                                        </p:tgtEl>
                                        <p:attrNameLst>
                                          <p:attrName>ppt_h</p:attrName>
                                        </p:attrNameLst>
                                      </p:cBhvr>
                                      <p:tavLst>
                                        <p:tav tm="0">
                                          <p:val>
                                            <p:fltVal val="0"/>
                                          </p:val>
                                        </p:tav>
                                        <p:tav tm="100000">
                                          <p:val>
                                            <p:strVal val="#ppt_h"/>
                                          </p:val>
                                        </p:tav>
                                      </p:tavLst>
                                    </p:anim>
                                    <p:animEffect transition="in" filter="fade">
                                      <p:cBhvr>
                                        <p:cTn id="154" dur="500"/>
                                        <p:tgtEl>
                                          <p:spTgt spid="129"/>
                                        </p:tgtEl>
                                      </p:cBhvr>
                                    </p:animEffect>
                                  </p:childTnLst>
                                </p:cTn>
                              </p:par>
                              <p:par>
                                <p:cTn id="155" presetID="53" presetClass="entr" presetSubtype="16" fill="hold" nodeType="withEffect">
                                  <p:stCondLst>
                                    <p:cond delay="1500"/>
                                  </p:stCondLst>
                                  <p:childTnLst>
                                    <p:set>
                                      <p:cBhvr>
                                        <p:cTn id="156" dur="1" fill="hold">
                                          <p:stCondLst>
                                            <p:cond delay="0"/>
                                          </p:stCondLst>
                                        </p:cTn>
                                        <p:tgtEl>
                                          <p:spTgt spid="132"/>
                                        </p:tgtEl>
                                        <p:attrNameLst>
                                          <p:attrName>style.visibility</p:attrName>
                                        </p:attrNameLst>
                                      </p:cBhvr>
                                      <p:to>
                                        <p:strVal val="visible"/>
                                      </p:to>
                                    </p:set>
                                    <p:anim calcmode="lin" valueType="num">
                                      <p:cBhvr>
                                        <p:cTn id="157" dur="500" fill="hold"/>
                                        <p:tgtEl>
                                          <p:spTgt spid="132"/>
                                        </p:tgtEl>
                                        <p:attrNameLst>
                                          <p:attrName>ppt_w</p:attrName>
                                        </p:attrNameLst>
                                      </p:cBhvr>
                                      <p:tavLst>
                                        <p:tav tm="0">
                                          <p:val>
                                            <p:fltVal val="0"/>
                                          </p:val>
                                        </p:tav>
                                        <p:tav tm="100000">
                                          <p:val>
                                            <p:strVal val="#ppt_w"/>
                                          </p:val>
                                        </p:tav>
                                      </p:tavLst>
                                    </p:anim>
                                    <p:anim calcmode="lin" valueType="num">
                                      <p:cBhvr>
                                        <p:cTn id="158" dur="500" fill="hold"/>
                                        <p:tgtEl>
                                          <p:spTgt spid="132"/>
                                        </p:tgtEl>
                                        <p:attrNameLst>
                                          <p:attrName>ppt_h</p:attrName>
                                        </p:attrNameLst>
                                      </p:cBhvr>
                                      <p:tavLst>
                                        <p:tav tm="0">
                                          <p:val>
                                            <p:fltVal val="0"/>
                                          </p:val>
                                        </p:tav>
                                        <p:tav tm="100000">
                                          <p:val>
                                            <p:strVal val="#ppt_h"/>
                                          </p:val>
                                        </p:tav>
                                      </p:tavLst>
                                    </p:anim>
                                    <p:animEffect transition="in" filter="fade">
                                      <p:cBhvr>
                                        <p:cTn id="159" dur="500"/>
                                        <p:tgtEl>
                                          <p:spTgt spid="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P spid="88" grpId="0" animBg="1"/>
      <p:bldP spid="89" grpId="0" animBg="1"/>
      <p:bldP spid="90" grpId="0"/>
      <p:bldP spid="91" grpId="0" animBg="1"/>
      <p:bldP spid="92" grpId="0" animBg="1"/>
      <p:bldP spid="93" grpId="0" animBg="1"/>
      <p:bldP spid="94" grpId="0" animBg="1"/>
      <p:bldP spid="95" grpId="0" animBg="1"/>
      <p:bldP spid="96" grpId="0" animBg="1"/>
      <p:bldP spid="97" grpId="0" animBg="1"/>
      <p:bldP spid="98" grpId="0" animBg="1"/>
      <p:bldP spid="99" grpId="0" animBg="1"/>
      <p:bldP spid="100" grpId="0"/>
      <p:bldP spid="101" grpId="0"/>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p:bldP spid="113" grpId="0"/>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p:bldP spid="1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5130061" y="1228841"/>
            <a:ext cx="2533482" cy="2500129"/>
          </a:xfrm>
          <a:prstGeom prst="rect">
            <a:avLst/>
          </a:prstGeom>
        </p:spPr>
        <p:txBody>
          <a:bodyPr wrap="square" lIns="128987" tIns="64495" rIns="128987" bIns="64495">
            <a:spAutoFit/>
          </a:bodyPr>
          <a:lstStyle/>
          <a:p>
            <a:pPr algn="ctr">
              <a:defRPr/>
            </a:pPr>
            <a:r>
              <a:rPr lang="en-US" altLang="zh-CN" sz="15400" kern="0" dirty="0">
                <a:solidFill>
                  <a:schemeClr val="bg1"/>
                </a:solidFill>
                <a:effectLst>
                  <a:glow rad="63500">
                    <a:schemeClr val="bg1">
                      <a:lumMod val="65000"/>
                      <a:alpha val="40000"/>
                    </a:schemeClr>
                  </a:glow>
                </a:effectLst>
                <a:latin typeface="Impact" panose="020B0806030902050204" pitchFamily="34" charset="0"/>
              </a:rPr>
              <a:t>02</a:t>
            </a:r>
            <a:endParaRPr lang="zh-CN" altLang="en-US" sz="15400" kern="0" dirty="0">
              <a:solidFill>
                <a:schemeClr val="bg1"/>
              </a:solidFill>
              <a:effectLst>
                <a:glow rad="63500">
                  <a:schemeClr val="bg1">
                    <a:lumMod val="65000"/>
                    <a:alpha val="40000"/>
                  </a:schemeClr>
                </a:glow>
              </a:effectLst>
              <a:latin typeface="Impact" panose="020B0806030902050204" pitchFamily="34" charset="0"/>
            </a:endParaRPr>
          </a:p>
        </p:txBody>
      </p:sp>
      <p:sp>
        <p:nvSpPr>
          <p:cNvPr id="7" name="TextBox 21"/>
          <p:cNvSpPr txBox="1"/>
          <p:nvPr/>
        </p:nvSpPr>
        <p:spPr>
          <a:xfrm>
            <a:off x="4399116" y="3451371"/>
            <a:ext cx="5383468" cy="697015"/>
          </a:xfrm>
          <a:prstGeom prst="rect">
            <a:avLst/>
          </a:prstGeom>
          <a:noFill/>
        </p:spPr>
        <p:txBody>
          <a:bodyPr wrap="square" lIns="121549" tIns="60752" rIns="121549" bIns="60752" rtlCol="0">
            <a:spAutoFit/>
          </a:bodyPr>
          <a:lstStyle/>
          <a:p>
            <a:pPr eaLnBrk="1" hangingPunct="1"/>
            <a:r>
              <a:rPr lang="zh-CN" altLang="en-US" sz="3730" b="1" dirty="0">
                <a:solidFill>
                  <a:schemeClr val="bg1"/>
                </a:solidFill>
                <a:latin typeface="微软雅黑" panose="020B0503020204020204" pitchFamily="34" charset="-122"/>
                <a:ea typeface="微软雅黑" panose="020B0503020204020204" pitchFamily="34" charset="-122"/>
              </a:rPr>
              <a:t>单击输入标题文字</a:t>
            </a:r>
          </a:p>
        </p:txBody>
      </p:sp>
      <p:sp>
        <p:nvSpPr>
          <p:cNvPr id="8" name="Text Box 40"/>
          <p:cNvSpPr txBox="1">
            <a:spLocks noChangeArrowheads="1"/>
          </p:cNvSpPr>
          <p:nvPr/>
        </p:nvSpPr>
        <p:spPr bwMode="gray">
          <a:xfrm>
            <a:off x="4399116" y="4177881"/>
            <a:ext cx="4032114" cy="633763"/>
          </a:xfrm>
          <a:prstGeom prst="rect">
            <a:avLst/>
          </a:prstGeom>
          <a:noFill/>
          <a:ln w="9525">
            <a:noFill/>
            <a:miter lim="800000"/>
          </a:ln>
        </p:spPr>
        <p:txBody>
          <a:bodyPr wrap="square">
            <a:spAutoFit/>
          </a:bodyPr>
          <a:lstStyle/>
          <a:p>
            <a:pPr lvl="0">
              <a:lnSpc>
                <a:spcPct val="120000"/>
              </a:lnSpc>
              <a:defRPr/>
            </a:pPr>
            <a:r>
              <a:rPr lang="zh-CN" altLang="en-US" sz="1465" kern="0" dirty="0">
                <a:solidFill>
                  <a:schemeClr val="bg1"/>
                </a:solidFill>
                <a:latin typeface="微软雅黑" panose="020B0503020204020204" pitchFamily="34" charset="-122"/>
                <a:ea typeface="微软雅黑" panose="020B0503020204020204" pitchFamily="34" charset="-122"/>
              </a:rPr>
              <a:t>在此单击此处输入文字单击此处输入文字单击此处输入文字单击此处输入文字单击此处输入</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iterate type="lt">
                                    <p:tmPct val="18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4*#ppt_w"/>
                                          </p:val>
                                        </p:tav>
                                        <p:tav tm="100000">
                                          <p:val>
                                            <p:strVal val="#ppt_w"/>
                                          </p:val>
                                        </p:tav>
                                      </p:tavLst>
                                    </p:anim>
                                    <p:anim calcmode="lin" valueType="num">
                                      <p:cBhvr>
                                        <p:cTn id="8" dur="500" fill="hold"/>
                                        <p:tgtEl>
                                          <p:spTgt spid="6"/>
                                        </p:tgtEl>
                                        <p:attrNameLst>
                                          <p:attrName>ppt_h</p:attrName>
                                        </p:attrNameLst>
                                      </p:cBhvr>
                                      <p:tavLst>
                                        <p:tav tm="0">
                                          <p:val>
                                            <p:strVal val="4*#ppt_h"/>
                                          </p:val>
                                        </p:tav>
                                        <p:tav tm="100000">
                                          <p:val>
                                            <p:strVal val="#ppt_h"/>
                                          </p:val>
                                        </p:tav>
                                      </p:tavLst>
                                    </p:anim>
                                  </p:childTnLst>
                                </p:cTn>
                              </p:par>
                            </p:childTnLst>
                          </p:cTn>
                        </p:par>
                        <p:par>
                          <p:cTn id="9" fill="hold">
                            <p:stCondLst>
                              <p:cond delay="589"/>
                            </p:stCondLst>
                            <p:childTnLst>
                              <p:par>
                                <p:cTn id="10" presetID="2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p:stCondLst>
                              <p:cond delay="1089"/>
                            </p:stCondLst>
                            <p:childTnLst>
                              <p:par>
                                <p:cTn id="14" presetID="42"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750"/>
                                        <p:tgtEl>
                                          <p:spTgt spid="8"/>
                                        </p:tgtEl>
                                      </p:cBhvr>
                                    </p:animEffect>
                                    <p:anim calcmode="lin" valueType="num">
                                      <p:cBhvr>
                                        <p:cTn id="17" dur="750" fill="hold"/>
                                        <p:tgtEl>
                                          <p:spTgt spid="8"/>
                                        </p:tgtEl>
                                        <p:attrNameLst>
                                          <p:attrName>ppt_x</p:attrName>
                                        </p:attrNameLst>
                                      </p:cBhvr>
                                      <p:tavLst>
                                        <p:tav tm="0">
                                          <p:val>
                                            <p:strVal val="#ppt_x"/>
                                          </p:val>
                                        </p:tav>
                                        <p:tav tm="100000">
                                          <p:val>
                                            <p:strVal val="#ppt_x"/>
                                          </p:val>
                                        </p:tav>
                                      </p:tavLst>
                                    </p:anim>
                                    <p:anim calcmode="lin" valueType="num">
                                      <p:cBhvr>
                                        <p:cTn id="18" dur="75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1c220c1d31ac859f2eb64178f9260159bcadeba"/>
  <p:tag name="ISPRING_PRESENTATION_TITLE" val="PowerPoint 演示文稿"/>
</p:tagLst>
</file>

<file path=ppt/theme/theme1.xml><?xml version="1.0" encoding="utf-8"?>
<a:theme xmlns:a="http://schemas.openxmlformats.org/drawingml/2006/main" name=" www.2ppt.com">
  <a:themeElements>
    <a:clrScheme name="自定义 752">
      <a:dk1>
        <a:sysClr val="windowText" lastClr="000000"/>
      </a:dk1>
      <a:lt1>
        <a:sysClr val="window" lastClr="FFFFFF"/>
      </a:lt1>
      <a:dk2>
        <a:srgbClr val="254077"/>
      </a:dk2>
      <a:lt2>
        <a:srgbClr val="E7E6E6"/>
      </a:lt2>
      <a:accent1>
        <a:srgbClr val="255D97"/>
      </a:accent1>
      <a:accent2>
        <a:srgbClr val="254077"/>
      </a:accent2>
      <a:accent3>
        <a:srgbClr val="255D97"/>
      </a:accent3>
      <a:accent4>
        <a:srgbClr val="254077"/>
      </a:accent4>
      <a:accent5>
        <a:srgbClr val="255D97"/>
      </a:accent5>
      <a:accent6>
        <a:srgbClr val="254077"/>
      </a:accent6>
      <a:hlink>
        <a:srgbClr val="0563C1"/>
      </a:hlink>
      <a:folHlink>
        <a:srgbClr val="954F72"/>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2472</Words>
  <Application>Microsoft Office PowerPoint</Application>
  <PresentationFormat>宽屏</PresentationFormat>
  <Paragraphs>265</Paragraphs>
  <Slides>25</Slides>
  <Notes>25</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25</vt:i4>
      </vt:variant>
    </vt:vector>
  </HeadingPairs>
  <TitlesOfParts>
    <vt:vector size="40" baseType="lpstr">
      <vt:lpstr>Lato Light</vt:lpstr>
      <vt:lpstr>方正兰亭黑_GBK</vt:lpstr>
      <vt:lpstr>方正兰亭细黑_GBK_M</vt:lpstr>
      <vt:lpstr>华文黑体</vt:lpstr>
      <vt:lpstr>宋体</vt:lpstr>
      <vt:lpstr>微软雅黑</vt:lpstr>
      <vt:lpstr>微软雅黑 Light</vt:lpstr>
      <vt:lpstr>Agency FB</vt:lpstr>
      <vt:lpstr>Arial</vt:lpstr>
      <vt:lpstr>Arial Black</vt:lpstr>
      <vt:lpstr>Bodoni MT</vt:lpstr>
      <vt:lpstr>Calibri</vt:lpstr>
      <vt:lpstr>Impact</vt:lpstr>
      <vt:lpstr>Segoe UI</vt:lpstr>
      <vt:lpstr> www.2ppt.com</vt:lpstr>
      <vt:lpstr>PowerPoint 演示文稿</vt:lpstr>
      <vt:lpstr>PowerPoint 演示文稿</vt:lpstr>
      <vt:lpstr>PowerPoint 演示文稿</vt:lpstr>
      <vt:lpstr>单击此处添加标题</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单击此处添加标题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2022-03-16T03:09:41Z</dcterms:created>
  <dcterms:modified xsi:type="dcterms:W3CDTF">2023-01-10T05:44:04Z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0EC0BD6EE8AA490CBDF9FEB59CBFE447</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