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405" r:id="rId2"/>
    <p:sldId id="359" r:id="rId3"/>
    <p:sldId id="381" r:id="rId4"/>
    <p:sldId id="401" r:id="rId5"/>
    <p:sldId id="304" r:id="rId6"/>
    <p:sldId id="384" r:id="rId7"/>
    <p:sldId id="266" r:id="rId8"/>
    <p:sldId id="395" r:id="rId9"/>
    <p:sldId id="377" r:id="rId10"/>
    <p:sldId id="305" r:id="rId11"/>
    <p:sldId id="388" r:id="rId12"/>
    <p:sldId id="382" r:id="rId13"/>
    <p:sldId id="396" r:id="rId14"/>
    <p:sldId id="306" r:id="rId15"/>
    <p:sldId id="370" r:id="rId16"/>
    <p:sldId id="314" r:id="rId17"/>
    <p:sldId id="380" r:id="rId18"/>
    <p:sldId id="397" r:id="rId19"/>
    <p:sldId id="373" r:id="rId20"/>
    <p:sldId id="374" r:id="rId21"/>
    <p:sldId id="307" r:id="rId22"/>
    <p:sldId id="398" r:id="rId23"/>
    <p:sldId id="383" r:id="rId24"/>
    <p:sldId id="390" r:id="rId25"/>
    <p:sldId id="386" r:id="rId26"/>
    <p:sldId id="393" r:id="rId2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558E"/>
    <a:srgbClr val="007CD0"/>
    <a:srgbClr val="0099FF"/>
    <a:srgbClr val="006F96"/>
    <a:srgbClr val="0077C8"/>
    <a:srgbClr val="3399FF"/>
    <a:srgbClr val="000000"/>
    <a:srgbClr val="EAEAEA"/>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584" autoAdjust="0"/>
  </p:normalViewPr>
  <p:slideViewPr>
    <p:cSldViewPr>
      <p:cViewPr>
        <p:scale>
          <a:sx n="66" d="100"/>
          <a:sy n="66" d="100"/>
        </p:scale>
        <p:origin x="-3036" y="-1812"/>
      </p:cViewPr>
      <p:guideLst>
        <p:guide orient="horz" pos="1620"/>
        <p:guide pos="2880"/>
        <p:guide pos="295"/>
        <p:guide pos="5465"/>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0FE7A-E46C-481B-A474-94F0023DF0E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D6A01-66A6-41DB-92CC-920FC3B03F6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6D6A01-66A6-41DB-92CC-920FC3B03F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6D6A01-66A6-41DB-92CC-920FC3B03F6E}"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7904418" y="4659982"/>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pic>
        <p:nvPicPr>
          <p:cNvPr id="2" name="Picture 2" descr="C:\Users\Admin\Desktop\shutterstock_129456278 [转换].jpg"/>
          <p:cNvPicPr>
            <a:picLocks noChangeAspect="1" noChangeArrowheads="1"/>
          </p:cNvPicPr>
          <p:nvPr userDrawn="1"/>
        </p:nvPicPr>
        <p:blipFill rotWithShape="1">
          <a:blip r:embed="rId6" cstate="screen">
            <a:extLst>
              <a:ext uri="{BEBA8EAE-BF5A-486C-A8C5-ECC9F3942E4B}">
                <a14:imgProps xmlns:a14="http://schemas.microsoft.com/office/drawing/2010/main">
                  <a14:imgLayer r:embed="rId7">
                    <a14:imgEffect>
                      <a14:brightnessContrast contrast="20000"/>
                    </a14:imgEffect>
                  </a14:imgLayer>
                </a14:imgProps>
              </a:ext>
            </a:extLst>
          </a:blip>
          <a:srcRect/>
          <a:stretch>
            <a:fillRect/>
          </a:stretch>
        </p:blipFill>
        <p:spPr bwMode="auto">
          <a:xfrm>
            <a:off x="0" y="0"/>
            <a:ext cx="9145588" cy="51450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54" y="0"/>
            <a:ext cx="9141291" cy="5143500"/>
          </a:xfrm>
          <a:prstGeom prst="rect">
            <a:avLst/>
          </a:prstGeom>
        </p:spPr>
      </p:pic>
      <p:sp>
        <p:nvSpPr>
          <p:cNvPr id="47" name="TextBox 13"/>
          <p:cNvSpPr txBox="1">
            <a:spLocks noChangeArrowheads="1"/>
          </p:cNvSpPr>
          <p:nvPr/>
        </p:nvSpPr>
        <p:spPr bwMode="auto">
          <a:xfrm>
            <a:off x="254534" y="215535"/>
            <a:ext cx="609497" cy="40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7" tIns="45728" rIns="91457" bIns="45728">
            <a:spAutoFit/>
          </a:bodyPr>
          <a:lstStyle>
            <a:lvl1pPr defTabSz="1152525" eaLnBrk="0" hangingPunct="0">
              <a:defRPr>
                <a:solidFill>
                  <a:schemeClr val="tx1"/>
                </a:solidFill>
                <a:latin typeface="Arial" panose="020B0604020202020204" pitchFamily="34" charset="0"/>
              </a:defRPr>
            </a:lvl1pPr>
            <a:lvl2pPr marL="936625" indent="-360680" defTabSz="1152525" eaLnBrk="0" hangingPunct="0">
              <a:defRPr>
                <a:solidFill>
                  <a:schemeClr val="tx1"/>
                </a:solidFill>
                <a:latin typeface="Arial" panose="020B0604020202020204" pitchFamily="34" charset="0"/>
              </a:defRPr>
            </a:lvl2pPr>
            <a:lvl3pPr marL="1440180" indent="-287655" defTabSz="1152525" eaLnBrk="0" hangingPunct="0">
              <a:defRPr>
                <a:solidFill>
                  <a:schemeClr val="tx1"/>
                </a:solidFill>
                <a:latin typeface="Arial" panose="020B0604020202020204" pitchFamily="34" charset="0"/>
              </a:defRPr>
            </a:lvl3pPr>
            <a:lvl4pPr marL="2016125" indent="-287655" defTabSz="1152525" eaLnBrk="0" hangingPunct="0">
              <a:defRPr>
                <a:solidFill>
                  <a:schemeClr val="tx1"/>
                </a:solidFill>
                <a:latin typeface="Arial" panose="020B0604020202020204" pitchFamily="34" charset="0"/>
              </a:defRPr>
            </a:lvl4pPr>
            <a:lvl5pPr marL="2592705" indent="-287655" defTabSz="1152525" eaLnBrk="0" hangingPunct="0">
              <a:defRPr>
                <a:solidFill>
                  <a:schemeClr val="tx1"/>
                </a:solidFill>
                <a:latin typeface="Arial" panose="020B0604020202020204" pitchFamily="34" charset="0"/>
              </a:defRPr>
            </a:lvl5pPr>
            <a:lvl6pPr marL="3049905" indent="-287655" algn="ctr" defTabSz="1152525" eaLnBrk="0" fontAlgn="base" hangingPunct="0">
              <a:spcBef>
                <a:spcPct val="0"/>
              </a:spcBef>
              <a:spcAft>
                <a:spcPct val="0"/>
              </a:spcAft>
              <a:defRPr>
                <a:solidFill>
                  <a:schemeClr val="tx1"/>
                </a:solidFill>
                <a:latin typeface="Arial" panose="020B0604020202020204" pitchFamily="34" charset="0"/>
              </a:defRPr>
            </a:lvl6pPr>
            <a:lvl7pPr marL="3507105" indent="-287655" algn="ctr" defTabSz="1152525" eaLnBrk="0" fontAlgn="base" hangingPunct="0">
              <a:spcBef>
                <a:spcPct val="0"/>
              </a:spcBef>
              <a:spcAft>
                <a:spcPct val="0"/>
              </a:spcAft>
              <a:defRPr>
                <a:solidFill>
                  <a:schemeClr val="tx1"/>
                </a:solidFill>
                <a:latin typeface="Arial" panose="020B0604020202020204" pitchFamily="34" charset="0"/>
              </a:defRPr>
            </a:lvl7pPr>
            <a:lvl8pPr marL="3964305" indent="-287655" algn="ctr" defTabSz="1152525" eaLnBrk="0" fontAlgn="base" hangingPunct="0">
              <a:spcBef>
                <a:spcPct val="0"/>
              </a:spcBef>
              <a:spcAft>
                <a:spcPct val="0"/>
              </a:spcAft>
              <a:defRPr>
                <a:solidFill>
                  <a:schemeClr val="tx1"/>
                </a:solidFill>
                <a:latin typeface="Arial" panose="020B0604020202020204" pitchFamily="34" charset="0"/>
              </a:defRPr>
            </a:lvl8pPr>
            <a:lvl9pPr marL="4421505" indent="-287655" algn="ctr" defTabSz="1152525"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zh-CN" sz="2000" dirty="0">
                <a:solidFill>
                  <a:srgbClr val="C00000"/>
                </a:solidFill>
                <a:latin typeface="Agency FB" panose="020B0503020202020204" pitchFamily="34" charset="0"/>
                <a:ea typeface="微软雅黑" panose="020B0503020204020204" pitchFamily="34" charset="-122"/>
              </a:rPr>
              <a:t>LOGO</a:t>
            </a:r>
            <a:endParaRPr lang="zh-CN" altLang="en-US" sz="2000" dirty="0">
              <a:solidFill>
                <a:srgbClr val="C00000"/>
              </a:solidFill>
              <a:latin typeface="Agency FB" panose="020B0503020202020204" pitchFamily="34" charset="0"/>
              <a:ea typeface="微软雅黑" panose="020B0503020204020204" pitchFamily="34" charset="-122"/>
            </a:endParaRPr>
          </a:p>
        </p:txBody>
      </p:sp>
      <p:sp>
        <p:nvSpPr>
          <p:cNvPr id="88" name="等腰三角形 87"/>
          <p:cNvSpPr>
            <a:spLocks noChangeArrowheads="1"/>
          </p:cNvSpPr>
          <p:nvPr/>
        </p:nvSpPr>
        <p:spPr bwMode="auto">
          <a:xfrm rot="5400000">
            <a:off x="-30279" y="273549"/>
            <a:ext cx="259649" cy="246975"/>
          </a:xfrm>
          <a:prstGeom prst="triangle">
            <a:avLst>
              <a:gd name="adj" fmla="val 50000"/>
            </a:avLst>
          </a:prstGeom>
          <a:solidFill>
            <a:srgbClr val="C00000"/>
          </a:solidFill>
          <a:ln>
            <a:noFill/>
          </a:ln>
        </p:spPr>
        <p:txBody>
          <a:bodyPr rot="10800000" vert="eaVert" lIns="91457" tIns="45728" rIns="91457" bIns="45728" anchor="ctr"/>
          <a:lstStyle/>
          <a:p>
            <a:pPr defTabSz="915035"/>
            <a:endParaRPr lang="zh-CN" altLang="en-US" sz="1800">
              <a:solidFill>
                <a:srgbClr val="136CBD"/>
              </a:solidFill>
              <a:latin typeface="Calibri" panose="020F0502020204030204" pitchFamily="34" charset="0"/>
              <a:ea typeface="宋体" panose="02010600030101010101" pitchFamily="2" charset="-122"/>
            </a:endParaRPr>
          </a:p>
        </p:txBody>
      </p:sp>
      <p:pic>
        <p:nvPicPr>
          <p:cNvPr id="4" name="图片 3"/>
          <p:cNvPicPr>
            <a:picLocks noChangeAspect="1"/>
          </p:cNvPicPr>
          <p:nvPr/>
        </p:nvPicPr>
        <p:blipFill rotWithShape="1">
          <a:blip r:embed="rId4" cstate="screen"/>
          <a:srcRect b="-2"/>
          <a:stretch>
            <a:fillRect/>
          </a:stretch>
        </p:blipFill>
        <p:spPr>
          <a:xfrm>
            <a:off x="683569" y="2355726"/>
            <a:ext cx="7704856" cy="2787774"/>
          </a:xfrm>
          <a:prstGeom prst="rect">
            <a:avLst/>
          </a:prstGeom>
        </p:spPr>
      </p:pic>
      <p:cxnSp>
        <p:nvCxnSpPr>
          <p:cNvPr id="53" name="直接连接符 52"/>
          <p:cNvCxnSpPr/>
          <p:nvPr/>
        </p:nvCxnSpPr>
        <p:spPr>
          <a:xfrm>
            <a:off x="2329404" y="2916932"/>
            <a:ext cx="457631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圆角矩形 53"/>
          <p:cNvSpPr/>
          <p:nvPr/>
        </p:nvSpPr>
        <p:spPr>
          <a:xfrm>
            <a:off x="3420056" y="2772916"/>
            <a:ext cx="2592288"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 www.PPT818.com</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5" cstate="screen"/>
          <a:srcRect/>
          <a:stretch>
            <a:fillRect/>
          </a:stretch>
        </p:blipFill>
        <p:spPr>
          <a:xfrm>
            <a:off x="1547847" y="1419622"/>
            <a:ext cx="6336705" cy="1152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anim calcmode="lin" valueType="num">
                                      <p:cBhvr>
                                        <p:cTn id="12" dur="750" fill="hold"/>
                                        <p:tgtEl>
                                          <p:spTgt spid="4"/>
                                        </p:tgtEl>
                                        <p:attrNameLst>
                                          <p:attrName>ppt_x</p:attrName>
                                        </p:attrNameLst>
                                      </p:cBhvr>
                                      <p:tavLst>
                                        <p:tav tm="0">
                                          <p:val>
                                            <p:strVal val="#ppt_x"/>
                                          </p:val>
                                        </p:tav>
                                        <p:tav tm="100000">
                                          <p:val>
                                            <p:strVal val="#ppt_x"/>
                                          </p:val>
                                        </p:tav>
                                      </p:tavLst>
                                    </p:anim>
                                    <p:anim calcmode="lin" valueType="num">
                                      <p:cBhvr>
                                        <p:cTn id="13" dur="7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fill="hold"/>
                                        <p:tgtEl>
                                          <p:spTgt spid="88"/>
                                        </p:tgtEl>
                                        <p:attrNameLst>
                                          <p:attrName>ppt_x</p:attrName>
                                        </p:attrNameLst>
                                      </p:cBhvr>
                                      <p:tavLst>
                                        <p:tav tm="0">
                                          <p:val>
                                            <p:strVal val="0-#ppt_w/2"/>
                                          </p:val>
                                        </p:tav>
                                        <p:tav tm="100000">
                                          <p:val>
                                            <p:strVal val="#ppt_x"/>
                                          </p:val>
                                        </p:tav>
                                      </p:tavLst>
                                    </p:anim>
                                    <p:anim calcmode="lin" valueType="num">
                                      <p:cBhvr additive="base">
                                        <p:cTn id="24" dur="500" fill="hold"/>
                                        <p:tgtEl>
                                          <p:spTgt spid="8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par>
                          <p:cTn id="31" fill="hold">
                            <p:stCondLst>
                              <p:cond delay="3500"/>
                            </p:stCondLst>
                            <p:childTnLst>
                              <p:par>
                                <p:cTn id="32" presetID="16" presetClass="entr" presetSubtype="21"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arn(inVertical)">
                                      <p:cBhvr>
                                        <p:cTn id="34" dur="500"/>
                                        <p:tgtEl>
                                          <p:spTgt spid="53"/>
                                        </p:tgtEl>
                                      </p:cBhvr>
                                    </p:animEffect>
                                  </p:childTnLst>
                                </p:cTn>
                              </p:par>
                            </p:childTnLst>
                          </p:cTn>
                        </p:par>
                        <p:par>
                          <p:cTn id="35" fill="hold">
                            <p:stCondLst>
                              <p:cond delay="4000"/>
                            </p:stCondLst>
                            <p:childTnLst>
                              <p:par>
                                <p:cTn id="36" presetID="16" presetClass="entr" presetSubtype="37"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barn(outVertical)">
                                      <p:cBhvr>
                                        <p:cTn id="3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8"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02</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圆角矩形 128"/>
          <p:cNvSpPr/>
          <p:nvPr/>
        </p:nvSpPr>
        <p:spPr bwMode="auto">
          <a:xfrm>
            <a:off x="1043608" y="3143398"/>
            <a:ext cx="3168650" cy="1368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130" name="矩形 87"/>
          <p:cNvSpPr>
            <a:spLocks noChangeArrowheads="1"/>
          </p:cNvSpPr>
          <p:nvPr/>
        </p:nvSpPr>
        <p:spPr bwMode="auto">
          <a:xfrm>
            <a:off x="1157684" y="3732031"/>
            <a:ext cx="2940498"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131" name="圆角矩形 130"/>
          <p:cNvSpPr/>
          <p:nvPr/>
        </p:nvSpPr>
        <p:spPr bwMode="auto">
          <a:xfrm>
            <a:off x="1043608" y="987574"/>
            <a:ext cx="3168650" cy="1366837"/>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32" name="矩形 87"/>
          <p:cNvSpPr>
            <a:spLocks noChangeArrowheads="1"/>
          </p:cNvSpPr>
          <p:nvPr/>
        </p:nvSpPr>
        <p:spPr bwMode="auto">
          <a:xfrm>
            <a:off x="1073212" y="1234861"/>
            <a:ext cx="3109451"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133" name="Half Frame 12"/>
          <p:cNvSpPr/>
          <p:nvPr/>
        </p:nvSpPr>
        <p:spPr>
          <a:xfrm rot="8097294">
            <a:off x="4357869" y="2383932"/>
            <a:ext cx="500039" cy="549505"/>
          </a:xfrm>
          <a:prstGeom prst="halfFrame">
            <a:avLst/>
          </a:prstGeom>
          <a:solidFill>
            <a:schemeClr val="tx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grpSp>
        <p:nvGrpSpPr>
          <p:cNvPr id="134" name="组合 133"/>
          <p:cNvGrpSpPr/>
          <p:nvPr/>
        </p:nvGrpSpPr>
        <p:grpSpPr>
          <a:xfrm>
            <a:off x="1691680" y="2051154"/>
            <a:ext cx="1800200" cy="574060"/>
            <a:chOff x="814328" y="3219334"/>
            <a:chExt cx="1356392" cy="432536"/>
          </a:xfrm>
        </p:grpSpPr>
        <p:grpSp>
          <p:nvGrpSpPr>
            <p:cNvPr id="135" name="组合 134"/>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37" name="圆角矩形 1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8" name="圆角矩形 13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36" name="TextBox 135"/>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rgbClr val="C00000"/>
                  </a:solidFill>
                  <a:cs typeface="宋体" panose="02010600030101010101" pitchFamily="2" charset="-122"/>
                </a:rPr>
                <a:t>填加标题</a:t>
              </a:r>
              <a:endParaRPr lang="zh-CN" altLang="zh-CN" sz="1800" dirty="0">
                <a:solidFill>
                  <a:srgbClr val="C00000"/>
                </a:solidFill>
                <a:cs typeface="宋体" panose="02010600030101010101" pitchFamily="2" charset="-122"/>
              </a:endParaRPr>
            </a:p>
          </p:txBody>
        </p:sp>
      </p:grpSp>
      <p:grpSp>
        <p:nvGrpSpPr>
          <p:cNvPr id="139" name="组合 138"/>
          <p:cNvGrpSpPr/>
          <p:nvPr/>
        </p:nvGrpSpPr>
        <p:grpSpPr>
          <a:xfrm>
            <a:off x="1691680" y="2856366"/>
            <a:ext cx="1800200" cy="574060"/>
            <a:chOff x="814328" y="3219334"/>
            <a:chExt cx="1356392" cy="432536"/>
          </a:xfrm>
        </p:grpSpPr>
        <p:grpSp>
          <p:nvGrpSpPr>
            <p:cNvPr id="140" name="组合 139"/>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42" name="圆角矩形 1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43" name="圆角矩形 1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41" name="TextBox 140"/>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rgbClr val="C00000"/>
                  </a:solidFill>
                  <a:cs typeface="宋体" panose="02010600030101010101" pitchFamily="2" charset="-122"/>
                </a:rPr>
                <a:t>填加标题</a:t>
              </a:r>
              <a:endParaRPr lang="zh-CN" altLang="zh-CN" sz="1800" dirty="0">
                <a:solidFill>
                  <a:srgbClr val="C00000"/>
                </a:solidFill>
                <a:cs typeface="宋体" panose="02010600030101010101" pitchFamily="2" charset="-122"/>
              </a:endParaRPr>
            </a:p>
          </p:txBody>
        </p:sp>
      </p:grpSp>
      <p:grpSp>
        <p:nvGrpSpPr>
          <p:cNvPr id="144" name="组合 143"/>
          <p:cNvGrpSpPr/>
          <p:nvPr/>
        </p:nvGrpSpPr>
        <p:grpSpPr>
          <a:xfrm>
            <a:off x="5431938" y="2067692"/>
            <a:ext cx="1300302" cy="1300300"/>
            <a:chOff x="304800" y="673100"/>
            <a:chExt cx="4000500" cy="4000500"/>
          </a:xfrm>
          <a:effectLst>
            <a:outerShdw blurRad="444500" dist="254000" dir="8100000" algn="tr" rotWithShape="0">
              <a:prstClr val="black">
                <a:alpha val="50000"/>
              </a:prstClr>
            </a:outerShdw>
          </a:effectLst>
        </p:grpSpPr>
        <p:sp>
          <p:nvSpPr>
            <p:cNvPr id="145" name="同心圆 1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46" name="椭圆 1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47" name="TextBox 146"/>
          <p:cNvSpPr txBox="1"/>
          <p:nvPr/>
        </p:nvSpPr>
        <p:spPr>
          <a:xfrm>
            <a:off x="5737477" y="2402978"/>
            <a:ext cx="667494" cy="61555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000" dirty="0">
                <a:solidFill>
                  <a:srgbClr val="C00000"/>
                </a:solidFill>
                <a:cs typeface="宋体" panose="02010600030101010101" pitchFamily="2" charset="-122"/>
              </a:rPr>
              <a:t>填加</a:t>
            </a:r>
            <a:endParaRPr lang="en-US" altLang="zh-CN" sz="2000" dirty="0">
              <a:solidFill>
                <a:srgbClr val="C00000"/>
              </a:solidFill>
              <a:cs typeface="宋体" panose="02010600030101010101" pitchFamily="2" charset="-122"/>
            </a:endParaRPr>
          </a:p>
          <a:p>
            <a:pPr lvl="0"/>
            <a:r>
              <a:rPr lang="zh-CN" altLang="en-US" sz="2000" dirty="0">
                <a:solidFill>
                  <a:srgbClr val="C00000"/>
                </a:solidFill>
                <a:cs typeface="宋体" panose="02010600030101010101" pitchFamily="2" charset="-122"/>
              </a:rPr>
              <a:t>标题</a:t>
            </a:r>
            <a:endParaRPr lang="zh-CN" altLang="zh-CN" sz="2000" dirty="0">
              <a:solidFill>
                <a:srgbClr val="C00000"/>
              </a:solidFill>
              <a:cs typeface="宋体" panose="02010600030101010101" pitchFamily="2" charset="-122"/>
            </a:endParaRPr>
          </a:p>
        </p:txBody>
      </p:sp>
      <p:pic>
        <p:nvPicPr>
          <p:cNvPr id="148" name="图片 30" descr="未标题-3.png"/>
          <p:cNvPicPr>
            <a:picLocks noChangeAspect="1" noChangeArrowheads="1"/>
          </p:cNvPicPr>
          <p:nvPr/>
        </p:nvPicPr>
        <p:blipFill>
          <a:blip r:embed="rId2"/>
          <a:srcRect/>
          <a:stretch>
            <a:fillRect/>
          </a:stretch>
        </p:blipFill>
        <p:spPr bwMode="auto">
          <a:xfrm>
            <a:off x="6948264" y="1658153"/>
            <a:ext cx="1800200" cy="3299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52" presetClass="entr" presetSubtype="0" fill="hold" nodeType="afterEffect">
                                  <p:stCondLst>
                                    <p:cond delay="0"/>
                                  </p:stCondLst>
                                  <p:childTnLst>
                                    <p:set>
                                      <p:cBhvr>
                                        <p:cTn id="22" dur="1" fill="hold">
                                          <p:stCondLst>
                                            <p:cond delay="0"/>
                                          </p:stCondLst>
                                        </p:cTn>
                                        <p:tgtEl>
                                          <p:spTgt spid="148"/>
                                        </p:tgtEl>
                                        <p:attrNameLst>
                                          <p:attrName>style.visibility</p:attrName>
                                        </p:attrNameLst>
                                      </p:cBhvr>
                                      <p:to>
                                        <p:strVal val="visible"/>
                                      </p:to>
                                    </p:set>
                                    <p:animScale>
                                      <p:cBhvr>
                                        <p:cTn id="23" dur="1000" decel="50000" fill="hold">
                                          <p:stCondLst>
                                            <p:cond delay="0"/>
                                          </p:stCondLst>
                                        </p:cTn>
                                        <p:tgtEl>
                                          <p:spTgt spid="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148"/>
                                        </p:tgtEl>
                                        <p:attrNameLst>
                                          <p:attrName>ppt_x</p:attrName>
                                          <p:attrName>ppt_y</p:attrName>
                                        </p:attrNameLst>
                                      </p:cBhvr>
                                      <p:rCtr x="0" y="0"/>
                                    </p:animMotion>
                                    <p:animEffect>
                                      <p:cBhvr>
                                        <p:cTn id="25" dur="1000"/>
                                        <p:tgtEl>
                                          <p:spTgt spid="148"/>
                                        </p:tgtEl>
                                      </p:cBhvr>
                                    </p:animEffect>
                                  </p:childTnLst>
                                </p:cTn>
                              </p:par>
                            </p:childTnLst>
                          </p:cTn>
                        </p:par>
                        <p:par>
                          <p:cTn id="26" fill="hold">
                            <p:stCondLst>
                              <p:cond delay="2279"/>
                            </p:stCondLst>
                            <p:childTnLst>
                              <p:par>
                                <p:cTn id="27" presetID="53" presetClass="entr" presetSubtype="16" fill="hold"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p:cTn id="29" dur="500" fill="hold"/>
                                        <p:tgtEl>
                                          <p:spTgt spid="134"/>
                                        </p:tgtEl>
                                        <p:attrNameLst>
                                          <p:attrName>ppt_w</p:attrName>
                                        </p:attrNameLst>
                                      </p:cBhvr>
                                      <p:tavLst>
                                        <p:tav tm="0">
                                          <p:val>
                                            <p:fltVal val="0"/>
                                          </p:val>
                                        </p:tav>
                                        <p:tav tm="100000">
                                          <p:val>
                                            <p:strVal val="#ppt_w"/>
                                          </p:val>
                                        </p:tav>
                                      </p:tavLst>
                                    </p:anim>
                                    <p:anim calcmode="lin" valueType="num">
                                      <p:cBhvr>
                                        <p:cTn id="30" dur="500" fill="hold"/>
                                        <p:tgtEl>
                                          <p:spTgt spid="134"/>
                                        </p:tgtEl>
                                        <p:attrNameLst>
                                          <p:attrName>ppt_h</p:attrName>
                                        </p:attrNameLst>
                                      </p:cBhvr>
                                      <p:tavLst>
                                        <p:tav tm="0">
                                          <p:val>
                                            <p:fltVal val="0"/>
                                          </p:val>
                                        </p:tav>
                                        <p:tav tm="100000">
                                          <p:val>
                                            <p:strVal val="#ppt_h"/>
                                          </p:val>
                                        </p:tav>
                                      </p:tavLst>
                                    </p:anim>
                                    <p:animEffect transition="in" filter="fade">
                                      <p:cBhvr>
                                        <p:cTn id="31" dur="500"/>
                                        <p:tgtEl>
                                          <p:spTgt spid="134"/>
                                        </p:tgtEl>
                                      </p:cBhvr>
                                    </p:animEffect>
                                  </p:childTnLst>
                                </p:cTn>
                              </p:par>
                            </p:childTnLst>
                          </p:cTn>
                        </p:par>
                        <p:par>
                          <p:cTn id="32" fill="hold">
                            <p:stCondLst>
                              <p:cond delay="2779"/>
                            </p:stCondLst>
                            <p:childTnLst>
                              <p:par>
                                <p:cTn id="33" presetID="53" presetClass="entr" presetSubtype="16" fill="hold" nodeType="afterEffect">
                                  <p:stCondLst>
                                    <p:cond delay="0"/>
                                  </p:stCondLst>
                                  <p:childTnLst>
                                    <p:set>
                                      <p:cBhvr>
                                        <p:cTn id="34" dur="1" fill="hold">
                                          <p:stCondLst>
                                            <p:cond delay="0"/>
                                          </p:stCondLst>
                                        </p:cTn>
                                        <p:tgtEl>
                                          <p:spTgt spid="139"/>
                                        </p:tgtEl>
                                        <p:attrNameLst>
                                          <p:attrName>style.visibility</p:attrName>
                                        </p:attrNameLst>
                                      </p:cBhvr>
                                      <p:to>
                                        <p:strVal val="visible"/>
                                      </p:to>
                                    </p:set>
                                    <p:anim calcmode="lin" valueType="num">
                                      <p:cBhvr>
                                        <p:cTn id="35" dur="500" fill="hold"/>
                                        <p:tgtEl>
                                          <p:spTgt spid="139"/>
                                        </p:tgtEl>
                                        <p:attrNameLst>
                                          <p:attrName>ppt_w</p:attrName>
                                        </p:attrNameLst>
                                      </p:cBhvr>
                                      <p:tavLst>
                                        <p:tav tm="0">
                                          <p:val>
                                            <p:fltVal val="0"/>
                                          </p:val>
                                        </p:tav>
                                        <p:tav tm="100000">
                                          <p:val>
                                            <p:strVal val="#ppt_w"/>
                                          </p:val>
                                        </p:tav>
                                      </p:tavLst>
                                    </p:anim>
                                    <p:anim calcmode="lin" valueType="num">
                                      <p:cBhvr>
                                        <p:cTn id="36" dur="500" fill="hold"/>
                                        <p:tgtEl>
                                          <p:spTgt spid="139"/>
                                        </p:tgtEl>
                                        <p:attrNameLst>
                                          <p:attrName>ppt_h</p:attrName>
                                        </p:attrNameLst>
                                      </p:cBhvr>
                                      <p:tavLst>
                                        <p:tav tm="0">
                                          <p:val>
                                            <p:fltVal val="0"/>
                                          </p:val>
                                        </p:tav>
                                        <p:tav tm="100000">
                                          <p:val>
                                            <p:strVal val="#ppt_h"/>
                                          </p:val>
                                        </p:tav>
                                      </p:tavLst>
                                    </p:anim>
                                    <p:animEffect transition="in" filter="fade">
                                      <p:cBhvr>
                                        <p:cTn id="37" dur="500"/>
                                        <p:tgtEl>
                                          <p:spTgt spid="139"/>
                                        </p:tgtEl>
                                      </p:cBhvr>
                                    </p:animEffect>
                                  </p:childTnLst>
                                </p:cTn>
                              </p:par>
                            </p:childTnLst>
                          </p:cTn>
                        </p:par>
                        <p:par>
                          <p:cTn id="38" fill="hold">
                            <p:stCondLst>
                              <p:cond delay="3279"/>
                            </p:stCondLst>
                            <p:childTnLst>
                              <p:par>
                                <p:cTn id="39" presetID="12" presetClass="entr" presetSubtype="4" fill="hold" grpId="0" nodeType="afterEffect">
                                  <p:stCondLst>
                                    <p:cond delay="0"/>
                                  </p:stCondLst>
                                  <p:childTnLst>
                                    <p:set>
                                      <p:cBhvr>
                                        <p:cTn id="40" dur="1" fill="hold">
                                          <p:stCondLst>
                                            <p:cond delay="0"/>
                                          </p:stCondLst>
                                        </p:cTn>
                                        <p:tgtEl>
                                          <p:spTgt spid="131"/>
                                        </p:tgtEl>
                                        <p:attrNameLst>
                                          <p:attrName>style.visibility</p:attrName>
                                        </p:attrNameLst>
                                      </p:cBhvr>
                                      <p:to>
                                        <p:strVal val="visible"/>
                                      </p:to>
                                    </p:set>
                                    <p:anim calcmode="lin" valueType="num">
                                      <p:cBhvr additive="base">
                                        <p:cTn id="41" dur="750"/>
                                        <p:tgtEl>
                                          <p:spTgt spid="131"/>
                                        </p:tgtEl>
                                        <p:attrNameLst>
                                          <p:attrName>ppt_y</p:attrName>
                                        </p:attrNameLst>
                                      </p:cBhvr>
                                      <p:tavLst>
                                        <p:tav tm="0">
                                          <p:val>
                                            <p:strVal val="#ppt_y+#ppt_h*1.125000"/>
                                          </p:val>
                                        </p:tav>
                                        <p:tav tm="100000">
                                          <p:val>
                                            <p:strVal val="#ppt_y"/>
                                          </p:val>
                                        </p:tav>
                                      </p:tavLst>
                                    </p:anim>
                                    <p:animEffect transition="in" filter="wipe(up)">
                                      <p:cBhvr>
                                        <p:cTn id="42" dur="750"/>
                                        <p:tgtEl>
                                          <p:spTgt spid="131"/>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anim calcmode="lin" valueType="num">
                                      <p:cBhvr additive="base">
                                        <p:cTn id="45" dur="750"/>
                                        <p:tgtEl>
                                          <p:spTgt spid="129"/>
                                        </p:tgtEl>
                                        <p:attrNameLst>
                                          <p:attrName>ppt_y</p:attrName>
                                        </p:attrNameLst>
                                      </p:cBhvr>
                                      <p:tavLst>
                                        <p:tav tm="0">
                                          <p:val>
                                            <p:strVal val="#ppt_y-#ppt_h*1.125000"/>
                                          </p:val>
                                        </p:tav>
                                        <p:tav tm="100000">
                                          <p:val>
                                            <p:strVal val="#ppt_y"/>
                                          </p:val>
                                        </p:tav>
                                      </p:tavLst>
                                    </p:anim>
                                    <p:animEffect transition="in" filter="wipe(down)">
                                      <p:cBhvr>
                                        <p:cTn id="46" dur="750"/>
                                        <p:tgtEl>
                                          <p:spTgt spid="129"/>
                                        </p:tgtEl>
                                      </p:cBhvr>
                                    </p:animEffect>
                                  </p:childTnLst>
                                </p:cTn>
                              </p:par>
                            </p:childTnLst>
                          </p:cTn>
                        </p:par>
                        <p:par>
                          <p:cTn id="47" fill="hold">
                            <p:stCondLst>
                              <p:cond delay="4279"/>
                            </p:stCondLst>
                            <p:childTnLst>
                              <p:par>
                                <p:cTn id="48" presetID="12" presetClass="entr" presetSubtype="4" fill="hold" grpId="0" nodeType="afterEffect">
                                  <p:stCondLst>
                                    <p:cond delay="0"/>
                                  </p:stCondLst>
                                  <p:iterate type="lt">
                                    <p:tmPct val="10000"/>
                                  </p:iterate>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p:tgtEl>
                                          <p:spTgt spid="132"/>
                                        </p:tgtEl>
                                        <p:attrNameLst>
                                          <p:attrName>ppt_y</p:attrName>
                                        </p:attrNameLst>
                                      </p:cBhvr>
                                      <p:tavLst>
                                        <p:tav tm="0">
                                          <p:val>
                                            <p:strVal val="#ppt_y+#ppt_h*1.125000"/>
                                          </p:val>
                                        </p:tav>
                                        <p:tav tm="100000">
                                          <p:val>
                                            <p:strVal val="#ppt_y"/>
                                          </p:val>
                                        </p:tav>
                                      </p:tavLst>
                                    </p:anim>
                                    <p:animEffect transition="in" filter="wipe(up)">
                                      <p:cBhvr>
                                        <p:cTn id="51" dur="500"/>
                                        <p:tgtEl>
                                          <p:spTgt spid="132"/>
                                        </p:tgtEl>
                                      </p:cBhvr>
                                    </p:animEffect>
                                  </p:childTnLst>
                                </p:cTn>
                              </p:par>
                              <p:par>
                                <p:cTn id="52" presetID="12" presetClass="entr" presetSubtype="4" fill="hold" grpId="0" nodeType="withEffect">
                                  <p:stCondLst>
                                    <p:cond delay="0"/>
                                  </p:stCondLst>
                                  <p:iterate type="lt">
                                    <p:tmPct val="10000"/>
                                  </p:iterate>
                                  <p:childTnLst>
                                    <p:set>
                                      <p:cBhvr>
                                        <p:cTn id="53" dur="1" fill="hold">
                                          <p:stCondLst>
                                            <p:cond delay="0"/>
                                          </p:stCondLst>
                                        </p:cTn>
                                        <p:tgtEl>
                                          <p:spTgt spid="130"/>
                                        </p:tgtEl>
                                        <p:attrNameLst>
                                          <p:attrName>style.visibility</p:attrName>
                                        </p:attrNameLst>
                                      </p:cBhvr>
                                      <p:to>
                                        <p:strVal val="visible"/>
                                      </p:to>
                                    </p:set>
                                    <p:anim calcmode="lin" valueType="num">
                                      <p:cBhvr additive="base">
                                        <p:cTn id="54" dur="500"/>
                                        <p:tgtEl>
                                          <p:spTgt spid="130"/>
                                        </p:tgtEl>
                                        <p:attrNameLst>
                                          <p:attrName>ppt_y</p:attrName>
                                        </p:attrNameLst>
                                      </p:cBhvr>
                                      <p:tavLst>
                                        <p:tav tm="0">
                                          <p:val>
                                            <p:strVal val="#ppt_y+#ppt_h*1.125000"/>
                                          </p:val>
                                        </p:tav>
                                        <p:tav tm="100000">
                                          <p:val>
                                            <p:strVal val="#ppt_y"/>
                                          </p:val>
                                        </p:tav>
                                      </p:tavLst>
                                    </p:anim>
                                    <p:animEffect transition="in" filter="wipe(up)">
                                      <p:cBhvr>
                                        <p:cTn id="55" dur="500"/>
                                        <p:tgtEl>
                                          <p:spTgt spid="130"/>
                                        </p:tgtEl>
                                      </p:cBhvr>
                                    </p:animEffect>
                                  </p:childTnLst>
                                </p:cTn>
                              </p:par>
                            </p:childTnLst>
                          </p:cTn>
                        </p:par>
                        <p:par>
                          <p:cTn id="56" fill="hold">
                            <p:stCondLst>
                              <p:cond delay="5779"/>
                            </p:stCondLst>
                            <p:childTnLst>
                              <p:par>
                                <p:cTn id="57" presetID="22" presetClass="entr" presetSubtype="8" fill="hold"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wipe(left)">
                                      <p:cBhvr>
                                        <p:cTn id="59" dur="500"/>
                                        <p:tgtEl>
                                          <p:spTgt spid="133"/>
                                        </p:tgtEl>
                                      </p:cBhvr>
                                    </p:animEffect>
                                  </p:childTnLst>
                                </p:cTn>
                              </p:par>
                            </p:childTnLst>
                          </p:cTn>
                        </p:par>
                        <p:par>
                          <p:cTn id="60" fill="hold">
                            <p:stCondLst>
                              <p:cond delay="6279"/>
                            </p:stCondLst>
                            <p:childTnLst>
                              <p:par>
                                <p:cTn id="61" presetID="53" presetClass="entr" presetSubtype="528" fill="hold" nodeType="afterEffect">
                                  <p:stCondLst>
                                    <p:cond delay="0"/>
                                  </p:stCondLst>
                                  <p:childTnLst>
                                    <p:set>
                                      <p:cBhvr>
                                        <p:cTn id="62" dur="1" fill="hold">
                                          <p:stCondLst>
                                            <p:cond delay="0"/>
                                          </p:stCondLst>
                                        </p:cTn>
                                        <p:tgtEl>
                                          <p:spTgt spid="144"/>
                                        </p:tgtEl>
                                        <p:attrNameLst>
                                          <p:attrName>style.visibility</p:attrName>
                                        </p:attrNameLst>
                                      </p:cBhvr>
                                      <p:to>
                                        <p:strVal val="visible"/>
                                      </p:to>
                                    </p:set>
                                    <p:anim calcmode="lin" valueType="num">
                                      <p:cBhvr>
                                        <p:cTn id="63" dur="500" fill="hold"/>
                                        <p:tgtEl>
                                          <p:spTgt spid="144"/>
                                        </p:tgtEl>
                                        <p:attrNameLst>
                                          <p:attrName>ppt_w</p:attrName>
                                        </p:attrNameLst>
                                      </p:cBhvr>
                                      <p:tavLst>
                                        <p:tav tm="0">
                                          <p:val>
                                            <p:fltVal val="0"/>
                                          </p:val>
                                        </p:tav>
                                        <p:tav tm="100000">
                                          <p:val>
                                            <p:strVal val="#ppt_w"/>
                                          </p:val>
                                        </p:tav>
                                      </p:tavLst>
                                    </p:anim>
                                    <p:anim calcmode="lin" valueType="num">
                                      <p:cBhvr>
                                        <p:cTn id="64" dur="500" fill="hold"/>
                                        <p:tgtEl>
                                          <p:spTgt spid="144"/>
                                        </p:tgtEl>
                                        <p:attrNameLst>
                                          <p:attrName>ppt_h</p:attrName>
                                        </p:attrNameLst>
                                      </p:cBhvr>
                                      <p:tavLst>
                                        <p:tav tm="0">
                                          <p:val>
                                            <p:fltVal val="0"/>
                                          </p:val>
                                        </p:tav>
                                        <p:tav tm="100000">
                                          <p:val>
                                            <p:strVal val="#ppt_h"/>
                                          </p:val>
                                        </p:tav>
                                      </p:tavLst>
                                    </p:anim>
                                    <p:animEffect transition="in" filter="fade">
                                      <p:cBhvr>
                                        <p:cTn id="65" dur="500"/>
                                        <p:tgtEl>
                                          <p:spTgt spid="144"/>
                                        </p:tgtEl>
                                      </p:cBhvr>
                                    </p:animEffect>
                                    <p:anim calcmode="lin" valueType="num">
                                      <p:cBhvr>
                                        <p:cTn id="66" dur="500" fill="hold"/>
                                        <p:tgtEl>
                                          <p:spTgt spid="144"/>
                                        </p:tgtEl>
                                        <p:attrNameLst>
                                          <p:attrName>ppt_x</p:attrName>
                                        </p:attrNameLst>
                                      </p:cBhvr>
                                      <p:tavLst>
                                        <p:tav tm="0">
                                          <p:val>
                                            <p:fltVal val="0.5"/>
                                          </p:val>
                                        </p:tav>
                                        <p:tav tm="100000">
                                          <p:val>
                                            <p:strVal val="#ppt_x"/>
                                          </p:val>
                                        </p:tav>
                                      </p:tavLst>
                                    </p:anim>
                                    <p:anim calcmode="lin" valueType="num">
                                      <p:cBhvr>
                                        <p:cTn id="67" dur="500" fill="hold"/>
                                        <p:tgtEl>
                                          <p:spTgt spid="144"/>
                                        </p:tgtEl>
                                        <p:attrNameLst>
                                          <p:attrName>ppt_y</p:attrName>
                                        </p:attrNameLst>
                                      </p:cBhvr>
                                      <p:tavLst>
                                        <p:tav tm="0">
                                          <p:val>
                                            <p:fltVal val="0.5"/>
                                          </p:val>
                                        </p:tav>
                                        <p:tav tm="100000">
                                          <p:val>
                                            <p:strVal val="#ppt_y"/>
                                          </p:val>
                                        </p:tav>
                                      </p:tavLst>
                                    </p:anim>
                                  </p:childTnLst>
                                </p:cTn>
                              </p:par>
                            </p:childTnLst>
                          </p:cTn>
                        </p:par>
                        <p:par>
                          <p:cTn id="68" fill="hold">
                            <p:stCondLst>
                              <p:cond delay="6779"/>
                            </p:stCondLst>
                            <p:childTnLst>
                              <p:par>
                                <p:cTn id="69" presetID="42" presetClass="entr" presetSubtype="0" fill="hold" grpId="0" nodeType="after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fade">
                                      <p:cBhvr>
                                        <p:cTn id="71" dur="500"/>
                                        <p:tgtEl>
                                          <p:spTgt spid="147"/>
                                        </p:tgtEl>
                                      </p:cBhvr>
                                    </p:animEffect>
                                    <p:anim calcmode="lin" valueType="num">
                                      <p:cBhvr>
                                        <p:cTn id="72" dur="500" fill="hold"/>
                                        <p:tgtEl>
                                          <p:spTgt spid="147"/>
                                        </p:tgtEl>
                                        <p:attrNameLst>
                                          <p:attrName>ppt_x</p:attrName>
                                        </p:attrNameLst>
                                      </p:cBhvr>
                                      <p:tavLst>
                                        <p:tav tm="0">
                                          <p:val>
                                            <p:strVal val="#ppt_x"/>
                                          </p:val>
                                        </p:tav>
                                        <p:tav tm="100000">
                                          <p:val>
                                            <p:strVal val="#ppt_x"/>
                                          </p:val>
                                        </p:tav>
                                      </p:tavLst>
                                    </p:anim>
                                    <p:anim calcmode="lin" valueType="num">
                                      <p:cBhvr>
                                        <p:cTn id="73"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129" grpId="0" animBg="1"/>
      <p:bldP spid="130" grpId="0"/>
      <p:bldP spid="131" grpId="0" animBg="1"/>
      <p:bldP spid="132"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02</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1" name="组合 90"/>
          <p:cNvGrpSpPr/>
          <p:nvPr/>
        </p:nvGrpSpPr>
        <p:grpSpPr>
          <a:xfrm>
            <a:off x="1043608" y="1491840"/>
            <a:ext cx="2011893" cy="2011893"/>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椭圆 93"/>
          <p:cNvSpPr/>
          <p:nvPr/>
        </p:nvSpPr>
        <p:spPr>
          <a:xfrm>
            <a:off x="1226969" y="337384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604729" y="3497751"/>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778432" y="330313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2411193" y="3424739"/>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952192" y="3185045"/>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244941" y="3228337"/>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2781911" y="3359765"/>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00"/>
          <p:cNvSpPr txBox="1"/>
          <p:nvPr/>
        </p:nvSpPr>
        <p:spPr>
          <a:xfrm>
            <a:off x="4644843" y="134761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02" name="直接连接符 101"/>
          <p:cNvCxnSpPr/>
          <p:nvPr/>
        </p:nvCxnSpPr>
        <p:spPr>
          <a:xfrm>
            <a:off x="3638595" y="151432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644843" y="1853633"/>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04" name="直接连接符 103"/>
          <p:cNvCxnSpPr/>
          <p:nvPr/>
        </p:nvCxnSpPr>
        <p:spPr>
          <a:xfrm>
            <a:off x="3638595" y="2020346"/>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644843" y="2357689"/>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06" name="直接连接符 105"/>
          <p:cNvCxnSpPr/>
          <p:nvPr/>
        </p:nvCxnSpPr>
        <p:spPr>
          <a:xfrm>
            <a:off x="3638595" y="2524402"/>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644843" y="2861745"/>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08" name="直接连接符 107"/>
          <p:cNvCxnSpPr/>
          <p:nvPr/>
        </p:nvCxnSpPr>
        <p:spPr>
          <a:xfrm>
            <a:off x="3638595" y="3028458"/>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644843" y="3365801"/>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10" name="直接连接符 109"/>
          <p:cNvCxnSpPr/>
          <p:nvPr/>
        </p:nvCxnSpPr>
        <p:spPr>
          <a:xfrm>
            <a:off x="3638595" y="353251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644843" y="386985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p>
        </p:txBody>
      </p:sp>
      <p:cxnSp>
        <p:nvCxnSpPr>
          <p:cNvPr id="112" name="直接连接符 111"/>
          <p:cNvCxnSpPr/>
          <p:nvPr/>
        </p:nvCxnSpPr>
        <p:spPr>
          <a:xfrm>
            <a:off x="3638595" y="403657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3427015" y="137693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14" name="椭圆 113"/>
          <p:cNvSpPr/>
          <p:nvPr/>
        </p:nvSpPr>
        <p:spPr>
          <a:xfrm>
            <a:off x="3147794" y="2998622"/>
            <a:ext cx="167224" cy="167224"/>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2942895" y="3116350"/>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3425919" y="1879025"/>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17" name="椭圆 116"/>
          <p:cNvSpPr/>
          <p:nvPr/>
        </p:nvSpPr>
        <p:spPr>
          <a:xfrm>
            <a:off x="3425730" y="2388980"/>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18" name="椭圆 117"/>
          <p:cNvSpPr/>
          <p:nvPr/>
        </p:nvSpPr>
        <p:spPr>
          <a:xfrm>
            <a:off x="3424634" y="2891068"/>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19" name="椭圆 118"/>
          <p:cNvSpPr/>
          <p:nvPr/>
        </p:nvSpPr>
        <p:spPr>
          <a:xfrm>
            <a:off x="3427060" y="339332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120" name="椭圆 119"/>
          <p:cNvSpPr/>
          <p:nvPr/>
        </p:nvSpPr>
        <p:spPr>
          <a:xfrm>
            <a:off x="3425964" y="3895414"/>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121" name="TextBox 120"/>
          <p:cNvSpPr txBox="1"/>
          <p:nvPr/>
        </p:nvSpPr>
        <p:spPr>
          <a:xfrm>
            <a:off x="1381102" y="2137747"/>
            <a:ext cx="1400809"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00" b="1" dirty="0">
                <a:solidFill>
                  <a:srgbClr val="C00000"/>
                </a:solidFill>
              </a:rPr>
              <a:t>标题</a:t>
            </a:r>
            <a:endParaRPr lang="en-US" altLang="zh-CN" sz="2800" b="1" dirty="0">
              <a:solidFill>
                <a:srgbClr val="C00000"/>
              </a:solidFill>
            </a:endParaRPr>
          </a:p>
          <a:p>
            <a:pPr algn="ctr">
              <a:lnSpc>
                <a:spcPct val="100000"/>
              </a:lnSpc>
            </a:pPr>
            <a:r>
              <a:rPr lang="zh-CN" altLang="en-US" sz="2800" b="1" dirty="0">
                <a:solidFill>
                  <a:srgbClr val="C00000"/>
                </a:solidFill>
              </a:rPr>
              <a:t>内容</a:t>
            </a:r>
            <a:endParaRPr lang="en-US" altLang="zh-CN"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42" presetClass="entr" presetSubtype="0"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1500"/>
                                        <p:tgtEl>
                                          <p:spTgt spid="91"/>
                                        </p:tgtEl>
                                      </p:cBhvr>
                                    </p:animEffect>
                                    <p:anim calcmode="lin" valueType="num">
                                      <p:cBhvr>
                                        <p:cTn id="24" dur="1500" fill="hold"/>
                                        <p:tgtEl>
                                          <p:spTgt spid="91"/>
                                        </p:tgtEl>
                                        <p:attrNameLst>
                                          <p:attrName>ppt_x</p:attrName>
                                        </p:attrNameLst>
                                      </p:cBhvr>
                                      <p:tavLst>
                                        <p:tav tm="0">
                                          <p:val>
                                            <p:strVal val="#ppt_x"/>
                                          </p:val>
                                        </p:tav>
                                        <p:tav tm="100000">
                                          <p:val>
                                            <p:strVal val="#ppt_x"/>
                                          </p:val>
                                        </p:tav>
                                      </p:tavLst>
                                    </p:anim>
                                    <p:anim calcmode="lin" valueType="num">
                                      <p:cBhvr>
                                        <p:cTn id="25" dur="1500" fill="hold"/>
                                        <p:tgtEl>
                                          <p:spTgt spid="91"/>
                                        </p:tgtEl>
                                        <p:attrNameLst>
                                          <p:attrName>ppt_y</p:attrName>
                                        </p:attrNameLst>
                                      </p:cBhvr>
                                      <p:tavLst>
                                        <p:tav tm="0">
                                          <p:val>
                                            <p:strVal val="#ppt_y+.1"/>
                                          </p:val>
                                        </p:tav>
                                        <p:tav tm="100000">
                                          <p:val>
                                            <p:strVal val="#ppt_y"/>
                                          </p:val>
                                        </p:tav>
                                      </p:tavLst>
                                    </p:anim>
                                  </p:childTnLst>
                                </p:cTn>
                              </p:par>
                              <p:par>
                                <p:cTn id="26" presetID="53" presetClass="entr" presetSubtype="16" fill="hold" grpId="0" nodeType="withEffect">
                                  <p:stCondLst>
                                    <p:cond delay="40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animEffect transition="in" filter="fade">
                                      <p:cBhvr>
                                        <p:cTn id="30" dur="500"/>
                                        <p:tgtEl>
                                          <p:spTgt spid="94"/>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95"/>
                                        </p:tgtEl>
                                        <p:attrNameLst>
                                          <p:attrName>style.visibility</p:attrName>
                                        </p:attrNameLst>
                                      </p:cBhvr>
                                      <p:to>
                                        <p:strVal val="visible"/>
                                      </p:to>
                                    </p:set>
                                    <p:anim calcmode="lin" valueType="num">
                                      <p:cBhvr>
                                        <p:cTn id="33" dur="500" fill="hold"/>
                                        <p:tgtEl>
                                          <p:spTgt spid="95"/>
                                        </p:tgtEl>
                                        <p:attrNameLst>
                                          <p:attrName>ppt_w</p:attrName>
                                        </p:attrNameLst>
                                      </p:cBhvr>
                                      <p:tavLst>
                                        <p:tav tm="0">
                                          <p:val>
                                            <p:fltVal val="0"/>
                                          </p:val>
                                        </p:tav>
                                        <p:tav tm="100000">
                                          <p:val>
                                            <p:strVal val="#ppt_w"/>
                                          </p:val>
                                        </p:tav>
                                      </p:tavLst>
                                    </p:anim>
                                    <p:anim calcmode="lin" valueType="num">
                                      <p:cBhvr>
                                        <p:cTn id="34" dur="500" fill="hold"/>
                                        <p:tgtEl>
                                          <p:spTgt spid="95"/>
                                        </p:tgtEl>
                                        <p:attrNameLst>
                                          <p:attrName>ppt_h</p:attrName>
                                        </p:attrNameLst>
                                      </p:cBhvr>
                                      <p:tavLst>
                                        <p:tav tm="0">
                                          <p:val>
                                            <p:fltVal val="0"/>
                                          </p:val>
                                        </p:tav>
                                        <p:tav tm="100000">
                                          <p:val>
                                            <p:strVal val="#ppt_h"/>
                                          </p:val>
                                        </p:tav>
                                      </p:tavLst>
                                    </p:anim>
                                    <p:animEffect transition="in" filter="fade">
                                      <p:cBhvr>
                                        <p:cTn id="35" dur="500"/>
                                        <p:tgtEl>
                                          <p:spTgt spid="95"/>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par>
                                <p:cTn id="46" presetID="53" presetClass="entr" presetSubtype="16" fill="hold" grpId="0" nodeType="withEffect">
                                  <p:stCondLst>
                                    <p:cond delay="40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ppt_w</p:attrName>
                                        </p:attrNameLst>
                                      </p:cBhvr>
                                      <p:tavLst>
                                        <p:tav tm="0">
                                          <p:val>
                                            <p:fltVal val="0"/>
                                          </p:val>
                                        </p:tav>
                                        <p:tav tm="100000">
                                          <p:val>
                                            <p:strVal val="#ppt_w"/>
                                          </p:val>
                                        </p:tav>
                                      </p:tavLst>
                                    </p:anim>
                                    <p:anim calcmode="lin" valueType="num">
                                      <p:cBhvr>
                                        <p:cTn id="49" dur="500" fill="hold"/>
                                        <p:tgtEl>
                                          <p:spTgt spid="98"/>
                                        </p:tgtEl>
                                        <p:attrNameLst>
                                          <p:attrName>ppt_h</p:attrName>
                                        </p:attrNameLst>
                                      </p:cBhvr>
                                      <p:tavLst>
                                        <p:tav tm="0">
                                          <p:val>
                                            <p:fltVal val="0"/>
                                          </p:val>
                                        </p:tav>
                                        <p:tav tm="100000">
                                          <p:val>
                                            <p:strVal val="#ppt_h"/>
                                          </p:val>
                                        </p:tav>
                                      </p:tavLst>
                                    </p:anim>
                                    <p:animEffect transition="in" filter="fade">
                                      <p:cBhvr>
                                        <p:cTn id="50" dur="500"/>
                                        <p:tgtEl>
                                          <p:spTgt spid="98"/>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99"/>
                                        </p:tgtEl>
                                        <p:attrNameLst>
                                          <p:attrName>style.visibility</p:attrName>
                                        </p:attrNameLst>
                                      </p:cBhvr>
                                      <p:to>
                                        <p:strVal val="visible"/>
                                      </p:to>
                                    </p:set>
                                    <p:anim calcmode="lin" valueType="num">
                                      <p:cBhvr>
                                        <p:cTn id="53" dur="500" fill="hold"/>
                                        <p:tgtEl>
                                          <p:spTgt spid="99"/>
                                        </p:tgtEl>
                                        <p:attrNameLst>
                                          <p:attrName>ppt_w</p:attrName>
                                        </p:attrNameLst>
                                      </p:cBhvr>
                                      <p:tavLst>
                                        <p:tav tm="0">
                                          <p:val>
                                            <p:fltVal val="0"/>
                                          </p:val>
                                        </p:tav>
                                        <p:tav tm="100000">
                                          <p:val>
                                            <p:strVal val="#ppt_w"/>
                                          </p:val>
                                        </p:tav>
                                      </p:tavLst>
                                    </p:anim>
                                    <p:anim calcmode="lin" valueType="num">
                                      <p:cBhvr>
                                        <p:cTn id="54" dur="500" fill="hold"/>
                                        <p:tgtEl>
                                          <p:spTgt spid="99"/>
                                        </p:tgtEl>
                                        <p:attrNameLst>
                                          <p:attrName>ppt_h</p:attrName>
                                        </p:attrNameLst>
                                      </p:cBhvr>
                                      <p:tavLst>
                                        <p:tav tm="0">
                                          <p:val>
                                            <p:fltVal val="0"/>
                                          </p:val>
                                        </p:tav>
                                        <p:tav tm="100000">
                                          <p:val>
                                            <p:strVal val="#ppt_h"/>
                                          </p:val>
                                        </p:tav>
                                      </p:tavLst>
                                    </p:anim>
                                    <p:animEffect transition="in" filter="fade">
                                      <p:cBhvr>
                                        <p:cTn id="55" dur="500"/>
                                        <p:tgtEl>
                                          <p:spTgt spid="99"/>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100"/>
                                        </p:tgtEl>
                                        <p:attrNameLst>
                                          <p:attrName>style.visibility</p:attrName>
                                        </p:attrNameLst>
                                      </p:cBhvr>
                                      <p:to>
                                        <p:strVal val="visible"/>
                                      </p:to>
                                    </p:set>
                                    <p:anim calcmode="lin" valueType="num">
                                      <p:cBhvr>
                                        <p:cTn id="58" dur="500" fill="hold"/>
                                        <p:tgtEl>
                                          <p:spTgt spid="100"/>
                                        </p:tgtEl>
                                        <p:attrNameLst>
                                          <p:attrName>ppt_w</p:attrName>
                                        </p:attrNameLst>
                                      </p:cBhvr>
                                      <p:tavLst>
                                        <p:tav tm="0">
                                          <p:val>
                                            <p:fltVal val="0"/>
                                          </p:val>
                                        </p:tav>
                                        <p:tav tm="100000">
                                          <p:val>
                                            <p:strVal val="#ppt_w"/>
                                          </p:val>
                                        </p:tav>
                                      </p:tavLst>
                                    </p:anim>
                                    <p:anim calcmode="lin" valueType="num">
                                      <p:cBhvr>
                                        <p:cTn id="59" dur="500" fill="hold"/>
                                        <p:tgtEl>
                                          <p:spTgt spid="100"/>
                                        </p:tgtEl>
                                        <p:attrNameLst>
                                          <p:attrName>ppt_h</p:attrName>
                                        </p:attrNameLst>
                                      </p:cBhvr>
                                      <p:tavLst>
                                        <p:tav tm="0">
                                          <p:val>
                                            <p:fltVal val="0"/>
                                          </p:val>
                                        </p:tav>
                                        <p:tav tm="100000">
                                          <p:val>
                                            <p:strVal val="#ppt_h"/>
                                          </p:val>
                                        </p:tav>
                                      </p:tavLst>
                                    </p:anim>
                                    <p:animEffect transition="in" filter="fade">
                                      <p:cBhvr>
                                        <p:cTn id="60" dur="500"/>
                                        <p:tgtEl>
                                          <p:spTgt spid="100"/>
                                        </p:tgtEl>
                                      </p:cBhvr>
                                    </p:animEffect>
                                  </p:childTnLst>
                                </p:cTn>
                              </p:par>
                            </p:childTnLst>
                          </p:cTn>
                        </p:par>
                        <p:par>
                          <p:cTn id="61" fill="hold">
                            <p:stCondLst>
                              <p:cond delay="2779"/>
                            </p:stCondLst>
                            <p:childTnLst>
                              <p:par>
                                <p:cTn id="62" presetID="53" presetClass="entr" presetSubtype="16" fill="hold" grpId="0" nodeType="afterEffect">
                                  <p:stCondLst>
                                    <p:cond delay="0"/>
                                  </p:stCondLst>
                                  <p:childTnLst>
                                    <p:set>
                                      <p:cBhvr>
                                        <p:cTn id="63" dur="1" fill="hold">
                                          <p:stCondLst>
                                            <p:cond delay="0"/>
                                          </p:stCondLst>
                                        </p:cTn>
                                        <p:tgtEl>
                                          <p:spTgt spid="121"/>
                                        </p:tgtEl>
                                        <p:attrNameLst>
                                          <p:attrName>style.visibility</p:attrName>
                                        </p:attrNameLst>
                                      </p:cBhvr>
                                      <p:to>
                                        <p:strVal val="visible"/>
                                      </p:to>
                                    </p:set>
                                    <p:anim calcmode="lin" valueType="num">
                                      <p:cBhvr>
                                        <p:cTn id="64" dur="500" fill="hold"/>
                                        <p:tgtEl>
                                          <p:spTgt spid="121"/>
                                        </p:tgtEl>
                                        <p:attrNameLst>
                                          <p:attrName>ppt_w</p:attrName>
                                        </p:attrNameLst>
                                      </p:cBhvr>
                                      <p:tavLst>
                                        <p:tav tm="0">
                                          <p:val>
                                            <p:fltVal val="0"/>
                                          </p:val>
                                        </p:tav>
                                        <p:tav tm="100000">
                                          <p:val>
                                            <p:strVal val="#ppt_w"/>
                                          </p:val>
                                        </p:tav>
                                      </p:tavLst>
                                    </p:anim>
                                    <p:anim calcmode="lin" valueType="num">
                                      <p:cBhvr>
                                        <p:cTn id="65" dur="500" fill="hold"/>
                                        <p:tgtEl>
                                          <p:spTgt spid="121"/>
                                        </p:tgtEl>
                                        <p:attrNameLst>
                                          <p:attrName>ppt_h</p:attrName>
                                        </p:attrNameLst>
                                      </p:cBhvr>
                                      <p:tavLst>
                                        <p:tav tm="0">
                                          <p:val>
                                            <p:fltVal val="0"/>
                                          </p:val>
                                        </p:tav>
                                        <p:tav tm="100000">
                                          <p:val>
                                            <p:strVal val="#ppt_h"/>
                                          </p:val>
                                        </p:tav>
                                      </p:tavLst>
                                    </p:anim>
                                    <p:animEffect transition="in" filter="fade">
                                      <p:cBhvr>
                                        <p:cTn id="66" dur="500"/>
                                        <p:tgtEl>
                                          <p:spTgt spid="121"/>
                                        </p:tgtEl>
                                      </p:cBhvr>
                                    </p:animEffect>
                                  </p:childTnLst>
                                </p:cTn>
                              </p:par>
                            </p:childTnLst>
                          </p:cTn>
                        </p:par>
                        <p:par>
                          <p:cTn id="67" fill="hold">
                            <p:stCondLst>
                              <p:cond delay="3279"/>
                            </p:stCondLst>
                            <p:childTnLst>
                              <p:par>
                                <p:cTn id="68" presetID="53" presetClass="entr" presetSubtype="16" fill="hold" grpId="0" nodeType="afterEffect">
                                  <p:stCondLst>
                                    <p:cond delay="0"/>
                                  </p:stCondLst>
                                  <p:childTnLst>
                                    <p:set>
                                      <p:cBhvr>
                                        <p:cTn id="69" dur="1" fill="hold">
                                          <p:stCondLst>
                                            <p:cond delay="0"/>
                                          </p:stCondLst>
                                        </p:cTn>
                                        <p:tgtEl>
                                          <p:spTgt spid="113"/>
                                        </p:tgtEl>
                                        <p:attrNameLst>
                                          <p:attrName>style.visibility</p:attrName>
                                        </p:attrNameLst>
                                      </p:cBhvr>
                                      <p:to>
                                        <p:strVal val="visible"/>
                                      </p:to>
                                    </p:set>
                                    <p:anim calcmode="lin" valueType="num">
                                      <p:cBhvr>
                                        <p:cTn id="70" dur="500" fill="hold"/>
                                        <p:tgtEl>
                                          <p:spTgt spid="113"/>
                                        </p:tgtEl>
                                        <p:attrNameLst>
                                          <p:attrName>ppt_w</p:attrName>
                                        </p:attrNameLst>
                                      </p:cBhvr>
                                      <p:tavLst>
                                        <p:tav tm="0">
                                          <p:val>
                                            <p:fltVal val="0"/>
                                          </p:val>
                                        </p:tav>
                                        <p:tav tm="100000">
                                          <p:val>
                                            <p:strVal val="#ppt_w"/>
                                          </p:val>
                                        </p:tav>
                                      </p:tavLst>
                                    </p:anim>
                                    <p:anim calcmode="lin" valueType="num">
                                      <p:cBhvr>
                                        <p:cTn id="71" dur="500" fill="hold"/>
                                        <p:tgtEl>
                                          <p:spTgt spid="113"/>
                                        </p:tgtEl>
                                        <p:attrNameLst>
                                          <p:attrName>ppt_h</p:attrName>
                                        </p:attrNameLst>
                                      </p:cBhvr>
                                      <p:tavLst>
                                        <p:tav tm="0">
                                          <p:val>
                                            <p:fltVal val="0"/>
                                          </p:val>
                                        </p:tav>
                                        <p:tav tm="100000">
                                          <p:val>
                                            <p:strVal val="#ppt_h"/>
                                          </p:val>
                                        </p:tav>
                                      </p:tavLst>
                                    </p:anim>
                                    <p:animEffect transition="in" filter="fade">
                                      <p:cBhvr>
                                        <p:cTn id="72" dur="500"/>
                                        <p:tgtEl>
                                          <p:spTgt spid="113"/>
                                        </p:tgtEl>
                                      </p:cBhvr>
                                    </p:animEffect>
                                  </p:childTnLst>
                                </p:cTn>
                              </p:par>
                              <p:par>
                                <p:cTn id="73" presetID="53" presetClass="entr" presetSubtype="16" fill="hold" grpId="0" nodeType="withEffect">
                                  <p:stCondLst>
                                    <p:cond delay="100"/>
                                  </p:stCondLst>
                                  <p:childTnLst>
                                    <p:set>
                                      <p:cBhvr>
                                        <p:cTn id="74" dur="1" fill="hold">
                                          <p:stCondLst>
                                            <p:cond delay="0"/>
                                          </p:stCondLst>
                                        </p:cTn>
                                        <p:tgtEl>
                                          <p:spTgt spid="114"/>
                                        </p:tgtEl>
                                        <p:attrNameLst>
                                          <p:attrName>style.visibility</p:attrName>
                                        </p:attrNameLst>
                                      </p:cBhvr>
                                      <p:to>
                                        <p:strVal val="visible"/>
                                      </p:to>
                                    </p:set>
                                    <p:anim calcmode="lin" valueType="num">
                                      <p:cBhvr>
                                        <p:cTn id="75" dur="500" fill="hold"/>
                                        <p:tgtEl>
                                          <p:spTgt spid="114"/>
                                        </p:tgtEl>
                                        <p:attrNameLst>
                                          <p:attrName>ppt_w</p:attrName>
                                        </p:attrNameLst>
                                      </p:cBhvr>
                                      <p:tavLst>
                                        <p:tav tm="0">
                                          <p:val>
                                            <p:fltVal val="0"/>
                                          </p:val>
                                        </p:tav>
                                        <p:tav tm="100000">
                                          <p:val>
                                            <p:strVal val="#ppt_w"/>
                                          </p:val>
                                        </p:tav>
                                      </p:tavLst>
                                    </p:anim>
                                    <p:anim calcmode="lin" valueType="num">
                                      <p:cBhvr>
                                        <p:cTn id="76" dur="500" fill="hold"/>
                                        <p:tgtEl>
                                          <p:spTgt spid="114"/>
                                        </p:tgtEl>
                                        <p:attrNameLst>
                                          <p:attrName>ppt_h</p:attrName>
                                        </p:attrNameLst>
                                      </p:cBhvr>
                                      <p:tavLst>
                                        <p:tav tm="0">
                                          <p:val>
                                            <p:fltVal val="0"/>
                                          </p:val>
                                        </p:tav>
                                        <p:tav tm="100000">
                                          <p:val>
                                            <p:strVal val="#ppt_h"/>
                                          </p:val>
                                        </p:tav>
                                      </p:tavLst>
                                    </p:anim>
                                    <p:animEffect transition="in" filter="fade">
                                      <p:cBhvr>
                                        <p:cTn id="77" dur="500"/>
                                        <p:tgtEl>
                                          <p:spTgt spid="114"/>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115"/>
                                        </p:tgtEl>
                                        <p:attrNameLst>
                                          <p:attrName>style.visibility</p:attrName>
                                        </p:attrNameLst>
                                      </p:cBhvr>
                                      <p:to>
                                        <p:strVal val="visible"/>
                                      </p:to>
                                    </p:set>
                                    <p:anim calcmode="lin" valueType="num">
                                      <p:cBhvr>
                                        <p:cTn id="80" dur="500" fill="hold"/>
                                        <p:tgtEl>
                                          <p:spTgt spid="115"/>
                                        </p:tgtEl>
                                        <p:attrNameLst>
                                          <p:attrName>ppt_w</p:attrName>
                                        </p:attrNameLst>
                                      </p:cBhvr>
                                      <p:tavLst>
                                        <p:tav tm="0">
                                          <p:val>
                                            <p:fltVal val="0"/>
                                          </p:val>
                                        </p:tav>
                                        <p:tav tm="100000">
                                          <p:val>
                                            <p:strVal val="#ppt_w"/>
                                          </p:val>
                                        </p:tav>
                                      </p:tavLst>
                                    </p:anim>
                                    <p:anim calcmode="lin" valueType="num">
                                      <p:cBhvr>
                                        <p:cTn id="81" dur="500" fill="hold"/>
                                        <p:tgtEl>
                                          <p:spTgt spid="115"/>
                                        </p:tgtEl>
                                        <p:attrNameLst>
                                          <p:attrName>ppt_h</p:attrName>
                                        </p:attrNameLst>
                                      </p:cBhvr>
                                      <p:tavLst>
                                        <p:tav tm="0">
                                          <p:val>
                                            <p:fltVal val="0"/>
                                          </p:val>
                                        </p:tav>
                                        <p:tav tm="100000">
                                          <p:val>
                                            <p:strVal val="#ppt_h"/>
                                          </p:val>
                                        </p:tav>
                                      </p:tavLst>
                                    </p:anim>
                                    <p:animEffect transition="in" filter="fade">
                                      <p:cBhvr>
                                        <p:cTn id="82" dur="500"/>
                                        <p:tgtEl>
                                          <p:spTgt spid="115"/>
                                        </p:tgtEl>
                                      </p:cBhvr>
                                    </p:animEffect>
                                  </p:childTnLst>
                                </p:cTn>
                              </p:par>
                              <p:par>
                                <p:cTn id="83" presetID="53" presetClass="entr" presetSubtype="16" fill="hold" grpId="0" nodeType="withEffect">
                                  <p:stCondLst>
                                    <p:cond delay="300"/>
                                  </p:stCondLst>
                                  <p:childTnLst>
                                    <p:set>
                                      <p:cBhvr>
                                        <p:cTn id="84" dur="1" fill="hold">
                                          <p:stCondLst>
                                            <p:cond delay="0"/>
                                          </p:stCondLst>
                                        </p:cTn>
                                        <p:tgtEl>
                                          <p:spTgt spid="116"/>
                                        </p:tgtEl>
                                        <p:attrNameLst>
                                          <p:attrName>style.visibility</p:attrName>
                                        </p:attrNameLst>
                                      </p:cBhvr>
                                      <p:to>
                                        <p:strVal val="visible"/>
                                      </p:to>
                                    </p:set>
                                    <p:anim calcmode="lin" valueType="num">
                                      <p:cBhvr>
                                        <p:cTn id="85" dur="500" fill="hold"/>
                                        <p:tgtEl>
                                          <p:spTgt spid="116"/>
                                        </p:tgtEl>
                                        <p:attrNameLst>
                                          <p:attrName>ppt_w</p:attrName>
                                        </p:attrNameLst>
                                      </p:cBhvr>
                                      <p:tavLst>
                                        <p:tav tm="0">
                                          <p:val>
                                            <p:fltVal val="0"/>
                                          </p:val>
                                        </p:tav>
                                        <p:tav tm="100000">
                                          <p:val>
                                            <p:strVal val="#ppt_w"/>
                                          </p:val>
                                        </p:tav>
                                      </p:tavLst>
                                    </p:anim>
                                    <p:anim calcmode="lin" valueType="num">
                                      <p:cBhvr>
                                        <p:cTn id="86" dur="500" fill="hold"/>
                                        <p:tgtEl>
                                          <p:spTgt spid="116"/>
                                        </p:tgtEl>
                                        <p:attrNameLst>
                                          <p:attrName>ppt_h</p:attrName>
                                        </p:attrNameLst>
                                      </p:cBhvr>
                                      <p:tavLst>
                                        <p:tav tm="0">
                                          <p:val>
                                            <p:fltVal val="0"/>
                                          </p:val>
                                        </p:tav>
                                        <p:tav tm="100000">
                                          <p:val>
                                            <p:strVal val="#ppt_h"/>
                                          </p:val>
                                        </p:tav>
                                      </p:tavLst>
                                    </p:anim>
                                    <p:animEffect transition="in" filter="fade">
                                      <p:cBhvr>
                                        <p:cTn id="87" dur="500"/>
                                        <p:tgtEl>
                                          <p:spTgt spid="116"/>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117"/>
                                        </p:tgtEl>
                                        <p:attrNameLst>
                                          <p:attrName>style.visibility</p:attrName>
                                        </p:attrNameLst>
                                      </p:cBhvr>
                                      <p:to>
                                        <p:strVal val="visible"/>
                                      </p:to>
                                    </p:set>
                                    <p:anim calcmode="lin" valueType="num">
                                      <p:cBhvr>
                                        <p:cTn id="90" dur="500" fill="hold"/>
                                        <p:tgtEl>
                                          <p:spTgt spid="117"/>
                                        </p:tgtEl>
                                        <p:attrNameLst>
                                          <p:attrName>ppt_w</p:attrName>
                                        </p:attrNameLst>
                                      </p:cBhvr>
                                      <p:tavLst>
                                        <p:tav tm="0">
                                          <p:val>
                                            <p:fltVal val="0"/>
                                          </p:val>
                                        </p:tav>
                                        <p:tav tm="100000">
                                          <p:val>
                                            <p:strVal val="#ppt_w"/>
                                          </p:val>
                                        </p:tav>
                                      </p:tavLst>
                                    </p:anim>
                                    <p:anim calcmode="lin" valueType="num">
                                      <p:cBhvr>
                                        <p:cTn id="91" dur="500" fill="hold"/>
                                        <p:tgtEl>
                                          <p:spTgt spid="117"/>
                                        </p:tgtEl>
                                        <p:attrNameLst>
                                          <p:attrName>ppt_h</p:attrName>
                                        </p:attrNameLst>
                                      </p:cBhvr>
                                      <p:tavLst>
                                        <p:tav tm="0">
                                          <p:val>
                                            <p:fltVal val="0"/>
                                          </p:val>
                                        </p:tav>
                                        <p:tav tm="100000">
                                          <p:val>
                                            <p:strVal val="#ppt_h"/>
                                          </p:val>
                                        </p:tav>
                                      </p:tavLst>
                                    </p:anim>
                                    <p:animEffect transition="in" filter="fade">
                                      <p:cBhvr>
                                        <p:cTn id="92" dur="500"/>
                                        <p:tgtEl>
                                          <p:spTgt spid="117"/>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118"/>
                                        </p:tgtEl>
                                        <p:attrNameLst>
                                          <p:attrName>style.visibility</p:attrName>
                                        </p:attrNameLst>
                                      </p:cBhvr>
                                      <p:to>
                                        <p:strVal val="visible"/>
                                      </p:to>
                                    </p:set>
                                    <p:anim calcmode="lin" valueType="num">
                                      <p:cBhvr>
                                        <p:cTn id="95" dur="500" fill="hold"/>
                                        <p:tgtEl>
                                          <p:spTgt spid="118"/>
                                        </p:tgtEl>
                                        <p:attrNameLst>
                                          <p:attrName>ppt_w</p:attrName>
                                        </p:attrNameLst>
                                      </p:cBhvr>
                                      <p:tavLst>
                                        <p:tav tm="0">
                                          <p:val>
                                            <p:fltVal val="0"/>
                                          </p:val>
                                        </p:tav>
                                        <p:tav tm="100000">
                                          <p:val>
                                            <p:strVal val="#ppt_w"/>
                                          </p:val>
                                        </p:tav>
                                      </p:tavLst>
                                    </p:anim>
                                    <p:anim calcmode="lin" valueType="num">
                                      <p:cBhvr>
                                        <p:cTn id="96" dur="500" fill="hold"/>
                                        <p:tgtEl>
                                          <p:spTgt spid="118"/>
                                        </p:tgtEl>
                                        <p:attrNameLst>
                                          <p:attrName>ppt_h</p:attrName>
                                        </p:attrNameLst>
                                      </p:cBhvr>
                                      <p:tavLst>
                                        <p:tav tm="0">
                                          <p:val>
                                            <p:fltVal val="0"/>
                                          </p:val>
                                        </p:tav>
                                        <p:tav tm="100000">
                                          <p:val>
                                            <p:strVal val="#ppt_h"/>
                                          </p:val>
                                        </p:tav>
                                      </p:tavLst>
                                    </p:anim>
                                    <p:animEffect transition="in" filter="fade">
                                      <p:cBhvr>
                                        <p:cTn id="97" dur="500"/>
                                        <p:tgtEl>
                                          <p:spTgt spid="118"/>
                                        </p:tgtEl>
                                      </p:cBhvr>
                                    </p:animEffect>
                                  </p:childTnLst>
                                </p:cTn>
                              </p:par>
                              <p:par>
                                <p:cTn id="98" presetID="53" presetClass="entr" presetSubtype="16" fill="hold" grpId="0" nodeType="withEffect">
                                  <p:stCondLst>
                                    <p:cond delay="600"/>
                                  </p:stCondLst>
                                  <p:childTnLst>
                                    <p:set>
                                      <p:cBhvr>
                                        <p:cTn id="99" dur="1" fill="hold">
                                          <p:stCondLst>
                                            <p:cond delay="0"/>
                                          </p:stCondLst>
                                        </p:cTn>
                                        <p:tgtEl>
                                          <p:spTgt spid="119"/>
                                        </p:tgtEl>
                                        <p:attrNameLst>
                                          <p:attrName>style.visibility</p:attrName>
                                        </p:attrNameLst>
                                      </p:cBhvr>
                                      <p:to>
                                        <p:strVal val="visible"/>
                                      </p:to>
                                    </p:set>
                                    <p:anim calcmode="lin" valueType="num">
                                      <p:cBhvr>
                                        <p:cTn id="100" dur="500" fill="hold"/>
                                        <p:tgtEl>
                                          <p:spTgt spid="119"/>
                                        </p:tgtEl>
                                        <p:attrNameLst>
                                          <p:attrName>ppt_w</p:attrName>
                                        </p:attrNameLst>
                                      </p:cBhvr>
                                      <p:tavLst>
                                        <p:tav tm="0">
                                          <p:val>
                                            <p:fltVal val="0"/>
                                          </p:val>
                                        </p:tav>
                                        <p:tav tm="100000">
                                          <p:val>
                                            <p:strVal val="#ppt_w"/>
                                          </p:val>
                                        </p:tav>
                                      </p:tavLst>
                                    </p:anim>
                                    <p:anim calcmode="lin" valueType="num">
                                      <p:cBhvr>
                                        <p:cTn id="101" dur="500" fill="hold"/>
                                        <p:tgtEl>
                                          <p:spTgt spid="119"/>
                                        </p:tgtEl>
                                        <p:attrNameLst>
                                          <p:attrName>ppt_h</p:attrName>
                                        </p:attrNameLst>
                                      </p:cBhvr>
                                      <p:tavLst>
                                        <p:tav tm="0">
                                          <p:val>
                                            <p:fltVal val="0"/>
                                          </p:val>
                                        </p:tav>
                                        <p:tav tm="100000">
                                          <p:val>
                                            <p:strVal val="#ppt_h"/>
                                          </p:val>
                                        </p:tav>
                                      </p:tavLst>
                                    </p:anim>
                                    <p:animEffect transition="in" filter="fade">
                                      <p:cBhvr>
                                        <p:cTn id="102" dur="500"/>
                                        <p:tgtEl>
                                          <p:spTgt spid="119"/>
                                        </p:tgtEl>
                                      </p:cBhvr>
                                    </p:animEffect>
                                  </p:childTnLst>
                                </p:cTn>
                              </p:par>
                              <p:par>
                                <p:cTn id="103" presetID="53" presetClass="entr" presetSubtype="16" fill="hold" grpId="0" nodeType="withEffect">
                                  <p:stCondLst>
                                    <p:cond delay="70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500" fill="hold"/>
                                        <p:tgtEl>
                                          <p:spTgt spid="120"/>
                                        </p:tgtEl>
                                        <p:attrNameLst>
                                          <p:attrName>ppt_w</p:attrName>
                                        </p:attrNameLst>
                                      </p:cBhvr>
                                      <p:tavLst>
                                        <p:tav tm="0">
                                          <p:val>
                                            <p:fltVal val="0"/>
                                          </p:val>
                                        </p:tav>
                                        <p:tav tm="100000">
                                          <p:val>
                                            <p:strVal val="#ppt_w"/>
                                          </p:val>
                                        </p:tav>
                                      </p:tavLst>
                                    </p:anim>
                                    <p:anim calcmode="lin" valueType="num">
                                      <p:cBhvr>
                                        <p:cTn id="106" dur="500" fill="hold"/>
                                        <p:tgtEl>
                                          <p:spTgt spid="120"/>
                                        </p:tgtEl>
                                        <p:attrNameLst>
                                          <p:attrName>ppt_h</p:attrName>
                                        </p:attrNameLst>
                                      </p:cBhvr>
                                      <p:tavLst>
                                        <p:tav tm="0">
                                          <p:val>
                                            <p:fltVal val="0"/>
                                          </p:val>
                                        </p:tav>
                                        <p:tav tm="100000">
                                          <p:val>
                                            <p:strVal val="#ppt_h"/>
                                          </p:val>
                                        </p:tav>
                                      </p:tavLst>
                                    </p:anim>
                                    <p:animEffect transition="in" filter="fade">
                                      <p:cBhvr>
                                        <p:cTn id="107" dur="500"/>
                                        <p:tgtEl>
                                          <p:spTgt spid="120"/>
                                        </p:tgtEl>
                                      </p:cBhvr>
                                    </p:animEffect>
                                  </p:childTnLst>
                                </p:cTn>
                              </p:par>
                              <p:par>
                                <p:cTn id="108" presetID="22" presetClass="entr" presetSubtype="8" fill="hold" nodeType="withEffect">
                                  <p:stCondLst>
                                    <p:cond delay="800"/>
                                  </p:stCondLst>
                                  <p:childTnLst>
                                    <p:set>
                                      <p:cBhvr>
                                        <p:cTn id="109" dur="1" fill="hold">
                                          <p:stCondLst>
                                            <p:cond delay="0"/>
                                          </p:stCondLst>
                                        </p:cTn>
                                        <p:tgtEl>
                                          <p:spTgt spid="102"/>
                                        </p:tgtEl>
                                        <p:attrNameLst>
                                          <p:attrName>style.visibility</p:attrName>
                                        </p:attrNameLst>
                                      </p:cBhvr>
                                      <p:to>
                                        <p:strVal val="visible"/>
                                      </p:to>
                                    </p:set>
                                    <p:animEffect transition="in" filter="wipe(left)">
                                      <p:cBhvr>
                                        <p:cTn id="110" dur="500"/>
                                        <p:tgtEl>
                                          <p:spTgt spid="102"/>
                                        </p:tgtEl>
                                      </p:cBhvr>
                                    </p:animEffect>
                                  </p:childTnLst>
                                </p:cTn>
                              </p:par>
                              <p:par>
                                <p:cTn id="111" presetID="22" presetClass="entr" presetSubtype="8" fill="hold" nodeType="withEffect">
                                  <p:stCondLst>
                                    <p:cond delay="900"/>
                                  </p:stCondLst>
                                  <p:childTnLst>
                                    <p:set>
                                      <p:cBhvr>
                                        <p:cTn id="112" dur="1" fill="hold">
                                          <p:stCondLst>
                                            <p:cond delay="0"/>
                                          </p:stCondLst>
                                        </p:cTn>
                                        <p:tgtEl>
                                          <p:spTgt spid="104"/>
                                        </p:tgtEl>
                                        <p:attrNameLst>
                                          <p:attrName>style.visibility</p:attrName>
                                        </p:attrNameLst>
                                      </p:cBhvr>
                                      <p:to>
                                        <p:strVal val="visible"/>
                                      </p:to>
                                    </p:set>
                                    <p:animEffect transition="in" filter="wipe(left)">
                                      <p:cBhvr>
                                        <p:cTn id="113" dur="500"/>
                                        <p:tgtEl>
                                          <p:spTgt spid="104"/>
                                        </p:tgtEl>
                                      </p:cBhvr>
                                    </p:animEffect>
                                  </p:childTnLst>
                                </p:cTn>
                              </p:par>
                              <p:par>
                                <p:cTn id="114" presetID="22" presetClass="entr" presetSubtype="8" fill="hold" nodeType="withEffect">
                                  <p:stCondLst>
                                    <p:cond delay="1000"/>
                                  </p:stCondLst>
                                  <p:childTnLst>
                                    <p:set>
                                      <p:cBhvr>
                                        <p:cTn id="115" dur="1" fill="hold">
                                          <p:stCondLst>
                                            <p:cond delay="0"/>
                                          </p:stCondLst>
                                        </p:cTn>
                                        <p:tgtEl>
                                          <p:spTgt spid="106"/>
                                        </p:tgtEl>
                                        <p:attrNameLst>
                                          <p:attrName>style.visibility</p:attrName>
                                        </p:attrNameLst>
                                      </p:cBhvr>
                                      <p:to>
                                        <p:strVal val="visible"/>
                                      </p:to>
                                    </p:set>
                                    <p:animEffect transition="in" filter="wipe(left)">
                                      <p:cBhvr>
                                        <p:cTn id="116" dur="500"/>
                                        <p:tgtEl>
                                          <p:spTgt spid="106"/>
                                        </p:tgtEl>
                                      </p:cBhvr>
                                    </p:animEffect>
                                  </p:childTnLst>
                                </p:cTn>
                              </p:par>
                              <p:par>
                                <p:cTn id="117" presetID="22" presetClass="entr" presetSubtype="8" fill="hold" nodeType="withEffect">
                                  <p:stCondLst>
                                    <p:cond delay="1100"/>
                                  </p:stCondLst>
                                  <p:childTnLst>
                                    <p:set>
                                      <p:cBhvr>
                                        <p:cTn id="118" dur="1" fill="hold">
                                          <p:stCondLst>
                                            <p:cond delay="0"/>
                                          </p:stCondLst>
                                        </p:cTn>
                                        <p:tgtEl>
                                          <p:spTgt spid="108"/>
                                        </p:tgtEl>
                                        <p:attrNameLst>
                                          <p:attrName>style.visibility</p:attrName>
                                        </p:attrNameLst>
                                      </p:cBhvr>
                                      <p:to>
                                        <p:strVal val="visible"/>
                                      </p:to>
                                    </p:set>
                                    <p:animEffect transition="in" filter="wipe(left)">
                                      <p:cBhvr>
                                        <p:cTn id="119" dur="500"/>
                                        <p:tgtEl>
                                          <p:spTgt spid="108"/>
                                        </p:tgtEl>
                                      </p:cBhvr>
                                    </p:animEffect>
                                  </p:childTnLst>
                                </p:cTn>
                              </p:par>
                              <p:par>
                                <p:cTn id="120" presetID="22" presetClass="entr" presetSubtype="8" fill="hold" nodeType="withEffect">
                                  <p:stCondLst>
                                    <p:cond delay="1200"/>
                                  </p:stCondLst>
                                  <p:childTnLst>
                                    <p:set>
                                      <p:cBhvr>
                                        <p:cTn id="121" dur="1" fill="hold">
                                          <p:stCondLst>
                                            <p:cond delay="0"/>
                                          </p:stCondLst>
                                        </p:cTn>
                                        <p:tgtEl>
                                          <p:spTgt spid="110"/>
                                        </p:tgtEl>
                                        <p:attrNameLst>
                                          <p:attrName>style.visibility</p:attrName>
                                        </p:attrNameLst>
                                      </p:cBhvr>
                                      <p:to>
                                        <p:strVal val="visible"/>
                                      </p:to>
                                    </p:set>
                                    <p:animEffect transition="in" filter="wipe(left)">
                                      <p:cBhvr>
                                        <p:cTn id="122" dur="500"/>
                                        <p:tgtEl>
                                          <p:spTgt spid="110"/>
                                        </p:tgtEl>
                                      </p:cBhvr>
                                    </p:animEffect>
                                  </p:childTnLst>
                                </p:cTn>
                              </p:par>
                              <p:par>
                                <p:cTn id="123" presetID="22" presetClass="entr" presetSubtype="8" fill="hold" nodeType="withEffect">
                                  <p:stCondLst>
                                    <p:cond delay="1300"/>
                                  </p:stCondLst>
                                  <p:childTnLst>
                                    <p:set>
                                      <p:cBhvr>
                                        <p:cTn id="124" dur="1" fill="hold">
                                          <p:stCondLst>
                                            <p:cond delay="0"/>
                                          </p:stCondLst>
                                        </p:cTn>
                                        <p:tgtEl>
                                          <p:spTgt spid="112"/>
                                        </p:tgtEl>
                                        <p:attrNameLst>
                                          <p:attrName>style.visibility</p:attrName>
                                        </p:attrNameLst>
                                      </p:cBhvr>
                                      <p:to>
                                        <p:strVal val="visible"/>
                                      </p:to>
                                    </p:set>
                                    <p:animEffect transition="in" filter="wipe(left)">
                                      <p:cBhvr>
                                        <p:cTn id="125" dur="500"/>
                                        <p:tgtEl>
                                          <p:spTgt spid="112"/>
                                        </p:tgtEl>
                                      </p:cBhvr>
                                    </p:animEffect>
                                  </p:childTnLst>
                                </p:cTn>
                              </p:par>
                              <p:par>
                                <p:cTn id="126" presetID="22" presetClass="entr" presetSubtype="8" fill="hold" grpId="0" nodeType="withEffect">
                                  <p:stCondLst>
                                    <p:cond delay="1400"/>
                                  </p:stCondLst>
                                  <p:childTnLst>
                                    <p:set>
                                      <p:cBhvr>
                                        <p:cTn id="127" dur="1" fill="hold">
                                          <p:stCondLst>
                                            <p:cond delay="0"/>
                                          </p:stCondLst>
                                        </p:cTn>
                                        <p:tgtEl>
                                          <p:spTgt spid="101"/>
                                        </p:tgtEl>
                                        <p:attrNameLst>
                                          <p:attrName>style.visibility</p:attrName>
                                        </p:attrNameLst>
                                      </p:cBhvr>
                                      <p:to>
                                        <p:strVal val="visible"/>
                                      </p:to>
                                    </p:set>
                                    <p:animEffect transition="in" filter="wipe(left)">
                                      <p:cBhvr>
                                        <p:cTn id="128" dur="500"/>
                                        <p:tgtEl>
                                          <p:spTgt spid="101"/>
                                        </p:tgtEl>
                                      </p:cBhvr>
                                    </p:animEffect>
                                  </p:childTnLst>
                                </p:cTn>
                              </p:par>
                              <p:par>
                                <p:cTn id="129" presetID="22" presetClass="entr" presetSubtype="8" fill="hold" grpId="0" nodeType="withEffect">
                                  <p:stCondLst>
                                    <p:cond delay="1500"/>
                                  </p:stCondLst>
                                  <p:childTnLst>
                                    <p:set>
                                      <p:cBhvr>
                                        <p:cTn id="130" dur="1" fill="hold">
                                          <p:stCondLst>
                                            <p:cond delay="0"/>
                                          </p:stCondLst>
                                        </p:cTn>
                                        <p:tgtEl>
                                          <p:spTgt spid="103"/>
                                        </p:tgtEl>
                                        <p:attrNameLst>
                                          <p:attrName>style.visibility</p:attrName>
                                        </p:attrNameLst>
                                      </p:cBhvr>
                                      <p:to>
                                        <p:strVal val="visible"/>
                                      </p:to>
                                    </p:set>
                                    <p:animEffect transition="in" filter="wipe(left)">
                                      <p:cBhvr>
                                        <p:cTn id="131" dur="500"/>
                                        <p:tgtEl>
                                          <p:spTgt spid="103"/>
                                        </p:tgtEl>
                                      </p:cBhvr>
                                    </p:animEffect>
                                  </p:childTnLst>
                                </p:cTn>
                              </p:par>
                              <p:par>
                                <p:cTn id="132" presetID="22" presetClass="entr" presetSubtype="8" fill="hold" grpId="0" nodeType="withEffect">
                                  <p:stCondLst>
                                    <p:cond delay="1600"/>
                                  </p:stCondLst>
                                  <p:childTnLst>
                                    <p:set>
                                      <p:cBhvr>
                                        <p:cTn id="133" dur="1" fill="hold">
                                          <p:stCondLst>
                                            <p:cond delay="0"/>
                                          </p:stCondLst>
                                        </p:cTn>
                                        <p:tgtEl>
                                          <p:spTgt spid="105"/>
                                        </p:tgtEl>
                                        <p:attrNameLst>
                                          <p:attrName>style.visibility</p:attrName>
                                        </p:attrNameLst>
                                      </p:cBhvr>
                                      <p:to>
                                        <p:strVal val="visible"/>
                                      </p:to>
                                    </p:set>
                                    <p:animEffect transition="in" filter="wipe(left)">
                                      <p:cBhvr>
                                        <p:cTn id="134" dur="500"/>
                                        <p:tgtEl>
                                          <p:spTgt spid="105"/>
                                        </p:tgtEl>
                                      </p:cBhvr>
                                    </p:animEffect>
                                  </p:childTnLst>
                                </p:cTn>
                              </p:par>
                              <p:par>
                                <p:cTn id="135" presetID="22" presetClass="entr" presetSubtype="8" fill="hold" grpId="0" nodeType="withEffect">
                                  <p:stCondLst>
                                    <p:cond delay="1700"/>
                                  </p:stCondLst>
                                  <p:childTnLst>
                                    <p:set>
                                      <p:cBhvr>
                                        <p:cTn id="136" dur="1" fill="hold">
                                          <p:stCondLst>
                                            <p:cond delay="0"/>
                                          </p:stCondLst>
                                        </p:cTn>
                                        <p:tgtEl>
                                          <p:spTgt spid="107"/>
                                        </p:tgtEl>
                                        <p:attrNameLst>
                                          <p:attrName>style.visibility</p:attrName>
                                        </p:attrNameLst>
                                      </p:cBhvr>
                                      <p:to>
                                        <p:strVal val="visible"/>
                                      </p:to>
                                    </p:set>
                                    <p:animEffect transition="in" filter="wipe(left)">
                                      <p:cBhvr>
                                        <p:cTn id="137" dur="500"/>
                                        <p:tgtEl>
                                          <p:spTgt spid="107"/>
                                        </p:tgtEl>
                                      </p:cBhvr>
                                    </p:animEffect>
                                  </p:childTnLst>
                                </p:cTn>
                              </p:par>
                              <p:par>
                                <p:cTn id="138" presetID="22" presetClass="entr" presetSubtype="8" fill="hold" grpId="0" nodeType="withEffect">
                                  <p:stCondLst>
                                    <p:cond delay="1800"/>
                                  </p:stCondLst>
                                  <p:childTnLst>
                                    <p:set>
                                      <p:cBhvr>
                                        <p:cTn id="139" dur="1" fill="hold">
                                          <p:stCondLst>
                                            <p:cond delay="0"/>
                                          </p:stCondLst>
                                        </p:cTn>
                                        <p:tgtEl>
                                          <p:spTgt spid="109"/>
                                        </p:tgtEl>
                                        <p:attrNameLst>
                                          <p:attrName>style.visibility</p:attrName>
                                        </p:attrNameLst>
                                      </p:cBhvr>
                                      <p:to>
                                        <p:strVal val="visible"/>
                                      </p:to>
                                    </p:set>
                                    <p:animEffect transition="in" filter="wipe(left)">
                                      <p:cBhvr>
                                        <p:cTn id="140" dur="500"/>
                                        <p:tgtEl>
                                          <p:spTgt spid="109"/>
                                        </p:tgtEl>
                                      </p:cBhvr>
                                    </p:animEffect>
                                  </p:childTnLst>
                                </p:cTn>
                              </p:par>
                              <p:par>
                                <p:cTn id="141" presetID="22" presetClass="entr" presetSubtype="8" fill="hold" grpId="0" nodeType="withEffect">
                                  <p:stCondLst>
                                    <p:cond delay="1900"/>
                                  </p:stCondLst>
                                  <p:childTnLst>
                                    <p:set>
                                      <p:cBhvr>
                                        <p:cTn id="142" dur="1" fill="hold">
                                          <p:stCondLst>
                                            <p:cond delay="0"/>
                                          </p:stCondLst>
                                        </p:cTn>
                                        <p:tgtEl>
                                          <p:spTgt spid="111"/>
                                        </p:tgtEl>
                                        <p:attrNameLst>
                                          <p:attrName>style.visibility</p:attrName>
                                        </p:attrNameLst>
                                      </p:cBhvr>
                                      <p:to>
                                        <p:strVal val="visible"/>
                                      </p:to>
                                    </p:set>
                                    <p:animEffect transition="in" filter="wipe(left)">
                                      <p:cBhvr>
                                        <p:cTn id="14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94" grpId="0" animBg="1"/>
      <p:bldP spid="95" grpId="0" animBg="1"/>
      <p:bldP spid="96" grpId="0" animBg="1"/>
      <p:bldP spid="97" grpId="0" animBg="1"/>
      <p:bldP spid="98" grpId="0" animBg="1"/>
      <p:bldP spid="99" grpId="0" animBg="1"/>
      <p:bldP spid="100" grpId="0" animBg="1"/>
      <p:bldP spid="101" grpId="0"/>
      <p:bldP spid="103" grpId="0"/>
      <p:bldP spid="105" grpId="0"/>
      <p:bldP spid="107" grpId="0"/>
      <p:bldP spid="109" grpId="0"/>
      <p:bldP spid="111" grpId="0"/>
      <p:bldP spid="113" grpId="0" animBg="1"/>
      <p:bldP spid="114" grpId="0" animBg="1"/>
      <p:bldP spid="115" grpId="0" animBg="1"/>
      <p:bldP spid="116" grpId="0" animBg="1"/>
      <p:bldP spid="117" grpId="0" animBg="1"/>
      <p:bldP spid="118" grpId="0" animBg="1"/>
      <p:bldP spid="119" grpId="0" animBg="1"/>
      <p:bldP spid="120" grpId="0" animBg="1"/>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02</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7"/>
          <p:cNvSpPr/>
          <p:nvPr/>
        </p:nvSpPr>
        <p:spPr bwMode="auto">
          <a:xfrm>
            <a:off x="2992759"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grpSp>
        <p:nvGrpSpPr>
          <p:cNvPr id="40" name="组合 39"/>
          <p:cNvGrpSpPr/>
          <p:nvPr/>
        </p:nvGrpSpPr>
        <p:grpSpPr>
          <a:xfrm>
            <a:off x="2992600" y="967751"/>
            <a:ext cx="1149740" cy="1149740"/>
            <a:chOff x="2342140" y="893355"/>
            <a:chExt cx="1149740" cy="1149740"/>
          </a:xfrm>
        </p:grpSpPr>
        <p:grpSp>
          <p:nvGrpSpPr>
            <p:cNvPr id="41" name="组合 4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45" name="组合 44"/>
          <p:cNvGrpSpPr/>
          <p:nvPr/>
        </p:nvGrpSpPr>
        <p:grpSpPr>
          <a:xfrm>
            <a:off x="2449835" y="2360502"/>
            <a:ext cx="1149740" cy="1149740"/>
            <a:chOff x="1835696" y="2211710"/>
            <a:chExt cx="1149740" cy="1149740"/>
          </a:xfrm>
        </p:grpSpPr>
        <p:grpSp>
          <p:nvGrpSpPr>
            <p:cNvPr id="46" name="组合 4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50" name="组合 49"/>
          <p:cNvGrpSpPr/>
          <p:nvPr/>
        </p:nvGrpSpPr>
        <p:grpSpPr>
          <a:xfrm>
            <a:off x="3134228" y="3510242"/>
            <a:ext cx="1149740" cy="1149740"/>
            <a:chOff x="2483768" y="3435846"/>
            <a:chExt cx="1149740" cy="1149740"/>
          </a:xfrm>
        </p:grpSpPr>
        <p:grpSp>
          <p:nvGrpSpPr>
            <p:cNvPr id="51" name="组合 5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58" name="TextBox 57"/>
          <p:cNvSpPr txBox="1"/>
          <p:nvPr/>
        </p:nvSpPr>
        <p:spPr>
          <a:xfrm>
            <a:off x="1311903" y="1327789"/>
            <a:ext cx="1036867" cy="215444"/>
          </a:xfrm>
          <a:prstGeom prst="rect">
            <a:avLst/>
          </a:prstGeom>
          <a:noFill/>
        </p:spPr>
        <p:txBody>
          <a:bodyPr wrap="square" lIns="0" tIns="0" rIns="0" bIns="0" rtlCol="0">
            <a:spAutoFit/>
          </a:bodyPr>
          <a:lstStyle/>
          <a:p>
            <a:pPr algn="ctr"/>
            <a:r>
              <a:rPr lang="zh-CN" altLang="en-US" sz="1400" b="1" dirty="0">
                <a:solidFill>
                  <a:srgbClr val="C00000"/>
                </a:solidFill>
                <a:latin typeface="微软雅黑" panose="020B0503020204020204" pitchFamily="34" charset="-122"/>
                <a:ea typeface="微软雅黑" panose="020B0503020204020204" pitchFamily="34" charset="-122"/>
              </a:rPr>
              <a:t>填加标题</a:t>
            </a:r>
          </a:p>
        </p:txBody>
      </p:sp>
      <p:sp>
        <p:nvSpPr>
          <p:cNvPr id="59" name="TextBox 58"/>
          <p:cNvSpPr txBox="1"/>
          <p:nvPr/>
        </p:nvSpPr>
        <p:spPr>
          <a:xfrm>
            <a:off x="1311899" y="1640560"/>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60" name="TextBox 59"/>
          <p:cNvSpPr txBox="1"/>
          <p:nvPr/>
        </p:nvSpPr>
        <p:spPr>
          <a:xfrm>
            <a:off x="938914" y="2658381"/>
            <a:ext cx="1331318"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61" name="TextBox 60"/>
          <p:cNvSpPr txBox="1"/>
          <p:nvPr/>
        </p:nvSpPr>
        <p:spPr>
          <a:xfrm>
            <a:off x="1038807" y="2980826"/>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62" name="TextBox 61"/>
          <p:cNvSpPr txBox="1"/>
          <p:nvPr/>
        </p:nvSpPr>
        <p:spPr>
          <a:xfrm>
            <a:off x="1619672" y="4064093"/>
            <a:ext cx="116650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63" name="TextBox 62"/>
          <p:cNvSpPr txBox="1"/>
          <p:nvPr/>
        </p:nvSpPr>
        <p:spPr>
          <a:xfrm>
            <a:off x="1633259" y="4380817"/>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64" name="Line 39"/>
          <p:cNvSpPr>
            <a:spLocks noChangeShapeType="1"/>
          </p:cNvSpPr>
          <p:nvPr/>
        </p:nvSpPr>
        <p:spPr bwMode="auto">
          <a:xfrm>
            <a:off x="4447524" y="1820702"/>
            <a:ext cx="915275" cy="450074"/>
          </a:xfrm>
          <a:prstGeom prst="line">
            <a:avLst/>
          </a:prstGeom>
          <a:noFill/>
          <a:ln w="57150" cap="rnd">
            <a:solidFill>
              <a:schemeClr val="tx1"/>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65" name="Line 40"/>
          <p:cNvSpPr>
            <a:spLocks noChangeShapeType="1"/>
          </p:cNvSpPr>
          <p:nvPr/>
        </p:nvSpPr>
        <p:spPr bwMode="auto">
          <a:xfrm>
            <a:off x="3974177" y="2813883"/>
            <a:ext cx="1241799" cy="1261"/>
          </a:xfrm>
          <a:prstGeom prst="line">
            <a:avLst/>
          </a:prstGeom>
          <a:noFill/>
          <a:ln w="571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 name="Line 41"/>
          <p:cNvSpPr>
            <a:spLocks noChangeShapeType="1"/>
          </p:cNvSpPr>
          <p:nvPr/>
        </p:nvSpPr>
        <p:spPr bwMode="auto">
          <a:xfrm flipV="1">
            <a:off x="4404254" y="3359378"/>
            <a:ext cx="954357" cy="383256"/>
          </a:xfrm>
          <a:prstGeom prst="line">
            <a:avLst/>
          </a:prstGeom>
          <a:noFill/>
          <a:ln w="57150" cap="rnd">
            <a:solidFill>
              <a:schemeClr val="tx1"/>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0" name="组合 29"/>
          <p:cNvGrpSpPr/>
          <p:nvPr/>
        </p:nvGrpSpPr>
        <p:grpSpPr bwMode="auto">
          <a:xfrm>
            <a:off x="5445153" y="1731152"/>
            <a:ext cx="2259643" cy="2259643"/>
            <a:chOff x="1103084" y="2155824"/>
            <a:chExt cx="3176815" cy="3176815"/>
          </a:xfrm>
        </p:grpSpPr>
        <p:sp>
          <p:nvSpPr>
            <p:cNvPr id="31" name="椭圆 30"/>
            <p:cNvSpPr/>
            <p:nvPr/>
          </p:nvSpPr>
          <p:spPr>
            <a:xfrm>
              <a:off x="1103084" y="2155824"/>
              <a:ext cx="3176815" cy="317681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2" name="椭圆 31"/>
            <p:cNvSpPr/>
            <p:nvPr/>
          </p:nvSpPr>
          <p:spPr>
            <a:xfrm>
              <a:off x="1281790" y="2334530"/>
              <a:ext cx="2819403" cy="2819403"/>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53" presetClass="entr" presetSubtype="16"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par>
                                <p:cTn id="26" presetID="53" presetClass="entr" presetSubtype="16"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53" presetClass="entr" presetSubtype="16"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par>
                          <p:cTn id="36" fill="hold">
                            <p:stCondLst>
                              <p:cond delay="1779"/>
                            </p:stCondLst>
                            <p:childTnLst>
                              <p:par>
                                <p:cTn id="37" presetID="22" presetClass="entr" presetSubtype="1"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par>
                          <p:cTn id="40" fill="hold">
                            <p:stCondLst>
                              <p:cond delay="2279"/>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par>
                          <p:cTn id="59" fill="hold">
                            <p:stCondLst>
                              <p:cond delay="2779"/>
                            </p:stCondLst>
                            <p:childTnLst>
                              <p:par>
                                <p:cTn id="60" presetID="22" presetClass="entr" presetSubtype="8"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3279"/>
                            </p:stCondLst>
                            <p:childTnLst>
                              <p:par>
                                <p:cTn id="70" presetID="53" presetClass="entr" presetSubtype="16" fill="hold" nodeType="afterEffect">
                                  <p:stCondLst>
                                    <p:cond delay="250"/>
                                  </p:stCondLst>
                                  <p:childTnLst>
                                    <p:set>
                                      <p:cBhvr>
                                        <p:cTn id="71" dur="1" fill="hold">
                                          <p:stCondLst>
                                            <p:cond delay="0"/>
                                          </p:stCondLst>
                                        </p:cTn>
                                        <p:tgtEl>
                                          <p:spTgt spid="30"/>
                                        </p:tgtEl>
                                        <p:attrNameLst>
                                          <p:attrName>style.visibility</p:attrName>
                                        </p:attrNameLst>
                                      </p:cBhvr>
                                      <p:to>
                                        <p:strVal val="visible"/>
                                      </p:to>
                                    </p:set>
                                    <p:anim calcmode="lin" valueType="num">
                                      <p:cBhvr>
                                        <p:cTn id="72" dur="400" fill="hold"/>
                                        <p:tgtEl>
                                          <p:spTgt spid="30"/>
                                        </p:tgtEl>
                                        <p:attrNameLst>
                                          <p:attrName>ppt_w</p:attrName>
                                        </p:attrNameLst>
                                      </p:cBhvr>
                                      <p:tavLst>
                                        <p:tav tm="0">
                                          <p:val>
                                            <p:fltVal val="0"/>
                                          </p:val>
                                        </p:tav>
                                        <p:tav tm="100000">
                                          <p:val>
                                            <p:strVal val="#ppt_w"/>
                                          </p:val>
                                        </p:tav>
                                      </p:tavLst>
                                    </p:anim>
                                    <p:anim calcmode="lin" valueType="num">
                                      <p:cBhvr>
                                        <p:cTn id="73" dur="400" fill="hold"/>
                                        <p:tgtEl>
                                          <p:spTgt spid="30"/>
                                        </p:tgtEl>
                                        <p:attrNameLst>
                                          <p:attrName>ppt_h</p:attrName>
                                        </p:attrNameLst>
                                      </p:cBhvr>
                                      <p:tavLst>
                                        <p:tav tm="0">
                                          <p:val>
                                            <p:fltVal val="0"/>
                                          </p:val>
                                        </p:tav>
                                        <p:tav tm="100000">
                                          <p:val>
                                            <p:strVal val="#ppt_h"/>
                                          </p:val>
                                        </p:tav>
                                      </p:tavLst>
                                    </p:anim>
                                    <p:animEffect transition="in" filter="fade">
                                      <p:cBhvr>
                                        <p:cTn id="74"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39" grpId="0" animBg="1"/>
      <p:bldP spid="58" grpId="0"/>
      <p:bldP spid="59" grpId="0"/>
      <p:bldP spid="60" grpId="0"/>
      <p:bldP spid="61" grpId="0"/>
      <p:bldP spid="62" grpId="0"/>
      <p:bldP spid="63" grpId="0"/>
      <p:bldP spid="64" grpId="0" animBg="1"/>
      <p:bldP spid="65"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stretch>
            <a:fillRect/>
          </a:stretch>
        </p:blipFill>
        <p:spPr>
          <a:xfrm>
            <a:off x="1354" y="0"/>
            <a:ext cx="9141291" cy="5143500"/>
          </a:xfrm>
          <a:prstGeom prst="rect">
            <a:avLst/>
          </a:prstGeom>
        </p:spPr>
      </p:pic>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2" name="TextBox 41"/>
            <p:cNvSpPr txBox="1"/>
            <p:nvPr/>
          </p:nvSpPr>
          <p:spPr>
            <a:xfrm>
              <a:off x="3143506" y="2428548"/>
              <a:ext cx="644854" cy="655918"/>
            </a:xfrm>
            <a:prstGeom prst="rect">
              <a:avLst/>
            </a:prstGeom>
            <a:noFill/>
          </p:spPr>
          <p:txBody>
            <a:bodyPr wrap="square" lIns="0" tIns="0" rIns="0" bIns="0"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目</a:t>
              </a:r>
              <a:endParaRPr lang="en-US" altLang="zh-CN" sz="4800" b="1" dirty="0">
                <a:solidFill>
                  <a:srgbClr val="C00000"/>
                </a:solidFill>
                <a:latin typeface="微软雅黑" panose="020B0503020204020204" pitchFamily="34" charset="-122"/>
                <a:ea typeface="微软雅黑" panose="020B0503020204020204" pitchFamily="34" charset="-122"/>
              </a:endParaRPr>
            </a:p>
            <a:p>
              <a:pPr algn="ctr"/>
              <a:r>
                <a:rPr lang="zh-CN" altLang="en-US" sz="4800" b="1" dirty="0">
                  <a:solidFill>
                    <a:srgbClr val="C00000"/>
                  </a:solidFill>
                  <a:latin typeface="微软雅黑" panose="020B0503020204020204" pitchFamily="34" charset="-122"/>
                  <a:ea typeface="微软雅黑" panose="020B0503020204020204" pitchFamily="34" charset="-122"/>
                </a:rPr>
                <a:t>录</a:t>
              </a:r>
            </a:p>
          </p:txBody>
        </p:sp>
      </p:grpSp>
      <p:sp>
        <p:nvSpPr>
          <p:cNvPr id="75" name="TextBox 74"/>
          <p:cNvSpPr txBox="1"/>
          <p:nvPr/>
        </p:nvSpPr>
        <p:spPr>
          <a:xfrm>
            <a:off x="3847276" y="304258"/>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76" name="TextBox 75"/>
          <p:cNvSpPr txBox="1"/>
          <p:nvPr/>
        </p:nvSpPr>
        <p:spPr>
          <a:xfrm>
            <a:off x="4572000" y="3149997"/>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771800" y="276002"/>
            <a:ext cx="864652" cy="864650"/>
            <a:chOff x="3402224" y="483518"/>
            <a:chExt cx="864652" cy="864650"/>
          </a:xfrm>
        </p:grpSpPr>
        <p:grpSp>
          <p:nvGrpSpPr>
            <p:cNvPr id="78" name="组合 77"/>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79" name="TextBox 78"/>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563888" y="3012306"/>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sp>
        <p:nvSpPr>
          <p:cNvPr id="87" name="TextBox 86"/>
          <p:cNvSpPr txBox="1"/>
          <p:nvPr/>
        </p:nvSpPr>
        <p:spPr>
          <a:xfrm>
            <a:off x="4556241" y="1137483"/>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3491880" y="1068090"/>
            <a:ext cx="864652" cy="864650"/>
            <a:chOff x="4515751" y="1419068"/>
            <a:chExt cx="864652" cy="864650"/>
          </a:xfrm>
        </p:grpSpPr>
        <p:grpSp>
          <p:nvGrpSpPr>
            <p:cNvPr id="89" name="组合 88"/>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grpSp>
        <p:sp>
          <p:nvSpPr>
            <p:cNvPr id="90" name="TextBox 89"/>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93" name="TextBox 92"/>
          <p:cNvSpPr txBox="1"/>
          <p:nvPr/>
        </p:nvSpPr>
        <p:spPr>
          <a:xfrm>
            <a:off x="5076056" y="2161510"/>
            <a:ext cx="2614580" cy="618142"/>
          </a:xfrm>
          <a:prstGeom prst="rect">
            <a:avLst/>
          </a:prstGeom>
          <a:noFill/>
        </p:spPr>
        <p:txBody>
          <a:bodyPr wrap="square" lIns="86383" tIns="43192" rIns="86383" bIns="43192"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请添加标题</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95936" y="2042294"/>
            <a:ext cx="864652" cy="864650"/>
            <a:chOff x="4788024" y="2734782"/>
            <a:chExt cx="864652" cy="864650"/>
          </a:xfrm>
        </p:grpSpPr>
        <p:grpSp>
          <p:nvGrpSpPr>
            <p:cNvPr id="95" name="组合 94"/>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6" name="TextBox 95"/>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a:solidFill>
                    <a:srgbClr val="C00000"/>
                  </a:solidFill>
                  <a:latin typeface="微软雅黑" panose="020B0503020204020204" pitchFamily="34" charset="-122"/>
                  <a:ea typeface="微软雅黑" panose="020B0503020204020204" pitchFamily="34" charset="-122"/>
                </a:rPr>
                <a:t>03</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99" name="TextBox 98"/>
          <p:cNvSpPr txBox="1"/>
          <p:nvPr/>
        </p:nvSpPr>
        <p:spPr>
          <a:xfrm>
            <a:off x="4067944" y="4157555"/>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3059832" y="4019864"/>
            <a:ext cx="864652" cy="864650"/>
            <a:chOff x="4067944" y="3874219"/>
            <a:chExt cx="864652" cy="864650"/>
          </a:xfrm>
        </p:grpSpPr>
        <p:grpSp>
          <p:nvGrpSpPr>
            <p:cNvPr id="101" name="组合 100"/>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02" name="TextBox 101"/>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05</a:t>
              </a:r>
              <a:endParaRPr lang="zh-CN" altLang="en-US" sz="2400" b="1" dirty="0">
                <a:latin typeface="微软雅黑" panose="020B0503020204020204" pitchFamily="34" charset="-122"/>
                <a:ea typeface="微软雅黑" panose="020B0503020204020204" pitchFamily="34" charset="-122"/>
              </a:endParaRPr>
            </a:p>
          </p:txBody>
        </p:sp>
      </p:grpSp>
      <p:sp>
        <p:nvSpPr>
          <p:cNvPr id="37" name="下箭头 36"/>
          <p:cNvSpPr/>
          <p:nvPr/>
        </p:nvSpPr>
        <p:spPr>
          <a:xfrm rot="16200000">
            <a:off x="3307307" y="2245264"/>
            <a:ext cx="432081" cy="50969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 fill="hold"/>
                                        <p:tgtEl>
                                          <p:spTgt spid="40"/>
                                        </p:tgtEl>
                                        <p:attrNameLst>
                                          <p:attrName>ppt_w</p:attrName>
                                        </p:attrNameLst>
                                      </p:cBhvr>
                                      <p:tavLst>
                                        <p:tav tm="0">
                                          <p:val>
                                            <p:fltVal val="0"/>
                                          </p:val>
                                        </p:tav>
                                        <p:tav tm="100000">
                                          <p:val>
                                            <p:strVal val="#ppt_w"/>
                                          </p:val>
                                        </p:tav>
                                      </p:tavLst>
                                    </p:anim>
                                    <p:anim calcmode="lin" valueType="num">
                                      <p:cBhvr>
                                        <p:cTn id="8" dur="100" fill="hold"/>
                                        <p:tgtEl>
                                          <p:spTgt spid="40"/>
                                        </p:tgtEl>
                                        <p:attrNameLst>
                                          <p:attrName>ppt_h</p:attrName>
                                        </p:attrNameLst>
                                      </p:cBhvr>
                                      <p:tavLst>
                                        <p:tav tm="0">
                                          <p:val>
                                            <p:fltVal val="0"/>
                                          </p:val>
                                        </p:tav>
                                        <p:tav tm="100000">
                                          <p:val>
                                            <p:strVal val="#ppt_h"/>
                                          </p:val>
                                        </p:tav>
                                      </p:tavLst>
                                    </p:anim>
                                    <p:animEffect transition="in" filter="fade">
                                      <p:cBhvr>
                                        <p:cTn id="9" dur="100"/>
                                        <p:tgtEl>
                                          <p:spTgt spid="40"/>
                                        </p:tgtEl>
                                      </p:cBhvr>
                                    </p:animEffect>
                                  </p:childTnLst>
                                </p:cTn>
                              </p:par>
                              <p:par>
                                <p:cTn id="10" presetID="6" presetClass="emph" presetSubtype="0" fill="hold" nodeType="withEffect">
                                  <p:stCondLst>
                                    <p:cond delay="100"/>
                                  </p:stCondLst>
                                  <p:childTnLst>
                                    <p:animScale>
                                      <p:cBhvr>
                                        <p:cTn id="11" dur="100" fill="hold"/>
                                        <p:tgtEl>
                                          <p:spTgt spid="40"/>
                                        </p:tgtEl>
                                      </p:cBhvr>
                                      <p:by x="110000" y="110000"/>
                                    </p:animScale>
                                  </p:childTnLst>
                                </p:cTn>
                              </p:par>
                              <p:par>
                                <p:cTn id="12" presetID="6" presetClass="emph" presetSubtype="0" fill="hold" nodeType="withEffect">
                                  <p:stCondLst>
                                    <p:cond delay="200"/>
                                  </p:stCondLst>
                                  <p:childTnLst>
                                    <p:animScale>
                                      <p:cBhvr>
                                        <p:cTn id="13" dur="200" fill="hold"/>
                                        <p:tgtEl>
                                          <p:spTgt spid="40"/>
                                        </p:tgtEl>
                                      </p:cBhvr>
                                      <p:by x="90000" y="90000"/>
                                    </p:animScale>
                                  </p:childTnLst>
                                </p:cTn>
                              </p:par>
                              <p:par>
                                <p:cTn id="14" presetID="6" presetClass="emph" presetSubtype="0" fill="hold" nodeType="withEffect">
                                  <p:stCondLst>
                                    <p:cond delay="400"/>
                                  </p:stCondLst>
                                  <p:childTnLst>
                                    <p:animScale>
                                      <p:cBhvr>
                                        <p:cTn id="15" dur="100" fill="hold"/>
                                        <p:tgtEl>
                                          <p:spTgt spid="40"/>
                                        </p:tgtEl>
                                      </p:cBhvr>
                                      <p:by x="105000" y="105000"/>
                                    </p:animScale>
                                  </p:childTnLst>
                                </p:cTn>
                              </p:par>
                              <p:par>
                                <p:cTn id="16" presetID="6" presetClass="emph" presetSubtype="0" fill="hold" nodeType="withEffect">
                                  <p:stCondLst>
                                    <p:cond delay="500"/>
                                  </p:stCondLst>
                                  <p:childTnLst>
                                    <p:animScale>
                                      <p:cBhvr>
                                        <p:cTn id="17" dur="200" fill="hold"/>
                                        <p:tgtEl>
                                          <p:spTgt spid="40"/>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100" fill="hold"/>
                                        <p:tgtEl>
                                          <p:spTgt spid="77"/>
                                        </p:tgtEl>
                                        <p:attrNameLst>
                                          <p:attrName>ppt_w</p:attrName>
                                        </p:attrNameLst>
                                      </p:cBhvr>
                                      <p:tavLst>
                                        <p:tav tm="0">
                                          <p:val>
                                            <p:fltVal val="0"/>
                                          </p:val>
                                        </p:tav>
                                        <p:tav tm="100000">
                                          <p:val>
                                            <p:strVal val="#ppt_w"/>
                                          </p:val>
                                        </p:tav>
                                      </p:tavLst>
                                    </p:anim>
                                    <p:anim calcmode="lin" valueType="num">
                                      <p:cBhvr>
                                        <p:cTn id="22" dur="100" fill="hold"/>
                                        <p:tgtEl>
                                          <p:spTgt spid="77"/>
                                        </p:tgtEl>
                                        <p:attrNameLst>
                                          <p:attrName>ppt_h</p:attrName>
                                        </p:attrNameLst>
                                      </p:cBhvr>
                                      <p:tavLst>
                                        <p:tav tm="0">
                                          <p:val>
                                            <p:fltVal val="0"/>
                                          </p:val>
                                        </p:tav>
                                        <p:tav tm="100000">
                                          <p:val>
                                            <p:strVal val="#ppt_h"/>
                                          </p:val>
                                        </p:tav>
                                      </p:tavLst>
                                    </p:anim>
                                    <p:animEffect transition="in" filter="fade">
                                      <p:cBhvr>
                                        <p:cTn id="23" dur="100"/>
                                        <p:tgtEl>
                                          <p:spTgt spid="77"/>
                                        </p:tgtEl>
                                      </p:cBhvr>
                                    </p:animEffect>
                                  </p:childTnLst>
                                </p:cTn>
                              </p:par>
                              <p:par>
                                <p:cTn id="24" presetID="6" presetClass="emph" presetSubtype="0" fill="hold" nodeType="withEffect">
                                  <p:stCondLst>
                                    <p:cond delay="100"/>
                                  </p:stCondLst>
                                  <p:childTnLst>
                                    <p:animScale>
                                      <p:cBhvr>
                                        <p:cTn id="25" dur="100" fill="hold"/>
                                        <p:tgtEl>
                                          <p:spTgt spid="77"/>
                                        </p:tgtEl>
                                      </p:cBhvr>
                                      <p:by x="110000" y="110000"/>
                                    </p:animScale>
                                  </p:childTnLst>
                                </p:cTn>
                              </p:par>
                              <p:par>
                                <p:cTn id="26" presetID="6" presetClass="emph" presetSubtype="0" fill="hold" nodeType="withEffect">
                                  <p:stCondLst>
                                    <p:cond delay="200"/>
                                  </p:stCondLst>
                                  <p:childTnLst>
                                    <p:animScale>
                                      <p:cBhvr>
                                        <p:cTn id="27" dur="200" fill="hold"/>
                                        <p:tgtEl>
                                          <p:spTgt spid="77"/>
                                        </p:tgtEl>
                                      </p:cBhvr>
                                      <p:by x="90000" y="90000"/>
                                    </p:animScale>
                                  </p:childTnLst>
                                </p:cTn>
                              </p:par>
                              <p:par>
                                <p:cTn id="28" presetID="6" presetClass="emph" presetSubtype="0" fill="hold" nodeType="withEffect">
                                  <p:stCondLst>
                                    <p:cond delay="400"/>
                                  </p:stCondLst>
                                  <p:childTnLst>
                                    <p:animScale>
                                      <p:cBhvr>
                                        <p:cTn id="29" dur="100" fill="hold"/>
                                        <p:tgtEl>
                                          <p:spTgt spid="77"/>
                                        </p:tgtEl>
                                      </p:cBhvr>
                                      <p:by x="105000" y="105000"/>
                                    </p:animScale>
                                  </p:childTnLst>
                                </p:cTn>
                              </p:par>
                              <p:par>
                                <p:cTn id="30" presetID="6" presetClass="emph" presetSubtype="0" fill="hold" nodeType="withEffect">
                                  <p:stCondLst>
                                    <p:cond delay="500"/>
                                  </p:stCondLst>
                                  <p:childTnLst>
                                    <p:animScale>
                                      <p:cBhvr>
                                        <p:cTn id="31" dur="200" fill="hold"/>
                                        <p:tgtEl>
                                          <p:spTgt spid="77"/>
                                        </p:tgtEl>
                                      </p:cBhvr>
                                      <p:by x="95000" y="95000"/>
                                    </p:animScale>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 calcmode="lin" valueType="num">
                                      <p:cBhvr>
                                        <p:cTn id="39" dur="100" fill="hold"/>
                                        <p:tgtEl>
                                          <p:spTgt spid="88"/>
                                        </p:tgtEl>
                                        <p:attrNameLst>
                                          <p:attrName>ppt_w</p:attrName>
                                        </p:attrNameLst>
                                      </p:cBhvr>
                                      <p:tavLst>
                                        <p:tav tm="0">
                                          <p:val>
                                            <p:fltVal val="0"/>
                                          </p:val>
                                        </p:tav>
                                        <p:tav tm="100000">
                                          <p:val>
                                            <p:strVal val="#ppt_w"/>
                                          </p:val>
                                        </p:tav>
                                      </p:tavLst>
                                    </p:anim>
                                    <p:anim calcmode="lin" valueType="num">
                                      <p:cBhvr>
                                        <p:cTn id="40" dur="100" fill="hold"/>
                                        <p:tgtEl>
                                          <p:spTgt spid="88"/>
                                        </p:tgtEl>
                                        <p:attrNameLst>
                                          <p:attrName>ppt_h</p:attrName>
                                        </p:attrNameLst>
                                      </p:cBhvr>
                                      <p:tavLst>
                                        <p:tav tm="0">
                                          <p:val>
                                            <p:fltVal val="0"/>
                                          </p:val>
                                        </p:tav>
                                        <p:tav tm="100000">
                                          <p:val>
                                            <p:strVal val="#ppt_h"/>
                                          </p:val>
                                        </p:tav>
                                      </p:tavLst>
                                    </p:anim>
                                    <p:animEffect transition="in" filter="fade">
                                      <p:cBhvr>
                                        <p:cTn id="41" dur="100"/>
                                        <p:tgtEl>
                                          <p:spTgt spid="88"/>
                                        </p:tgtEl>
                                      </p:cBhvr>
                                    </p:animEffect>
                                  </p:childTnLst>
                                </p:cTn>
                              </p:par>
                              <p:par>
                                <p:cTn id="42" presetID="6" presetClass="emph" presetSubtype="0" fill="hold" nodeType="withEffect">
                                  <p:stCondLst>
                                    <p:cond delay="100"/>
                                  </p:stCondLst>
                                  <p:childTnLst>
                                    <p:animScale>
                                      <p:cBhvr>
                                        <p:cTn id="43" dur="100" fill="hold"/>
                                        <p:tgtEl>
                                          <p:spTgt spid="88"/>
                                        </p:tgtEl>
                                      </p:cBhvr>
                                      <p:by x="110000" y="110000"/>
                                    </p:animScale>
                                  </p:childTnLst>
                                </p:cTn>
                              </p:par>
                              <p:par>
                                <p:cTn id="44" presetID="6" presetClass="emph" presetSubtype="0" fill="hold" nodeType="withEffect">
                                  <p:stCondLst>
                                    <p:cond delay="200"/>
                                  </p:stCondLst>
                                  <p:childTnLst>
                                    <p:animScale>
                                      <p:cBhvr>
                                        <p:cTn id="45" dur="200" fill="hold"/>
                                        <p:tgtEl>
                                          <p:spTgt spid="88"/>
                                        </p:tgtEl>
                                      </p:cBhvr>
                                      <p:by x="90000" y="90000"/>
                                    </p:animScale>
                                  </p:childTnLst>
                                </p:cTn>
                              </p:par>
                              <p:par>
                                <p:cTn id="46" presetID="6" presetClass="emph" presetSubtype="0" fill="hold" nodeType="withEffect">
                                  <p:stCondLst>
                                    <p:cond delay="400"/>
                                  </p:stCondLst>
                                  <p:childTnLst>
                                    <p:animScale>
                                      <p:cBhvr>
                                        <p:cTn id="47" dur="100" fill="hold"/>
                                        <p:tgtEl>
                                          <p:spTgt spid="88"/>
                                        </p:tgtEl>
                                      </p:cBhvr>
                                      <p:by x="105000" y="105000"/>
                                    </p:animScale>
                                  </p:childTnLst>
                                </p:cTn>
                              </p:par>
                              <p:par>
                                <p:cTn id="48" presetID="6" presetClass="emph" presetSubtype="0" fill="hold" nodeType="withEffect">
                                  <p:stCondLst>
                                    <p:cond delay="500"/>
                                  </p:stCondLst>
                                  <p:childTnLst>
                                    <p:animScale>
                                      <p:cBhvr>
                                        <p:cTn id="49" dur="200" fill="hold"/>
                                        <p:tgtEl>
                                          <p:spTgt spid="88"/>
                                        </p:tgtEl>
                                      </p:cBhvr>
                                      <p:by x="95000" y="95000"/>
                                    </p:animScale>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100" fill="hold"/>
                                        <p:tgtEl>
                                          <p:spTgt spid="94"/>
                                        </p:tgtEl>
                                        <p:attrNameLst>
                                          <p:attrName>ppt_w</p:attrName>
                                        </p:attrNameLst>
                                      </p:cBhvr>
                                      <p:tavLst>
                                        <p:tav tm="0">
                                          <p:val>
                                            <p:fltVal val="0"/>
                                          </p:val>
                                        </p:tav>
                                        <p:tav tm="100000">
                                          <p:val>
                                            <p:strVal val="#ppt_w"/>
                                          </p:val>
                                        </p:tav>
                                      </p:tavLst>
                                    </p:anim>
                                    <p:anim calcmode="lin" valueType="num">
                                      <p:cBhvr>
                                        <p:cTn id="58" dur="100" fill="hold"/>
                                        <p:tgtEl>
                                          <p:spTgt spid="94"/>
                                        </p:tgtEl>
                                        <p:attrNameLst>
                                          <p:attrName>ppt_h</p:attrName>
                                        </p:attrNameLst>
                                      </p:cBhvr>
                                      <p:tavLst>
                                        <p:tav tm="0">
                                          <p:val>
                                            <p:fltVal val="0"/>
                                          </p:val>
                                        </p:tav>
                                        <p:tav tm="100000">
                                          <p:val>
                                            <p:strVal val="#ppt_h"/>
                                          </p:val>
                                        </p:tav>
                                      </p:tavLst>
                                    </p:anim>
                                    <p:animEffect transition="in" filter="fade">
                                      <p:cBhvr>
                                        <p:cTn id="59" dur="100"/>
                                        <p:tgtEl>
                                          <p:spTgt spid="94"/>
                                        </p:tgtEl>
                                      </p:cBhvr>
                                    </p:animEffect>
                                  </p:childTnLst>
                                </p:cTn>
                              </p:par>
                              <p:par>
                                <p:cTn id="60" presetID="6" presetClass="emph" presetSubtype="0" fill="hold" nodeType="withEffect">
                                  <p:stCondLst>
                                    <p:cond delay="100"/>
                                  </p:stCondLst>
                                  <p:childTnLst>
                                    <p:animScale>
                                      <p:cBhvr>
                                        <p:cTn id="61" dur="100" fill="hold"/>
                                        <p:tgtEl>
                                          <p:spTgt spid="94"/>
                                        </p:tgtEl>
                                      </p:cBhvr>
                                      <p:by x="110000" y="110000"/>
                                    </p:animScale>
                                  </p:childTnLst>
                                </p:cTn>
                              </p:par>
                              <p:par>
                                <p:cTn id="62" presetID="6" presetClass="emph" presetSubtype="0" fill="hold" nodeType="withEffect">
                                  <p:stCondLst>
                                    <p:cond delay="200"/>
                                  </p:stCondLst>
                                  <p:childTnLst>
                                    <p:animScale>
                                      <p:cBhvr>
                                        <p:cTn id="63" dur="200" fill="hold"/>
                                        <p:tgtEl>
                                          <p:spTgt spid="94"/>
                                        </p:tgtEl>
                                      </p:cBhvr>
                                      <p:by x="90000" y="90000"/>
                                    </p:animScale>
                                  </p:childTnLst>
                                </p:cTn>
                              </p:par>
                              <p:par>
                                <p:cTn id="64" presetID="6" presetClass="emph" presetSubtype="0" fill="hold" nodeType="withEffect">
                                  <p:stCondLst>
                                    <p:cond delay="400"/>
                                  </p:stCondLst>
                                  <p:childTnLst>
                                    <p:animScale>
                                      <p:cBhvr>
                                        <p:cTn id="65" dur="100" fill="hold"/>
                                        <p:tgtEl>
                                          <p:spTgt spid="94"/>
                                        </p:tgtEl>
                                      </p:cBhvr>
                                      <p:by x="105000" y="105000"/>
                                    </p:animScale>
                                  </p:childTnLst>
                                </p:cTn>
                              </p:par>
                              <p:par>
                                <p:cTn id="66" presetID="6" presetClass="emph" presetSubtype="0" fill="hold" nodeType="withEffect">
                                  <p:stCondLst>
                                    <p:cond delay="500"/>
                                  </p:stCondLst>
                                  <p:childTnLst>
                                    <p:animScale>
                                      <p:cBhvr>
                                        <p:cTn id="67" dur="200" fill="hold"/>
                                        <p:tgtEl>
                                          <p:spTgt spid="94"/>
                                        </p:tgtEl>
                                      </p:cBhvr>
                                      <p:by x="95000" y="95000"/>
                                    </p:animScale>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p:stCondLst>
                              <p:cond delay="3500"/>
                            </p:stCondLst>
                            <p:childTnLst>
                              <p:par>
                                <p:cTn id="73" presetID="53" presetClass="entr" presetSubtype="16"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100" fill="hold"/>
                                        <p:tgtEl>
                                          <p:spTgt spid="82"/>
                                        </p:tgtEl>
                                        <p:attrNameLst>
                                          <p:attrName>ppt_w</p:attrName>
                                        </p:attrNameLst>
                                      </p:cBhvr>
                                      <p:tavLst>
                                        <p:tav tm="0">
                                          <p:val>
                                            <p:fltVal val="0"/>
                                          </p:val>
                                        </p:tav>
                                        <p:tav tm="100000">
                                          <p:val>
                                            <p:strVal val="#ppt_w"/>
                                          </p:val>
                                        </p:tav>
                                      </p:tavLst>
                                    </p:anim>
                                    <p:anim calcmode="lin" valueType="num">
                                      <p:cBhvr>
                                        <p:cTn id="76" dur="100" fill="hold"/>
                                        <p:tgtEl>
                                          <p:spTgt spid="82"/>
                                        </p:tgtEl>
                                        <p:attrNameLst>
                                          <p:attrName>ppt_h</p:attrName>
                                        </p:attrNameLst>
                                      </p:cBhvr>
                                      <p:tavLst>
                                        <p:tav tm="0">
                                          <p:val>
                                            <p:fltVal val="0"/>
                                          </p:val>
                                        </p:tav>
                                        <p:tav tm="100000">
                                          <p:val>
                                            <p:strVal val="#ppt_h"/>
                                          </p:val>
                                        </p:tav>
                                      </p:tavLst>
                                    </p:anim>
                                    <p:animEffect transition="in" filter="fade">
                                      <p:cBhvr>
                                        <p:cTn id="77" dur="100"/>
                                        <p:tgtEl>
                                          <p:spTgt spid="82"/>
                                        </p:tgtEl>
                                      </p:cBhvr>
                                    </p:animEffect>
                                  </p:childTnLst>
                                </p:cTn>
                              </p:par>
                              <p:par>
                                <p:cTn id="78" presetID="6" presetClass="emph" presetSubtype="0" fill="hold" nodeType="withEffect">
                                  <p:stCondLst>
                                    <p:cond delay="100"/>
                                  </p:stCondLst>
                                  <p:childTnLst>
                                    <p:animScale>
                                      <p:cBhvr>
                                        <p:cTn id="79" dur="100" fill="hold"/>
                                        <p:tgtEl>
                                          <p:spTgt spid="82"/>
                                        </p:tgtEl>
                                      </p:cBhvr>
                                      <p:by x="110000" y="110000"/>
                                    </p:animScale>
                                  </p:childTnLst>
                                </p:cTn>
                              </p:par>
                              <p:par>
                                <p:cTn id="80" presetID="6" presetClass="emph" presetSubtype="0" fill="hold" nodeType="withEffect">
                                  <p:stCondLst>
                                    <p:cond delay="200"/>
                                  </p:stCondLst>
                                  <p:childTnLst>
                                    <p:animScale>
                                      <p:cBhvr>
                                        <p:cTn id="81" dur="200" fill="hold"/>
                                        <p:tgtEl>
                                          <p:spTgt spid="82"/>
                                        </p:tgtEl>
                                      </p:cBhvr>
                                      <p:by x="90000" y="90000"/>
                                    </p:animScale>
                                  </p:childTnLst>
                                </p:cTn>
                              </p:par>
                              <p:par>
                                <p:cTn id="82" presetID="6" presetClass="emph" presetSubtype="0" fill="hold" nodeType="withEffect">
                                  <p:stCondLst>
                                    <p:cond delay="400"/>
                                  </p:stCondLst>
                                  <p:childTnLst>
                                    <p:animScale>
                                      <p:cBhvr>
                                        <p:cTn id="83" dur="100" fill="hold"/>
                                        <p:tgtEl>
                                          <p:spTgt spid="82"/>
                                        </p:tgtEl>
                                      </p:cBhvr>
                                      <p:by x="105000" y="105000"/>
                                    </p:animScale>
                                  </p:childTnLst>
                                </p:cTn>
                              </p:par>
                              <p:par>
                                <p:cTn id="84" presetID="6" presetClass="emph" presetSubtype="0" fill="hold" nodeType="withEffect">
                                  <p:stCondLst>
                                    <p:cond delay="500"/>
                                  </p:stCondLst>
                                  <p:childTnLst>
                                    <p:animScale>
                                      <p:cBhvr>
                                        <p:cTn id="85" dur="200" fill="hold"/>
                                        <p:tgtEl>
                                          <p:spTgt spid="82"/>
                                        </p:tgtEl>
                                      </p:cBhvr>
                                      <p:by x="95000" y="95000"/>
                                    </p:animScale>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p:cTn id="93" dur="100" fill="hold"/>
                                        <p:tgtEl>
                                          <p:spTgt spid="100"/>
                                        </p:tgtEl>
                                        <p:attrNameLst>
                                          <p:attrName>ppt_w</p:attrName>
                                        </p:attrNameLst>
                                      </p:cBhvr>
                                      <p:tavLst>
                                        <p:tav tm="0">
                                          <p:val>
                                            <p:fltVal val="0"/>
                                          </p:val>
                                        </p:tav>
                                        <p:tav tm="100000">
                                          <p:val>
                                            <p:strVal val="#ppt_w"/>
                                          </p:val>
                                        </p:tav>
                                      </p:tavLst>
                                    </p:anim>
                                    <p:anim calcmode="lin" valueType="num">
                                      <p:cBhvr>
                                        <p:cTn id="94" dur="100" fill="hold"/>
                                        <p:tgtEl>
                                          <p:spTgt spid="100"/>
                                        </p:tgtEl>
                                        <p:attrNameLst>
                                          <p:attrName>ppt_h</p:attrName>
                                        </p:attrNameLst>
                                      </p:cBhvr>
                                      <p:tavLst>
                                        <p:tav tm="0">
                                          <p:val>
                                            <p:fltVal val="0"/>
                                          </p:val>
                                        </p:tav>
                                        <p:tav tm="100000">
                                          <p:val>
                                            <p:strVal val="#ppt_h"/>
                                          </p:val>
                                        </p:tav>
                                      </p:tavLst>
                                    </p:anim>
                                    <p:animEffect transition="in" filter="fade">
                                      <p:cBhvr>
                                        <p:cTn id="95" dur="100"/>
                                        <p:tgtEl>
                                          <p:spTgt spid="100"/>
                                        </p:tgtEl>
                                      </p:cBhvr>
                                    </p:animEffect>
                                  </p:childTnLst>
                                </p:cTn>
                              </p:par>
                              <p:par>
                                <p:cTn id="96" presetID="6" presetClass="emph" presetSubtype="0" fill="hold" nodeType="withEffect">
                                  <p:stCondLst>
                                    <p:cond delay="100"/>
                                  </p:stCondLst>
                                  <p:childTnLst>
                                    <p:animScale>
                                      <p:cBhvr>
                                        <p:cTn id="97" dur="100" fill="hold"/>
                                        <p:tgtEl>
                                          <p:spTgt spid="100"/>
                                        </p:tgtEl>
                                      </p:cBhvr>
                                      <p:by x="110000" y="110000"/>
                                    </p:animScale>
                                  </p:childTnLst>
                                </p:cTn>
                              </p:par>
                              <p:par>
                                <p:cTn id="98" presetID="6" presetClass="emph" presetSubtype="0" fill="hold" nodeType="withEffect">
                                  <p:stCondLst>
                                    <p:cond delay="200"/>
                                  </p:stCondLst>
                                  <p:childTnLst>
                                    <p:animScale>
                                      <p:cBhvr>
                                        <p:cTn id="99" dur="200" fill="hold"/>
                                        <p:tgtEl>
                                          <p:spTgt spid="100"/>
                                        </p:tgtEl>
                                      </p:cBhvr>
                                      <p:by x="90000" y="90000"/>
                                    </p:animScale>
                                  </p:childTnLst>
                                </p:cTn>
                              </p:par>
                              <p:par>
                                <p:cTn id="100" presetID="6" presetClass="emph" presetSubtype="0" fill="hold" nodeType="withEffect">
                                  <p:stCondLst>
                                    <p:cond delay="400"/>
                                  </p:stCondLst>
                                  <p:childTnLst>
                                    <p:animScale>
                                      <p:cBhvr>
                                        <p:cTn id="101" dur="100" fill="hold"/>
                                        <p:tgtEl>
                                          <p:spTgt spid="100"/>
                                        </p:tgtEl>
                                      </p:cBhvr>
                                      <p:by x="105000" y="105000"/>
                                    </p:animScale>
                                  </p:childTnLst>
                                </p:cTn>
                              </p:par>
                              <p:par>
                                <p:cTn id="102" presetID="6" presetClass="emph" presetSubtype="0" fill="hold" nodeType="withEffect">
                                  <p:stCondLst>
                                    <p:cond delay="500"/>
                                  </p:stCondLst>
                                  <p:childTnLst>
                                    <p:animScale>
                                      <p:cBhvr>
                                        <p:cTn id="103" dur="200" fill="hold"/>
                                        <p:tgtEl>
                                          <p:spTgt spid="100"/>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left)">
                                      <p:cBhvr>
                                        <p:cTn id="107" dur="500"/>
                                        <p:tgtEl>
                                          <p:spTgt spid="99"/>
                                        </p:tgtEl>
                                      </p:cBhvr>
                                    </p:animEffect>
                                  </p:childTnLst>
                                </p:cTn>
                              </p:par>
                            </p:childTnLst>
                          </p:cTn>
                        </p:par>
                        <p:par>
                          <p:cTn id="108" fill="hold">
                            <p:stCondLst>
                              <p:cond delay="5500"/>
                            </p:stCondLst>
                            <p:childTnLst>
                              <p:par>
                                <p:cTn id="109" presetID="2" presetClass="entr" presetSubtype="8"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0-#ppt_w/2"/>
                                          </p:val>
                                        </p:tav>
                                        <p:tav tm="100000">
                                          <p:val>
                                            <p:strVal val="#ppt_x"/>
                                          </p:val>
                                        </p:tav>
                                      </p:tavLst>
                                    </p:anim>
                                    <p:anim calcmode="lin" valueType="num">
                                      <p:cBhvr additive="base">
                                        <p:cTn id="112" dur="500" fill="hold"/>
                                        <p:tgtEl>
                                          <p:spTgt spid="37"/>
                                        </p:tgtEl>
                                        <p:attrNameLst>
                                          <p:attrName>ppt_y</p:attrName>
                                        </p:attrNameLst>
                                      </p:cBhvr>
                                      <p:tavLst>
                                        <p:tav tm="0">
                                          <p:val>
                                            <p:strVal val="#ppt_y"/>
                                          </p:val>
                                        </p:tav>
                                        <p:tav tm="100000">
                                          <p:val>
                                            <p:strVal val="#ppt_y"/>
                                          </p:val>
                                        </p:tav>
                                      </p:tavLst>
                                    </p:anim>
                                  </p:childTnLst>
                                </p:cTn>
                              </p:par>
                            </p:childTnLst>
                          </p:cTn>
                        </p:par>
                        <p:par>
                          <p:cTn id="113" fill="hold">
                            <p:stCondLst>
                              <p:cond delay="6000"/>
                            </p:stCondLst>
                            <p:childTnLst>
                              <p:par>
                                <p:cTn id="114" presetID="26" presetClass="emph" presetSubtype="0" fill="hold" nodeType="afterEffect">
                                  <p:stCondLst>
                                    <p:cond delay="0"/>
                                  </p:stCondLst>
                                  <p:childTnLst>
                                    <p:animEffect transition="out" filter="fade">
                                      <p:cBhvr>
                                        <p:cTn id="115" dur="500" tmFilter="0, 0; .2, .5; .8, .5; 1, 0"/>
                                        <p:tgtEl>
                                          <p:spTgt spid="94"/>
                                        </p:tgtEl>
                                      </p:cBhvr>
                                    </p:animEffect>
                                    <p:animScale>
                                      <p:cBhvr>
                                        <p:cTn id="116" dur="250" autoRev="1" fill="hold"/>
                                        <p:tgtEl>
                                          <p:spTgt spid="94"/>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93"/>
                                        </p:tgtEl>
                                      </p:cBhvr>
                                    </p:animEffect>
                                    <p:animScale>
                                      <p:cBhvr>
                                        <p:cTn id="119"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87" grpId="0"/>
      <p:bldP spid="93" grpId="0"/>
      <p:bldP spid="93" grpId="1"/>
      <p:bldP spid="99" grpId="0"/>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03</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lexibleLine"/>
          <p:cNvSpPr/>
          <p:nvPr/>
        </p:nvSpPr>
        <p:spPr>
          <a:xfrm>
            <a:off x="1838395" y="2245414"/>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txBody>
          <a:bodyPr/>
          <a:lstStyle/>
          <a:p>
            <a:endParaRPr lang="zh-CN" altLang="en-US"/>
          </a:p>
        </p:txBody>
      </p:sp>
      <p:sp>
        <p:nvSpPr>
          <p:cNvPr id="7" name="FlexibleLine"/>
          <p:cNvSpPr/>
          <p:nvPr/>
        </p:nvSpPr>
        <p:spPr>
          <a:xfrm>
            <a:off x="1838395" y="2245414"/>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txBody>
          <a:bodyPr/>
          <a:lstStyle/>
          <a:p>
            <a:endParaRPr lang="zh-CN" altLang="en-US"/>
          </a:p>
        </p:txBody>
      </p:sp>
      <p:grpSp>
        <p:nvGrpSpPr>
          <p:cNvPr id="28" name="组合 27"/>
          <p:cNvGrpSpPr/>
          <p:nvPr/>
        </p:nvGrpSpPr>
        <p:grpSpPr>
          <a:xfrm>
            <a:off x="1967592" y="3406045"/>
            <a:ext cx="1062320" cy="1011474"/>
            <a:chOff x="2226588" y="2112361"/>
            <a:chExt cx="997900" cy="950136"/>
          </a:xfrm>
        </p:grpSpPr>
        <p:grpSp>
          <p:nvGrpSpPr>
            <p:cNvPr id="29" name="组合 2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C00000"/>
                  </a:solidFill>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C00000"/>
                  </a:solidFill>
                </a:endParaRPr>
              </a:p>
            </p:txBody>
          </p:sp>
        </p:grpSp>
        <p:sp>
          <p:nvSpPr>
            <p:cNvPr id="30" name="TextBox 29"/>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文字</a:t>
              </a:r>
              <a:endParaRPr lang="en-US" altLang="zh-CN" b="1" dirty="0">
                <a:solidFill>
                  <a:srgbClr val="C00000"/>
                </a:solidFill>
                <a:latin typeface="微软雅黑" panose="020B0503020204020204" pitchFamily="34" charset="-122"/>
                <a:ea typeface="微软雅黑" panose="020B0503020204020204" pitchFamily="34" charset="-122"/>
              </a:endParaRPr>
            </a:p>
            <a:p>
              <a:pPr algn="ctr"/>
              <a:r>
                <a:rPr lang="zh-CN" altLang="en-US" b="1" dirty="0">
                  <a:solidFill>
                    <a:srgbClr val="C00000"/>
                  </a:solidFill>
                  <a:latin typeface="微软雅黑" panose="020B0503020204020204" pitchFamily="34" charset="-122"/>
                  <a:ea typeface="微软雅黑" panose="020B0503020204020204" pitchFamily="34" charset="-122"/>
                </a:rPr>
                <a:t>内容</a:t>
              </a:r>
            </a:p>
          </p:txBody>
        </p:sp>
      </p:grpSp>
      <p:grpSp>
        <p:nvGrpSpPr>
          <p:cNvPr id="33" name="组合 32"/>
          <p:cNvGrpSpPr/>
          <p:nvPr/>
        </p:nvGrpSpPr>
        <p:grpSpPr>
          <a:xfrm>
            <a:off x="907216" y="1486520"/>
            <a:ext cx="1631493" cy="1631493"/>
            <a:chOff x="1403648" y="1115468"/>
            <a:chExt cx="1294414" cy="1294414"/>
          </a:xfrm>
        </p:grpSpPr>
        <p:sp>
          <p:nvSpPr>
            <p:cNvPr id="34" name="椭圆 33"/>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7" name="同心圆 3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38" name="同心圆 37"/>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1699992" y="1462306"/>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400" dirty="0">
                  <a:solidFill>
                    <a:schemeClr val="bg1"/>
                  </a:solidFill>
                  <a:effectLst/>
                  <a:latin typeface="微软雅黑" panose="020B0503020204020204" pitchFamily="34" charset="-122"/>
                  <a:ea typeface="微软雅黑" panose="020B0503020204020204" pitchFamily="34" charset="-122"/>
                </a:rPr>
                <a:t>标题内容</a:t>
              </a:r>
            </a:p>
          </p:txBody>
        </p:sp>
      </p:grpSp>
      <p:grpSp>
        <p:nvGrpSpPr>
          <p:cNvPr id="39" name="组合 38"/>
          <p:cNvGrpSpPr/>
          <p:nvPr/>
        </p:nvGrpSpPr>
        <p:grpSpPr>
          <a:xfrm>
            <a:off x="3027003" y="1131590"/>
            <a:ext cx="951862" cy="906303"/>
            <a:chOff x="2226588" y="2112361"/>
            <a:chExt cx="997900" cy="950136"/>
          </a:xfrm>
        </p:grpSpPr>
        <p:grpSp>
          <p:nvGrpSpPr>
            <p:cNvPr id="40" name="组合 3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C00000"/>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C00000"/>
                  </a:solidFill>
                </a:endParaRPr>
              </a:p>
            </p:txBody>
          </p:sp>
        </p:grpSp>
        <p:sp>
          <p:nvSpPr>
            <p:cNvPr id="41" name="TextBox 40"/>
            <p:cNvSpPr txBox="1"/>
            <p:nvPr/>
          </p:nvSpPr>
          <p:spPr>
            <a:xfrm>
              <a:off x="2226588" y="2324683"/>
              <a:ext cx="997900" cy="580792"/>
            </a:xfrm>
            <a:prstGeom prst="rect">
              <a:avLst/>
            </a:prstGeom>
            <a:noFill/>
          </p:spPr>
          <p:txBody>
            <a:bodyPr wrap="square" lIns="0" tIns="0" rIns="0" bIns="0" rtlCol="0">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文字</a:t>
              </a:r>
              <a:endParaRPr lang="en-US" altLang="zh-CN" b="1" dirty="0">
                <a:solidFill>
                  <a:srgbClr val="C00000"/>
                </a:solidFill>
                <a:latin typeface="微软雅黑" panose="020B0503020204020204" pitchFamily="34" charset="-122"/>
                <a:ea typeface="微软雅黑" panose="020B0503020204020204" pitchFamily="34" charset="-122"/>
              </a:endParaRPr>
            </a:p>
            <a:p>
              <a:pPr algn="ctr"/>
              <a:r>
                <a:rPr lang="zh-CN" altLang="en-US" b="1" dirty="0">
                  <a:solidFill>
                    <a:srgbClr val="C00000"/>
                  </a:solidFill>
                  <a:latin typeface="微软雅黑" panose="020B0503020204020204" pitchFamily="34" charset="-122"/>
                  <a:ea typeface="微软雅黑" panose="020B0503020204020204" pitchFamily="34" charset="-122"/>
                </a:rPr>
                <a:t>内容</a:t>
              </a:r>
            </a:p>
          </p:txBody>
        </p:sp>
      </p:grpSp>
      <p:grpSp>
        <p:nvGrpSpPr>
          <p:cNvPr id="44" name="组合 43"/>
          <p:cNvGrpSpPr/>
          <p:nvPr/>
        </p:nvGrpSpPr>
        <p:grpSpPr>
          <a:xfrm>
            <a:off x="2802530" y="2328200"/>
            <a:ext cx="1062320" cy="1011474"/>
            <a:chOff x="2226588" y="2112361"/>
            <a:chExt cx="997900" cy="950136"/>
          </a:xfrm>
        </p:grpSpPr>
        <p:grpSp>
          <p:nvGrpSpPr>
            <p:cNvPr id="45" name="组合 44"/>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C00000"/>
                  </a:solidFill>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C00000"/>
                  </a:solidFill>
                </a:endParaRPr>
              </a:p>
            </p:txBody>
          </p:sp>
        </p:grpSp>
        <p:sp>
          <p:nvSpPr>
            <p:cNvPr id="46" name="TextBox 45"/>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文字</a:t>
              </a:r>
              <a:endParaRPr lang="en-US" altLang="zh-CN" b="1" dirty="0">
                <a:solidFill>
                  <a:srgbClr val="C00000"/>
                </a:solidFill>
                <a:latin typeface="微软雅黑" panose="020B0503020204020204" pitchFamily="34" charset="-122"/>
                <a:ea typeface="微软雅黑" panose="020B0503020204020204" pitchFamily="34" charset="-122"/>
              </a:endParaRPr>
            </a:p>
            <a:p>
              <a:pPr algn="ctr"/>
              <a:r>
                <a:rPr lang="zh-CN" altLang="en-US" b="1" dirty="0">
                  <a:solidFill>
                    <a:srgbClr val="C00000"/>
                  </a:solidFill>
                  <a:latin typeface="微软雅黑" panose="020B0503020204020204" pitchFamily="34" charset="-122"/>
                  <a:ea typeface="微软雅黑" panose="020B0503020204020204" pitchFamily="34" charset="-122"/>
                </a:rPr>
                <a:t>内容</a:t>
              </a:r>
              <a:endParaRPr lang="en-US" altLang="zh-CN" b="1" dirty="0">
                <a:solidFill>
                  <a:srgbClr val="C00000"/>
                </a:solidFill>
                <a:latin typeface="微软雅黑" panose="020B0503020204020204" pitchFamily="34" charset="-122"/>
                <a:ea typeface="微软雅黑" panose="020B0503020204020204" pitchFamily="34" charset="-122"/>
              </a:endParaRPr>
            </a:p>
          </p:txBody>
        </p:sp>
      </p:grpSp>
      <p:pic>
        <p:nvPicPr>
          <p:cNvPr id="62" name="Picture 10" descr="1111"/>
          <p:cNvPicPr>
            <a:picLocks noChangeAspect="1" noChangeArrowheads="1"/>
          </p:cNvPicPr>
          <p:nvPr/>
        </p:nvPicPr>
        <p:blipFill>
          <a:blip r:embed="rId2" cstate="screen"/>
          <a:srcRect/>
          <a:stretch>
            <a:fillRect/>
          </a:stretch>
        </p:blipFill>
        <p:spPr bwMode="auto">
          <a:xfrm>
            <a:off x="6444208" y="1312703"/>
            <a:ext cx="181768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a:xfrm>
            <a:off x="4170759" y="1131590"/>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4" name="TextBox 63"/>
          <p:cNvSpPr txBox="1"/>
          <p:nvPr/>
        </p:nvSpPr>
        <p:spPr>
          <a:xfrm>
            <a:off x="4098751" y="244050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5" name="TextBox 64"/>
          <p:cNvSpPr txBox="1"/>
          <p:nvPr/>
        </p:nvSpPr>
        <p:spPr>
          <a:xfrm>
            <a:off x="3347864" y="359263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par>
                                <p:cTn id="20" presetID="22" presetClass="entr" presetSubtype="2" fill="hold" nodeType="withEffect">
                                  <p:stCondLst>
                                    <p:cond delay="1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279"/>
                            </p:stCondLst>
                            <p:childTnLst>
                              <p:par>
                                <p:cTn id="24" presetID="53" presetClass="entr" presetSubtype="16"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par>
                          <p:cTn id="29" fill="hold">
                            <p:stCondLst>
                              <p:cond delay="1779"/>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53" presetClass="entr" presetSubtype="16"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2279"/>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53" presetClass="entr" presetSubtype="16"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2779"/>
                            </p:stCondLst>
                            <p:childTnLst>
                              <p:par>
                                <p:cTn id="53" presetID="2" presetClass="entr" presetSubtype="2"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1+#ppt_w/2"/>
                                          </p:val>
                                        </p:tav>
                                        <p:tav tm="100000">
                                          <p:val>
                                            <p:strVal val="#ppt_x"/>
                                          </p:val>
                                        </p:tav>
                                      </p:tavLst>
                                    </p:anim>
                                    <p:anim calcmode="lin" valueType="num">
                                      <p:cBhvr additive="base">
                                        <p:cTn id="56" dur="500" fill="hold"/>
                                        <p:tgtEl>
                                          <p:spTgt spid="62"/>
                                        </p:tgtEl>
                                        <p:attrNameLst>
                                          <p:attrName>ppt_y</p:attrName>
                                        </p:attrNameLst>
                                      </p:cBhvr>
                                      <p:tavLst>
                                        <p:tav tm="0">
                                          <p:val>
                                            <p:strVal val="#ppt_y"/>
                                          </p:val>
                                        </p:tav>
                                        <p:tav tm="100000">
                                          <p:val>
                                            <p:strVal val="#ppt_y"/>
                                          </p:val>
                                        </p:tav>
                                      </p:tavLst>
                                    </p:anim>
                                  </p:childTnLst>
                                </p:cTn>
                              </p:par>
                            </p:childTnLst>
                          </p:cTn>
                        </p:par>
                        <p:par>
                          <p:cTn id="57" fill="hold">
                            <p:stCondLst>
                              <p:cond delay="3279"/>
                            </p:stCondLst>
                            <p:childTnLst>
                              <p:par>
                                <p:cTn id="58" presetID="22" presetClass="entr" presetSubtype="2" fill="hold" grpId="0"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right)">
                                      <p:cBhvr>
                                        <p:cTn id="60" dur="500"/>
                                        <p:tgtEl>
                                          <p:spTgt spid="63"/>
                                        </p:tgtEl>
                                      </p:cBhvr>
                                    </p:animEffect>
                                  </p:childTnLst>
                                </p:cTn>
                              </p:par>
                            </p:childTnLst>
                          </p:cTn>
                        </p:par>
                        <p:par>
                          <p:cTn id="61" fill="hold">
                            <p:stCondLst>
                              <p:cond delay="3779"/>
                            </p:stCondLst>
                            <p:childTnLst>
                              <p:par>
                                <p:cTn id="62" presetID="22" presetClass="entr" presetSubtype="2"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right)">
                                      <p:cBhvr>
                                        <p:cTn id="64" dur="500"/>
                                        <p:tgtEl>
                                          <p:spTgt spid="64"/>
                                        </p:tgtEl>
                                      </p:cBhvr>
                                    </p:animEffect>
                                  </p:childTnLst>
                                </p:cTn>
                              </p:par>
                            </p:childTnLst>
                          </p:cTn>
                        </p:par>
                        <p:par>
                          <p:cTn id="65" fill="hold">
                            <p:stCondLst>
                              <p:cond delay="4279"/>
                            </p:stCondLst>
                            <p:childTnLst>
                              <p:par>
                                <p:cTn id="66" presetID="22" presetClass="entr" presetSubtype="2"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ipe(right)">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03</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904733"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 name="TextBox 5"/>
          <p:cNvSpPr txBox="1"/>
          <p:nvPr/>
        </p:nvSpPr>
        <p:spPr>
          <a:xfrm>
            <a:off x="2912509"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7" name="TextBox 6"/>
          <p:cNvSpPr txBox="1"/>
          <p:nvPr/>
        </p:nvSpPr>
        <p:spPr>
          <a:xfrm>
            <a:off x="4907111"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8" name="TextBox 7"/>
          <p:cNvSpPr txBox="1"/>
          <p:nvPr/>
        </p:nvSpPr>
        <p:spPr>
          <a:xfrm>
            <a:off x="6870379"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9" name="组合 8"/>
          <p:cNvGrpSpPr/>
          <p:nvPr/>
        </p:nvGrpSpPr>
        <p:grpSpPr>
          <a:xfrm>
            <a:off x="783076" y="1419622"/>
            <a:ext cx="1697385" cy="1697385"/>
            <a:chOff x="1278794" y="3334906"/>
            <a:chExt cx="914014" cy="914014"/>
          </a:xfrm>
        </p:grpSpPr>
        <p:grpSp>
          <p:nvGrpSpPr>
            <p:cNvPr id="10" name="组合 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11" name="TextBox 10"/>
            <p:cNvSpPr txBox="1"/>
            <p:nvPr/>
          </p:nvSpPr>
          <p:spPr>
            <a:xfrm>
              <a:off x="1519371" y="3585380"/>
              <a:ext cx="430905" cy="447478"/>
            </a:xfrm>
            <a:prstGeom prst="rect">
              <a:avLst/>
            </a:prstGeom>
            <a:noFill/>
          </p:spPr>
          <p:txBody>
            <a:bodyPr wrap="none"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标题</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内容</a:t>
              </a:r>
            </a:p>
          </p:txBody>
        </p:sp>
      </p:grpSp>
      <p:grpSp>
        <p:nvGrpSpPr>
          <p:cNvPr id="14" name="组合 13"/>
          <p:cNvGrpSpPr/>
          <p:nvPr/>
        </p:nvGrpSpPr>
        <p:grpSpPr>
          <a:xfrm>
            <a:off x="2746134" y="1423332"/>
            <a:ext cx="1697385" cy="1697385"/>
            <a:chOff x="1278794" y="3334906"/>
            <a:chExt cx="914014" cy="914014"/>
          </a:xfrm>
        </p:grpSpPr>
        <p:grpSp>
          <p:nvGrpSpPr>
            <p:cNvPr id="15" name="组合 1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16" name="TextBox 15"/>
            <p:cNvSpPr txBox="1"/>
            <p:nvPr/>
          </p:nvSpPr>
          <p:spPr>
            <a:xfrm>
              <a:off x="1519373" y="3583382"/>
              <a:ext cx="430905" cy="447478"/>
            </a:xfrm>
            <a:prstGeom prst="rect">
              <a:avLst/>
            </a:prstGeom>
            <a:noFill/>
          </p:spPr>
          <p:txBody>
            <a:bodyPr wrap="none"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标题</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内容</a:t>
              </a:r>
            </a:p>
          </p:txBody>
        </p:sp>
      </p:grpSp>
      <p:grpSp>
        <p:nvGrpSpPr>
          <p:cNvPr id="19" name="组合 18"/>
          <p:cNvGrpSpPr/>
          <p:nvPr/>
        </p:nvGrpSpPr>
        <p:grpSpPr>
          <a:xfrm>
            <a:off x="4688516" y="1419622"/>
            <a:ext cx="1697385" cy="1697385"/>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21" name="TextBox 20"/>
            <p:cNvSpPr txBox="1"/>
            <p:nvPr/>
          </p:nvSpPr>
          <p:spPr>
            <a:xfrm>
              <a:off x="1519373" y="3585380"/>
              <a:ext cx="430905" cy="447478"/>
            </a:xfrm>
            <a:prstGeom prst="rect">
              <a:avLst/>
            </a:prstGeom>
            <a:noFill/>
          </p:spPr>
          <p:txBody>
            <a:bodyPr wrap="none"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标题</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内容</a:t>
              </a:r>
            </a:p>
          </p:txBody>
        </p:sp>
      </p:grpSp>
      <p:grpSp>
        <p:nvGrpSpPr>
          <p:cNvPr id="24" name="组合 23"/>
          <p:cNvGrpSpPr/>
          <p:nvPr/>
        </p:nvGrpSpPr>
        <p:grpSpPr>
          <a:xfrm>
            <a:off x="6619031" y="1426497"/>
            <a:ext cx="1697385" cy="1697385"/>
            <a:chOff x="1278794" y="3334906"/>
            <a:chExt cx="914014" cy="914014"/>
          </a:xfrm>
        </p:grpSpPr>
        <p:grpSp>
          <p:nvGrpSpPr>
            <p:cNvPr id="25" name="组合 2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26" name="TextBox 25"/>
            <p:cNvSpPr txBox="1"/>
            <p:nvPr/>
          </p:nvSpPr>
          <p:spPr>
            <a:xfrm>
              <a:off x="1519373" y="3581678"/>
              <a:ext cx="430905" cy="447478"/>
            </a:xfrm>
            <a:prstGeom prst="rect">
              <a:avLst/>
            </a:prstGeom>
            <a:noFill/>
          </p:spPr>
          <p:txBody>
            <a:bodyPr wrap="none"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标题</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内容</a:t>
              </a:r>
            </a:p>
          </p:txBody>
        </p:sp>
      </p:grpSp>
      <p:sp>
        <p:nvSpPr>
          <p:cNvPr id="29" name="椭圆 28"/>
          <p:cNvSpPr/>
          <p:nvPr/>
        </p:nvSpPr>
        <p:spPr>
          <a:xfrm>
            <a:off x="824277" y="1275606"/>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0" name="椭圆 29"/>
          <p:cNvSpPr/>
          <p:nvPr/>
        </p:nvSpPr>
        <p:spPr>
          <a:xfrm>
            <a:off x="2783180" y="1275606"/>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1" name="椭圆 30"/>
          <p:cNvSpPr/>
          <p:nvPr/>
        </p:nvSpPr>
        <p:spPr>
          <a:xfrm>
            <a:off x="4760524" y="1282151"/>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2" name="椭圆 31"/>
          <p:cNvSpPr/>
          <p:nvPr/>
        </p:nvSpPr>
        <p:spPr>
          <a:xfrm>
            <a:off x="6707078" y="1282151"/>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3" name="Freeform 34"/>
          <p:cNvSpPr>
            <a:spLocks noEditPoints="1"/>
          </p:cNvSpPr>
          <p:nvPr/>
        </p:nvSpPr>
        <p:spPr bwMode="auto">
          <a:xfrm>
            <a:off x="1000830" y="1426497"/>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4" name="Freeform 26"/>
          <p:cNvSpPr>
            <a:spLocks noEditPoints="1"/>
          </p:cNvSpPr>
          <p:nvPr/>
        </p:nvSpPr>
        <p:spPr bwMode="auto">
          <a:xfrm>
            <a:off x="2952968" y="1447247"/>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5" name="Freeform 35"/>
          <p:cNvSpPr>
            <a:spLocks noEditPoints="1"/>
          </p:cNvSpPr>
          <p:nvPr/>
        </p:nvSpPr>
        <p:spPr bwMode="auto">
          <a:xfrm>
            <a:off x="6895784" y="1463543"/>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6" name="Freeform 20"/>
          <p:cNvSpPr>
            <a:spLocks noEditPoints="1"/>
          </p:cNvSpPr>
          <p:nvPr/>
        </p:nvSpPr>
        <p:spPr bwMode="auto">
          <a:xfrm>
            <a:off x="4949998" y="1419622"/>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 presetClass="entr" presetSubtype="4" fill="hold" nodeType="afterEffect" p14:presetBounceEnd="44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44000">
                                          <p:cBhvr additive="base">
                                            <p:cTn id="23"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44000">
                                      <p:stCondLst>
                                        <p:cond delay="100"/>
                                      </p:stCondLst>
                                      <p:childTnLst>
                                        <p:set>
                                          <p:cBhvr>
                                            <p:cTn id="26" dur="1" fill="hold">
                                              <p:stCondLst>
                                                <p:cond delay="0"/>
                                              </p:stCondLst>
                                            </p:cTn>
                                            <p:tgtEl>
                                              <p:spTgt spid="14"/>
                                            </p:tgtEl>
                                            <p:attrNameLst>
                                              <p:attrName>style.visibility</p:attrName>
                                            </p:attrNameLst>
                                          </p:cBhvr>
                                          <p:to>
                                            <p:strVal val="visible"/>
                                          </p:to>
                                        </p:set>
                                        <p:anim calcmode="lin" valueType="num" p14:bounceEnd="44000">
                                          <p:cBhvr additive="base">
                                            <p:cTn id="27"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44000">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14:bounceEnd="44000">
                                          <p:cBhvr additive="base">
                                            <p:cTn id="31" dur="5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300"/>
                                      </p:stCondLst>
                                      <p:childTnLst>
                                        <p:set>
                                          <p:cBhvr>
                                            <p:cTn id="34" dur="1" fill="hold">
                                              <p:stCondLst>
                                                <p:cond delay="0"/>
                                              </p:stCondLst>
                                            </p:cTn>
                                            <p:tgtEl>
                                              <p:spTgt spid="24"/>
                                            </p:tgtEl>
                                            <p:attrNameLst>
                                              <p:attrName>style.visibility</p:attrName>
                                            </p:attrNameLst>
                                          </p:cBhvr>
                                          <p:to>
                                            <p:strVal val="visible"/>
                                          </p:to>
                                        </p:set>
                                        <p:anim calcmode="lin" valueType="num" p14:bounceEnd="44000">
                                          <p:cBhvr additive="base">
                                            <p:cTn id="35"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1779"/>
                                </p:stCondLst>
                                <p:childTnLst>
                                  <p:par>
                                    <p:cTn id="38" presetID="2" presetClass="entr" presetSubtype="4" fill="hold" grpId="0" nodeType="afterEffect" p14:presetBounceEnd="44000">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14:bounceEnd="44000">
                                          <p:cBhvr additive="base">
                                            <p:cTn id="40"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14:presetBounceEnd="44000">
                                      <p:stCondLst>
                                        <p:cond delay="100"/>
                                      </p:stCondLst>
                                      <p:childTnLst>
                                        <p:set>
                                          <p:cBhvr>
                                            <p:cTn id="43" dur="1" fill="hold">
                                              <p:stCondLst>
                                                <p:cond delay="0"/>
                                              </p:stCondLst>
                                            </p:cTn>
                                            <p:tgtEl>
                                              <p:spTgt spid="30"/>
                                            </p:tgtEl>
                                            <p:attrNameLst>
                                              <p:attrName>style.visibility</p:attrName>
                                            </p:attrNameLst>
                                          </p:cBhvr>
                                          <p:to>
                                            <p:strVal val="visible"/>
                                          </p:to>
                                        </p:set>
                                        <p:anim calcmode="lin" valueType="num" p14:bounceEnd="44000">
                                          <p:cBhvr additive="base">
                                            <p:cTn id="44" dur="500" fill="hold"/>
                                            <p:tgtEl>
                                              <p:spTgt spid="30"/>
                                            </p:tgtEl>
                                            <p:attrNameLst>
                                              <p:attrName>ppt_x</p:attrName>
                                            </p:attrNameLst>
                                          </p:cBhvr>
                                          <p:tavLst>
                                            <p:tav tm="0">
                                              <p:val>
                                                <p:strVal val="#ppt_x"/>
                                              </p:val>
                                            </p:tav>
                                            <p:tav tm="100000">
                                              <p:val>
                                                <p:strVal val="#ppt_x"/>
                                              </p:val>
                                            </p:tav>
                                          </p:tavLst>
                                        </p:anim>
                                        <p:anim calcmode="lin" valueType="num" p14:bounceEnd="44000">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44000">
                                      <p:stCondLst>
                                        <p:cond delay="200"/>
                                      </p:stCondLst>
                                      <p:childTnLst>
                                        <p:set>
                                          <p:cBhvr>
                                            <p:cTn id="47" dur="1" fill="hold">
                                              <p:stCondLst>
                                                <p:cond delay="0"/>
                                              </p:stCondLst>
                                            </p:cTn>
                                            <p:tgtEl>
                                              <p:spTgt spid="31"/>
                                            </p:tgtEl>
                                            <p:attrNameLst>
                                              <p:attrName>style.visibility</p:attrName>
                                            </p:attrNameLst>
                                          </p:cBhvr>
                                          <p:to>
                                            <p:strVal val="visible"/>
                                          </p:to>
                                        </p:set>
                                        <p:anim calcmode="lin" valueType="num" p14:bounceEnd="44000">
                                          <p:cBhvr additive="base">
                                            <p:cTn id="48" dur="500" fill="hold"/>
                                            <p:tgtEl>
                                              <p:spTgt spid="31"/>
                                            </p:tgtEl>
                                            <p:attrNameLst>
                                              <p:attrName>ppt_x</p:attrName>
                                            </p:attrNameLst>
                                          </p:cBhvr>
                                          <p:tavLst>
                                            <p:tav tm="0">
                                              <p:val>
                                                <p:strVal val="#ppt_x"/>
                                              </p:val>
                                            </p:tav>
                                            <p:tav tm="100000">
                                              <p:val>
                                                <p:strVal val="#ppt_x"/>
                                              </p:val>
                                            </p:tav>
                                          </p:tavLst>
                                        </p:anim>
                                        <p:anim calcmode="lin" valueType="num" p14:bounceEnd="44000">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14:presetBounceEnd="44000">
                                      <p:stCondLst>
                                        <p:cond delay="300"/>
                                      </p:stCondLst>
                                      <p:childTnLst>
                                        <p:set>
                                          <p:cBhvr>
                                            <p:cTn id="51" dur="1" fill="hold">
                                              <p:stCondLst>
                                                <p:cond delay="0"/>
                                              </p:stCondLst>
                                            </p:cTn>
                                            <p:tgtEl>
                                              <p:spTgt spid="32"/>
                                            </p:tgtEl>
                                            <p:attrNameLst>
                                              <p:attrName>style.visibility</p:attrName>
                                            </p:attrNameLst>
                                          </p:cBhvr>
                                          <p:to>
                                            <p:strVal val="visible"/>
                                          </p:to>
                                        </p:set>
                                        <p:anim calcmode="lin" valueType="num" p14:bounceEnd="44000">
                                          <p:cBhvr additive="base">
                                            <p:cTn id="52" dur="500" fill="hold"/>
                                            <p:tgtEl>
                                              <p:spTgt spid="32"/>
                                            </p:tgtEl>
                                            <p:attrNameLst>
                                              <p:attrName>ppt_x</p:attrName>
                                            </p:attrNameLst>
                                          </p:cBhvr>
                                          <p:tavLst>
                                            <p:tav tm="0">
                                              <p:val>
                                                <p:strVal val="#ppt_x"/>
                                              </p:val>
                                            </p:tav>
                                            <p:tav tm="100000">
                                              <p:val>
                                                <p:strVal val="#ppt_x"/>
                                              </p:val>
                                            </p:tav>
                                          </p:tavLst>
                                        </p:anim>
                                        <p:anim calcmode="lin" valueType="num" p14:bounceEnd="44000">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31" presetClass="entr" presetSubtype="0" fill="hold" grpId="0" nodeType="withEffect">
                                      <p:stCondLst>
                                        <p:cond delay="40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 calcmode="lin" valueType="num">
                                          <p:cBhvr>
                                            <p:cTn id="58" dur="500" fill="hold"/>
                                            <p:tgtEl>
                                              <p:spTgt spid="33"/>
                                            </p:tgtEl>
                                            <p:attrNameLst>
                                              <p:attrName>style.rotation</p:attrName>
                                            </p:attrNameLst>
                                          </p:cBhvr>
                                          <p:tavLst>
                                            <p:tav tm="0">
                                              <p:val>
                                                <p:fltVal val="90"/>
                                              </p:val>
                                            </p:tav>
                                            <p:tav tm="100000">
                                              <p:val>
                                                <p:fltVal val="0"/>
                                              </p:val>
                                            </p:tav>
                                          </p:tavLst>
                                        </p:anim>
                                        <p:animEffect transition="in" filter="fade">
                                          <p:cBhvr>
                                            <p:cTn id="59" dur="500"/>
                                            <p:tgtEl>
                                              <p:spTgt spid="33"/>
                                            </p:tgtEl>
                                          </p:cBhvr>
                                        </p:animEffect>
                                      </p:childTnLst>
                                    </p:cTn>
                                  </p:par>
                                  <p:par>
                                    <p:cTn id="60" presetID="31" presetClass="entr" presetSubtype="0" fill="hold" grpId="0" nodeType="withEffect">
                                      <p:stCondLst>
                                        <p:cond delay="5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 calcmode="lin" valueType="num">
                                          <p:cBhvr>
                                            <p:cTn id="64" dur="500" fill="hold"/>
                                            <p:tgtEl>
                                              <p:spTgt spid="34"/>
                                            </p:tgtEl>
                                            <p:attrNameLst>
                                              <p:attrName>style.rotation</p:attrName>
                                            </p:attrNameLst>
                                          </p:cBhvr>
                                          <p:tavLst>
                                            <p:tav tm="0">
                                              <p:val>
                                                <p:fltVal val="90"/>
                                              </p:val>
                                            </p:tav>
                                            <p:tav tm="100000">
                                              <p:val>
                                                <p:fltVal val="0"/>
                                              </p:val>
                                            </p:tav>
                                          </p:tavLst>
                                        </p:anim>
                                        <p:animEffect transition="in" filter="fade">
                                          <p:cBhvr>
                                            <p:cTn id="65" dur="500"/>
                                            <p:tgtEl>
                                              <p:spTgt spid="34"/>
                                            </p:tgtEl>
                                          </p:cBhvr>
                                        </p:animEffect>
                                      </p:childTnLst>
                                    </p:cTn>
                                  </p:par>
                                  <p:par>
                                    <p:cTn id="66" presetID="31" presetClass="entr" presetSubtype="0" fill="hold" grpId="0" nodeType="withEffect">
                                      <p:stCondLst>
                                        <p:cond delay="60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 calcmode="lin" valueType="num">
                                          <p:cBhvr>
                                            <p:cTn id="70" dur="500" fill="hold"/>
                                            <p:tgtEl>
                                              <p:spTgt spid="36"/>
                                            </p:tgtEl>
                                            <p:attrNameLst>
                                              <p:attrName>style.rotation</p:attrName>
                                            </p:attrNameLst>
                                          </p:cBhvr>
                                          <p:tavLst>
                                            <p:tav tm="0">
                                              <p:val>
                                                <p:fltVal val="90"/>
                                              </p:val>
                                            </p:tav>
                                            <p:tav tm="100000">
                                              <p:val>
                                                <p:fltVal val="0"/>
                                              </p:val>
                                            </p:tav>
                                          </p:tavLst>
                                        </p:anim>
                                        <p:animEffect transition="in" filter="fade">
                                          <p:cBhvr>
                                            <p:cTn id="71" dur="500"/>
                                            <p:tgtEl>
                                              <p:spTgt spid="36"/>
                                            </p:tgtEl>
                                          </p:cBhvr>
                                        </p:animEffect>
                                      </p:childTnLst>
                                    </p:cTn>
                                  </p:par>
                                  <p:par>
                                    <p:cTn id="72" presetID="31" presetClass="entr" presetSubtype="0" fill="hold" grpId="0" nodeType="withEffect">
                                      <p:stCondLst>
                                        <p:cond delay="7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 calcmode="lin" valueType="num">
                                          <p:cBhvr>
                                            <p:cTn id="76" dur="500" fill="hold"/>
                                            <p:tgtEl>
                                              <p:spTgt spid="35"/>
                                            </p:tgtEl>
                                            <p:attrNameLst>
                                              <p:attrName>style.rotation</p:attrName>
                                            </p:attrNameLst>
                                          </p:cBhvr>
                                          <p:tavLst>
                                            <p:tav tm="0">
                                              <p:val>
                                                <p:fltVal val="90"/>
                                              </p:val>
                                            </p:tav>
                                            <p:tav tm="100000">
                                              <p:val>
                                                <p:fltVal val="0"/>
                                              </p:val>
                                            </p:tav>
                                          </p:tavLst>
                                        </p:anim>
                                        <p:animEffect transition="in" filter="fade">
                                          <p:cBhvr>
                                            <p:cTn id="77" dur="500"/>
                                            <p:tgtEl>
                                              <p:spTgt spid="35"/>
                                            </p:tgtEl>
                                          </p:cBhvr>
                                        </p:animEffect>
                                      </p:childTnLst>
                                    </p:cTn>
                                  </p:par>
                                </p:childTnLst>
                              </p:cTn>
                            </p:par>
                            <p:par>
                              <p:cTn id="78" fill="hold">
                                <p:stCondLst>
                                  <p:cond delay="2279"/>
                                </p:stCondLst>
                                <p:childTnLst>
                                  <p:par>
                                    <p:cTn id="79" presetID="22" presetClass="entr" presetSubtype="2" fill="hold" grpId="0"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par>
                                    <p:cTn id="82" presetID="22" presetClass="entr" presetSubtype="2" fill="hold" grpId="0" nodeType="withEffect">
                                      <p:stCondLst>
                                        <p:cond delay="200"/>
                                      </p:stCondLst>
                                      <p:childTnLst>
                                        <p:set>
                                          <p:cBhvr>
                                            <p:cTn id="83" dur="1" fill="hold">
                                              <p:stCondLst>
                                                <p:cond delay="0"/>
                                              </p:stCondLst>
                                            </p:cTn>
                                            <p:tgtEl>
                                              <p:spTgt spid="6"/>
                                            </p:tgtEl>
                                            <p:attrNameLst>
                                              <p:attrName>style.visibility</p:attrName>
                                            </p:attrNameLst>
                                          </p:cBhvr>
                                          <p:to>
                                            <p:strVal val="visible"/>
                                          </p:to>
                                        </p:set>
                                        <p:animEffect transition="in" filter="wipe(right)">
                                          <p:cBhvr>
                                            <p:cTn id="84" dur="500"/>
                                            <p:tgtEl>
                                              <p:spTgt spid="6"/>
                                            </p:tgtEl>
                                          </p:cBhvr>
                                        </p:animEffect>
                                      </p:childTnLst>
                                    </p:cTn>
                                  </p:par>
                                  <p:par>
                                    <p:cTn id="85" presetID="22" presetClass="entr" presetSubtype="2" fill="hold" grpId="0" nodeType="withEffect">
                                      <p:stCondLst>
                                        <p:cond delay="40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8"/>
                                            </p:tgtEl>
                                            <p:attrNameLst>
                                              <p:attrName>style.visibility</p:attrName>
                                            </p:attrNameLst>
                                          </p:cBhvr>
                                          <p:to>
                                            <p:strVal val="visible"/>
                                          </p:to>
                                        </p:set>
                                        <p:animEffect transition="in" filter="wipe(right)">
                                          <p:cBhvr>
                                            <p:cTn id="9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 grpId="0"/>
          <p:bldP spid="6" grpId="0"/>
          <p:bldP spid="7" grpId="0"/>
          <p:bldP spid="8" grpId="0"/>
          <p:bldP spid="29" grpId="0" animBg="1"/>
          <p:bldP spid="30" grpId="0" animBg="1"/>
          <p:bldP spid="31" grpId="0" animBg="1"/>
          <p:bldP spid="32" grpId="0" animBg="1"/>
          <p:bldP spid="33"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3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1779"/>
                                </p:stCondLst>
                                <p:childTnLst>
                                  <p:par>
                                    <p:cTn id="38" presetID="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0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3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ppt_x"/>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31" presetClass="entr" presetSubtype="0" fill="hold" grpId="0" nodeType="withEffect">
                                      <p:stCondLst>
                                        <p:cond delay="40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 calcmode="lin" valueType="num">
                                          <p:cBhvr>
                                            <p:cTn id="58" dur="500" fill="hold"/>
                                            <p:tgtEl>
                                              <p:spTgt spid="33"/>
                                            </p:tgtEl>
                                            <p:attrNameLst>
                                              <p:attrName>style.rotation</p:attrName>
                                            </p:attrNameLst>
                                          </p:cBhvr>
                                          <p:tavLst>
                                            <p:tav tm="0">
                                              <p:val>
                                                <p:fltVal val="90"/>
                                              </p:val>
                                            </p:tav>
                                            <p:tav tm="100000">
                                              <p:val>
                                                <p:fltVal val="0"/>
                                              </p:val>
                                            </p:tav>
                                          </p:tavLst>
                                        </p:anim>
                                        <p:animEffect transition="in" filter="fade">
                                          <p:cBhvr>
                                            <p:cTn id="59" dur="500"/>
                                            <p:tgtEl>
                                              <p:spTgt spid="33"/>
                                            </p:tgtEl>
                                          </p:cBhvr>
                                        </p:animEffect>
                                      </p:childTnLst>
                                    </p:cTn>
                                  </p:par>
                                  <p:par>
                                    <p:cTn id="60" presetID="31" presetClass="entr" presetSubtype="0" fill="hold" grpId="0" nodeType="withEffect">
                                      <p:stCondLst>
                                        <p:cond delay="5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 calcmode="lin" valueType="num">
                                          <p:cBhvr>
                                            <p:cTn id="64" dur="500" fill="hold"/>
                                            <p:tgtEl>
                                              <p:spTgt spid="34"/>
                                            </p:tgtEl>
                                            <p:attrNameLst>
                                              <p:attrName>style.rotation</p:attrName>
                                            </p:attrNameLst>
                                          </p:cBhvr>
                                          <p:tavLst>
                                            <p:tav tm="0">
                                              <p:val>
                                                <p:fltVal val="90"/>
                                              </p:val>
                                            </p:tav>
                                            <p:tav tm="100000">
                                              <p:val>
                                                <p:fltVal val="0"/>
                                              </p:val>
                                            </p:tav>
                                          </p:tavLst>
                                        </p:anim>
                                        <p:animEffect transition="in" filter="fade">
                                          <p:cBhvr>
                                            <p:cTn id="65" dur="500"/>
                                            <p:tgtEl>
                                              <p:spTgt spid="34"/>
                                            </p:tgtEl>
                                          </p:cBhvr>
                                        </p:animEffect>
                                      </p:childTnLst>
                                    </p:cTn>
                                  </p:par>
                                  <p:par>
                                    <p:cTn id="66" presetID="31" presetClass="entr" presetSubtype="0" fill="hold" grpId="0" nodeType="withEffect">
                                      <p:stCondLst>
                                        <p:cond delay="60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 calcmode="lin" valueType="num">
                                          <p:cBhvr>
                                            <p:cTn id="70" dur="500" fill="hold"/>
                                            <p:tgtEl>
                                              <p:spTgt spid="36"/>
                                            </p:tgtEl>
                                            <p:attrNameLst>
                                              <p:attrName>style.rotation</p:attrName>
                                            </p:attrNameLst>
                                          </p:cBhvr>
                                          <p:tavLst>
                                            <p:tav tm="0">
                                              <p:val>
                                                <p:fltVal val="90"/>
                                              </p:val>
                                            </p:tav>
                                            <p:tav tm="100000">
                                              <p:val>
                                                <p:fltVal val="0"/>
                                              </p:val>
                                            </p:tav>
                                          </p:tavLst>
                                        </p:anim>
                                        <p:animEffect transition="in" filter="fade">
                                          <p:cBhvr>
                                            <p:cTn id="71" dur="500"/>
                                            <p:tgtEl>
                                              <p:spTgt spid="36"/>
                                            </p:tgtEl>
                                          </p:cBhvr>
                                        </p:animEffect>
                                      </p:childTnLst>
                                    </p:cTn>
                                  </p:par>
                                  <p:par>
                                    <p:cTn id="72" presetID="31" presetClass="entr" presetSubtype="0" fill="hold" grpId="0" nodeType="withEffect">
                                      <p:stCondLst>
                                        <p:cond delay="7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 calcmode="lin" valueType="num">
                                          <p:cBhvr>
                                            <p:cTn id="76" dur="500" fill="hold"/>
                                            <p:tgtEl>
                                              <p:spTgt spid="35"/>
                                            </p:tgtEl>
                                            <p:attrNameLst>
                                              <p:attrName>style.rotation</p:attrName>
                                            </p:attrNameLst>
                                          </p:cBhvr>
                                          <p:tavLst>
                                            <p:tav tm="0">
                                              <p:val>
                                                <p:fltVal val="90"/>
                                              </p:val>
                                            </p:tav>
                                            <p:tav tm="100000">
                                              <p:val>
                                                <p:fltVal val="0"/>
                                              </p:val>
                                            </p:tav>
                                          </p:tavLst>
                                        </p:anim>
                                        <p:animEffect transition="in" filter="fade">
                                          <p:cBhvr>
                                            <p:cTn id="77" dur="500"/>
                                            <p:tgtEl>
                                              <p:spTgt spid="35"/>
                                            </p:tgtEl>
                                          </p:cBhvr>
                                        </p:animEffect>
                                      </p:childTnLst>
                                    </p:cTn>
                                  </p:par>
                                </p:childTnLst>
                              </p:cTn>
                            </p:par>
                            <p:par>
                              <p:cTn id="78" fill="hold">
                                <p:stCondLst>
                                  <p:cond delay="2279"/>
                                </p:stCondLst>
                                <p:childTnLst>
                                  <p:par>
                                    <p:cTn id="79" presetID="22" presetClass="entr" presetSubtype="2" fill="hold" grpId="0"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par>
                                    <p:cTn id="82" presetID="22" presetClass="entr" presetSubtype="2" fill="hold" grpId="0" nodeType="withEffect">
                                      <p:stCondLst>
                                        <p:cond delay="200"/>
                                      </p:stCondLst>
                                      <p:childTnLst>
                                        <p:set>
                                          <p:cBhvr>
                                            <p:cTn id="83" dur="1" fill="hold">
                                              <p:stCondLst>
                                                <p:cond delay="0"/>
                                              </p:stCondLst>
                                            </p:cTn>
                                            <p:tgtEl>
                                              <p:spTgt spid="6"/>
                                            </p:tgtEl>
                                            <p:attrNameLst>
                                              <p:attrName>style.visibility</p:attrName>
                                            </p:attrNameLst>
                                          </p:cBhvr>
                                          <p:to>
                                            <p:strVal val="visible"/>
                                          </p:to>
                                        </p:set>
                                        <p:animEffect transition="in" filter="wipe(right)">
                                          <p:cBhvr>
                                            <p:cTn id="84" dur="500"/>
                                            <p:tgtEl>
                                              <p:spTgt spid="6"/>
                                            </p:tgtEl>
                                          </p:cBhvr>
                                        </p:animEffect>
                                      </p:childTnLst>
                                    </p:cTn>
                                  </p:par>
                                  <p:par>
                                    <p:cTn id="85" presetID="22" presetClass="entr" presetSubtype="2" fill="hold" grpId="0" nodeType="withEffect">
                                      <p:stCondLst>
                                        <p:cond delay="400"/>
                                      </p:stCondLst>
                                      <p:childTnLst>
                                        <p:set>
                                          <p:cBhvr>
                                            <p:cTn id="86" dur="1" fill="hold">
                                              <p:stCondLst>
                                                <p:cond delay="0"/>
                                              </p:stCondLst>
                                            </p:cTn>
                                            <p:tgtEl>
                                              <p:spTgt spid="7"/>
                                            </p:tgtEl>
                                            <p:attrNameLst>
                                              <p:attrName>style.visibility</p:attrName>
                                            </p:attrNameLst>
                                          </p:cBhvr>
                                          <p:to>
                                            <p:strVal val="visible"/>
                                          </p:to>
                                        </p:set>
                                        <p:animEffect transition="in" filter="wipe(right)">
                                          <p:cBhvr>
                                            <p:cTn id="87" dur="500"/>
                                            <p:tgtEl>
                                              <p:spTgt spid="7"/>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8"/>
                                            </p:tgtEl>
                                            <p:attrNameLst>
                                              <p:attrName>style.visibility</p:attrName>
                                            </p:attrNameLst>
                                          </p:cBhvr>
                                          <p:to>
                                            <p:strVal val="visible"/>
                                          </p:to>
                                        </p:set>
                                        <p:animEffect transition="in" filter="wipe(right)">
                                          <p:cBhvr>
                                            <p:cTn id="9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 grpId="0"/>
          <p:bldP spid="6" grpId="0"/>
          <p:bldP spid="7" grpId="0"/>
          <p:bldP spid="8" grpId="0"/>
          <p:bldP spid="29" grpId="0" animBg="1"/>
          <p:bldP spid="30" grpId="0" animBg="1"/>
          <p:bldP spid="31" grpId="0" animBg="1"/>
          <p:bldP spid="32" grpId="0" animBg="1"/>
          <p:bldP spid="33" grpId="0" animBg="1"/>
          <p:bldP spid="34" grpId="0" animBg="1"/>
          <p:bldP spid="35" grpId="0" animBg="1"/>
          <p:bldP spid="3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03</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组合 4"/>
          <p:cNvGrpSpPr/>
          <p:nvPr/>
        </p:nvGrpSpPr>
        <p:grpSpPr>
          <a:xfrm>
            <a:off x="5804090" y="1982986"/>
            <a:ext cx="2244948" cy="2244948"/>
            <a:chOff x="1403648" y="1115468"/>
            <a:chExt cx="1294414" cy="1294414"/>
          </a:xfrm>
        </p:grpSpPr>
        <p:sp>
          <p:nvSpPr>
            <p:cNvPr id="6" name="椭圆 5"/>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7" name="组合 6"/>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 name="同心圆 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9" name="同心圆 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3453149" y="1982986"/>
            <a:ext cx="2244948" cy="2244948"/>
            <a:chOff x="1403648" y="1115468"/>
            <a:chExt cx="1294414" cy="1294414"/>
          </a:xfrm>
        </p:grpSpPr>
        <p:sp>
          <p:nvSpPr>
            <p:cNvPr id="11" name="椭圆 10"/>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3" name="同心圆 1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4" name="同心圆 1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grpSp>
        <p:nvGrpSpPr>
          <p:cNvPr id="15" name="组合 14"/>
          <p:cNvGrpSpPr/>
          <p:nvPr/>
        </p:nvGrpSpPr>
        <p:grpSpPr>
          <a:xfrm>
            <a:off x="1085448" y="1982986"/>
            <a:ext cx="2244948" cy="2244948"/>
            <a:chOff x="1403648" y="1115468"/>
            <a:chExt cx="1294414" cy="1294414"/>
          </a:xfrm>
          <a:effectLst>
            <a:outerShdw blurRad="241300" dist="190500" dir="8100000" algn="tr" rotWithShape="0">
              <a:prstClr val="black">
                <a:alpha val="19000"/>
              </a:prstClr>
            </a:outerShdw>
          </a:effectLst>
        </p:grpSpPr>
        <p:sp>
          <p:nvSpPr>
            <p:cNvPr id="16" name="椭圆 15"/>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403648" y="1115468"/>
              <a:ext cx="1294414" cy="1294414"/>
              <a:chOff x="2555776" y="915566"/>
              <a:chExt cx="1944215" cy="1944216"/>
            </a:xfrm>
            <a:effectLst>
              <a:outerShdw blurRad="63500" dist="50800" dir="8100000" algn="tr" rotWithShape="0">
                <a:prstClr val="black">
                  <a:alpha val="35000"/>
                </a:prstClr>
              </a:outerShdw>
            </a:effectLst>
          </p:grpSpPr>
          <p:sp>
            <p:nvSpPr>
              <p:cNvPr id="18" name="同心圆 17"/>
              <p:cNvSpPr/>
              <p:nvPr/>
            </p:nvSpPr>
            <p:spPr>
              <a:xfrm>
                <a:off x="2555776" y="915566"/>
                <a:ext cx="1944215"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19" name="同心圆 1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grpSp>
      <p:sp>
        <p:nvSpPr>
          <p:cNvPr id="20" name="Right Arrow 30"/>
          <p:cNvSpPr/>
          <p:nvPr/>
        </p:nvSpPr>
        <p:spPr>
          <a:xfrm>
            <a:off x="5698101" y="1071144"/>
            <a:ext cx="2570499" cy="887006"/>
          </a:xfrm>
          <a:prstGeom prst="rightArrow">
            <a:avLst/>
          </a:prstGeom>
          <a:solidFill>
            <a:schemeClr val="tx1">
              <a:lumMod val="85000"/>
              <a:lumOff val="15000"/>
            </a:schemeClr>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sp>
        <p:nvSpPr>
          <p:cNvPr id="21" name="Right Arrow 29"/>
          <p:cNvSpPr/>
          <p:nvPr/>
        </p:nvSpPr>
        <p:spPr>
          <a:xfrm>
            <a:off x="3330400" y="1071144"/>
            <a:ext cx="2570499" cy="887006"/>
          </a:xfrm>
          <a:prstGeom prst="rightArrow">
            <a:avLst/>
          </a:prstGeom>
          <a:solidFill>
            <a:schemeClr val="tx1">
              <a:lumMod val="75000"/>
              <a:lumOff val="25000"/>
            </a:schemeClr>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sp>
        <p:nvSpPr>
          <p:cNvPr id="22" name="Right Arrow 2"/>
          <p:cNvSpPr/>
          <p:nvPr/>
        </p:nvSpPr>
        <p:spPr>
          <a:xfrm>
            <a:off x="1033729" y="1059582"/>
            <a:ext cx="2570499" cy="887006"/>
          </a:xfrm>
          <a:prstGeom prst="rightArrow">
            <a:avLst/>
          </a:prstGeom>
          <a:solidFill>
            <a:schemeClr val="tx1">
              <a:lumMod val="65000"/>
              <a:lumOff val="35000"/>
            </a:schemeClr>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b="1">
              <a:latin typeface="微软雅黑" panose="020B0503020204020204" pitchFamily="34" charset="-122"/>
              <a:ea typeface="微软雅黑" panose="020B0503020204020204" pitchFamily="34" charset="-122"/>
            </a:endParaRPr>
          </a:p>
        </p:txBody>
      </p:sp>
      <p:pic>
        <p:nvPicPr>
          <p:cNvPr id="23" name="Picture 3" descr="C:\Users\User\Desktop\Espadka\Icons\businessman57.png"/>
          <p:cNvPicPr>
            <a:picLocks noChangeAspect="1" noChangeArrowheads="1"/>
          </p:cNvPicPr>
          <p:nvPr/>
        </p:nvPicPr>
        <p:blipFill>
          <a:blip r:embed="rId2" cstate="screen"/>
          <a:srcRect/>
          <a:stretch>
            <a:fillRect/>
          </a:stretch>
        </p:blipFill>
        <p:spPr bwMode="auto">
          <a:xfrm>
            <a:off x="3955160" y="2484389"/>
            <a:ext cx="1192904" cy="1189952"/>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24" name="Picture 4" descr="C:\Users\User\Desktop\Espadka\Icons\businessmen10.png"/>
          <p:cNvPicPr>
            <a:picLocks noChangeAspect="1" noChangeArrowheads="1"/>
          </p:cNvPicPr>
          <p:nvPr/>
        </p:nvPicPr>
        <p:blipFill>
          <a:blip r:embed="rId3" cstate="screen"/>
          <a:srcRect/>
          <a:stretch>
            <a:fillRect/>
          </a:stretch>
        </p:blipFill>
        <p:spPr bwMode="auto">
          <a:xfrm>
            <a:off x="6228184" y="2431119"/>
            <a:ext cx="1368152" cy="1364767"/>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25" name="Picture 5" descr="C:\Users\User\Desktop\Espadka\Icons\businessman46.png"/>
          <p:cNvPicPr>
            <a:picLocks noChangeAspect="1" noChangeArrowheads="1"/>
          </p:cNvPicPr>
          <p:nvPr/>
        </p:nvPicPr>
        <p:blipFill>
          <a:blip r:embed="rId4" cstate="screen"/>
          <a:srcRect/>
          <a:stretch>
            <a:fillRect/>
          </a:stretch>
        </p:blipFill>
        <p:spPr bwMode="auto">
          <a:xfrm>
            <a:off x="1605840" y="2517646"/>
            <a:ext cx="1165960" cy="1163074"/>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09000" y="1304605"/>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文字内容</a:t>
            </a:r>
            <a:endParaRPr lang="en-US" sz="2100" b="1" dirty="0">
              <a:solidFill>
                <a:srgbClr val="F7F7F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560575" y="1304605"/>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文字内容</a:t>
            </a:r>
            <a:endParaRPr lang="en-US" altLang="zh-CN" sz="2100" b="1" dirty="0">
              <a:solidFill>
                <a:srgbClr val="F7F7F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940152" y="1304605"/>
            <a:ext cx="2022840" cy="392516"/>
          </a:xfrm>
          <a:prstGeom prst="rect">
            <a:avLst/>
          </a:prstGeom>
          <a:noFill/>
        </p:spPr>
        <p:txBody>
          <a:bodyPr wrap="square" lIns="68681" tIns="34340" rIns="68681" bIns="34340" rtlCol="0">
            <a:spAutoFit/>
          </a:bodyPr>
          <a:lstStyle/>
          <a:p>
            <a:pPr algn="ctr"/>
            <a:r>
              <a:rPr lang="zh-CN" altLang="en-US" sz="2100" b="1" dirty="0">
                <a:solidFill>
                  <a:srgbClr val="F7F7F0"/>
                </a:solidFill>
                <a:latin typeface="微软雅黑" panose="020B0503020204020204" pitchFamily="34" charset="-122"/>
                <a:ea typeface="微软雅黑" panose="020B0503020204020204" pitchFamily="34" charset="-122"/>
              </a:rPr>
              <a:t>文字内容</a:t>
            </a:r>
            <a:endParaRPr lang="en-US" altLang="zh-CN" sz="2100" b="1" dirty="0">
              <a:solidFill>
                <a:srgbClr val="F7F7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1779"/>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0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1000"/>
                                        <p:tgtEl>
                                          <p:spTgt spid="22"/>
                                        </p:tgtEl>
                                      </p:cBhvr>
                                    </p:animEffect>
                                  </p:childTnLst>
                                </p:cTn>
                              </p:par>
                            </p:childTnLst>
                          </p:cTn>
                        </p:par>
                        <p:par>
                          <p:cTn id="36" fill="hold">
                            <p:stCondLst>
                              <p:cond delay="2779"/>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279"/>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10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1000"/>
                                        <p:tgtEl>
                                          <p:spTgt spid="27"/>
                                        </p:tgtEl>
                                      </p:cBhvr>
                                    </p:animEffect>
                                  </p:childTnLst>
                                </p:cTn>
                              </p:par>
                            </p:childTnLst>
                          </p:cTn>
                        </p:par>
                        <p:par>
                          <p:cTn id="52" fill="hold">
                            <p:stCondLst>
                              <p:cond delay="4279"/>
                            </p:stCondLst>
                            <p:childTnLst>
                              <p:par>
                                <p:cTn id="53" presetID="53" presetClass="entr" presetSubtype="16"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4779"/>
                            </p:stCondLst>
                            <p:childTnLst>
                              <p:par>
                                <p:cTn id="59" presetID="10"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10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20" grpId="0" animBg="1"/>
      <p:bldP spid="21" grpId="0" animBg="1"/>
      <p:bldP spid="22" grpId="0" animBg="1"/>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03</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678723" y="1398442"/>
            <a:ext cx="2779807" cy="677108"/>
          </a:xfrm>
          <a:prstGeom prst="rect">
            <a:avLst/>
          </a:prstGeom>
          <a:noFill/>
        </p:spPr>
        <p:txBody>
          <a:bodyPr wrap="square" rtlCol="0">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填加标题</a:t>
            </a:r>
            <a:endParaRPr lang="en-US" altLang="zh-CN" sz="1400" b="1" dirty="0">
              <a:solidFill>
                <a:srgbClr val="C00000"/>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680625" y="2492227"/>
            <a:ext cx="2779807" cy="677108"/>
          </a:xfrm>
          <a:prstGeom prst="rect">
            <a:avLst/>
          </a:prstGeom>
          <a:noFill/>
        </p:spPr>
        <p:txBody>
          <a:bodyPr wrap="square" rtlCol="0">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填加标题</a:t>
            </a:r>
            <a:endParaRPr lang="en-US" altLang="zh-CN" sz="1400" b="1" dirty="0">
              <a:solidFill>
                <a:srgbClr val="C00000"/>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680625" y="3550826"/>
            <a:ext cx="2779807" cy="677108"/>
          </a:xfrm>
          <a:prstGeom prst="rect">
            <a:avLst/>
          </a:prstGeom>
          <a:noFill/>
        </p:spPr>
        <p:txBody>
          <a:bodyPr wrap="square" rtlCol="0">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填加标题</a:t>
            </a:r>
            <a:endParaRPr lang="en-US" altLang="zh-CN" sz="1400" b="1" dirty="0">
              <a:solidFill>
                <a:srgbClr val="C00000"/>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9" name="直接连接符 8"/>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0" name="组合 9"/>
          <p:cNvGrpSpPr/>
          <p:nvPr/>
        </p:nvGrpSpPr>
        <p:grpSpPr>
          <a:xfrm>
            <a:off x="4955424" y="1436384"/>
            <a:ext cx="599448" cy="599448"/>
            <a:chOff x="4499992" y="267494"/>
            <a:chExt cx="599448" cy="599448"/>
          </a:xfrm>
        </p:grpSpPr>
        <p:grpSp>
          <p:nvGrpSpPr>
            <p:cNvPr id="11" name="组合 10"/>
            <p:cNvGrpSpPr/>
            <p:nvPr/>
          </p:nvGrpSpPr>
          <p:grpSpPr>
            <a:xfrm>
              <a:off x="4499992" y="267494"/>
              <a:ext cx="599448" cy="599448"/>
              <a:chOff x="4131160" y="713581"/>
              <a:chExt cx="881684" cy="881684"/>
            </a:xfrm>
          </p:grpSpPr>
          <p:sp>
            <p:nvSpPr>
              <p:cNvPr id="13" name="椭圆 1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4237176" y="819597"/>
                <a:ext cx="669652" cy="669652"/>
              </a:xfrm>
              <a:prstGeom prst="ellipse">
                <a:avLst/>
              </a:prstGeom>
              <a:solidFill>
                <a:srgbClr val="C0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2"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970854" y="2492227"/>
            <a:ext cx="599448" cy="599448"/>
            <a:chOff x="5418452" y="307702"/>
            <a:chExt cx="599448" cy="599448"/>
          </a:xfrm>
        </p:grpSpPr>
        <p:grpSp>
          <p:nvGrpSpPr>
            <p:cNvPr id="16" name="组合 15"/>
            <p:cNvGrpSpPr/>
            <p:nvPr/>
          </p:nvGrpSpPr>
          <p:grpSpPr>
            <a:xfrm>
              <a:off x="5418452" y="307702"/>
              <a:ext cx="599448" cy="599448"/>
              <a:chOff x="4131160" y="713581"/>
              <a:chExt cx="881684" cy="881684"/>
            </a:xfrm>
          </p:grpSpPr>
          <p:sp>
            <p:nvSpPr>
              <p:cNvPr id="18" name="椭圆 1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4237176" y="819597"/>
                <a:ext cx="669652" cy="669652"/>
              </a:xfrm>
              <a:prstGeom prst="ellipse">
                <a:avLst/>
              </a:prstGeom>
              <a:solidFill>
                <a:srgbClr val="C0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988609" y="3529882"/>
            <a:ext cx="599448" cy="599448"/>
            <a:chOff x="6516216" y="334289"/>
            <a:chExt cx="599448" cy="599448"/>
          </a:xfrm>
        </p:grpSpPr>
        <p:grpSp>
          <p:nvGrpSpPr>
            <p:cNvPr id="21" name="组合 20"/>
            <p:cNvGrpSpPr/>
            <p:nvPr/>
          </p:nvGrpSpPr>
          <p:grpSpPr>
            <a:xfrm>
              <a:off x="6516216" y="334289"/>
              <a:ext cx="599448" cy="599448"/>
              <a:chOff x="4131160" y="713581"/>
              <a:chExt cx="881684" cy="881684"/>
            </a:xfrm>
          </p:grpSpPr>
          <p:sp>
            <p:nvSpPr>
              <p:cNvPr id="23" name="椭圆 2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4237176" y="819597"/>
                <a:ext cx="669652" cy="669652"/>
              </a:xfrm>
              <a:prstGeom prst="ellipse">
                <a:avLst/>
              </a:prstGeom>
              <a:solidFill>
                <a:srgbClr val="C00000"/>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2"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pic>
        <p:nvPicPr>
          <p:cNvPr id="25" name="Picture 4" descr="商务一堆人"/>
          <p:cNvPicPr>
            <a:picLocks noChangeAspect="1" noChangeArrowheads="1"/>
          </p:cNvPicPr>
          <p:nvPr/>
        </p:nvPicPr>
        <p:blipFill>
          <a:blip r:embed="rId2" cstate="screen"/>
          <a:srcRect/>
          <a:stretch>
            <a:fillRect/>
          </a:stretch>
        </p:blipFill>
        <p:spPr bwMode="auto">
          <a:xfrm>
            <a:off x="394341" y="796789"/>
            <a:ext cx="4417105" cy="3983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22" presetClass="entr" presetSubtype="8" fill="hold" nodeType="with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10" presetClass="entr" presetSubtype="0" fill="hold"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22" presetClass="entr" presetSubtype="8"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10" presetClass="entr" presetSubtype="0" fill="hold" nodeType="withEffect">
                                  <p:stCondLst>
                                    <p:cond delay="10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stretch>
            <a:fillRect/>
          </a:stretch>
        </p:blipFill>
        <p:spPr>
          <a:xfrm>
            <a:off x="1354" y="0"/>
            <a:ext cx="9141291" cy="5143500"/>
          </a:xfrm>
          <a:prstGeom prst="rect">
            <a:avLst/>
          </a:prstGeom>
        </p:spPr>
      </p:pic>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2" name="TextBox 41"/>
            <p:cNvSpPr txBox="1"/>
            <p:nvPr/>
          </p:nvSpPr>
          <p:spPr>
            <a:xfrm>
              <a:off x="3143506" y="2428548"/>
              <a:ext cx="644854" cy="655918"/>
            </a:xfrm>
            <a:prstGeom prst="rect">
              <a:avLst/>
            </a:prstGeom>
            <a:noFill/>
          </p:spPr>
          <p:txBody>
            <a:bodyPr wrap="square" lIns="0" tIns="0" rIns="0" bIns="0"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目</a:t>
              </a:r>
              <a:endParaRPr lang="en-US" altLang="zh-CN" sz="4800" b="1" dirty="0">
                <a:solidFill>
                  <a:srgbClr val="C00000"/>
                </a:solidFill>
                <a:latin typeface="微软雅黑" panose="020B0503020204020204" pitchFamily="34" charset="-122"/>
                <a:ea typeface="微软雅黑" panose="020B0503020204020204" pitchFamily="34" charset="-122"/>
              </a:endParaRPr>
            </a:p>
            <a:p>
              <a:pPr algn="ctr"/>
              <a:r>
                <a:rPr lang="zh-CN" altLang="en-US" sz="4800" b="1" dirty="0">
                  <a:solidFill>
                    <a:srgbClr val="C00000"/>
                  </a:solidFill>
                  <a:latin typeface="微软雅黑" panose="020B0503020204020204" pitchFamily="34" charset="-122"/>
                  <a:ea typeface="微软雅黑" panose="020B0503020204020204" pitchFamily="34" charset="-122"/>
                </a:rPr>
                <a:t>录</a:t>
              </a:r>
            </a:p>
          </p:txBody>
        </p:sp>
      </p:grpSp>
      <p:sp>
        <p:nvSpPr>
          <p:cNvPr id="75" name="TextBox 74"/>
          <p:cNvSpPr txBox="1"/>
          <p:nvPr/>
        </p:nvSpPr>
        <p:spPr>
          <a:xfrm>
            <a:off x="3847276" y="304258"/>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76" name="TextBox 75"/>
          <p:cNvSpPr txBox="1"/>
          <p:nvPr/>
        </p:nvSpPr>
        <p:spPr>
          <a:xfrm>
            <a:off x="4572000" y="3149997"/>
            <a:ext cx="2614580" cy="618142"/>
          </a:xfrm>
          <a:prstGeom prst="rect">
            <a:avLst/>
          </a:prstGeom>
          <a:noFill/>
        </p:spPr>
        <p:txBody>
          <a:bodyPr wrap="square" lIns="86383" tIns="43192" rIns="86383" bIns="43192"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请添加标题</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771800" y="276002"/>
            <a:ext cx="864652" cy="864650"/>
            <a:chOff x="3402224" y="483518"/>
            <a:chExt cx="864652" cy="864650"/>
          </a:xfrm>
        </p:grpSpPr>
        <p:grpSp>
          <p:nvGrpSpPr>
            <p:cNvPr id="78" name="组合 77"/>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79" name="TextBox 78"/>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563888" y="3012306"/>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C00000"/>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C00000"/>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solidFill>
                    <a:srgbClr val="C00000"/>
                  </a:solidFill>
                  <a:latin typeface="微软雅黑" panose="020B0503020204020204" pitchFamily="34" charset="-122"/>
                  <a:ea typeface="微软雅黑" panose="020B0503020204020204" pitchFamily="34" charset="-122"/>
                </a:rPr>
                <a:t>04</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87" name="TextBox 86"/>
          <p:cNvSpPr txBox="1"/>
          <p:nvPr/>
        </p:nvSpPr>
        <p:spPr>
          <a:xfrm>
            <a:off x="4556241" y="1137483"/>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3491880" y="1068090"/>
            <a:ext cx="864652" cy="864650"/>
            <a:chOff x="4515751" y="1419068"/>
            <a:chExt cx="864652" cy="864650"/>
          </a:xfrm>
        </p:grpSpPr>
        <p:grpSp>
          <p:nvGrpSpPr>
            <p:cNvPr id="89" name="组合 88"/>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grpSp>
        <p:sp>
          <p:nvSpPr>
            <p:cNvPr id="90" name="TextBox 89"/>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93" name="TextBox 92"/>
          <p:cNvSpPr txBox="1"/>
          <p:nvPr/>
        </p:nvSpPr>
        <p:spPr>
          <a:xfrm>
            <a:off x="5076056" y="2161510"/>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95936" y="2042294"/>
            <a:ext cx="864652" cy="864650"/>
            <a:chOff x="4788024" y="2734782"/>
            <a:chExt cx="864652" cy="864650"/>
          </a:xfrm>
        </p:grpSpPr>
        <p:grpSp>
          <p:nvGrpSpPr>
            <p:cNvPr id="95" name="组合 94"/>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grpSp>
        <p:sp>
          <p:nvSpPr>
            <p:cNvPr id="96" name="TextBox 95"/>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99" name="TextBox 98"/>
          <p:cNvSpPr txBox="1"/>
          <p:nvPr/>
        </p:nvSpPr>
        <p:spPr>
          <a:xfrm>
            <a:off x="4067944" y="4157555"/>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3059832" y="4019864"/>
            <a:ext cx="864652" cy="864650"/>
            <a:chOff x="4067944" y="3874219"/>
            <a:chExt cx="864652" cy="864650"/>
          </a:xfrm>
        </p:grpSpPr>
        <p:grpSp>
          <p:nvGrpSpPr>
            <p:cNvPr id="101" name="组合 100"/>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02" name="TextBox 101"/>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05</a:t>
              </a:r>
              <a:endParaRPr lang="zh-CN" altLang="en-US" sz="2400" b="1" dirty="0">
                <a:latin typeface="微软雅黑" panose="020B0503020204020204" pitchFamily="34" charset="-122"/>
                <a:ea typeface="微软雅黑" panose="020B0503020204020204" pitchFamily="34" charset="-122"/>
              </a:endParaRPr>
            </a:p>
          </p:txBody>
        </p:sp>
      </p:grpSp>
      <p:sp>
        <p:nvSpPr>
          <p:cNvPr id="37" name="下箭头 36"/>
          <p:cNvSpPr/>
          <p:nvPr/>
        </p:nvSpPr>
        <p:spPr>
          <a:xfrm rot="16200000">
            <a:off x="2915076" y="3193682"/>
            <a:ext cx="432081" cy="50969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 fill="hold"/>
                                        <p:tgtEl>
                                          <p:spTgt spid="40"/>
                                        </p:tgtEl>
                                        <p:attrNameLst>
                                          <p:attrName>ppt_w</p:attrName>
                                        </p:attrNameLst>
                                      </p:cBhvr>
                                      <p:tavLst>
                                        <p:tav tm="0">
                                          <p:val>
                                            <p:fltVal val="0"/>
                                          </p:val>
                                        </p:tav>
                                        <p:tav tm="100000">
                                          <p:val>
                                            <p:strVal val="#ppt_w"/>
                                          </p:val>
                                        </p:tav>
                                      </p:tavLst>
                                    </p:anim>
                                    <p:anim calcmode="lin" valueType="num">
                                      <p:cBhvr>
                                        <p:cTn id="8" dur="100" fill="hold"/>
                                        <p:tgtEl>
                                          <p:spTgt spid="40"/>
                                        </p:tgtEl>
                                        <p:attrNameLst>
                                          <p:attrName>ppt_h</p:attrName>
                                        </p:attrNameLst>
                                      </p:cBhvr>
                                      <p:tavLst>
                                        <p:tav tm="0">
                                          <p:val>
                                            <p:fltVal val="0"/>
                                          </p:val>
                                        </p:tav>
                                        <p:tav tm="100000">
                                          <p:val>
                                            <p:strVal val="#ppt_h"/>
                                          </p:val>
                                        </p:tav>
                                      </p:tavLst>
                                    </p:anim>
                                    <p:animEffect transition="in" filter="fade">
                                      <p:cBhvr>
                                        <p:cTn id="9" dur="100"/>
                                        <p:tgtEl>
                                          <p:spTgt spid="40"/>
                                        </p:tgtEl>
                                      </p:cBhvr>
                                    </p:animEffect>
                                  </p:childTnLst>
                                </p:cTn>
                              </p:par>
                              <p:par>
                                <p:cTn id="10" presetID="6" presetClass="emph" presetSubtype="0" fill="hold" nodeType="withEffect">
                                  <p:stCondLst>
                                    <p:cond delay="100"/>
                                  </p:stCondLst>
                                  <p:childTnLst>
                                    <p:animScale>
                                      <p:cBhvr>
                                        <p:cTn id="11" dur="100" fill="hold"/>
                                        <p:tgtEl>
                                          <p:spTgt spid="40"/>
                                        </p:tgtEl>
                                      </p:cBhvr>
                                      <p:by x="110000" y="110000"/>
                                    </p:animScale>
                                  </p:childTnLst>
                                </p:cTn>
                              </p:par>
                              <p:par>
                                <p:cTn id="12" presetID="6" presetClass="emph" presetSubtype="0" fill="hold" nodeType="withEffect">
                                  <p:stCondLst>
                                    <p:cond delay="200"/>
                                  </p:stCondLst>
                                  <p:childTnLst>
                                    <p:animScale>
                                      <p:cBhvr>
                                        <p:cTn id="13" dur="200" fill="hold"/>
                                        <p:tgtEl>
                                          <p:spTgt spid="40"/>
                                        </p:tgtEl>
                                      </p:cBhvr>
                                      <p:by x="90000" y="90000"/>
                                    </p:animScale>
                                  </p:childTnLst>
                                </p:cTn>
                              </p:par>
                              <p:par>
                                <p:cTn id="14" presetID="6" presetClass="emph" presetSubtype="0" fill="hold" nodeType="withEffect">
                                  <p:stCondLst>
                                    <p:cond delay="400"/>
                                  </p:stCondLst>
                                  <p:childTnLst>
                                    <p:animScale>
                                      <p:cBhvr>
                                        <p:cTn id="15" dur="100" fill="hold"/>
                                        <p:tgtEl>
                                          <p:spTgt spid="40"/>
                                        </p:tgtEl>
                                      </p:cBhvr>
                                      <p:by x="105000" y="105000"/>
                                    </p:animScale>
                                  </p:childTnLst>
                                </p:cTn>
                              </p:par>
                              <p:par>
                                <p:cTn id="16" presetID="6" presetClass="emph" presetSubtype="0" fill="hold" nodeType="withEffect">
                                  <p:stCondLst>
                                    <p:cond delay="500"/>
                                  </p:stCondLst>
                                  <p:childTnLst>
                                    <p:animScale>
                                      <p:cBhvr>
                                        <p:cTn id="17" dur="200" fill="hold"/>
                                        <p:tgtEl>
                                          <p:spTgt spid="40"/>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100" fill="hold"/>
                                        <p:tgtEl>
                                          <p:spTgt spid="77"/>
                                        </p:tgtEl>
                                        <p:attrNameLst>
                                          <p:attrName>ppt_w</p:attrName>
                                        </p:attrNameLst>
                                      </p:cBhvr>
                                      <p:tavLst>
                                        <p:tav tm="0">
                                          <p:val>
                                            <p:fltVal val="0"/>
                                          </p:val>
                                        </p:tav>
                                        <p:tav tm="100000">
                                          <p:val>
                                            <p:strVal val="#ppt_w"/>
                                          </p:val>
                                        </p:tav>
                                      </p:tavLst>
                                    </p:anim>
                                    <p:anim calcmode="lin" valueType="num">
                                      <p:cBhvr>
                                        <p:cTn id="22" dur="100" fill="hold"/>
                                        <p:tgtEl>
                                          <p:spTgt spid="77"/>
                                        </p:tgtEl>
                                        <p:attrNameLst>
                                          <p:attrName>ppt_h</p:attrName>
                                        </p:attrNameLst>
                                      </p:cBhvr>
                                      <p:tavLst>
                                        <p:tav tm="0">
                                          <p:val>
                                            <p:fltVal val="0"/>
                                          </p:val>
                                        </p:tav>
                                        <p:tav tm="100000">
                                          <p:val>
                                            <p:strVal val="#ppt_h"/>
                                          </p:val>
                                        </p:tav>
                                      </p:tavLst>
                                    </p:anim>
                                    <p:animEffect transition="in" filter="fade">
                                      <p:cBhvr>
                                        <p:cTn id="23" dur="100"/>
                                        <p:tgtEl>
                                          <p:spTgt spid="77"/>
                                        </p:tgtEl>
                                      </p:cBhvr>
                                    </p:animEffect>
                                  </p:childTnLst>
                                </p:cTn>
                              </p:par>
                              <p:par>
                                <p:cTn id="24" presetID="6" presetClass="emph" presetSubtype="0" fill="hold" nodeType="withEffect">
                                  <p:stCondLst>
                                    <p:cond delay="100"/>
                                  </p:stCondLst>
                                  <p:childTnLst>
                                    <p:animScale>
                                      <p:cBhvr>
                                        <p:cTn id="25" dur="100" fill="hold"/>
                                        <p:tgtEl>
                                          <p:spTgt spid="77"/>
                                        </p:tgtEl>
                                      </p:cBhvr>
                                      <p:by x="110000" y="110000"/>
                                    </p:animScale>
                                  </p:childTnLst>
                                </p:cTn>
                              </p:par>
                              <p:par>
                                <p:cTn id="26" presetID="6" presetClass="emph" presetSubtype="0" fill="hold" nodeType="withEffect">
                                  <p:stCondLst>
                                    <p:cond delay="200"/>
                                  </p:stCondLst>
                                  <p:childTnLst>
                                    <p:animScale>
                                      <p:cBhvr>
                                        <p:cTn id="27" dur="200" fill="hold"/>
                                        <p:tgtEl>
                                          <p:spTgt spid="77"/>
                                        </p:tgtEl>
                                      </p:cBhvr>
                                      <p:by x="90000" y="90000"/>
                                    </p:animScale>
                                  </p:childTnLst>
                                </p:cTn>
                              </p:par>
                              <p:par>
                                <p:cTn id="28" presetID="6" presetClass="emph" presetSubtype="0" fill="hold" nodeType="withEffect">
                                  <p:stCondLst>
                                    <p:cond delay="400"/>
                                  </p:stCondLst>
                                  <p:childTnLst>
                                    <p:animScale>
                                      <p:cBhvr>
                                        <p:cTn id="29" dur="100" fill="hold"/>
                                        <p:tgtEl>
                                          <p:spTgt spid="77"/>
                                        </p:tgtEl>
                                      </p:cBhvr>
                                      <p:by x="105000" y="105000"/>
                                    </p:animScale>
                                  </p:childTnLst>
                                </p:cTn>
                              </p:par>
                              <p:par>
                                <p:cTn id="30" presetID="6" presetClass="emph" presetSubtype="0" fill="hold" nodeType="withEffect">
                                  <p:stCondLst>
                                    <p:cond delay="500"/>
                                  </p:stCondLst>
                                  <p:childTnLst>
                                    <p:animScale>
                                      <p:cBhvr>
                                        <p:cTn id="31" dur="200" fill="hold"/>
                                        <p:tgtEl>
                                          <p:spTgt spid="77"/>
                                        </p:tgtEl>
                                      </p:cBhvr>
                                      <p:by x="95000" y="95000"/>
                                    </p:animScale>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 calcmode="lin" valueType="num">
                                      <p:cBhvr>
                                        <p:cTn id="39" dur="100" fill="hold"/>
                                        <p:tgtEl>
                                          <p:spTgt spid="88"/>
                                        </p:tgtEl>
                                        <p:attrNameLst>
                                          <p:attrName>ppt_w</p:attrName>
                                        </p:attrNameLst>
                                      </p:cBhvr>
                                      <p:tavLst>
                                        <p:tav tm="0">
                                          <p:val>
                                            <p:fltVal val="0"/>
                                          </p:val>
                                        </p:tav>
                                        <p:tav tm="100000">
                                          <p:val>
                                            <p:strVal val="#ppt_w"/>
                                          </p:val>
                                        </p:tav>
                                      </p:tavLst>
                                    </p:anim>
                                    <p:anim calcmode="lin" valueType="num">
                                      <p:cBhvr>
                                        <p:cTn id="40" dur="100" fill="hold"/>
                                        <p:tgtEl>
                                          <p:spTgt spid="88"/>
                                        </p:tgtEl>
                                        <p:attrNameLst>
                                          <p:attrName>ppt_h</p:attrName>
                                        </p:attrNameLst>
                                      </p:cBhvr>
                                      <p:tavLst>
                                        <p:tav tm="0">
                                          <p:val>
                                            <p:fltVal val="0"/>
                                          </p:val>
                                        </p:tav>
                                        <p:tav tm="100000">
                                          <p:val>
                                            <p:strVal val="#ppt_h"/>
                                          </p:val>
                                        </p:tav>
                                      </p:tavLst>
                                    </p:anim>
                                    <p:animEffect transition="in" filter="fade">
                                      <p:cBhvr>
                                        <p:cTn id="41" dur="100"/>
                                        <p:tgtEl>
                                          <p:spTgt spid="88"/>
                                        </p:tgtEl>
                                      </p:cBhvr>
                                    </p:animEffect>
                                  </p:childTnLst>
                                </p:cTn>
                              </p:par>
                              <p:par>
                                <p:cTn id="42" presetID="6" presetClass="emph" presetSubtype="0" fill="hold" nodeType="withEffect">
                                  <p:stCondLst>
                                    <p:cond delay="100"/>
                                  </p:stCondLst>
                                  <p:childTnLst>
                                    <p:animScale>
                                      <p:cBhvr>
                                        <p:cTn id="43" dur="100" fill="hold"/>
                                        <p:tgtEl>
                                          <p:spTgt spid="88"/>
                                        </p:tgtEl>
                                      </p:cBhvr>
                                      <p:by x="110000" y="110000"/>
                                    </p:animScale>
                                  </p:childTnLst>
                                </p:cTn>
                              </p:par>
                              <p:par>
                                <p:cTn id="44" presetID="6" presetClass="emph" presetSubtype="0" fill="hold" nodeType="withEffect">
                                  <p:stCondLst>
                                    <p:cond delay="200"/>
                                  </p:stCondLst>
                                  <p:childTnLst>
                                    <p:animScale>
                                      <p:cBhvr>
                                        <p:cTn id="45" dur="200" fill="hold"/>
                                        <p:tgtEl>
                                          <p:spTgt spid="88"/>
                                        </p:tgtEl>
                                      </p:cBhvr>
                                      <p:by x="90000" y="90000"/>
                                    </p:animScale>
                                  </p:childTnLst>
                                </p:cTn>
                              </p:par>
                              <p:par>
                                <p:cTn id="46" presetID="6" presetClass="emph" presetSubtype="0" fill="hold" nodeType="withEffect">
                                  <p:stCondLst>
                                    <p:cond delay="400"/>
                                  </p:stCondLst>
                                  <p:childTnLst>
                                    <p:animScale>
                                      <p:cBhvr>
                                        <p:cTn id="47" dur="100" fill="hold"/>
                                        <p:tgtEl>
                                          <p:spTgt spid="88"/>
                                        </p:tgtEl>
                                      </p:cBhvr>
                                      <p:by x="105000" y="105000"/>
                                    </p:animScale>
                                  </p:childTnLst>
                                </p:cTn>
                              </p:par>
                              <p:par>
                                <p:cTn id="48" presetID="6" presetClass="emph" presetSubtype="0" fill="hold" nodeType="withEffect">
                                  <p:stCondLst>
                                    <p:cond delay="500"/>
                                  </p:stCondLst>
                                  <p:childTnLst>
                                    <p:animScale>
                                      <p:cBhvr>
                                        <p:cTn id="49" dur="200" fill="hold"/>
                                        <p:tgtEl>
                                          <p:spTgt spid="88"/>
                                        </p:tgtEl>
                                      </p:cBhvr>
                                      <p:by x="95000" y="95000"/>
                                    </p:animScale>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100" fill="hold"/>
                                        <p:tgtEl>
                                          <p:spTgt spid="94"/>
                                        </p:tgtEl>
                                        <p:attrNameLst>
                                          <p:attrName>ppt_w</p:attrName>
                                        </p:attrNameLst>
                                      </p:cBhvr>
                                      <p:tavLst>
                                        <p:tav tm="0">
                                          <p:val>
                                            <p:fltVal val="0"/>
                                          </p:val>
                                        </p:tav>
                                        <p:tav tm="100000">
                                          <p:val>
                                            <p:strVal val="#ppt_w"/>
                                          </p:val>
                                        </p:tav>
                                      </p:tavLst>
                                    </p:anim>
                                    <p:anim calcmode="lin" valueType="num">
                                      <p:cBhvr>
                                        <p:cTn id="58" dur="100" fill="hold"/>
                                        <p:tgtEl>
                                          <p:spTgt spid="94"/>
                                        </p:tgtEl>
                                        <p:attrNameLst>
                                          <p:attrName>ppt_h</p:attrName>
                                        </p:attrNameLst>
                                      </p:cBhvr>
                                      <p:tavLst>
                                        <p:tav tm="0">
                                          <p:val>
                                            <p:fltVal val="0"/>
                                          </p:val>
                                        </p:tav>
                                        <p:tav tm="100000">
                                          <p:val>
                                            <p:strVal val="#ppt_h"/>
                                          </p:val>
                                        </p:tav>
                                      </p:tavLst>
                                    </p:anim>
                                    <p:animEffect transition="in" filter="fade">
                                      <p:cBhvr>
                                        <p:cTn id="59" dur="100"/>
                                        <p:tgtEl>
                                          <p:spTgt spid="94"/>
                                        </p:tgtEl>
                                      </p:cBhvr>
                                    </p:animEffect>
                                  </p:childTnLst>
                                </p:cTn>
                              </p:par>
                              <p:par>
                                <p:cTn id="60" presetID="6" presetClass="emph" presetSubtype="0" fill="hold" nodeType="withEffect">
                                  <p:stCondLst>
                                    <p:cond delay="100"/>
                                  </p:stCondLst>
                                  <p:childTnLst>
                                    <p:animScale>
                                      <p:cBhvr>
                                        <p:cTn id="61" dur="100" fill="hold"/>
                                        <p:tgtEl>
                                          <p:spTgt spid="94"/>
                                        </p:tgtEl>
                                      </p:cBhvr>
                                      <p:by x="110000" y="110000"/>
                                    </p:animScale>
                                  </p:childTnLst>
                                </p:cTn>
                              </p:par>
                              <p:par>
                                <p:cTn id="62" presetID="6" presetClass="emph" presetSubtype="0" fill="hold" nodeType="withEffect">
                                  <p:stCondLst>
                                    <p:cond delay="200"/>
                                  </p:stCondLst>
                                  <p:childTnLst>
                                    <p:animScale>
                                      <p:cBhvr>
                                        <p:cTn id="63" dur="200" fill="hold"/>
                                        <p:tgtEl>
                                          <p:spTgt spid="94"/>
                                        </p:tgtEl>
                                      </p:cBhvr>
                                      <p:by x="90000" y="90000"/>
                                    </p:animScale>
                                  </p:childTnLst>
                                </p:cTn>
                              </p:par>
                              <p:par>
                                <p:cTn id="64" presetID="6" presetClass="emph" presetSubtype="0" fill="hold" nodeType="withEffect">
                                  <p:stCondLst>
                                    <p:cond delay="400"/>
                                  </p:stCondLst>
                                  <p:childTnLst>
                                    <p:animScale>
                                      <p:cBhvr>
                                        <p:cTn id="65" dur="100" fill="hold"/>
                                        <p:tgtEl>
                                          <p:spTgt spid="94"/>
                                        </p:tgtEl>
                                      </p:cBhvr>
                                      <p:by x="105000" y="105000"/>
                                    </p:animScale>
                                  </p:childTnLst>
                                </p:cTn>
                              </p:par>
                              <p:par>
                                <p:cTn id="66" presetID="6" presetClass="emph" presetSubtype="0" fill="hold" nodeType="withEffect">
                                  <p:stCondLst>
                                    <p:cond delay="500"/>
                                  </p:stCondLst>
                                  <p:childTnLst>
                                    <p:animScale>
                                      <p:cBhvr>
                                        <p:cTn id="67" dur="200" fill="hold"/>
                                        <p:tgtEl>
                                          <p:spTgt spid="94"/>
                                        </p:tgtEl>
                                      </p:cBhvr>
                                      <p:by x="95000" y="95000"/>
                                    </p:animScale>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p:stCondLst>
                              <p:cond delay="3500"/>
                            </p:stCondLst>
                            <p:childTnLst>
                              <p:par>
                                <p:cTn id="73" presetID="53" presetClass="entr" presetSubtype="16"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100" fill="hold"/>
                                        <p:tgtEl>
                                          <p:spTgt spid="82"/>
                                        </p:tgtEl>
                                        <p:attrNameLst>
                                          <p:attrName>ppt_w</p:attrName>
                                        </p:attrNameLst>
                                      </p:cBhvr>
                                      <p:tavLst>
                                        <p:tav tm="0">
                                          <p:val>
                                            <p:fltVal val="0"/>
                                          </p:val>
                                        </p:tav>
                                        <p:tav tm="100000">
                                          <p:val>
                                            <p:strVal val="#ppt_w"/>
                                          </p:val>
                                        </p:tav>
                                      </p:tavLst>
                                    </p:anim>
                                    <p:anim calcmode="lin" valueType="num">
                                      <p:cBhvr>
                                        <p:cTn id="76" dur="100" fill="hold"/>
                                        <p:tgtEl>
                                          <p:spTgt spid="82"/>
                                        </p:tgtEl>
                                        <p:attrNameLst>
                                          <p:attrName>ppt_h</p:attrName>
                                        </p:attrNameLst>
                                      </p:cBhvr>
                                      <p:tavLst>
                                        <p:tav tm="0">
                                          <p:val>
                                            <p:fltVal val="0"/>
                                          </p:val>
                                        </p:tav>
                                        <p:tav tm="100000">
                                          <p:val>
                                            <p:strVal val="#ppt_h"/>
                                          </p:val>
                                        </p:tav>
                                      </p:tavLst>
                                    </p:anim>
                                    <p:animEffect transition="in" filter="fade">
                                      <p:cBhvr>
                                        <p:cTn id="77" dur="100"/>
                                        <p:tgtEl>
                                          <p:spTgt spid="82"/>
                                        </p:tgtEl>
                                      </p:cBhvr>
                                    </p:animEffect>
                                  </p:childTnLst>
                                </p:cTn>
                              </p:par>
                              <p:par>
                                <p:cTn id="78" presetID="6" presetClass="emph" presetSubtype="0" fill="hold" nodeType="withEffect">
                                  <p:stCondLst>
                                    <p:cond delay="100"/>
                                  </p:stCondLst>
                                  <p:childTnLst>
                                    <p:animScale>
                                      <p:cBhvr>
                                        <p:cTn id="79" dur="100" fill="hold"/>
                                        <p:tgtEl>
                                          <p:spTgt spid="82"/>
                                        </p:tgtEl>
                                      </p:cBhvr>
                                      <p:by x="110000" y="110000"/>
                                    </p:animScale>
                                  </p:childTnLst>
                                </p:cTn>
                              </p:par>
                              <p:par>
                                <p:cTn id="80" presetID="6" presetClass="emph" presetSubtype="0" fill="hold" nodeType="withEffect">
                                  <p:stCondLst>
                                    <p:cond delay="200"/>
                                  </p:stCondLst>
                                  <p:childTnLst>
                                    <p:animScale>
                                      <p:cBhvr>
                                        <p:cTn id="81" dur="200" fill="hold"/>
                                        <p:tgtEl>
                                          <p:spTgt spid="82"/>
                                        </p:tgtEl>
                                      </p:cBhvr>
                                      <p:by x="90000" y="90000"/>
                                    </p:animScale>
                                  </p:childTnLst>
                                </p:cTn>
                              </p:par>
                              <p:par>
                                <p:cTn id="82" presetID="6" presetClass="emph" presetSubtype="0" fill="hold" nodeType="withEffect">
                                  <p:stCondLst>
                                    <p:cond delay="400"/>
                                  </p:stCondLst>
                                  <p:childTnLst>
                                    <p:animScale>
                                      <p:cBhvr>
                                        <p:cTn id="83" dur="100" fill="hold"/>
                                        <p:tgtEl>
                                          <p:spTgt spid="82"/>
                                        </p:tgtEl>
                                      </p:cBhvr>
                                      <p:by x="105000" y="105000"/>
                                    </p:animScale>
                                  </p:childTnLst>
                                </p:cTn>
                              </p:par>
                              <p:par>
                                <p:cTn id="84" presetID="6" presetClass="emph" presetSubtype="0" fill="hold" nodeType="withEffect">
                                  <p:stCondLst>
                                    <p:cond delay="500"/>
                                  </p:stCondLst>
                                  <p:childTnLst>
                                    <p:animScale>
                                      <p:cBhvr>
                                        <p:cTn id="85" dur="200" fill="hold"/>
                                        <p:tgtEl>
                                          <p:spTgt spid="82"/>
                                        </p:tgtEl>
                                      </p:cBhvr>
                                      <p:by x="95000" y="95000"/>
                                    </p:animScale>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p:cTn id="93" dur="100" fill="hold"/>
                                        <p:tgtEl>
                                          <p:spTgt spid="100"/>
                                        </p:tgtEl>
                                        <p:attrNameLst>
                                          <p:attrName>ppt_w</p:attrName>
                                        </p:attrNameLst>
                                      </p:cBhvr>
                                      <p:tavLst>
                                        <p:tav tm="0">
                                          <p:val>
                                            <p:fltVal val="0"/>
                                          </p:val>
                                        </p:tav>
                                        <p:tav tm="100000">
                                          <p:val>
                                            <p:strVal val="#ppt_w"/>
                                          </p:val>
                                        </p:tav>
                                      </p:tavLst>
                                    </p:anim>
                                    <p:anim calcmode="lin" valueType="num">
                                      <p:cBhvr>
                                        <p:cTn id="94" dur="100" fill="hold"/>
                                        <p:tgtEl>
                                          <p:spTgt spid="100"/>
                                        </p:tgtEl>
                                        <p:attrNameLst>
                                          <p:attrName>ppt_h</p:attrName>
                                        </p:attrNameLst>
                                      </p:cBhvr>
                                      <p:tavLst>
                                        <p:tav tm="0">
                                          <p:val>
                                            <p:fltVal val="0"/>
                                          </p:val>
                                        </p:tav>
                                        <p:tav tm="100000">
                                          <p:val>
                                            <p:strVal val="#ppt_h"/>
                                          </p:val>
                                        </p:tav>
                                      </p:tavLst>
                                    </p:anim>
                                    <p:animEffect transition="in" filter="fade">
                                      <p:cBhvr>
                                        <p:cTn id="95" dur="100"/>
                                        <p:tgtEl>
                                          <p:spTgt spid="100"/>
                                        </p:tgtEl>
                                      </p:cBhvr>
                                    </p:animEffect>
                                  </p:childTnLst>
                                </p:cTn>
                              </p:par>
                              <p:par>
                                <p:cTn id="96" presetID="6" presetClass="emph" presetSubtype="0" fill="hold" nodeType="withEffect">
                                  <p:stCondLst>
                                    <p:cond delay="100"/>
                                  </p:stCondLst>
                                  <p:childTnLst>
                                    <p:animScale>
                                      <p:cBhvr>
                                        <p:cTn id="97" dur="100" fill="hold"/>
                                        <p:tgtEl>
                                          <p:spTgt spid="100"/>
                                        </p:tgtEl>
                                      </p:cBhvr>
                                      <p:by x="110000" y="110000"/>
                                    </p:animScale>
                                  </p:childTnLst>
                                </p:cTn>
                              </p:par>
                              <p:par>
                                <p:cTn id="98" presetID="6" presetClass="emph" presetSubtype="0" fill="hold" nodeType="withEffect">
                                  <p:stCondLst>
                                    <p:cond delay="200"/>
                                  </p:stCondLst>
                                  <p:childTnLst>
                                    <p:animScale>
                                      <p:cBhvr>
                                        <p:cTn id="99" dur="200" fill="hold"/>
                                        <p:tgtEl>
                                          <p:spTgt spid="100"/>
                                        </p:tgtEl>
                                      </p:cBhvr>
                                      <p:by x="90000" y="90000"/>
                                    </p:animScale>
                                  </p:childTnLst>
                                </p:cTn>
                              </p:par>
                              <p:par>
                                <p:cTn id="100" presetID="6" presetClass="emph" presetSubtype="0" fill="hold" nodeType="withEffect">
                                  <p:stCondLst>
                                    <p:cond delay="400"/>
                                  </p:stCondLst>
                                  <p:childTnLst>
                                    <p:animScale>
                                      <p:cBhvr>
                                        <p:cTn id="101" dur="100" fill="hold"/>
                                        <p:tgtEl>
                                          <p:spTgt spid="100"/>
                                        </p:tgtEl>
                                      </p:cBhvr>
                                      <p:by x="105000" y="105000"/>
                                    </p:animScale>
                                  </p:childTnLst>
                                </p:cTn>
                              </p:par>
                              <p:par>
                                <p:cTn id="102" presetID="6" presetClass="emph" presetSubtype="0" fill="hold" nodeType="withEffect">
                                  <p:stCondLst>
                                    <p:cond delay="500"/>
                                  </p:stCondLst>
                                  <p:childTnLst>
                                    <p:animScale>
                                      <p:cBhvr>
                                        <p:cTn id="103" dur="200" fill="hold"/>
                                        <p:tgtEl>
                                          <p:spTgt spid="100"/>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left)">
                                      <p:cBhvr>
                                        <p:cTn id="107" dur="500"/>
                                        <p:tgtEl>
                                          <p:spTgt spid="99"/>
                                        </p:tgtEl>
                                      </p:cBhvr>
                                    </p:animEffect>
                                  </p:childTnLst>
                                </p:cTn>
                              </p:par>
                            </p:childTnLst>
                          </p:cTn>
                        </p:par>
                        <p:par>
                          <p:cTn id="108" fill="hold">
                            <p:stCondLst>
                              <p:cond delay="5500"/>
                            </p:stCondLst>
                            <p:childTnLst>
                              <p:par>
                                <p:cTn id="109" presetID="2" presetClass="entr" presetSubtype="8"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0-#ppt_w/2"/>
                                          </p:val>
                                        </p:tav>
                                        <p:tav tm="100000">
                                          <p:val>
                                            <p:strVal val="#ppt_x"/>
                                          </p:val>
                                        </p:tav>
                                      </p:tavLst>
                                    </p:anim>
                                    <p:anim calcmode="lin" valueType="num">
                                      <p:cBhvr additive="base">
                                        <p:cTn id="112" dur="500" fill="hold"/>
                                        <p:tgtEl>
                                          <p:spTgt spid="37"/>
                                        </p:tgtEl>
                                        <p:attrNameLst>
                                          <p:attrName>ppt_y</p:attrName>
                                        </p:attrNameLst>
                                      </p:cBhvr>
                                      <p:tavLst>
                                        <p:tav tm="0">
                                          <p:val>
                                            <p:strVal val="#ppt_y"/>
                                          </p:val>
                                        </p:tav>
                                        <p:tav tm="100000">
                                          <p:val>
                                            <p:strVal val="#ppt_y"/>
                                          </p:val>
                                        </p:tav>
                                      </p:tavLst>
                                    </p:anim>
                                  </p:childTnLst>
                                </p:cTn>
                              </p:par>
                            </p:childTnLst>
                          </p:cTn>
                        </p:par>
                        <p:par>
                          <p:cTn id="113" fill="hold">
                            <p:stCondLst>
                              <p:cond delay="6000"/>
                            </p:stCondLst>
                            <p:childTnLst>
                              <p:par>
                                <p:cTn id="114" presetID="26" presetClass="emph" presetSubtype="0" fill="hold" nodeType="afterEffect">
                                  <p:stCondLst>
                                    <p:cond delay="0"/>
                                  </p:stCondLst>
                                  <p:childTnLst>
                                    <p:animEffect transition="out" filter="fade">
                                      <p:cBhvr>
                                        <p:cTn id="115" dur="500" tmFilter="0, 0; .2, .5; .8, .5; 1, 0"/>
                                        <p:tgtEl>
                                          <p:spTgt spid="82"/>
                                        </p:tgtEl>
                                      </p:cBhvr>
                                    </p:animEffect>
                                    <p:animScale>
                                      <p:cBhvr>
                                        <p:cTn id="116" dur="250" autoRev="1" fill="hold"/>
                                        <p:tgtEl>
                                          <p:spTgt spid="82"/>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76"/>
                                        </p:tgtEl>
                                      </p:cBhvr>
                                    </p:animEffect>
                                    <p:animScale>
                                      <p:cBhvr>
                                        <p:cTn id="119" dur="250" autoRev="1" fill="hold"/>
                                        <p:tgtEl>
                                          <p:spTgt spid="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6" grpId="1"/>
      <p:bldP spid="87" grpId="0"/>
      <p:bldP spid="93" grpId="0"/>
      <p:bldP spid="99"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04</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a:spLocks noChangeArrowheads="1"/>
          </p:cNvSpPr>
          <p:nvPr/>
        </p:nvSpPr>
        <p:spPr bwMode="auto">
          <a:xfrm>
            <a:off x="4064590" y="3646246"/>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4050303" y="3958253"/>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50" name="矩形 49"/>
          <p:cNvSpPr>
            <a:spLocks noChangeArrowheads="1"/>
          </p:cNvSpPr>
          <p:nvPr/>
        </p:nvSpPr>
        <p:spPr bwMode="auto">
          <a:xfrm>
            <a:off x="6258267" y="3646246"/>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6243980" y="3958253"/>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55" name="组合 54"/>
          <p:cNvGrpSpPr/>
          <p:nvPr/>
        </p:nvGrpSpPr>
        <p:grpSpPr>
          <a:xfrm>
            <a:off x="4051477" y="1171551"/>
            <a:ext cx="2263519" cy="350012"/>
            <a:chOff x="814328" y="3219334"/>
            <a:chExt cx="2797200" cy="432536"/>
          </a:xfrm>
        </p:grpSpPr>
        <p:grpSp>
          <p:nvGrpSpPr>
            <p:cNvPr id="56" name="组合 55"/>
            <p:cNvGrpSpPr/>
            <p:nvPr/>
          </p:nvGrpSpPr>
          <p:grpSpPr>
            <a:xfrm>
              <a:off x="814328" y="3219334"/>
              <a:ext cx="2797200" cy="432536"/>
              <a:chOff x="2173927" y="3285519"/>
              <a:chExt cx="3549387" cy="548848"/>
            </a:xfrm>
          </p:grpSpPr>
          <p:grpSp>
            <p:nvGrpSpPr>
              <p:cNvPr id="58" name="组合 57"/>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61" name="圆角矩形 60"/>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59" name="椭圆 58"/>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57" name="TextBox 56"/>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点击输入标题文本小标签</a:t>
              </a:r>
            </a:p>
          </p:txBody>
        </p:sp>
      </p:grpSp>
      <p:grpSp>
        <p:nvGrpSpPr>
          <p:cNvPr id="62" name="组合 61"/>
          <p:cNvGrpSpPr/>
          <p:nvPr/>
        </p:nvGrpSpPr>
        <p:grpSpPr>
          <a:xfrm>
            <a:off x="4053360" y="1603598"/>
            <a:ext cx="2916000" cy="350012"/>
            <a:chOff x="814327" y="3219334"/>
            <a:chExt cx="3603522" cy="432536"/>
          </a:xfrm>
        </p:grpSpPr>
        <p:grpSp>
          <p:nvGrpSpPr>
            <p:cNvPr id="63" name="组合 62"/>
            <p:cNvGrpSpPr/>
            <p:nvPr/>
          </p:nvGrpSpPr>
          <p:grpSpPr>
            <a:xfrm>
              <a:off x="814327" y="3219334"/>
              <a:ext cx="3603522" cy="432536"/>
              <a:chOff x="2173926" y="3285519"/>
              <a:chExt cx="4572535" cy="548848"/>
            </a:xfrm>
          </p:grpSpPr>
          <p:grpSp>
            <p:nvGrpSpPr>
              <p:cNvPr id="65" name="组合 64"/>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67" name="圆角矩形 66"/>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68" name="圆角矩形 67"/>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66" name="椭圆 65"/>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64" name="TextBox 63"/>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点击输入标题文本及描述说明</a:t>
              </a:r>
            </a:p>
          </p:txBody>
        </p:sp>
      </p:grpSp>
      <p:grpSp>
        <p:nvGrpSpPr>
          <p:cNvPr id="69" name="组合 68"/>
          <p:cNvGrpSpPr/>
          <p:nvPr/>
        </p:nvGrpSpPr>
        <p:grpSpPr>
          <a:xfrm>
            <a:off x="4064591" y="2035646"/>
            <a:ext cx="2401200" cy="350012"/>
            <a:chOff x="814328" y="3219334"/>
            <a:chExt cx="2967344" cy="432536"/>
          </a:xfrm>
        </p:grpSpPr>
        <p:grpSp>
          <p:nvGrpSpPr>
            <p:cNvPr id="70" name="组合 69"/>
            <p:cNvGrpSpPr/>
            <p:nvPr/>
          </p:nvGrpSpPr>
          <p:grpSpPr>
            <a:xfrm>
              <a:off x="814328" y="3219334"/>
              <a:ext cx="2967344" cy="432536"/>
              <a:chOff x="2173927" y="3285519"/>
              <a:chExt cx="3765284" cy="548848"/>
            </a:xfrm>
          </p:grpSpPr>
          <p:grpSp>
            <p:nvGrpSpPr>
              <p:cNvPr id="72" name="组合 71"/>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74" name="圆角矩形 7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75" name="圆角矩形 74"/>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73" name="椭圆 72"/>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b="1" dirty="0">
                  <a:solidFill>
                    <a:srgbClr val="C00000"/>
                  </a:solidFill>
                </a:endParaRPr>
              </a:p>
            </p:txBody>
          </p:sp>
        </p:grpSp>
        <p:sp>
          <p:nvSpPr>
            <p:cNvPr id="71" name="TextBox 70"/>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点击输入标题文本小标签</a:t>
              </a:r>
            </a:p>
          </p:txBody>
        </p:sp>
      </p:grpSp>
      <p:grpSp>
        <p:nvGrpSpPr>
          <p:cNvPr id="76" name="组合 75"/>
          <p:cNvGrpSpPr/>
          <p:nvPr/>
        </p:nvGrpSpPr>
        <p:grpSpPr>
          <a:xfrm>
            <a:off x="4062120" y="2467694"/>
            <a:ext cx="1972203" cy="350012"/>
            <a:chOff x="814328" y="3219334"/>
            <a:chExt cx="2437200" cy="432536"/>
          </a:xfrm>
        </p:grpSpPr>
        <p:grpSp>
          <p:nvGrpSpPr>
            <p:cNvPr id="77" name="组合 76"/>
            <p:cNvGrpSpPr/>
            <p:nvPr/>
          </p:nvGrpSpPr>
          <p:grpSpPr>
            <a:xfrm>
              <a:off x="814328" y="3219334"/>
              <a:ext cx="2437200" cy="432536"/>
              <a:chOff x="2173927" y="3285519"/>
              <a:chExt cx="3092581" cy="548848"/>
            </a:xfrm>
          </p:grpSpPr>
          <p:grpSp>
            <p:nvGrpSpPr>
              <p:cNvPr id="79" name="组合 78"/>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81" name="圆角矩形 80"/>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82" name="圆角矩形 81"/>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80" name="椭圆 79"/>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78" name="TextBox 77"/>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点击输入标题文本</a:t>
              </a:r>
            </a:p>
          </p:txBody>
        </p:sp>
      </p:grpSp>
      <p:grpSp>
        <p:nvGrpSpPr>
          <p:cNvPr id="83" name="组合 82"/>
          <p:cNvGrpSpPr/>
          <p:nvPr/>
        </p:nvGrpSpPr>
        <p:grpSpPr>
          <a:xfrm>
            <a:off x="4079042" y="2899742"/>
            <a:ext cx="2344214" cy="350012"/>
            <a:chOff x="814328" y="3219334"/>
            <a:chExt cx="2896922" cy="432536"/>
          </a:xfrm>
        </p:grpSpPr>
        <p:grpSp>
          <p:nvGrpSpPr>
            <p:cNvPr id="84" name="组合 83"/>
            <p:cNvGrpSpPr/>
            <p:nvPr/>
          </p:nvGrpSpPr>
          <p:grpSpPr>
            <a:xfrm>
              <a:off x="814328" y="3219334"/>
              <a:ext cx="2896922" cy="432536"/>
              <a:chOff x="2173927" y="3285519"/>
              <a:chExt cx="3675925" cy="548848"/>
            </a:xfrm>
          </p:grpSpPr>
          <p:grpSp>
            <p:nvGrpSpPr>
              <p:cNvPr id="86" name="组合 85"/>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88" name="圆角矩形 87"/>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sp>
              <p:nvSpPr>
                <p:cNvPr id="89" name="圆角矩形 88"/>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87" name="椭圆 86"/>
              <p:cNvSpPr/>
              <p:nvPr/>
            </p:nvSpPr>
            <p:spPr>
              <a:xfrm>
                <a:off x="2307128" y="3420211"/>
                <a:ext cx="279463" cy="279463"/>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C00000"/>
                  </a:solidFill>
                </a:endParaRPr>
              </a:p>
            </p:txBody>
          </p:sp>
        </p:grpSp>
        <p:sp>
          <p:nvSpPr>
            <p:cNvPr id="85" name="TextBox 84"/>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C00000"/>
                  </a:solidFill>
                </a:rPr>
                <a:t>点击输入标题描述文本</a:t>
              </a:r>
            </a:p>
          </p:txBody>
        </p:sp>
      </p:grpSp>
      <p:pic>
        <p:nvPicPr>
          <p:cNvPr id="44" name="Picture 9" descr="Y:\Projects\SmileTemplates\CHARTS\Diagrams &amp; Charts\Arrow\New Folder\789.png"/>
          <p:cNvPicPr>
            <a:picLocks noChangeAspect="1" noChangeArrowheads="1"/>
          </p:cNvPicPr>
          <p:nvPr/>
        </p:nvPicPr>
        <p:blipFill>
          <a:blip r:embed="rId2" cstate="print"/>
          <a:srcRect/>
          <a:stretch>
            <a:fillRect/>
          </a:stretch>
        </p:blipFill>
        <p:spPr bwMode="auto">
          <a:xfrm>
            <a:off x="1475656" y="1203598"/>
            <a:ext cx="1584176" cy="337957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par>
                                <p:cTn id="20" presetID="5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Scale>
                                      <p:cBhvr>
                                        <p:cTn id="22"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4"/>
                                        </p:tgtEl>
                                        <p:attrNameLst>
                                          <p:attrName>ppt_x</p:attrName>
                                          <p:attrName>ppt_y</p:attrName>
                                        </p:attrNameLst>
                                      </p:cBhvr>
                                    </p:animMotion>
                                    <p:animEffect transition="in" filter="fade">
                                      <p:cBhvr>
                                        <p:cTn id="24" dur="1000"/>
                                        <p:tgtEl>
                                          <p:spTgt spid="44"/>
                                        </p:tgtEl>
                                      </p:cBhvr>
                                    </p:animEffect>
                                  </p:childTnLst>
                                </p:cTn>
                              </p:par>
                            </p:childTnLst>
                          </p:cTn>
                        </p:par>
                        <p:par>
                          <p:cTn id="25" fill="hold">
                            <p:stCondLst>
                              <p:cond delay="1600"/>
                            </p:stCondLst>
                            <p:childTnLst>
                              <p:par>
                                <p:cTn id="26" presetID="12" presetClass="entr" presetSubtype="8"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350"/>
                                        <p:tgtEl>
                                          <p:spTgt spid="55"/>
                                        </p:tgtEl>
                                        <p:attrNameLst>
                                          <p:attrName>ppt_x</p:attrName>
                                        </p:attrNameLst>
                                      </p:cBhvr>
                                      <p:tavLst>
                                        <p:tav tm="0">
                                          <p:val>
                                            <p:strVal val="#ppt_x-#ppt_w*1.125000"/>
                                          </p:val>
                                        </p:tav>
                                        <p:tav tm="100000">
                                          <p:val>
                                            <p:strVal val="#ppt_x"/>
                                          </p:val>
                                        </p:tav>
                                      </p:tavLst>
                                    </p:anim>
                                    <p:animEffect transition="in" filter="wipe(right)">
                                      <p:cBhvr>
                                        <p:cTn id="29" dur="350"/>
                                        <p:tgtEl>
                                          <p:spTgt spid="55"/>
                                        </p:tgtEl>
                                      </p:cBhvr>
                                    </p:animEffect>
                                  </p:childTnLst>
                                </p:cTn>
                              </p:par>
                              <p:par>
                                <p:cTn id="30" presetID="12" presetClass="entr" presetSubtype="8" fill="hold" nodeType="withEffect">
                                  <p:stCondLst>
                                    <p:cond delay="10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350"/>
                                        <p:tgtEl>
                                          <p:spTgt spid="62"/>
                                        </p:tgtEl>
                                        <p:attrNameLst>
                                          <p:attrName>ppt_x</p:attrName>
                                        </p:attrNameLst>
                                      </p:cBhvr>
                                      <p:tavLst>
                                        <p:tav tm="0">
                                          <p:val>
                                            <p:strVal val="#ppt_x-#ppt_w*1.125000"/>
                                          </p:val>
                                        </p:tav>
                                        <p:tav tm="100000">
                                          <p:val>
                                            <p:strVal val="#ppt_x"/>
                                          </p:val>
                                        </p:tav>
                                      </p:tavLst>
                                    </p:anim>
                                    <p:animEffect transition="in" filter="wipe(right)">
                                      <p:cBhvr>
                                        <p:cTn id="33" dur="350"/>
                                        <p:tgtEl>
                                          <p:spTgt spid="62"/>
                                        </p:tgtEl>
                                      </p:cBhvr>
                                    </p:animEffect>
                                  </p:childTnLst>
                                </p:cTn>
                              </p:par>
                              <p:par>
                                <p:cTn id="34" presetID="12" presetClass="entr" presetSubtype="8" fill="hold" nodeType="withEffect">
                                  <p:stCondLst>
                                    <p:cond delay="200"/>
                                  </p:stCondLst>
                                  <p:childTnLst>
                                    <p:set>
                                      <p:cBhvr>
                                        <p:cTn id="35" dur="1" fill="hold">
                                          <p:stCondLst>
                                            <p:cond delay="0"/>
                                          </p:stCondLst>
                                        </p:cTn>
                                        <p:tgtEl>
                                          <p:spTgt spid="69"/>
                                        </p:tgtEl>
                                        <p:attrNameLst>
                                          <p:attrName>style.visibility</p:attrName>
                                        </p:attrNameLst>
                                      </p:cBhvr>
                                      <p:to>
                                        <p:strVal val="visible"/>
                                      </p:to>
                                    </p:set>
                                    <p:anim calcmode="lin" valueType="num">
                                      <p:cBhvr additive="base">
                                        <p:cTn id="36" dur="350"/>
                                        <p:tgtEl>
                                          <p:spTgt spid="69"/>
                                        </p:tgtEl>
                                        <p:attrNameLst>
                                          <p:attrName>ppt_x</p:attrName>
                                        </p:attrNameLst>
                                      </p:cBhvr>
                                      <p:tavLst>
                                        <p:tav tm="0">
                                          <p:val>
                                            <p:strVal val="#ppt_x-#ppt_w*1.125000"/>
                                          </p:val>
                                        </p:tav>
                                        <p:tav tm="100000">
                                          <p:val>
                                            <p:strVal val="#ppt_x"/>
                                          </p:val>
                                        </p:tav>
                                      </p:tavLst>
                                    </p:anim>
                                    <p:animEffect transition="in" filter="wipe(right)">
                                      <p:cBhvr>
                                        <p:cTn id="37" dur="350"/>
                                        <p:tgtEl>
                                          <p:spTgt spid="69"/>
                                        </p:tgtEl>
                                      </p:cBhvr>
                                    </p:animEffect>
                                  </p:childTnLst>
                                </p:cTn>
                              </p:par>
                              <p:par>
                                <p:cTn id="38" presetID="12" presetClass="entr" presetSubtype="8" fill="hold" nodeType="withEffect">
                                  <p:stCondLst>
                                    <p:cond delay="300"/>
                                  </p:stCondLst>
                                  <p:childTnLst>
                                    <p:set>
                                      <p:cBhvr>
                                        <p:cTn id="39" dur="1" fill="hold">
                                          <p:stCondLst>
                                            <p:cond delay="0"/>
                                          </p:stCondLst>
                                        </p:cTn>
                                        <p:tgtEl>
                                          <p:spTgt spid="76"/>
                                        </p:tgtEl>
                                        <p:attrNameLst>
                                          <p:attrName>style.visibility</p:attrName>
                                        </p:attrNameLst>
                                      </p:cBhvr>
                                      <p:to>
                                        <p:strVal val="visible"/>
                                      </p:to>
                                    </p:set>
                                    <p:anim calcmode="lin" valueType="num">
                                      <p:cBhvr additive="base">
                                        <p:cTn id="40" dur="350"/>
                                        <p:tgtEl>
                                          <p:spTgt spid="76"/>
                                        </p:tgtEl>
                                        <p:attrNameLst>
                                          <p:attrName>ppt_x</p:attrName>
                                        </p:attrNameLst>
                                      </p:cBhvr>
                                      <p:tavLst>
                                        <p:tav tm="0">
                                          <p:val>
                                            <p:strVal val="#ppt_x-#ppt_w*1.125000"/>
                                          </p:val>
                                        </p:tav>
                                        <p:tav tm="100000">
                                          <p:val>
                                            <p:strVal val="#ppt_x"/>
                                          </p:val>
                                        </p:tav>
                                      </p:tavLst>
                                    </p:anim>
                                    <p:animEffect transition="in" filter="wipe(right)">
                                      <p:cBhvr>
                                        <p:cTn id="41" dur="350"/>
                                        <p:tgtEl>
                                          <p:spTgt spid="76"/>
                                        </p:tgtEl>
                                      </p:cBhvr>
                                    </p:animEffect>
                                  </p:childTnLst>
                                </p:cTn>
                              </p:par>
                              <p:par>
                                <p:cTn id="42" presetID="12" presetClass="entr" presetSubtype="8" fill="hold" nodeType="withEffect">
                                  <p:stCondLst>
                                    <p:cond delay="400"/>
                                  </p:stCondLst>
                                  <p:childTnLst>
                                    <p:set>
                                      <p:cBhvr>
                                        <p:cTn id="43" dur="1" fill="hold">
                                          <p:stCondLst>
                                            <p:cond delay="0"/>
                                          </p:stCondLst>
                                        </p:cTn>
                                        <p:tgtEl>
                                          <p:spTgt spid="83"/>
                                        </p:tgtEl>
                                        <p:attrNameLst>
                                          <p:attrName>style.visibility</p:attrName>
                                        </p:attrNameLst>
                                      </p:cBhvr>
                                      <p:to>
                                        <p:strVal val="visible"/>
                                      </p:to>
                                    </p:set>
                                    <p:anim calcmode="lin" valueType="num">
                                      <p:cBhvr additive="base">
                                        <p:cTn id="44" dur="350"/>
                                        <p:tgtEl>
                                          <p:spTgt spid="83"/>
                                        </p:tgtEl>
                                        <p:attrNameLst>
                                          <p:attrName>ppt_x</p:attrName>
                                        </p:attrNameLst>
                                      </p:cBhvr>
                                      <p:tavLst>
                                        <p:tav tm="0">
                                          <p:val>
                                            <p:strVal val="#ppt_x-#ppt_w*1.125000"/>
                                          </p:val>
                                        </p:tav>
                                        <p:tav tm="100000">
                                          <p:val>
                                            <p:strVal val="#ppt_x"/>
                                          </p:val>
                                        </p:tav>
                                      </p:tavLst>
                                    </p:anim>
                                    <p:animEffect transition="in" filter="wipe(right)">
                                      <p:cBhvr>
                                        <p:cTn id="45" dur="350"/>
                                        <p:tgtEl>
                                          <p:spTgt spid="83"/>
                                        </p:tgtEl>
                                      </p:cBhvr>
                                    </p:animEffect>
                                  </p:childTnLst>
                                </p:cTn>
                              </p:par>
                            </p:childTnLst>
                          </p:cTn>
                        </p:par>
                        <p:par>
                          <p:cTn id="46" fill="hold">
                            <p:stCondLst>
                              <p:cond delay="2100"/>
                            </p:stCondLst>
                            <p:childTnLst>
                              <p:par>
                                <p:cTn id="47" presetID="12" presetClass="entr" presetSubtype="4"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ppt_y</p:attrName>
                                        </p:attrNameLst>
                                      </p:cBhvr>
                                      <p:tavLst>
                                        <p:tav tm="0">
                                          <p:val>
                                            <p:strVal val="#ppt_y+#ppt_h*1.125000"/>
                                          </p:val>
                                        </p:tav>
                                        <p:tav tm="100000">
                                          <p:val>
                                            <p:strVal val="#ppt_y"/>
                                          </p:val>
                                        </p:tav>
                                      </p:tavLst>
                                    </p:anim>
                                    <p:animEffect transition="in" filter="wipe(up)">
                                      <p:cBhvr>
                                        <p:cTn id="50" dur="500"/>
                                        <p:tgtEl>
                                          <p:spTgt spid="48"/>
                                        </p:tgtEl>
                                      </p:cBhvr>
                                    </p:animEffect>
                                  </p:childTnLst>
                                </p:cTn>
                              </p:par>
                              <p:par>
                                <p:cTn id="51" presetID="12" presetClass="entr" presetSubtype="4" fill="hold" grpId="0" nodeType="withEffect">
                                  <p:stCondLst>
                                    <p:cond delay="2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p:tgtEl>
                                          <p:spTgt spid="49"/>
                                        </p:tgtEl>
                                        <p:attrNameLst>
                                          <p:attrName>ppt_y</p:attrName>
                                        </p:attrNameLst>
                                      </p:cBhvr>
                                      <p:tavLst>
                                        <p:tav tm="0">
                                          <p:val>
                                            <p:strVal val="#ppt_y+#ppt_h*1.125000"/>
                                          </p:val>
                                        </p:tav>
                                        <p:tav tm="100000">
                                          <p:val>
                                            <p:strVal val="#ppt_y"/>
                                          </p:val>
                                        </p:tav>
                                      </p:tavLst>
                                    </p:anim>
                                    <p:animEffect transition="in" filter="wipe(up)">
                                      <p:cBhvr>
                                        <p:cTn id="54" dur="500"/>
                                        <p:tgtEl>
                                          <p:spTgt spid="49"/>
                                        </p:tgtEl>
                                      </p:cBhvr>
                                    </p:animEffect>
                                  </p:childTnLst>
                                </p:cTn>
                              </p:par>
                              <p:par>
                                <p:cTn id="55" presetID="12" presetClass="entr" presetSubtype="4" fill="hold" grpId="0" nodeType="withEffect">
                                  <p:stCondLst>
                                    <p:cond delay="40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p:tgtEl>
                                          <p:spTgt spid="50"/>
                                        </p:tgtEl>
                                        <p:attrNameLst>
                                          <p:attrName>ppt_y</p:attrName>
                                        </p:attrNameLst>
                                      </p:cBhvr>
                                      <p:tavLst>
                                        <p:tav tm="0">
                                          <p:val>
                                            <p:strVal val="#ppt_y+#ppt_h*1.125000"/>
                                          </p:val>
                                        </p:tav>
                                        <p:tav tm="100000">
                                          <p:val>
                                            <p:strVal val="#ppt_y"/>
                                          </p:val>
                                        </p:tav>
                                      </p:tavLst>
                                    </p:anim>
                                    <p:animEffect transition="in" filter="wipe(up)">
                                      <p:cBhvr>
                                        <p:cTn id="58" dur="500"/>
                                        <p:tgtEl>
                                          <p:spTgt spid="50"/>
                                        </p:tgtEl>
                                      </p:cBhvr>
                                    </p:animEffect>
                                  </p:childTnLst>
                                </p:cTn>
                              </p:par>
                              <p:par>
                                <p:cTn id="59" presetID="12" presetClass="entr" presetSubtype="4" fill="hold" grpId="0" nodeType="withEffect">
                                  <p:stCondLst>
                                    <p:cond delay="60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354" y="0"/>
            <a:ext cx="9141291" cy="5143500"/>
          </a:xfrm>
          <a:prstGeom prst="rect">
            <a:avLst/>
          </a:prstGeom>
        </p:spPr>
      </p:pic>
      <p:grpSp>
        <p:nvGrpSpPr>
          <p:cNvPr id="10" name="组合 9"/>
          <p:cNvGrpSpPr/>
          <p:nvPr/>
        </p:nvGrpSpPr>
        <p:grpSpPr>
          <a:xfrm>
            <a:off x="2614440" y="-2252785"/>
            <a:ext cx="3600406" cy="3600399"/>
            <a:chOff x="2312265" y="1869576"/>
            <a:chExt cx="1854306" cy="1854302"/>
          </a:xfrm>
        </p:grpSpPr>
        <p:grpSp>
          <p:nvGrpSpPr>
            <p:cNvPr id="11" name="组合 1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2603938" y="3189719"/>
              <a:ext cx="1288013" cy="348729"/>
            </a:xfrm>
            <a:prstGeom prst="rect">
              <a:avLst/>
            </a:prstGeom>
            <a:noFill/>
          </p:spPr>
          <p:txBody>
            <a:bodyPr wrap="square" lIns="0" tIns="0" rIns="0" bIns="0"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前言</a:t>
              </a:r>
            </a:p>
          </p:txBody>
        </p:sp>
      </p:grpSp>
      <p:sp>
        <p:nvSpPr>
          <p:cNvPr id="18" name="AutoShape 3"/>
          <p:cNvSpPr>
            <a:spLocks noChangeArrowheads="1"/>
          </p:cNvSpPr>
          <p:nvPr/>
        </p:nvSpPr>
        <p:spPr bwMode="auto">
          <a:xfrm>
            <a:off x="687970" y="1849805"/>
            <a:ext cx="7819070" cy="2656824"/>
          </a:xfrm>
          <a:prstGeom prst="rect">
            <a:avLst/>
          </a:prstGeom>
          <a:solidFill>
            <a:srgbClr val="595959">
              <a:alpha val="78000"/>
            </a:srgbClr>
          </a:solidFill>
          <a:ln w="12700" cmpd="sng">
            <a:solidFill>
              <a:schemeClr val="bg1"/>
            </a:solidFill>
            <a:miter lim="800000"/>
          </a:ln>
        </p:spPr>
        <p:txBody>
          <a:bodyPr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AutoShape 3"/>
          <p:cNvSpPr>
            <a:spLocks noChangeArrowheads="1"/>
          </p:cNvSpPr>
          <p:nvPr/>
        </p:nvSpPr>
        <p:spPr bwMode="auto">
          <a:xfrm>
            <a:off x="795944" y="1707654"/>
            <a:ext cx="7601323" cy="2690954"/>
          </a:xfrm>
          <a:prstGeom prst="rect">
            <a:avLst/>
          </a:prstGeom>
          <a:solidFill>
            <a:srgbClr val="C00000"/>
          </a:solidFill>
          <a:ln w="12700" cmpd="sng">
            <a:solidFill>
              <a:schemeClr val="bg1"/>
            </a:solidFill>
            <a:miter lim="800000"/>
          </a:ln>
        </p:spPr>
        <p:txBody>
          <a:bodyPr wrap="none" lIns="68589" tIns="34295" rIns="68589" bIns="3429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1500">
              <a:solidFill>
                <a:schemeClr val="tx2"/>
              </a:solidFill>
              <a:ea typeface="微软雅黑" panose="020B0503020204020204" pitchFamily="34" charset="-122"/>
            </a:endParaRPr>
          </a:p>
        </p:txBody>
      </p:sp>
      <p:sp>
        <p:nvSpPr>
          <p:cNvPr id="20" name="TextBox 19"/>
          <p:cNvSpPr txBox="1"/>
          <p:nvPr/>
        </p:nvSpPr>
        <p:spPr>
          <a:xfrm>
            <a:off x="1323345" y="2085726"/>
            <a:ext cx="6697810" cy="8471584"/>
          </a:xfrm>
          <a:prstGeom prst="rect">
            <a:avLst/>
          </a:prstGeom>
          <a:noFill/>
        </p:spPr>
        <p:txBody>
          <a:bodyPr wrap="square" lIns="68613" tIns="34307" rIns="68613" bIns="34307" rtlCol="0">
            <a:spAutoFit/>
          </a:bodyPr>
          <a:lstStyle/>
          <a:p>
            <a:pP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请添加您的文字内容。请添加您的文字内容。请添加您的文字内容。请添加您的文字内容。请添加您的文字内容。请添加您的文字内容。请添加您的文字内容。</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请添加您的文字内容。</a:t>
            </a: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 fill="hold"/>
                                        <p:tgtEl>
                                          <p:spTgt spid="10"/>
                                        </p:tgtEl>
                                        <p:attrNameLst>
                                          <p:attrName>ppt_w</p:attrName>
                                        </p:attrNameLst>
                                      </p:cBhvr>
                                      <p:tavLst>
                                        <p:tav tm="0">
                                          <p:val>
                                            <p:fltVal val="0"/>
                                          </p:val>
                                        </p:tav>
                                        <p:tav tm="100000">
                                          <p:val>
                                            <p:strVal val="#ppt_w"/>
                                          </p:val>
                                        </p:tav>
                                      </p:tavLst>
                                    </p:anim>
                                    <p:anim calcmode="lin" valueType="num">
                                      <p:cBhvr>
                                        <p:cTn id="8" dur="100" fill="hold"/>
                                        <p:tgtEl>
                                          <p:spTgt spid="10"/>
                                        </p:tgtEl>
                                        <p:attrNameLst>
                                          <p:attrName>ppt_h</p:attrName>
                                        </p:attrNameLst>
                                      </p:cBhvr>
                                      <p:tavLst>
                                        <p:tav tm="0">
                                          <p:val>
                                            <p:fltVal val="0"/>
                                          </p:val>
                                        </p:tav>
                                        <p:tav tm="100000">
                                          <p:val>
                                            <p:strVal val="#ppt_h"/>
                                          </p:val>
                                        </p:tav>
                                      </p:tavLst>
                                    </p:anim>
                                    <p:animEffect transition="in" filter="fade">
                                      <p:cBhvr>
                                        <p:cTn id="9" dur="100"/>
                                        <p:tgtEl>
                                          <p:spTgt spid="10"/>
                                        </p:tgtEl>
                                      </p:cBhvr>
                                    </p:animEffect>
                                  </p:childTnLst>
                                </p:cTn>
                              </p:par>
                              <p:par>
                                <p:cTn id="10" presetID="6" presetClass="emph" presetSubtype="0" fill="hold" nodeType="withEffect">
                                  <p:stCondLst>
                                    <p:cond delay="100"/>
                                  </p:stCondLst>
                                  <p:childTnLst>
                                    <p:animScale>
                                      <p:cBhvr>
                                        <p:cTn id="11" dur="100" fill="hold"/>
                                        <p:tgtEl>
                                          <p:spTgt spid="10"/>
                                        </p:tgtEl>
                                      </p:cBhvr>
                                      <p:by x="110000" y="110000"/>
                                    </p:animScale>
                                  </p:childTnLst>
                                </p:cTn>
                              </p:par>
                              <p:par>
                                <p:cTn id="12" presetID="6" presetClass="emph" presetSubtype="0" fill="hold" nodeType="withEffect">
                                  <p:stCondLst>
                                    <p:cond delay="200"/>
                                  </p:stCondLst>
                                  <p:childTnLst>
                                    <p:animScale>
                                      <p:cBhvr>
                                        <p:cTn id="13" dur="200" fill="hold"/>
                                        <p:tgtEl>
                                          <p:spTgt spid="10"/>
                                        </p:tgtEl>
                                      </p:cBhvr>
                                      <p:by x="90000" y="90000"/>
                                    </p:animScale>
                                  </p:childTnLst>
                                </p:cTn>
                              </p:par>
                              <p:par>
                                <p:cTn id="14" presetID="6" presetClass="emph" presetSubtype="0" fill="hold" nodeType="withEffect">
                                  <p:stCondLst>
                                    <p:cond delay="400"/>
                                  </p:stCondLst>
                                  <p:childTnLst>
                                    <p:animScale>
                                      <p:cBhvr>
                                        <p:cTn id="15" dur="100" fill="hold"/>
                                        <p:tgtEl>
                                          <p:spTgt spid="10"/>
                                        </p:tgtEl>
                                      </p:cBhvr>
                                      <p:by x="105000" y="105000"/>
                                    </p:animScale>
                                  </p:childTnLst>
                                </p:cTn>
                              </p:par>
                              <p:par>
                                <p:cTn id="16" presetID="6" presetClass="emph" presetSubtype="0" fill="hold" nodeType="withEffect">
                                  <p:stCondLst>
                                    <p:cond delay="500"/>
                                  </p:stCondLst>
                                  <p:childTnLst>
                                    <p:animScale>
                                      <p:cBhvr>
                                        <p:cTn id="17" dur="200" fill="hold"/>
                                        <p:tgtEl>
                                          <p:spTgt spid="10"/>
                                        </p:tgtEl>
                                      </p:cBhvr>
                                      <p:by x="95000" y="95000"/>
                                    </p:animScale>
                                  </p:childTnLst>
                                </p:cTn>
                              </p:par>
                            </p:childTnLst>
                          </p:cTn>
                        </p:par>
                        <p:par>
                          <p:cTn id="18" fill="hold">
                            <p:stCondLst>
                              <p:cond delay="500"/>
                            </p:stCondLst>
                            <p:childTnLst>
                              <p:par>
                                <p:cTn id="19" presetID="1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lide(fromTop)">
                                      <p:cBhvr>
                                        <p:cTn id="21" dur="500"/>
                                        <p:tgtEl>
                                          <p:spTgt spid="19"/>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lide(fromBottom)">
                                      <p:cBhvr>
                                        <p:cTn id="24" dur="500"/>
                                        <p:tgtEl>
                                          <p:spTgt spid="18"/>
                                        </p:tgtEl>
                                      </p:cBhvr>
                                    </p:animEffect>
                                  </p:childTnLst>
                                </p:cTn>
                              </p:par>
                            </p:childTnLst>
                          </p:cTn>
                        </p:par>
                        <p:par>
                          <p:cTn id="25" fill="hold">
                            <p:stCondLst>
                              <p:cond delay="10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100"/>
                                        <p:tgtEl>
                                          <p:spTgt spid="20"/>
                                        </p:tgtEl>
                                      </p:cBhvr>
                                    </p:animEffect>
                                  </p:childTnLst>
                                </p:cTn>
                              </p:par>
                              <p:par>
                                <p:cTn id="29" presetID="36" presetClass="emph" presetSubtype="0" fill="hold" grpId="1" nodeType="withEffect">
                                  <p:stCondLst>
                                    <p:cond delay="0"/>
                                  </p:stCondLst>
                                  <p:iterate type="lt">
                                    <p:tmPct val="30000"/>
                                  </p:iterate>
                                  <p:childTnLst>
                                    <p:animScale>
                                      <p:cBhvr>
                                        <p:cTn id="30" dur="50" autoRev="1" fill="hold">
                                          <p:stCondLst>
                                            <p:cond delay="0"/>
                                          </p:stCondLst>
                                        </p:cTn>
                                        <p:tgtEl>
                                          <p:spTgt spid="20"/>
                                        </p:tgtEl>
                                      </p:cBhvr>
                                      <p:to x="80000" y="100000"/>
                                    </p:animScale>
                                    <p:anim by="(#ppt_w*0.10)" calcmode="lin" valueType="num">
                                      <p:cBhvr>
                                        <p:cTn id="31" dur="50" autoRev="1" fill="hold">
                                          <p:stCondLst>
                                            <p:cond delay="0"/>
                                          </p:stCondLst>
                                        </p:cTn>
                                        <p:tgtEl>
                                          <p:spTgt spid="20"/>
                                        </p:tgtEl>
                                        <p:attrNameLst>
                                          <p:attrName>ppt_x</p:attrName>
                                        </p:attrNameLst>
                                      </p:cBhvr>
                                    </p:anim>
                                    <p:anim by="(-#ppt_w*0.10)" calcmode="lin" valueType="num">
                                      <p:cBhvr>
                                        <p:cTn id="32" dur="50" autoRev="1" fill="hold">
                                          <p:stCondLst>
                                            <p:cond delay="0"/>
                                          </p:stCondLst>
                                        </p:cTn>
                                        <p:tgtEl>
                                          <p:spTgt spid="20"/>
                                        </p:tgtEl>
                                        <p:attrNameLst>
                                          <p:attrName>ppt_y</p:attrName>
                                        </p:attrNameLst>
                                      </p:cBhvr>
                                    </p:anim>
                                    <p:animRot by="-480000">
                                      <p:cBhvr>
                                        <p:cTn id="33" dur="50"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04</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reeform 7"/>
          <p:cNvSpPr/>
          <p:nvPr/>
        </p:nvSpPr>
        <p:spPr bwMode="auto">
          <a:xfrm>
            <a:off x="2791930" y="120598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2791775" y="967751"/>
            <a:ext cx="1149740" cy="1149740"/>
            <a:chOff x="2342140" y="893355"/>
            <a:chExt cx="1149740" cy="1149740"/>
          </a:xfrm>
        </p:grpSpPr>
        <p:grpSp>
          <p:nvGrpSpPr>
            <p:cNvPr id="27" name="组合 26"/>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1" name="组合 30"/>
          <p:cNvGrpSpPr/>
          <p:nvPr/>
        </p:nvGrpSpPr>
        <p:grpSpPr>
          <a:xfrm>
            <a:off x="2285331" y="2286106"/>
            <a:ext cx="1149740" cy="1149740"/>
            <a:chOff x="1835696" y="2211710"/>
            <a:chExt cx="1149740" cy="1149740"/>
          </a:xfrm>
        </p:grpSpPr>
        <p:grpSp>
          <p:nvGrpSpPr>
            <p:cNvPr id="32" name="组合 31"/>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6" name="组合 35"/>
          <p:cNvGrpSpPr/>
          <p:nvPr/>
        </p:nvGrpSpPr>
        <p:grpSpPr>
          <a:xfrm>
            <a:off x="2933403" y="3510242"/>
            <a:ext cx="1149740" cy="1149740"/>
            <a:chOff x="2483768" y="3435846"/>
            <a:chExt cx="1149740" cy="1149740"/>
          </a:xfrm>
        </p:grpSpPr>
        <p:grpSp>
          <p:nvGrpSpPr>
            <p:cNvPr id="37" name="组合 36"/>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41" name="TextBox 40"/>
          <p:cNvSpPr txBox="1"/>
          <p:nvPr/>
        </p:nvSpPr>
        <p:spPr>
          <a:xfrm>
            <a:off x="1421235" y="1316053"/>
            <a:ext cx="1036867"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标题内容</a:t>
            </a:r>
          </a:p>
        </p:txBody>
      </p:sp>
      <p:sp>
        <p:nvSpPr>
          <p:cNvPr id="42" name="TextBox 41"/>
          <p:cNvSpPr txBox="1"/>
          <p:nvPr/>
        </p:nvSpPr>
        <p:spPr>
          <a:xfrm>
            <a:off x="1254787" y="1646466"/>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43" name="TextBox 42"/>
          <p:cNvSpPr txBox="1"/>
          <p:nvPr/>
        </p:nvSpPr>
        <p:spPr>
          <a:xfrm>
            <a:off x="755576" y="2650413"/>
            <a:ext cx="1331318"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标题内容</a:t>
            </a:r>
          </a:p>
        </p:txBody>
      </p:sp>
      <p:sp>
        <p:nvSpPr>
          <p:cNvPr id="44" name="TextBox 43"/>
          <p:cNvSpPr txBox="1"/>
          <p:nvPr/>
        </p:nvSpPr>
        <p:spPr>
          <a:xfrm>
            <a:off x="837982" y="2980826"/>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45" name="TextBox 44"/>
          <p:cNvSpPr txBox="1"/>
          <p:nvPr/>
        </p:nvSpPr>
        <p:spPr>
          <a:xfrm>
            <a:off x="1432434" y="4050404"/>
            <a:ext cx="116650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标题内容</a:t>
            </a:r>
          </a:p>
        </p:txBody>
      </p:sp>
      <p:sp>
        <p:nvSpPr>
          <p:cNvPr id="46" name="TextBox 45"/>
          <p:cNvSpPr txBox="1"/>
          <p:nvPr/>
        </p:nvSpPr>
        <p:spPr>
          <a:xfrm>
            <a:off x="1432434" y="4380817"/>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47" name="圆角矩形 46"/>
          <p:cNvSpPr/>
          <p:nvPr/>
        </p:nvSpPr>
        <p:spPr>
          <a:xfrm>
            <a:off x="4716016" y="1451136"/>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48" name="圆角矩形 47"/>
          <p:cNvSpPr/>
          <p:nvPr/>
        </p:nvSpPr>
        <p:spPr>
          <a:xfrm>
            <a:off x="4716016" y="2009844"/>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49" name="圆角矩形 48"/>
          <p:cNvSpPr/>
          <p:nvPr/>
        </p:nvSpPr>
        <p:spPr>
          <a:xfrm>
            <a:off x="4716016" y="2568552"/>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50" name="圆角矩形 49"/>
          <p:cNvSpPr/>
          <p:nvPr/>
        </p:nvSpPr>
        <p:spPr>
          <a:xfrm>
            <a:off x="4716016" y="3127260"/>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51" name="圆角矩形 50"/>
          <p:cNvSpPr/>
          <p:nvPr/>
        </p:nvSpPr>
        <p:spPr>
          <a:xfrm>
            <a:off x="4716016" y="3685968"/>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55" name="TextBox 54"/>
          <p:cNvSpPr txBox="1"/>
          <p:nvPr/>
        </p:nvSpPr>
        <p:spPr>
          <a:xfrm>
            <a:off x="5066878" y="1609172"/>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56" name="TextBox 55"/>
          <p:cNvSpPr txBox="1"/>
          <p:nvPr/>
        </p:nvSpPr>
        <p:spPr>
          <a:xfrm>
            <a:off x="5066878" y="2167880"/>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57" name="TextBox 56"/>
          <p:cNvSpPr txBox="1"/>
          <p:nvPr/>
        </p:nvSpPr>
        <p:spPr>
          <a:xfrm>
            <a:off x="5066878" y="2726588"/>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58" name="TextBox 57"/>
          <p:cNvSpPr txBox="1"/>
          <p:nvPr/>
        </p:nvSpPr>
        <p:spPr>
          <a:xfrm>
            <a:off x="5066878" y="3285296"/>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59" name="TextBox 58"/>
          <p:cNvSpPr txBox="1"/>
          <p:nvPr/>
        </p:nvSpPr>
        <p:spPr>
          <a:xfrm>
            <a:off x="5066878" y="3844004"/>
            <a:ext cx="2313434" cy="161583"/>
          </a:xfrm>
          <a:prstGeom prst="rect">
            <a:avLst/>
          </a:prstGeom>
          <a:noFill/>
        </p:spPr>
        <p:txBody>
          <a:bodyPr wrap="square" lIns="0" tIns="0" rIns="0" bIns="0" rtlCol="0">
            <a:spAutoFit/>
          </a:bodyPr>
          <a:lstStyle/>
          <a:p>
            <a:pPr algn="just"/>
            <a:r>
              <a:rPr lang="en-US" altLang="zh-CN" sz="1050" dirty="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53" presetClass="entr" presetSubtype="16"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par>
                          <p:cTn id="36" fill="hold">
                            <p:stCondLst>
                              <p:cond delay="1779"/>
                            </p:stCondLst>
                            <p:childTnLst>
                              <p:par>
                                <p:cTn id="37" presetID="22"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2279"/>
                            </p:stCondLst>
                            <p:childTnLst>
                              <p:par>
                                <p:cTn id="41" presetID="26"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290">
                                          <p:stCondLst>
                                            <p:cond delay="0"/>
                                          </p:stCondLst>
                                        </p:cTn>
                                        <p:tgtEl>
                                          <p:spTgt spid="41"/>
                                        </p:tgtEl>
                                      </p:cBhvr>
                                    </p:animEffect>
                                    <p:anim calcmode="lin" valueType="num">
                                      <p:cBhvr>
                                        <p:cTn id="44" dur="911"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41"/>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41"/>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41"/>
                                        </p:tgtEl>
                                        <p:attrNameLst>
                                          <p:attrName>ppt_y</p:attrName>
                                        </p:attrNameLst>
                                      </p:cBhvr>
                                      <p:tavLst>
                                        <p:tav tm="0" fmla="#ppt_y-sin(pi*$)/81">
                                          <p:val>
                                            <p:fltVal val="0"/>
                                          </p:val>
                                        </p:tav>
                                        <p:tav tm="100000">
                                          <p:val>
                                            <p:fltVal val="1"/>
                                          </p:val>
                                        </p:tav>
                                      </p:tavLst>
                                    </p:anim>
                                    <p:animScale>
                                      <p:cBhvr>
                                        <p:cTn id="49" dur="13">
                                          <p:stCondLst>
                                            <p:cond delay="325"/>
                                          </p:stCondLst>
                                        </p:cTn>
                                        <p:tgtEl>
                                          <p:spTgt spid="41"/>
                                        </p:tgtEl>
                                      </p:cBhvr>
                                      <p:to x="100000" y="60000"/>
                                    </p:animScale>
                                    <p:animScale>
                                      <p:cBhvr>
                                        <p:cTn id="50" dur="83" decel="50000">
                                          <p:stCondLst>
                                            <p:cond delay="338"/>
                                          </p:stCondLst>
                                        </p:cTn>
                                        <p:tgtEl>
                                          <p:spTgt spid="41"/>
                                        </p:tgtEl>
                                      </p:cBhvr>
                                      <p:to x="100000" y="100000"/>
                                    </p:animScale>
                                    <p:animScale>
                                      <p:cBhvr>
                                        <p:cTn id="51" dur="13">
                                          <p:stCondLst>
                                            <p:cond delay="656"/>
                                          </p:stCondLst>
                                        </p:cTn>
                                        <p:tgtEl>
                                          <p:spTgt spid="41"/>
                                        </p:tgtEl>
                                      </p:cBhvr>
                                      <p:to x="100000" y="80000"/>
                                    </p:animScale>
                                    <p:animScale>
                                      <p:cBhvr>
                                        <p:cTn id="52" dur="83" decel="50000">
                                          <p:stCondLst>
                                            <p:cond delay="669"/>
                                          </p:stCondLst>
                                        </p:cTn>
                                        <p:tgtEl>
                                          <p:spTgt spid="41"/>
                                        </p:tgtEl>
                                      </p:cBhvr>
                                      <p:to x="100000" y="100000"/>
                                    </p:animScale>
                                    <p:animScale>
                                      <p:cBhvr>
                                        <p:cTn id="53" dur="13">
                                          <p:stCondLst>
                                            <p:cond delay="821"/>
                                          </p:stCondLst>
                                        </p:cTn>
                                        <p:tgtEl>
                                          <p:spTgt spid="41"/>
                                        </p:tgtEl>
                                      </p:cBhvr>
                                      <p:to x="100000" y="90000"/>
                                    </p:animScale>
                                    <p:animScale>
                                      <p:cBhvr>
                                        <p:cTn id="54" dur="83" decel="50000">
                                          <p:stCondLst>
                                            <p:cond delay="834"/>
                                          </p:stCondLst>
                                        </p:cTn>
                                        <p:tgtEl>
                                          <p:spTgt spid="41"/>
                                        </p:tgtEl>
                                      </p:cBhvr>
                                      <p:to x="100000" y="100000"/>
                                    </p:animScale>
                                    <p:animScale>
                                      <p:cBhvr>
                                        <p:cTn id="55" dur="13">
                                          <p:stCondLst>
                                            <p:cond delay="904"/>
                                          </p:stCondLst>
                                        </p:cTn>
                                        <p:tgtEl>
                                          <p:spTgt spid="41"/>
                                        </p:tgtEl>
                                      </p:cBhvr>
                                      <p:to x="100000" y="95000"/>
                                    </p:animScale>
                                    <p:animScale>
                                      <p:cBhvr>
                                        <p:cTn id="56" dur="83" decel="50000">
                                          <p:stCondLst>
                                            <p:cond delay="917"/>
                                          </p:stCondLst>
                                        </p:cTn>
                                        <p:tgtEl>
                                          <p:spTgt spid="41"/>
                                        </p:tgtEl>
                                      </p:cBhvr>
                                      <p:to x="100000" y="100000"/>
                                    </p:animScale>
                                  </p:childTnLst>
                                </p:cTn>
                              </p:par>
                              <p:par>
                                <p:cTn id="57" presetID="26" presetClass="entr" presetSubtype="0" fill="hold" grpId="0" nodeType="withEffect">
                                  <p:stCondLst>
                                    <p:cond delay="10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290">
                                          <p:stCondLst>
                                            <p:cond delay="0"/>
                                          </p:stCondLst>
                                        </p:cTn>
                                        <p:tgtEl>
                                          <p:spTgt spid="42"/>
                                        </p:tgtEl>
                                      </p:cBhvr>
                                    </p:animEffect>
                                    <p:anim calcmode="lin" valueType="num">
                                      <p:cBhvr>
                                        <p:cTn id="60"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65" dur="13">
                                          <p:stCondLst>
                                            <p:cond delay="325"/>
                                          </p:stCondLst>
                                        </p:cTn>
                                        <p:tgtEl>
                                          <p:spTgt spid="42"/>
                                        </p:tgtEl>
                                      </p:cBhvr>
                                      <p:to x="100000" y="60000"/>
                                    </p:animScale>
                                    <p:animScale>
                                      <p:cBhvr>
                                        <p:cTn id="66" dur="83" decel="50000">
                                          <p:stCondLst>
                                            <p:cond delay="338"/>
                                          </p:stCondLst>
                                        </p:cTn>
                                        <p:tgtEl>
                                          <p:spTgt spid="42"/>
                                        </p:tgtEl>
                                      </p:cBhvr>
                                      <p:to x="100000" y="100000"/>
                                    </p:animScale>
                                    <p:animScale>
                                      <p:cBhvr>
                                        <p:cTn id="67" dur="13">
                                          <p:stCondLst>
                                            <p:cond delay="656"/>
                                          </p:stCondLst>
                                        </p:cTn>
                                        <p:tgtEl>
                                          <p:spTgt spid="42"/>
                                        </p:tgtEl>
                                      </p:cBhvr>
                                      <p:to x="100000" y="80000"/>
                                    </p:animScale>
                                    <p:animScale>
                                      <p:cBhvr>
                                        <p:cTn id="68" dur="83" decel="50000">
                                          <p:stCondLst>
                                            <p:cond delay="669"/>
                                          </p:stCondLst>
                                        </p:cTn>
                                        <p:tgtEl>
                                          <p:spTgt spid="42"/>
                                        </p:tgtEl>
                                      </p:cBhvr>
                                      <p:to x="100000" y="100000"/>
                                    </p:animScale>
                                    <p:animScale>
                                      <p:cBhvr>
                                        <p:cTn id="69" dur="13">
                                          <p:stCondLst>
                                            <p:cond delay="821"/>
                                          </p:stCondLst>
                                        </p:cTn>
                                        <p:tgtEl>
                                          <p:spTgt spid="42"/>
                                        </p:tgtEl>
                                      </p:cBhvr>
                                      <p:to x="100000" y="90000"/>
                                    </p:animScale>
                                    <p:animScale>
                                      <p:cBhvr>
                                        <p:cTn id="70" dur="83" decel="50000">
                                          <p:stCondLst>
                                            <p:cond delay="834"/>
                                          </p:stCondLst>
                                        </p:cTn>
                                        <p:tgtEl>
                                          <p:spTgt spid="42"/>
                                        </p:tgtEl>
                                      </p:cBhvr>
                                      <p:to x="100000" y="100000"/>
                                    </p:animScale>
                                    <p:animScale>
                                      <p:cBhvr>
                                        <p:cTn id="71" dur="13">
                                          <p:stCondLst>
                                            <p:cond delay="904"/>
                                          </p:stCondLst>
                                        </p:cTn>
                                        <p:tgtEl>
                                          <p:spTgt spid="42"/>
                                        </p:tgtEl>
                                      </p:cBhvr>
                                      <p:to x="100000" y="95000"/>
                                    </p:animScale>
                                    <p:animScale>
                                      <p:cBhvr>
                                        <p:cTn id="72" dur="83" decel="50000">
                                          <p:stCondLst>
                                            <p:cond delay="917"/>
                                          </p:stCondLst>
                                        </p:cTn>
                                        <p:tgtEl>
                                          <p:spTgt spid="42"/>
                                        </p:tgtEl>
                                      </p:cBhvr>
                                      <p:to x="100000" y="100000"/>
                                    </p:animScale>
                                  </p:childTnLst>
                                </p:cTn>
                              </p:par>
                              <p:par>
                                <p:cTn id="73" presetID="26" presetClass="entr" presetSubtype="0" fill="hold" grpId="0" nodeType="withEffect">
                                  <p:stCondLst>
                                    <p:cond delay="20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290">
                                          <p:stCondLst>
                                            <p:cond delay="0"/>
                                          </p:stCondLst>
                                        </p:cTn>
                                        <p:tgtEl>
                                          <p:spTgt spid="43"/>
                                        </p:tgtEl>
                                      </p:cBhvr>
                                    </p:animEffect>
                                    <p:anim calcmode="lin" valueType="num">
                                      <p:cBhvr>
                                        <p:cTn id="76"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81" dur="13">
                                          <p:stCondLst>
                                            <p:cond delay="325"/>
                                          </p:stCondLst>
                                        </p:cTn>
                                        <p:tgtEl>
                                          <p:spTgt spid="43"/>
                                        </p:tgtEl>
                                      </p:cBhvr>
                                      <p:to x="100000" y="60000"/>
                                    </p:animScale>
                                    <p:animScale>
                                      <p:cBhvr>
                                        <p:cTn id="82" dur="83" decel="50000">
                                          <p:stCondLst>
                                            <p:cond delay="338"/>
                                          </p:stCondLst>
                                        </p:cTn>
                                        <p:tgtEl>
                                          <p:spTgt spid="43"/>
                                        </p:tgtEl>
                                      </p:cBhvr>
                                      <p:to x="100000" y="100000"/>
                                    </p:animScale>
                                    <p:animScale>
                                      <p:cBhvr>
                                        <p:cTn id="83" dur="13">
                                          <p:stCondLst>
                                            <p:cond delay="656"/>
                                          </p:stCondLst>
                                        </p:cTn>
                                        <p:tgtEl>
                                          <p:spTgt spid="43"/>
                                        </p:tgtEl>
                                      </p:cBhvr>
                                      <p:to x="100000" y="80000"/>
                                    </p:animScale>
                                    <p:animScale>
                                      <p:cBhvr>
                                        <p:cTn id="84" dur="83" decel="50000">
                                          <p:stCondLst>
                                            <p:cond delay="669"/>
                                          </p:stCondLst>
                                        </p:cTn>
                                        <p:tgtEl>
                                          <p:spTgt spid="43"/>
                                        </p:tgtEl>
                                      </p:cBhvr>
                                      <p:to x="100000" y="100000"/>
                                    </p:animScale>
                                    <p:animScale>
                                      <p:cBhvr>
                                        <p:cTn id="85" dur="13">
                                          <p:stCondLst>
                                            <p:cond delay="821"/>
                                          </p:stCondLst>
                                        </p:cTn>
                                        <p:tgtEl>
                                          <p:spTgt spid="43"/>
                                        </p:tgtEl>
                                      </p:cBhvr>
                                      <p:to x="100000" y="90000"/>
                                    </p:animScale>
                                    <p:animScale>
                                      <p:cBhvr>
                                        <p:cTn id="86" dur="83" decel="50000">
                                          <p:stCondLst>
                                            <p:cond delay="834"/>
                                          </p:stCondLst>
                                        </p:cTn>
                                        <p:tgtEl>
                                          <p:spTgt spid="43"/>
                                        </p:tgtEl>
                                      </p:cBhvr>
                                      <p:to x="100000" y="100000"/>
                                    </p:animScale>
                                    <p:animScale>
                                      <p:cBhvr>
                                        <p:cTn id="87" dur="13">
                                          <p:stCondLst>
                                            <p:cond delay="904"/>
                                          </p:stCondLst>
                                        </p:cTn>
                                        <p:tgtEl>
                                          <p:spTgt spid="43"/>
                                        </p:tgtEl>
                                      </p:cBhvr>
                                      <p:to x="100000" y="95000"/>
                                    </p:animScale>
                                    <p:animScale>
                                      <p:cBhvr>
                                        <p:cTn id="88" dur="83" decel="50000">
                                          <p:stCondLst>
                                            <p:cond delay="917"/>
                                          </p:stCondLst>
                                        </p:cTn>
                                        <p:tgtEl>
                                          <p:spTgt spid="43"/>
                                        </p:tgtEl>
                                      </p:cBhvr>
                                      <p:to x="100000" y="100000"/>
                                    </p:animScale>
                                  </p:childTnLst>
                                </p:cTn>
                              </p:par>
                              <p:par>
                                <p:cTn id="89" presetID="26" presetClass="entr" presetSubtype="0" fill="hold" grpId="0" nodeType="withEffect">
                                  <p:stCondLst>
                                    <p:cond delay="300"/>
                                  </p:stCondLst>
                                  <p:childTnLst>
                                    <p:set>
                                      <p:cBhvr>
                                        <p:cTn id="90" dur="1" fill="hold">
                                          <p:stCondLst>
                                            <p:cond delay="0"/>
                                          </p:stCondLst>
                                        </p:cTn>
                                        <p:tgtEl>
                                          <p:spTgt spid="44"/>
                                        </p:tgtEl>
                                        <p:attrNameLst>
                                          <p:attrName>style.visibility</p:attrName>
                                        </p:attrNameLst>
                                      </p:cBhvr>
                                      <p:to>
                                        <p:strVal val="visible"/>
                                      </p:to>
                                    </p:set>
                                    <p:animEffect transition="in" filter="wipe(down)">
                                      <p:cBhvr>
                                        <p:cTn id="91" dur="290">
                                          <p:stCondLst>
                                            <p:cond delay="0"/>
                                          </p:stCondLst>
                                        </p:cTn>
                                        <p:tgtEl>
                                          <p:spTgt spid="44"/>
                                        </p:tgtEl>
                                      </p:cBhvr>
                                    </p:animEffect>
                                    <p:anim calcmode="lin" valueType="num">
                                      <p:cBhvr>
                                        <p:cTn id="92" dur="911"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4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4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44"/>
                                        </p:tgtEl>
                                        <p:attrNameLst>
                                          <p:attrName>ppt_y</p:attrName>
                                        </p:attrNameLst>
                                      </p:cBhvr>
                                      <p:tavLst>
                                        <p:tav tm="0" fmla="#ppt_y-sin(pi*$)/81">
                                          <p:val>
                                            <p:fltVal val="0"/>
                                          </p:val>
                                        </p:tav>
                                        <p:tav tm="100000">
                                          <p:val>
                                            <p:fltVal val="1"/>
                                          </p:val>
                                        </p:tav>
                                      </p:tavLst>
                                    </p:anim>
                                    <p:animScale>
                                      <p:cBhvr>
                                        <p:cTn id="97" dur="13">
                                          <p:stCondLst>
                                            <p:cond delay="325"/>
                                          </p:stCondLst>
                                        </p:cTn>
                                        <p:tgtEl>
                                          <p:spTgt spid="44"/>
                                        </p:tgtEl>
                                      </p:cBhvr>
                                      <p:to x="100000" y="60000"/>
                                    </p:animScale>
                                    <p:animScale>
                                      <p:cBhvr>
                                        <p:cTn id="98" dur="83" decel="50000">
                                          <p:stCondLst>
                                            <p:cond delay="338"/>
                                          </p:stCondLst>
                                        </p:cTn>
                                        <p:tgtEl>
                                          <p:spTgt spid="44"/>
                                        </p:tgtEl>
                                      </p:cBhvr>
                                      <p:to x="100000" y="100000"/>
                                    </p:animScale>
                                    <p:animScale>
                                      <p:cBhvr>
                                        <p:cTn id="99" dur="13">
                                          <p:stCondLst>
                                            <p:cond delay="656"/>
                                          </p:stCondLst>
                                        </p:cTn>
                                        <p:tgtEl>
                                          <p:spTgt spid="44"/>
                                        </p:tgtEl>
                                      </p:cBhvr>
                                      <p:to x="100000" y="80000"/>
                                    </p:animScale>
                                    <p:animScale>
                                      <p:cBhvr>
                                        <p:cTn id="100" dur="83" decel="50000">
                                          <p:stCondLst>
                                            <p:cond delay="669"/>
                                          </p:stCondLst>
                                        </p:cTn>
                                        <p:tgtEl>
                                          <p:spTgt spid="44"/>
                                        </p:tgtEl>
                                      </p:cBhvr>
                                      <p:to x="100000" y="100000"/>
                                    </p:animScale>
                                    <p:animScale>
                                      <p:cBhvr>
                                        <p:cTn id="101" dur="13">
                                          <p:stCondLst>
                                            <p:cond delay="821"/>
                                          </p:stCondLst>
                                        </p:cTn>
                                        <p:tgtEl>
                                          <p:spTgt spid="44"/>
                                        </p:tgtEl>
                                      </p:cBhvr>
                                      <p:to x="100000" y="90000"/>
                                    </p:animScale>
                                    <p:animScale>
                                      <p:cBhvr>
                                        <p:cTn id="102" dur="83" decel="50000">
                                          <p:stCondLst>
                                            <p:cond delay="834"/>
                                          </p:stCondLst>
                                        </p:cTn>
                                        <p:tgtEl>
                                          <p:spTgt spid="44"/>
                                        </p:tgtEl>
                                      </p:cBhvr>
                                      <p:to x="100000" y="100000"/>
                                    </p:animScale>
                                    <p:animScale>
                                      <p:cBhvr>
                                        <p:cTn id="103" dur="13">
                                          <p:stCondLst>
                                            <p:cond delay="904"/>
                                          </p:stCondLst>
                                        </p:cTn>
                                        <p:tgtEl>
                                          <p:spTgt spid="44"/>
                                        </p:tgtEl>
                                      </p:cBhvr>
                                      <p:to x="100000" y="95000"/>
                                    </p:animScale>
                                    <p:animScale>
                                      <p:cBhvr>
                                        <p:cTn id="104" dur="83" decel="50000">
                                          <p:stCondLst>
                                            <p:cond delay="917"/>
                                          </p:stCondLst>
                                        </p:cTn>
                                        <p:tgtEl>
                                          <p:spTgt spid="44"/>
                                        </p:tgtEl>
                                      </p:cBhvr>
                                      <p:to x="100000" y="100000"/>
                                    </p:animScale>
                                  </p:childTnLst>
                                </p:cTn>
                              </p:par>
                              <p:par>
                                <p:cTn id="105" presetID="26" presetClass="entr" presetSubtype="0" fill="hold" grpId="0" nodeType="withEffect">
                                  <p:stCondLst>
                                    <p:cond delay="400"/>
                                  </p:stCondLst>
                                  <p:childTnLst>
                                    <p:set>
                                      <p:cBhvr>
                                        <p:cTn id="106" dur="1" fill="hold">
                                          <p:stCondLst>
                                            <p:cond delay="0"/>
                                          </p:stCondLst>
                                        </p:cTn>
                                        <p:tgtEl>
                                          <p:spTgt spid="45"/>
                                        </p:tgtEl>
                                        <p:attrNameLst>
                                          <p:attrName>style.visibility</p:attrName>
                                        </p:attrNameLst>
                                      </p:cBhvr>
                                      <p:to>
                                        <p:strVal val="visible"/>
                                      </p:to>
                                    </p:set>
                                    <p:animEffect transition="in" filter="wipe(down)">
                                      <p:cBhvr>
                                        <p:cTn id="107" dur="290">
                                          <p:stCondLst>
                                            <p:cond delay="0"/>
                                          </p:stCondLst>
                                        </p:cTn>
                                        <p:tgtEl>
                                          <p:spTgt spid="45"/>
                                        </p:tgtEl>
                                      </p:cBhvr>
                                    </p:animEffect>
                                    <p:anim calcmode="lin" valueType="num">
                                      <p:cBhvr>
                                        <p:cTn id="108" dur="911"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45"/>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45"/>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45"/>
                                        </p:tgtEl>
                                        <p:attrNameLst>
                                          <p:attrName>ppt_y</p:attrName>
                                        </p:attrNameLst>
                                      </p:cBhvr>
                                      <p:tavLst>
                                        <p:tav tm="0" fmla="#ppt_y-sin(pi*$)/81">
                                          <p:val>
                                            <p:fltVal val="0"/>
                                          </p:val>
                                        </p:tav>
                                        <p:tav tm="100000">
                                          <p:val>
                                            <p:fltVal val="1"/>
                                          </p:val>
                                        </p:tav>
                                      </p:tavLst>
                                    </p:anim>
                                    <p:animScale>
                                      <p:cBhvr>
                                        <p:cTn id="113" dur="13">
                                          <p:stCondLst>
                                            <p:cond delay="325"/>
                                          </p:stCondLst>
                                        </p:cTn>
                                        <p:tgtEl>
                                          <p:spTgt spid="45"/>
                                        </p:tgtEl>
                                      </p:cBhvr>
                                      <p:to x="100000" y="60000"/>
                                    </p:animScale>
                                    <p:animScale>
                                      <p:cBhvr>
                                        <p:cTn id="114" dur="83" decel="50000">
                                          <p:stCondLst>
                                            <p:cond delay="338"/>
                                          </p:stCondLst>
                                        </p:cTn>
                                        <p:tgtEl>
                                          <p:spTgt spid="45"/>
                                        </p:tgtEl>
                                      </p:cBhvr>
                                      <p:to x="100000" y="100000"/>
                                    </p:animScale>
                                    <p:animScale>
                                      <p:cBhvr>
                                        <p:cTn id="115" dur="13">
                                          <p:stCondLst>
                                            <p:cond delay="656"/>
                                          </p:stCondLst>
                                        </p:cTn>
                                        <p:tgtEl>
                                          <p:spTgt spid="45"/>
                                        </p:tgtEl>
                                      </p:cBhvr>
                                      <p:to x="100000" y="80000"/>
                                    </p:animScale>
                                    <p:animScale>
                                      <p:cBhvr>
                                        <p:cTn id="116" dur="83" decel="50000">
                                          <p:stCondLst>
                                            <p:cond delay="669"/>
                                          </p:stCondLst>
                                        </p:cTn>
                                        <p:tgtEl>
                                          <p:spTgt spid="45"/>
                                        </p:tgtEl>
                                      </p:cBhvr>
                                      <p:to x="100000" y="100000"/>
                                    </p:animScale>
                                    <p:animScale>
                                      <p:cBhvr>
                                        <p:cTn id="117" dur="13">
                                          <p:stCondLst>
                                            <p:cond delay="821"/>
                                          </p:stCondLst>
                                        </p:cTn>
                                        <p:tgtEl>
                                          <p:spTgt spid="45"/>
                                        </p:tgtEl>
                                      </p:cBhvr>
                                      <p:to x="100000" y="90000"/>
                                    </p:animScale>
                                    <p:animScale>
                                      <p:cBhvr>
                                        <p:cTn id="118" dur="83" decel="50000">
                                          <p:stCondLst>
                                            <p:cond delay="834"/>
                                          </p:stCondLst>
                                        </p:cTn>
                                        <p:tgtEl>
                                          <p:spTgt spid="45"/>
                                        </p:tgtEl>
                                      </p:cBhvr>
                                      <p:to x="100000" y="100000"/>
                                    </p:animScale>
                                    <p:animScale>
                                      <p:cBhvr>
                                        <p:cTn id="119" dur="13">
                                          <p:stCondLst>
                                            <p:cond delay="904"/>
                                          </p:stCondLst>
                                        </p:cTn>
                                        <p:tgtEl>
                                          <p:spTgt spid="45"/>
                                        </p:tgtEl>
                                      </p:cBhvr>
                                      <p:to x="100000" y="95000"/>
                                    </p:animScale>
                                    <p:animScale>
                                      <p:cBhvr>
                                        <p:cTn id="120" dur="83" decel="50000">
                                          <p:stCondLst>
                                            <p:cond delay="917"/>
                                          </p:stCondLst>
                                        </p:cTn>
                                        <p:tgtEl>
                                          <p:spTgt spid="45"/>
                                        </p:tgtEl>
                                      </p:cBhvr>
                                      <p:to x="100000" y="100000"/>
                                    </p:animScale>
                                  </p:childTnLst>
                                </p:cTn>
                              </p:par>
                              <p:par>
                                <p:cTn id="121" presetID="26" presetClass="entr" presetSubtype="0" fill="hold" grpId="0" nodeType="withEffect">
                                  <p:stCondLst>
                                    <p:cond delay="500"/>
                                  </p:stCondLst>
                                  <p:childTnLst>
                                    <p:set>
                                      <p:cBhvr>
                                        <p:cTn id="122" dur="1" fill="hold">
                                          <p:stCondLst>
                                            <p:cond delay="0"/>
                                          </p:stCondLst>
                                        </p:cTn>
                                        <p:tgtEl>
                                          <p:spTgt spid="46"/>
                                        </p:tgtEl>
                                        <p:attrNameLst>
                                          <p:attrName>style.visibility</p:attrName>
                                        </p:attrNameLst>
                                      </p:cBhvr>
                                      <p:to>
                                        <p:strVal val="visible"/>
                                      </p:to>
                                    </p:set>
                                    <p:animEffect transition="in" filter="wipe(down)">
                                      <p:cBhvr>
                                        <p:cTn id="123" dur="290">
                                          <p:stCondLst>
                                            <p:cond delay="0"/>
                                          </p:stCondLst>
                                        </p:cTn>
                                        <p:tgtEl>
                                          <p:spTgt spid="46"/>
                                        </p:tgtEl>
                                      </p:cBhvr>
                                    </p:animEffect>
                                    <p:anim calcmode="lin" valueType="num">
                                      <p:cBhvr>
                                        <p:cTn id="124" dur="911"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46"/>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46"/>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46"/>
                                        </p:tgtEl>
                                        <p:attrNameLst>
                                          <p:attrName>ppt_y</p:attrName>
                                        </p:attrNameLst>
                                      </p:cBhvr>
                                      <p:tavLst>
                                        <p:tav tm="0" fmla="#ppt_y-sin(pi*$)/81">
                                          <p:val>
                                            <p:fltVal val="0"/>
                                          </p:val>
                                        </p:tav>
                                        <p:tav tm="100000">
                                          <p:val>
                                            <p:fltVal val="1"/>
                                          </p:val>
                                        </p:tav>
                                      </p:tavLst>
                                    </p:anim>
                                    <p:animScale>
                                      <p:cBhvr>
                                        <p:cTn id="129" dur="13">
                                          <p:stCondLst>
                                            <p:cond delay="325"/>
                                          </p:stCondLst>
                                        </p:cTn>
                                        <p:tgtEl>
                                          <p:spTgt spid="46"/>
                                        </p:tgtEl>
                                      </p:cBhvr>
                                      <p:to x="100000" y="60000"/>
                                    </p:animScale>
                                    <p:animScale>
                                      <p:cBhvr>
                                        <p:cTn id="130" dur="83" decel="50000">
                                          <p:stCondLst>
                                            <p:cond delay="338"/>
                                          </p:stCondLst>
                                        </p:cTn>
                                        <p:tgtEl>
                                          <p:spTgt spid="46"/>
                                        </p:tgtEl>
                                      </p:cBhvr>
                                      <p:to x="100000" y="100000"/>
                                    </p:animScale>
                                    <p:animScale>
                                      <p:cBhvr>
                                        <p:cTn id="131" dur="13">
                                          <p:stCondLst>
                                            <p:cond delay="656"/>
                                          </p:stCondLst>
                                        </p:cTn>
                                        <p:tgtEl>
                                          <p:spTgt spid="46"/>
                                        </p:tgtEl>
                                      </p:cBhvr>
                                      <p:to x="100000" y="80000"/>
                                    </p:animScale>
                                    <p:animScale>
                                      <p:cBhvr>
                                        <p:cTn id="132" dur="83" decel="50000">
                                          <p:stCondLst>
                                            <p:cond delay="669"/>
                                          </p:stCondLst>
                                        </p:cTn>
                                        <p:tgtEl>
                                          <p:spTgt spid="46"/>
                                        </p:tgtEl>
                                      </p:cBhvr>
                                      <p:to x="100000" y="100000"/>
                                    </p:animScale>
                                    <p:animScale>
                                      <p:cBhvr>
                                        <p:cTn id="133" dur="13">
                                          <p:stCondLst>
                                            <p:cond delay="821"/>
                                          </p:stCondLst>
                                        </p:cTn>
                                        <p:tgtEl>
                                          <p:spTgt spid="46"/>
                                        </p:tgtEl>
                                      </p:cBhvr>
                                      <p:to x="100000" y="90000"/>
                                    </p:animScale>
                                    <p:animScale>
                                      <p:cBhvr>
                                        <p:cTn id="134" dur="83" decel="50000">
                                          <p:stCondLst>
                                            <p:cond delay="834"/>
                                          </p:stCondLst>
                                        </p:cTn>
                                        <p:tgtEl>
                                          <p:spTgt spid="46"/>
                                        </p:tgtEl>
                                      </p:cBhvr>
                                      <p:to x="100000" y="100000"/>
                                    </p:animScale>
                                    <p:animScale>
                                      <p:cBhvr>
                                        <p:cTn id="135" dur="13">
                                          <p:stCondLst>
                                            <p:cond delay="904"/>
                                          </p:stCondLst>
                                        </p:cTn>
                                        <p:tgtEl>
                                          <p:spTgt spid="46"/>
                                        </p:tgtEl>
                                      </p:cBhvr>
                                      <p:to x="100000" y="95000"/>
                                    </p:animScale>
                                    <p:animScale>
                                      <p:cBhvr>
                                        <p:cTn id="136" dur="83" decel="50000">
                                          <p:stCondLst>
                                            <p:cond delay="917"/>
                                          </p:stCondLst>
                                        </p:cTn>
                                        <p:tgtEl>
                                          <p:spTgt spid="46"/>
                                        </p:tgtEl>
                                      </p:cBhvr>
                                      <p:to x="100000" y="100000"/>
                                    </p:animScale>
                                  </p:childTnLst>
                                </p:cTn>
                              </p:par>
                            </p:childTnLst>
                          </p:cTn>
                        </p:par>
                        <p:par>
                          <p:cTn id="137" fill="hold">
                            <p:stCondLst>
                              <p:cond delay="3279"/>
                            </p:stCondLst>
                            <p:childTnLst>
                              <p:par>
                                <p:cTn id="138" presetID="22" presetClass="entr" presetSubtype="8" fill="hold" grpId="0" nodeType="after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wipe(left)">
                                      <p:cBhvr>
                                        <p:cTn id="140" dur="300"/>
                                        <p:tgtEl>
                                          <p:spTgt spid="55"/>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left)">
                                      <p:cBhvr>
                                        <p:cTn id="143" dur="300"/>
                                        <p:tgtEl>
                                          <p:spTgt spid="47"/>
                                        </p:tgtEl>
                                      </p:cBhvr>
                                    </p:animEffect>
                                  </p:childTnLst>
                                </p:cTn>
                              </p:par>
                            </p:childTnLst>
                          </p:cTn>
                        </p:par>
                        <p:par>
                          <p:cTn id="144" fill="hold">
                            <p:stCondLst>
                              <p:cond delay="3779"/>
                            </p:stCondLst>
                            <p:childTnLst>
                              <p:par>
                                <p:cTn id="145" presetID="22" presetClass="entr" presetSubtype="8" fill="hold" grpId="0" nodeType="after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wipe(left)">
                                      <p:cBhvr>
                                        <p:cTn id="147" dur="300"/>
                                        <p:tgtEl>
                                          <p:spTgt spid="56"/>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300"/>
                                        <p:tgtEl>
                                          <p:spTgt spid="48"/>
                                        </p:tgtEl>
                                      </p:cBhvr>
                                    </p:animEffect>
                                  </p:childTnLst>
                                </p:cTn>
                              </p:par>
                            </p:childTnLst>
                          </p:cTn>
                        </p:par>
                        <p:par>
                          <p:cTn id="151" fill="hold">
                            <p:stCondLst>
                              <p:cond delay="4279"/>
                            </p:stCondLst>
                            <p:childTnLst>
                              <p:par>
                                <p:cTn id="152" presetID="22" presetClass="entr" presetSubtype="8" fill="hold" grpId="0" nodeType="after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wipe(left)">
                                      <p:cBhvr>
                                        <p:cTn id="154" dur="300"/>
                                        <p:tgtEl>
                                          <p:spTgt spid="5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wipe(left)">
                                      <p:cBhvr>
                                        <p:cTn id="157" dur="300"/>
                                        <p:tgtEl>
                                          <p:spTgt spid="49"/>
                                        </p:tgtEl>
                                      </p:cBhvr>
                                    </p:animEffect>
                                  </p:childTnLst>
                                </p:cTn>
                              </p:par>
                            </p:childTnLst>
                          </p:cTn>
                        </p:par>
                        <p:par>
                          <p:cTn id="158" fill="hold">
                            <p:stCondLst>
                              <p:cond delay="4779"/>
                            </p:stCondLst>
                            <p:childTnLst>
                              <p:par>
                                <p:cTn id="159" presetID="22" presetClass="entr" presetSubtype="8" fill="hold" grpId="0" nodeType="after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wipe(left)">
                                      <p:cBhvr>
                                        <p:cTn id="161" dur="300"/>
                                        <p:tgtEl>
                                          <p:spTgt spid="58"/>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wipe(left)">
                                      <p:cBhvr>
                                        <p:cTn id="164" dur="300"/>
                                        <p:tgtEl>
                                          <p:spTgt spid="50"/>
                                        </p:tgtEl>
                                      </p:cBhvr>
                                    </p:animEffect>
                                  </p:childTnLst>
                                </p:cTn>
                              </p:par>
                            </p:childTnLst>
                          </p:cTn>
                        </p:par>
                        <p:par>
                          <p:cTn id="165" fill="hold">
                            <p:stCondLst>
                              <p:cond delay="5279"/>
                            </p:stCondLst>
                            <p:childTnLst>
                              <p:par>
                                <p:cTn id="166" presetID="22" presetClass="entr" presetSubtype="8" fill="hold" grpId="0" nodeType="afterEffect">
                                  <p:stCondLst>
                                    <p:cond delay="0"/>
                                  </p:stCondLst>
                                  <p:childTnLst>
                                    <p:set>
                                      <p:cBhvr>
                                        <p:cTn id="167" dur="1" fill="hold">
                                          <p:stCondLst>
                                            <p:cond delay="0"/>
                                          </p:stCondLst>
                                        </p:cTn>
                                        <p:tgtEl>
                                          <p:spTgt spid="59"/>
                                        </p:tgtEl>
                                        <p:attrNameLst>
                                          <p:attrName>style.visibility</p:attrName>
                                        </p:attrNameLst>
                                      </p:cBhvr>
                                      <p:to>
                                        <p:strVal val="visible"/>
                                      </p:to>
                                    </p:set>
                                    <p:animEffect transition="in" filter="wipe(left)">
                                      <p:cBhvr>
                                        <p:cTn id="168" dur="300"/>
                                        <p:tgtEl>
                                          <p:spTgt spid="59"/>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51"/>
                                        </p:tgtEl>
                                        <p:attrNameLst>
                                          <p:attrName>style.visibility</p:attrName>
                                        </p:attrNameLst>
                                      </p:cBhvr>
                                      <p:to>
                                        <p:strVal val="visible"/>
                                      </p:to>
                                    </p:set>
                                    <p:animEffect transition="in" filter="wipe(left)">
                                      <p:cBhvr>
                                        <p:cTn id="171" dur="3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25" grpId="0" animBg="1"/>
      <p:bldP spid="41" grpId="0"/>
      <p:bldP spid="42" grpId="0"/>
      <p:bldP spid="43" grpId="0"/>
      <p:bldP spid="44" grpId="0"/>
      <p:bldP spid="45" grpId="0"/>
      <p:bldP spid="46" grpId="0"/>
      <p:bldP spid="47" grpId="0" animBg="1"/>
      <p:bldP spid="48" grpId="0" animBg="1"/>
      <p:bldP spid="49" grpId="0" animBg="1"/>
      <p:bldP spid="50" grpId="0" animBg="1"/>
      <p:bldP spid="51" grpId="0" animBg="1"/>
      <p:bldP spid="55" grpId="0"/>
      <p:bldP spid="56" grpId="0"/>
      <p:bldP spid="57"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04</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1095537" y="1744715"/>
            <a:ext cx="877163"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远见力</a:t>
            </a:r>
          </a:p>
        </p:txBody>
      </p:sp>
      <p:sp>
        <p:nvSpPr>
          <p:cNvPr id="6" name="TextBox 5"/>
          <p:cNvSpPr txBox="1"/>
          <p:nvPr/>
        </p:nvSpPr>
        <p:spPr>
          <a:xfrm>
            <a:off x="1803811" y="3887938"/>
            <a:ext cx="877163"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执行力</a:t>
            </a:r>
          </a:p>
        </p:txBody>
      </p:sp>
      <p:sp>
        <p:nvSpPr>
          <p:cNvPr id="7" name="TextBox 6"/>
          <p:cNvSpPr txBox="1"/>
          <p:nvPr/>
        </p:nvSpPr>
        <p:spPr>
          <a:xfrm>
            <a:off x="3460913" y="3272385"/>
            <a:ext cx="877163"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感召力</a:t>
            </a:r>
          </a:p>
        </p:txBody>
      </p:sp>
      <p:sp>
        <p:nvSpPr>
          <p:cNvPr id="8" name="TextBox 7"/>
          <p:cNvSpPr txBox="1"/>
          <p:nvPr/>
        </p:nvSpPr>
        <p:spPr>
          <a:xfrm>
            <a:off x="2983860" y="2052143"/>
            <a:ext cx="877163"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决策力</a:t>
            </a:r>
          </a:p>
        </p:txBody>
      </p:sp>
      <p:sp>
        <p:nvSpPr>
          <p:cNvPr id="9" name="TextBox 8"/>
          <p:cNvSpPr txBox="1"/>
          <p:nvPr/>
        </p:nvSpPr>
        <p:spPr>
          <a:xfrm>
            <a:off x="1018900" y="2814185"/>
            <a:ext cx="877163"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创新力</a:t>
            </a:r>
          </a:p>
        </p:txBody>
      </p:sp>
      <p:grpSp>
        <p:nvGrpSpPr>
          <p:cNvPr id="10" name="组合 9"/>
          <p:cNvGrpSpPr/>
          <p:nvPr/>
        </p:nvGrpSpPr>
        <p:grpSpPr>
          <a:xfrm>
            <a:off x="1925305" y="1979213"/>
            <a:ext cx="976857" cy="97685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075112" y="3291506"/>
            <a:ext cx="727041" cy="727041"/>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sp>
        <p:nvSpPr>
          <p:cNvPr id="14" name="椭圆 13"/>
          <p:cNvSpPr/>
          <p:nvPr/>
        </p:nvSpPr>
        <p:spPr>
          <a:xfrm>
            <a:off x="3352038" y="2938407"/>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876089" y="2283657"/>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23930" y="2540498"/>
            <a:ext cx="287919" cy="28791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3285223" y="1539398"/>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sp>
        <p:nvSpPr>
          <p:cNvPr id="25" name="椭圆 24"/>
          <p:cNvSpPr/>
          <p:nvPr/>
        </p:nvSpPr>
        <p:spPr>
          <a:xfrm>
            <a:off x="4011557" y="4141983"/>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784365" y="3329866"/>
            <a:ext cx="638246" cy="638246"/>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2006088" y="1264621"/>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sp>
        <p:nvSpPr>
          <p:cNvPr id="30" name="椭圆 29"/>
          <p:cNvSpPr/>
          <p:nvPr/>
        </p:nvSpPr>
        <p:spPr>
          <a:xfrm>
            <a:off x="2715670" y="3127485"/>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513619" y="1275118"/>
            <a:ext cx="2077200" cy="432536"/>
            <a:chOff x="814328" y="3219334"/>
            <a:chExt cx="2077200" cy="432536"/>
          </a:xfrm>
        </p:grpSpPr>
        <p:grpSp>
          <p:nvGrpSpPr>
            <p:cNvPr id="32" name="组合 31"/>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34" name="圆角矩形 33"/>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grpSp>
        <p:sp>
          <p:nvSpPr>
            <p:cNvPr id="33" name="TextBox 32"/>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C00000"/>
                  </a:solidFill>
                </a:rPr>
                <a:t>点击输入标题文本</a:t>
              </a:r>
            </a:p>
          </p:txBody>
        </p:sp>
      </p:grpSp>
      <p:sp>
        <p:nvSpPr>
          <p:cNvPr id="36" name="TextBox 35"/>
          <p:cNvSpPr txBox="1"/>
          <p:nvPr/>
        </p:nvSpPr>
        <p:spPr>
          <a:xfrm>
            <a:off x="5292079" y="2004549"/>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01</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5292079" y="2827348"/>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02</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5292079" y="3691444"/>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03</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nodeType="withEffect">
                                  <p:stCondLst>
                                    <p:cond delay="40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40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nodeType="withEffect">
                                  <p:stCondLst>
                                    <p:cond delay="40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53" presetClass="entr" presetSubtype="16" fill="hold" nodeType="withEffect">
                                  <p:stCondLst>
                                    <p:cond delay="20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par>
                                <p:cTn id="76" presetID="53" presetClass="entr" presetSubtype="16" fill="hold" grpId="0" nodeType="withEffect">
                                  <p:stCondLst>
                                    <p:cond delay="20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par>
                                <p:cTn id="86" presetID="53" presetClass="entr" presetSubtype="16" fill="hold" nodeType="withEffect">
                                  <p:stCondLst>
                                    <p:cond delay="40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par>
                                <p:cTn id="91" presetID="53" presetClass="entr" presetSubtype="16" fill="hold" grpId="0" nodeType="withEffect">
                                  <p:stCondLst>
                                    <p:cond delay="40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par>
                                <p:cTn id="96" presetID="53" presetClass="entr" presetSubtype="16" fill="hold" grpId="0" nodeType="withEffect">
                                  <p:stCondLst>
                                    <p:cond delay="20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fill="hold"/>
                                        <p:tgtEl>
                                          <p:spTgt spid="30"/>
                                        </p:tgtEl>
                                        <p:attrNameLst>
                                          <p:attrName>ppt_w</p:attrName>
                                        </p:attrNameLst>
                                      </p:cBhvr>
                                      <p:tavLst>
                                        <p:tav tm="0">
                                          <p:val>
                                            <p:fltVal val="0"/>
                                          </p:val>
                                        </p:tav>
                                        <p:tav tm="100000">
                                          <p:val>
                                            <p:strVal val="#ppt_w"/>
                                          </p:val>
                                        </p:tav>
                                      </p:tavLst>
                                    </p:anim>
                                    <p:anim calcmode="lin" valueType="num">
                                      <p:cBhvr>
                                        <p:cTn id="99" dur="500" fill="hold"/>
                                        <p:tgtEl>
                                          <p:spTgt spid="30"/>
                                        </p:tgtEl>
                                        <p:attrNameLst>
                                          <p:attrName>ppt_h</p:attrName>
                                        </p:attrNameLst>
                                      </p:cBhvr>
                                      <p:tavLst>
                                        <p:tav tm="0">
                                          <p:val>
                                            <p:fltVal val="0"/>
                                          </p:val>
                                        </p:tav>
                                        <p:tav tm="100000">
                                          <p:val>
                                            <p:strVal val="#ppt_h"/>
                                          </p:val>
                                        </p:tav>
                                      </p:tavLst>
                                    </p:anim>
                                    <p:animEffect transition="in" filter="fade">
                                      <p:cBhvr>
                                        <p:cTn id="100" dur="500"/>
                                        <p:tgtEl>
                                          <p:spTgt spid="30"/>
                                        </p:tgtEl>
                                      </p:cBhvr>
                                    </p:animEffect>
                                  </p:childTnLst>
                                </p:cTn>
                              </p:par>
                            </p:childTnLst>
                          </p:cTn>
                        </p:par>
                        <p:par>
                          <p:cTn id="101" fill="hold">
                            <p:stCondLst>
                              <p:cond delay="1779"/>
                            </p:stCondLst>
                            <p:childTnLst>
                              <p:par>
                                <p:cTn id="102" presetID="42" presetClass="entr" presetSubtype="0" fill="hold"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anim calcmode="lin" valueType="num">
                                      <p:cBhvr>
                                        <p:cTn id="105" dur="500" fill="hold"/>
                                        <p:tgtEl>
                                          <p:spTgt spid="31"/>
                                        </p:tgtEl>
                                        <p:attrNameLst>
                                          <p:attrName>ppt_x</p:attrName>
                                        </p:attrNameLst>
                                      </p:cBhvr>
                                      <p:tavLst>
                                        <p:tav tm="0">
                                          <p:val>
                                            <p:strVal val="#ppt_x"/>
                                          </p:val>
                                        </p:tav>
                                        <p:tav tm="100000">
                                          <p:val>
                                            <p:strVal val="#ppt_x"/>
                                          </p:val>
                                        </p:tav>
                                      </p:tavLst>
                                    </p:anim>
                                    <p:anim calcmode="lin" valueType="num">
                                      <p:cBhvr>
                                        <p:cTn id="106" dur="500" fill="hold"/>
                                        <p:tgtEl>
                                          <p:spTgt spid="31"/>
                                        </p:tgtEl>
                                        <p:attrNameLst>
                                          <p:attrName>ppt_y</p:attrName>
                                        </p:attrNameLst>
                                      </p:cBhvr>
                                      <p:tavLst>
                                        <p:tav tm="0">
                                          <p:val>
                                            <p:strVal val="#ppt_y+.1"/>
                                          </p:val>
                                        </p:tav>
                                        <p:tav tm="100000">
                                          <p:val>
                                            <p:strVal val="#ppt_y"/>
                                          </p:val>
                                        </p:tav>
                                      </p:tavLst>
                                    </p:anim>
                                  </p:childTnLst>
                                </p:cTn>
                              </p:par>
                            </p:childTnLst>
                          </p:cTn>
                        </p:par>
                        <p:par>
                          <p:cTn id="107" fill="hold">
                            <p:stCondLst>
                              <p:cond delay="2279"/>
                            </p:stCondLst>
                            <p:childTnLst>
                              <p:par>
                                <p:cTn id="108" presetID="22" presetClass="entr" presetSubtype="1"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wipe(up)">
                                      <p:cBhvr>
                                        <p:cTn id="110" dur="500"/>
                                        <p:tgtEl>
                                          <p:spTgt spid="36"/>
                                        </p:tgtEl>
                                      </p:cBhvr>
                                    </p:animEffect>
                                  </p:childTnLst>
                                </p:cTn>
                              </p:par>
                              <p:par>
                                <p:cTn id="111" presetID="22" presetClass="entr" presetSubtype="1" fill="hold" grpId="0" nodeType="withEffect">
                                  <p:stCondLst>
                                    <p:cond delay="100"/>
                                  </p:stCondLst>
                                  <p:childTnLst>
                                    <p:set>
                                      <p:cBhvr>
                                        <p:cTn id="112" dur="1" fill="hold">
                                          <p:stCondLst>
                                            <p:cond delay="0"/>
                                          </p:stCondLst>
                                        </p:cTn>
                                        <p:tgtEl>
                                          <p:spTgt spid="37"/>
                                        </p:tgtEl>
                                        <p:attrNameLst>
                                          <p:attrName>style.visibility</p:attrName>
                                        </p:attrNameLst>
                                      </p:cBhvr>
                                      <p:to>
                                        <p:strVal val="visible"/>
                                      </p:to>
                                    </p:set>
                                    <p:animEffect transition="in" filter="wipe(up)">
                                      <p:cBhvr>
                                        <p:cTn id="113" dur="500"/>
                                        <p:tgtEl>
                                          <p:spTgt spid="37"/>
                                        </p:tgtEl>
                                      </p:cBhvr>
                                    </p:animEffect>
                                  </p:childTnLst>
                                </p:cTn>
                              </p:par>
                              <p:par>
                                <p:cTn id="114" presetID="22" presetClass="entr" presetSubtype="1" fill="hold" grpId="0" nodeType="withEffect">
                                  <p:stCondLst>
                                    <p:cond delay="200"/>
                                  </p:stCondLst>
                                  <p:childTnLst>
                                    <p:set>
                                      <p:cBhvr>
                                        <p:cTn id="115" dur="1" fill="hold">
                                          <p:stCondLst>
                                            <p:cond delay="0"/>
                                          </p:stCondLst>
                                        </p:cTn>
                                        <p:tgtEl>
                                          <p:spTgt spid="38"/>
                                        </p:tgtEl>
                                        <p:attrNameLst>
                                          <p:attrName>style.visibility</p:attrName>
                                        </p:attrNameLst>
                                      </p:cBhvr>
                                      <p:to>
                                        <p:strVal val="visible"/>
                                      </p:to>
                                    </p:set>
                                    <p:animEffect transition="in" filter="wipe(up)">
                                      <p:cBhvr>
                                        <p:cTn id="1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 grpId="0"/>
      <p:bldP spid="6" grpId="0"/>
      <p:bldP spid="7" grpId="0"/>
      <p:bldP spid="8" grpId="0"/>
      <p:bldP spid="9" grpId="0"/>
      <p:bldP spid="13" grpId="0" animBg="1"/>
      <p:bldP spid="14" grpId="0" animBg="1"/>
      <p:bldP spid="24" grpId="0" animBg="1"/>
      <p:bldP spid="25" grpId="0" animBg="1"/>
      <p:bldP spid="29" grpId="0" animBg="1"/>
      <p:bldP spid="30"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354" y="0"/>
            <a:ext cx="9141291" cy="5143500"/>
          </a:xfrm>
          <a:prstGeom prst="rect">
            <a:avLst/>
          </a:prstGeom>
        </p:spPr>
      </p:pic>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2" name="TextBox 41"/>
            <p:cNvSpPr txBox="1"/>
            <p:nvPr/>
          </p:nvSpPr>
          <p:spPr>
            <a:xfrm>
              <a:off x="3143506" y="2428548"/>
              <a:ext cx="644854" cy="655918"/>
            </a:xfrm>
            <a:prstGeom prst="rect">
              <a:avLst/>
            </a:prstGeom>
            <a:noFill/>
          </p:spPr>
          <p:txBody>
            <a:bodyPr wrap="square" lIns="0" tIns="0" rIns="0" bIns="0"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目</a:t>
              </a:r>
              <a:endParaRPr lang="en-US" altLang="zh-CN" sz="4800" b="1" dirty="0">
                <a:solidFill>
                  <a:srgbClr val="C00000"/>
                </a:solidFill>
                <a:latin typeface="微软雅黑" panose="020B0503020204020204" pitchFamily="34" charset="-122"/>
                <a:ea typeface="微软雅黑" panose="020B0503020204020204" pitchFamily="34" charset="-122"/>
              </a:endParaRPr>
            </a:p>
            <a:p>
              <a:pPr algn="ctr"/>
              <a:r>
                <a:rPr lang="zh-CN" altLang="en-US" sz="4800" b="1" dirty="0">
                  <a:solidFill>
                    <a:srgbClr val="C00000"/>
                  </a:solidFill>
                  <a:latin typeface="微软雅黑" panose="020B0503020204020204" pitchFamily="34" charset="-122"/>
                  <a:ea typeface="微软雅黑" panose="020B0503020204020204" pitchFamily="34" charset="-122"/>
                </a:rPr>
                <a:t>录</a:t>
              </a:r>
            </a:p>
          </p:txBody>
        </p:sp>
      </p:grpSp>
      <p:sp>
        <p:nvSpPr>
          <p:cNvPr id="75" name="TextBox 74"/>
          <p:cNvSpPr txBox="1"/>
          <p:nvPr/>
        </p:nvSpPr>
        <p:spPr>
          <a:xfrm>
            <a:off x="3847276" y="304258"/>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76" name="TextBox 75"/>
          <p:cNvSpPr txBox="1"/>
          <p:nvPr/>
        </p:nvSpPr>
        <p:spPr>
          <a:xfrm>
            <a:off x="4572000" y="3149997"/>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771800" y="276002"/>
            <a:ext cx="864652" cy="864650"/>
            <a:chOff x="3402224" y="483518"/>
            <a:chExt cx="864652" cy="864650"/>
          </a:xfrm>
        </p:grpSpPr>
        <p:grpSp>
          <p:nvGrpSpPr>
            <p:cNvPr id="78" name="组合 77"/>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79" name="TextBox 78"/>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563888" y="3012306"/>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04</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87" name="TextBox 86"/>
          <p:cNvSpPr txBox="1"/>
          <p:nvPr/>
        </p:nvSpPr>
        <p:spPr>
          <a:xfrm>
            <a:off x="4556241" y="1137483"/>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3491880" y="1068090"/>
            <a:ext cx="864652" cy="864650"/>
            <a:chOff x="4515751" y="1419068"/>
            <a:chExt cx="864652" cy="864650"/>
          </a:xfrm>
        </p:grpSpPr>
        <p:grpSp>
          <p:nvGrpSpPr>
            <p:cNvPr id="89" name="组合 88"/>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grpSp>
        <p:sp>
          <p:nvSpPr>
            <p:cNvPr id="90" name="TextBox 89"/>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02</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93" name="TextBox 92"/>
          <p:cNvSpPr txBox="1"/>
          <p:nvPr/>
        </p:nvSpPr>
        <p:spPr>
          <a:xfrm>
            <a:off x="5076056" y="2161510"/>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95936" y="2042294"/>
            <a:ext cx="864652" cy="864650"/>
            <a:chOff x="4788024" y="2734782"/>
            <a:chExt cx="864652" cy="864650"/>
          </a:xfrm>
        </p:grpSpPr>
        <p:grpSp>
          <p:nvGrpSpPr>
            <p:cNvPr id="95" name="组合 94"/>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95000"/>
                      <a:lumOff val="5000"/>
                    </a:schemeClr>
                  </a:solidFill>
                </a:endParaRPr>
              </a:p>
            </p:txBody>
          </p:sp>
        </p:grpSp>
        <p:sp>
          <p:nvSpPr>
            <p:cNvPr id="96" name="TextBox 95"/>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03</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99" name="TextBox 98"/>
          <p:cNvSpPr txBox="1"/>
          <p:nvPr/>
        </p:nvSpPr>
        <p:spPr>
          <a:xfrm>
            <a:off x="4067944" y="4157555"/>
            <a:ext cx="2614580" cy="618142"/>
          </a:xfrm>
          <a:prstGeom prst="rect">
            <a:avLst/>
          </a:prstGeom>
          <a:noFill/>
        </p:spPr>
        <p:txBody>
          <a:bodyPr wrap="square" lIns="86383" tIns="43192" rIns="86383" bIns="43192"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请添加标题</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3059832" y="4019864"/>
            <a:ext cx="864652" cy="864650"/>
            <a:chOff x="4067944" y="3874219"/>
            <a:chExt cx="864652" cy="864650"/>
          </a:xfrm>
        </p:grpSpPr>
        <p:grpSp>
          <p:nvGrpSpPr>
            <p:cNvPr id="101" name="组合 100"/>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02" name="TextBox 101"/>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05</a:t>
              </a:r>
              <a:endParaRPr lang="zh-CN" altLang="en-US" sz="2400" b="1" dirty="0">
                <a:latin typeface="微软雅黑" panose="020B0503020204020204" pitchFamily="34" charset="-122"/>
                <a:ea typeface="微软雅黑" panose="020B0503020204020204" pitchFamily="34" charset="-122"/>
              </a:endParaRPr>
            </a:p>
          </p:txBody>
        </p:sp>
      </p:grpSp>
      <p:sp>
        <p:nvSpPr>
          <p:cNvPr id="37" name="下箭头 36"/>
          <p:cNvSpPr/>
          <p:nvPr/>
        </p:nvSpPr>
        <p:spPr>
          <a:xfrm rot="16200000">
            <a:off x="2466136" y="4180586"/>
            <a:ext cx="432081" cy="50969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 fill="hold"/>
                                        <p:tgtEl>
                                          <p:spTgt spid="40"/>
                                        </p:tgtEl>
                                        <p:attrNameLst>
                                          <p:attrName>ppt_w</p:attrName>
                                        </p:attrNameLst>
                                      </p:cBhvr>
                                      <p:tavLst>
                                        <p:tav tm="0">
                                          <p:val>
                                            <p:fltVal val="0"/>
                                          </p:val>
                                        </p:tav>
                                        <p:tav tm="100000">
                                          <p:val>
                                            <p:strVal val="#ppt_w"/>
                                          </p:val>
                                        </p:tav>
                                      </p:tavLst>
                                    </p:anim>
                                    <p:anim calcmode="lin" valueType="num">
                                      <p:cBhvr>
                                        <p:cTn id="8" dur="100" fill="hold"/>
                                        <p:tgtEl>
                                          <p:spTgt spid="40"/>
                                        </p:tgtEl>
                                        <p:attrNameLst>
                                          <p:attrName>ppt_h</p:attrName>
                                        </p:attrNameLst>
                                      </p:cBhvr>
                                      <p:tavLst>
                                        <p:tav tm="0">
                                          <p:val>
                                            <p:fltVal val="0"/>
                                          </p:val>
                                        </p:tav>
                                        <p:tav tm="100000">
                                          <p:val>
                                            <p:strVal val="#ppt_h"/>
                                          </p:val>
                                        </p:tav>
                                      </p:tavLst>
                                    </p:anim>
                                    <p:animEffect transition="in" filter="fade">
                                      <p:cBhvr>
                                        <p:cTn id="9" dur="100"/>
                                        <p:tgtEl>
                                          <p:spTgt spid="40"/>
                                        </p:tgtEl>
                                      </p:cBhvr>
                                    </p:animEffect>
                                  </p:childTnLst>
                                </p:cTn>
                              </p:par>
                              <p:par>
                                <p:cTn id="10" presetID="6" presetClass="emph" presetSubtype="0" fill="hold" nodeType="withEffect">
                                  <p:stCondLst>
                                    <p:cond delay="100"/>
                                  </p:stCondLst>
                                  <p:childTnLst>
                                    <p:animScale>
                                      <p:cBhvr>
                                        <p:cTn id="11" dur="100" fill="hold"/>
                                        <p:tgtEl>
                                          <p:spTgt spid="40"/>
                                        </p:tgtEl>
                                      </p:cBhvr>
                                      <p:by x="110000" y="110000"/>
                                    </p:animScale>
                                  </p:childTnLst>
                                </p:cTn>
                              </p:par>
                              <p:par>
                                <p:cTn id="12" presetID="6" presetClass="emph" presetSubtype="0" fill="hold" nodeType="withEffect">
                                  <p:stCondLst>
                                    <p:cond delay="200"/>
                                  </p:stCondLst>
                                  <p:childTnLst>
                                    <p:animScale>
                                      <p:cBhvr>
                                        <p:cTn id="13" dur="200" fill="hold"/>
                                        <p:tgtEl>
                                          <p:spTgt spid="40"/>
                                        </p:tgtEl>
                                      </p:cBhvr>
                                      <p:by x="90000" y="90000"/>
                                    </p:animScale>
                                  </p:childTnLst>
                                </p:cTn>
                              </p:par>
                              <p:par>
                                <p:cTn id="14" presetID="6" presetClass="emph" presetSubtype="0" fill="hold" nodeType="withEffect">
                                  <p:stCondLst>
                                    <p:cond delay="400"/>
                                  </p:stCondLst>
                                  <p:childTnLst>
                                    <p:animScale>
                                      <p:cBhvr>
                                        <p:cTn id="15" dur="100" fill="hold"/>
                                        <p:tgtEl>
                                          <p:spTgt spid="40"/>
                                        </p:tgtEl>
                                      </p:cBhvr>
                                      <p:by x="105000" y="105000"/>
                                    </p:animScale>
                                  </p:childTnLst>
                                </p:cTn>
                              </p:par>
                              <p:par>
                                <p:cTn id="16" presetID="6" presetClass="emph" presetSubtype="0" fill="hold" nodeType="withEffect">
                                  <p:stCondLst>
                                    <p:cond delay="500"/>
                                  </p:stCondLst>
                                  <p:childTnLst>
                                    <p:animScale>
                                      <p:cBhvr>
                                        <p:cTn id="17" dur="200" fill="hold"/>
                                        <p:tgtEl>
                                          <p:spTgt spid="40"/>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100" fill="hold"/>
                                        <p:tgtEl>
                                          <p:spTgt spid="77"/>
                                        </p:tgtEl>
                                        <p:attrNameLst>
                                          <p:attrName>ppt_w</p:attrName>
                                        </p:attrNameLst>
                                      </p:cBhvr>
                                      <p:tavLst>
                                        <p:tav tm="0">
                                          <p:val>
                                            <p:fltVal val="0"/>
                                          </p:val>
                                        </p:tav>
                                        <p:tav tm="100000">
                                          <p:val>
                                            <p:strVal val="#ppt_w"/>
                                          </p:val>
                                        </p:tav>
                                      </p:tavLst>
                                    </p:anim>
                                    <p:anim calcmode="lin" valueType="num">
                                      <p:cBhvr>
                                        <p:cTn id="22" dur="100" fill="hold"/>
                                        <p:tgtEl>
                                          <p:spTgt spid="77"/>
                                        </p:tgtEl>
                                        <p:attrNameLst>
                                          <p:attrName>ppt_h</p:attrName>
                                        </p:attrNameLst>
                                      </p:cBhvr>
                                      <p:tavLst>
                                        <p:tav tm="0">
                                          <p:val>
                                            <p:fltVal val="0"/>
                                          </p:val>
                                        </p:tav>
                                        <p:tav tm="100000">
                                          <p:val>
                                            <p:strVal val="#ppt_h"/>
                                          </p:val>
                                        </p:tav>
                                      </p:tavLst>
                                    </p:anim>
                                    <p:animEffect transition="in" filter="fade">
                                      <p:cBhvr>
                                        <p:cTn id="23" dur="100"/>
                                        <p:tgtEl>
                                          <p:spTgt spid="77"/>
                                        </p:tgtEl>
                                      </p:cBhvr>
                                    </p:animEffect>
                                  </p:childTnLst>
                                </p:cTn>
                              </p:par>
                              <p:par>
                                <p:cTn id="24" presetID="6" presetClass="emph" presetSubtype="0" fill="hold" nodeType="withEffect">
                                  <p:stCondLst>
                                    <p:cond delay="100"/>
                                  </p:stCondLst>
                                  <p:childTnLst>
                                    <p:animScale>
                                      <p:cBhvr>
                                        <p:cTn id="25" dur="100" fill="hold"/>
                                        <p:tgtEl>
                                          <p:spTgt spid="77"/>
                                        </p:tgtEl>
                                      </p:cBhvr>
                                      <p:by x="110000" y="110000"/>
                                    </p:animScale>
                                  </p:childTnLst>
                                </p:cTn>
                              </p:par>
                              <p:par>
                                <p:cTn id="26" presetID="6" presetClass="emph" presetSubtype="0" fill="hold" nodeType="withEffect">
                                  <p:stCondLst>
                                    <p:cond delay="200"/>
                                  </p:stCondLst>
                                  <p:childTnLst>
                                    <p:animScale>
                                      <p:cBhvr>
                                        <p:cTn id="27" dur="200" fill="hold"/>
                                        <p:tgtEl>
                                          <p:spTgt spid="77"/>
                                        </p:tgtEl>
                                      </p:cBhvr>
                                      <p:by x="90000" y="90000"/>
                                    </p:animScale>
                                  </p:childTnLst>
                                </p:cTn>
                              </p:par>
                              <p:par>
                                <p:cTn id="28" presetID="6" presetClass="emph" presetSubtype="0" fill="hold" nodeType="withEffect">
                                  <p:stCondLst>
                                    <p:cond delay="400"/>
                                  </p:stCondLst>
                                  <p:childTnLst>
                                    <p:animScale>
                                      <p:cBhvr>
                                        <p:cTn id="29" dur="100" fill="hold"/>
                                        <p:tgtEl>
                                          <p:spTgt spid="77"/>
                                        </p:tgtEl>
                                      </p:cBhvr>
                                      <p:by x="105000" y="105000"/>
                                    </p:animScale>
                                  </p:childTnLst>
                                </p:cTn>
                              </p:par>
                              <p:par>
                                <p:cTn id="30" presetID="6" presetClass="emph" presetSubtype="0" fill="hold" nodeType="withEffect">
                                  <p:stCondLst>
                                    <p:cond delay="500"/>
                                  </p:stCondLst>
                                  <p:childTnLst>
                                    <p:animScale>
                                      <p:cBhvr>
                                        <p:cTn id="31" dur="200" fill="hold"/>
                                        <p:tgtEl>
                                          <p:spTgt spid="77"/>
                                        </p:tgtEl>
                                      </p:cBhvr>
                                      <p:by x="95000" y="95000"/>
                                    </p:animScale>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 calcmode="lin" valueType="num">
                                      <p:cBhvr>
                                        <p:cTn id="39" dur="100" fill="hold"/>
                                        <p:tgtEl>
                                          <p:spTgt spid="88"/>
                                        </p:tgtEl>
                                        <p:attrNameLst>
                                          <p:attrName>ppt_w</p:attrName>
                                        </p:attrNameLst>
                                      </p:cBhvr>
                                      <p:tavLst>
                                        <p:tav tm="0">
                                          <p:val>
                                            <p:fltVal val="0"/>
                                          </p:val>
                                        </p:tav>
                                        <p:tav tm="100000">
                                          <p:val>
                                            <p:strVal val="#ppt_w"/>
                                          </p:val>
                                        </p:tav>
                                      </p:tavLst>
                                    </p:anim>
                                    <p:anim calcmode="lin" valueType="num">
                                      <p:cBhvr>
                                        <p:cTn id="40" dur="100" fill="hold"/>
                                        <p:tgtEl>
                                          <p:spTgt spid="88"/>
                                        </p:tgtEl>
                                        <p:attrNameLst>
                                          <p:attrName>ppt_h</p:attrName>
                                        </p:attrNameLst>
                                      </p:cBhvr>
                                      <p:tavLst>
                                        <p:tav tm="0">
                                          <p:val>
                                            <p:fltVal val="0"/>
                                          </p:val>
                                        </p:tav>
                                        <p:tav tm="100000">
                                          <p:val>
                                            <p:strVal val="#ppt_h"/>
                                          </p:val>
                                        </p:tav>
                                      </p:tavLst>
                                    </p:anim>
                                    <p:animEffect transition="in" filter="fade">
                                      <p:cBhvr>
                                        <p:cTn id="41" dur="100"/>
                                        <p:tgtEl>
                                          <p:spTgt spid="88"/>
                                        </p:tgtEl>
                                      </p:cBhvr>
                                    </p:animEffect>
                                  </p:childTnLst>
                                </p:cTn>
                              </p:par>
                              <p:par>
                                <p:cTn id="42" presetID="6" presetClass="emph" presetSubtype="0" fill="hold" nodeType="withEffect">
                                  <p:stCondLst>
                                    <p:cond delay="100"/>
                                  </p:stCondLst>
                                  <p:childTnLst>
                                    <p:animScale>
                                      <p:cBhvr>
                                        <p:cTn id="43" dur="100" fill="hold"/>
                                        <p:tgtEl>
                                          <p:spTgt spid="88"/>
                                        </p:tgtEl>
                                      </p:cBhvr>
                                      <p:by x="110000" y="110000"/>
                                    </p:animScale>
                                  </p:childTnLst>
                                </p:cTn>
                              </p:par>
                              <p:par>
                                <p:cTn id="44" presetID="6" presetClass="emph" presetSubtype="0" fill="hold" nodeType="withEffect">
                                  <p:stCondLst>
                                    <p:cond delay="200"/>
                                  </p:stCondLst>
                                  <p:childTnLst>
                                    <p:animScale>
                                      <p:cBhvr>
                                        <p:cTn id="45" dur="200" fill="hold"/>
                                        <p:tgtEl>
                                          <p:spTgt spid="88"/>
                                        </p:tgtEl>
                                      </p:cBhvr>
                                      <p:by x="90000" y="90000"/>
                                    </p:animScale>
                                  </p:childTnLst>
                                </p:cTn>
                              </p:par>
                              <p:par>
                                <p:cTn id="46" presetID="6" presetClass="emph" presetSubtype="0" fill="hold" nodeType="withEffect">
                                  <p:stCondLst>
                                    <p:cond delay="400"/>
                                  </p:stCondLst>
                                  <p:childTnLst>
                                    <p:animScale>
                                      <p:cBhvr>
                                        <p:cTn id="47" dur="100" fill="hold"/>
                                        <p:tgtEl>
                                          <p:spTgt spid="88"/>
                                        </p:tgtEl>
                                      </p:cBhvr>
                                      <p:by x="105000" y="105000"/>
                                    </p:animScale>
                                  </p:childTnLst>
                                </p:cTn>
                              </p:par>
                              <p:par>
                                <p:cTn id="48" presetID="6" presetClass="emph" presetSubtype="0" fill="hold" nodeType="withEffect">
                                  <p:stCondLst>
                                    <p:cond delay="500"/>
                                  </p:stCondLst>
                                  <p:childTnLst>
                                    <p:animScale>
                                      <p:cBhvr>
                                        <p:cTn id="49" dur="200" fill="hold"/>
                                        <p:tgtEl>
                                          <p:spTgt spid="88"/>
                                        </p:tgtEl>
                                      </p:cBhvr>
                                      <p:by x="95000" y="95000"/>
                                    </p:animScale>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100" fill="hold"/>
                                        <p:tgtEl>
                                          <p:spTgt spid="94"/>
                                        </p:tgtEl>
                                        <p:attrNameLst>
                                          <p:attrName>ppt_w</p:attrName>
                                        </p:attrNameLst>
                                      </p:cBhvr>
                                      <p:tavLst>
                                        <p:tav tm="0">
                                          <p:val>
                                            <p:fltVal val="0"/>
                                          </p:val>
                                        </p:tav>
                                        <p:tav tm="100000">
                                          <p:val>
                                            <p:strVal val="#ppt_w"/>
                                          </p:val>
                                        </p:tav>
                                      </p:tavLst>
                                    </p:anim>
                                    <p:anim calcmode="lin" valueType="num">
                                      <p:cBhvr>
                                        <p:cTn id="58" dur="100" fill="hold"/>
                                        <p:tgtEl>
                                          <p:spTgt spid="94"/>
                                        </p:tgtEl>
                                        <p:attrNameLst>
                                          <p:attrName>ppt_h</p:attrName>
                                        </p:attrNameLst>
                                      </p:cBhvr>
                                      <p:tavLst>
                                        <p:tav tm="0">
                                          <p:val>
                                            <p:fltVal val="0"/>
                                          </p:val>
                                        </p:tav>
                                        <p:tav tm="100000">
                                          <p:val>
                                            <p:strVal val="#ppt_h"/>
                                          </p:val>
                                        </p:tav>
                                      </p:tavLst>
                                    </p:anim>
                                    <p:animEffect transition="in" filter="fade">
                                      <p:cBhvr>
                                        <p:cTn id="59" dur="100"/>
                                        <p:tgtEl>
                                          <p:spTgt spid="94"/>
                                        </p:tgtEl>
                                      </p:cBhvr>
                                    </p:animEffect>
                                  </p:childTnLst>
                                </p:cTn>
                              </p:par>
                              <p:par>
                                <p:cTn id="60" presetID="6" presetClass="emph" presetSubtype="0" fill="hold" nodeType="withEffect">
                                  <p:stCondLst>
                                    <p:cond delay="100"/>
                                  </p:stCondLst>
                                  <p:childTnLst>
                                    <p:animScale>
                                      <p:cBhvr>
                                        <p:cTn id="61" dur="100" fill="hold"/>
                                        <p:tgtEl>
                                          <p:spTgt spid="94"/>
                                        </p:tgtEl>
                                      </p:cBhvr>
                                      <p:by x="110000" y="110000"/>
                                    </p:animScale>
                                  </p:childTnLst>
                                </p:cTn>
                              </p:par>
                              <p:par>
                                <p:cTn id="62" presetID="6" presetClass="emph" presetSubtype="0" fill="hold" nodeType="withEffect">
                                  <p:stCondLst>
                                    <p:cond delay="200"/>
                                  </p:stCondLst>
                                  <p:childTnLst>
                                    <p:animScale>
                                      <p:cBhvr>
                                        <p:cTn id="63" dur="200" fill="hold"/>
                                        <p:tgtEl>
                                          <p:spTgt spid="94"/>
                                        </p:tgtEl>
                                      </p:cBhvr>
                                      <p:by x="90000" y="90000"/>
                                    </p:animScale>
                                  </p:childTnLst>
                                </p:cTn>
                              </p:par>
                              <p:par>
                                <p:cTn id="64" presetID="6" presetClass="emph" presetSubtype="0" fill="hold" nodeType="withEffect">
                                  <p:stCondLst>
                                    <p:cond delay="400"/>
                                  </p:stCondLst>
                                  <p:childTnLst>
                                    <p:animScale>
                                      <p:cBhvr>
                                        <p:cTn id="65" dur="100" fill="hold"/>
                                        <p:tgtEl>
                                          <p:spTgt spid="94"/>
                                        </p:tgtEl>
                                      </p:cBhvr>
                                      <p:by x="105000" y="105000"/>
                                    </p:animScale>
                                  </p:childTnLst>
                                </p:cTn>
                              </p:par>
                              <p:par>
                                <p:cTn id="66" presetID="6" presetClass="emph" presetSubtype="0" fill="hold" nodeType="withEffect">
                                  <p:stCondLst>
                                    <p:cond delay="500"/>
                                  </p:stCondLst>
                                  <p:childTnLst>
                                    <p:animScale>
                                      <p:cBhvr>
                                        <p:cTn id="67" dur="200" fill="hold"/>
                                        <p:tgtEl>
                                          <p:spTgt spid="94"/>
                                        </p:tgtEl>
                                      </p:cBhvr>
                                      <p:by x="95000" y="95000"/>
                                    </p:animScale>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p:stCondLst>
                              <p:cond delay="3500"/>
                            </p:stCondLst>
                            <p:childTnLst>
                              <p:par>
                                <p:cTn id="73" presetID="53" presetClass="entr" presetSubtype="16"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100" fill="hold"/>
                                        <p:tgtEl>
                                          <p:spTgt spid="82"/>
                                        </p:tgtEl>
                                        <p:attrNameLst>
                                          <p:attrName>ppt_w</p:attrName>
                                        </p:attrNameLst>
                                      </p:cBhvr>
                                      <p:tavLst>
                                        <p:tav tm="0">
                                          <p:val>
                                            <p:fltVal val="0"/>
                                          </p:val>
                                        </p:tav>
                                        <p:tav tm="100000">
                                          <p:val>
                                            <p:strVal val="#ppt_w"/>
                                          </p:val>
                                        </p:tav>
                                      </p:tavLst>
                                    </p:anim>
                                    <p:anim calcmode="lin" valueType="num">
                                      <p:cBhvr>
                                        <p:cTn id="76" dur="100" fill="hold"/>
                                        <p:tgtEl>
                                          <p:spTgt spid="82"/>
                                        </p:tgtEl>
                                        <p:attrNameLst>
                                          <p:attrName>ppt_h</p:attrName>
                                        </p:attrNameLst>
                                      </p:cBhvr>
                                      <p:tavLst>
                                        <p:tav tm="0">
                                          <p:val>
                                            <p:fltVal val="0"/>
                                          </p:val>
                                        </p:tav>
                                        <p:tav tm="100000">
                                          <p:val>
                                            <p:strVal val="#ppt_h"/>
                                          </p:val>
                                        </p:tav>
                                      </p:tavLst>
                                    </p:anim>
                                    <p:animEffect transition="in" filter="fade">
                                      <p:cBhvr>
                                        <p:cTn id="77" dur="100"/>
                                        <p:tgtEl>
                                          <p:spTgt spid="82"/>
                                        </p:tgtEl>
                                      </p:cBhvr>
                                    </p:animEffect>
                                  </p:childTnLst>
                                </p:cTn>
                              </p:par>
                              <p:par>
                                <p:cTn id="78" presetID="6" presetClass="emph" presetSubtype="0" fill="hold" nodeType="withEffect">
                                  <p:stCondLst>
                                    <p:cond delay="100"/>
                                  </p:stCondLst>
                                  <p:childTnLst>
                                    <p:animScale>
                                      <p:cBhvr>
                                        <p:cTn id="79" dur="100" fill="hold"/>
                                        <p:tgtEl>
                                          <p:spTgt spid="82"/>
                                        </p:tgtEl>
                                      </p:cBhvr>
                                      <p:by x="110000" y="110000"/>
                                    </p:animScale>
                                  </p:childTnLst>
                                </p:cTn>
                              </p:par>
                              <p:par>
                                <p:cTn id="80" presetID="6" presetClass="emph" presetSubtype="0" fill="hold" nodeType="withEffect">
                                  <p:stCondLst>
                                    <p:cond delay="200"/>
                                  </p:stCondLst>
                                  <p:childTnLst>
                                    <p:animScale>
                                      <p:cBhvr>
                                        <p:cTn id="81" dur="200" fill="hold"/>
                                        <p:tgtEl>
                                          <p:spTgt spid="82"/>
                                        </p:tgtEl>
                                      </p:cBhvr>
                                      <p:by x="90000" y="90000"/>
                                    </p:animScale>
                                  </p:childTnLst>
                                </p:cTn>
                              </p:par>
                              <p:par>
                                <p:cTn id="82" presetID="6" presetClass="emph" presetSubtype="0" fill="hold" nodeType="withEffect">
                                  <p:stCondLst>
                                    <p:cond delay="400"/>
                                  </p:stCondLst>
                                  <p:childTnLst>
                                    <p:animScale>
                                      <p:cBhvr>
                                        <p:cTn id="83" dur="100" fill="hold"/>
                                        <p:tgtEl>
                                          <p:spTgt spid="82"/>
                                        </p:tgtEl>
                                      </p:cBhvr>
                                      <p:by x="105000" y="105000"/>
                                    </p:animScale>
                                  </p:childTnLst>
                                </p:cTn>
                              </p:par>
                              <p:par>
                                <p:cTn id="84" presetID="6" presetClass="emph" presetSubtype="0" fill="hold" nodeType="withEffect">
                                  <p:stCondLst>
                                    <p:cond delay="500"/>
                                  </p:stCondLst>
                                  <p:childTnLst>
                                    <p:animScale>
                                      <p:cBhvr>
                                        <p:cTn id="85" dur="200" fill="hold"/>
                                        <p:tgtEl>
                                          <p:spTgt spid="82"/>
                                        </p:tgtEl>
                                      </p:cBhvr>
                                      <p:by x="95000" y="95000"/>
                                    </p:animScale>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p:cTn id="93" dur="100" fill="hold"/>
                                        <p:tgtEl>
                                          <p:spTgt spid="100"/>
                                        </p:tgtEl>
                                        <p:attrNameLst>
                                          <p:attrName>ppt_w</p:attrName>
                                        </p:attrNameLst>
                                      </p:cBhvr>
                                      <p:tavLst>
                                        <p:tav tm="0">
                                          <p:val>
                                            <p:fltVal val="0"/>
                                          </p:val>
                                        </p:tav>
                                        <p:tav tm="100000">
                                          <p:val>
                                            <p:strVal val="#ppt_w"/>
                                          </p:val>
                                        </p:tav>
                                      </p:tavLst>
                                    </p:anim>
                                    <p:anim calcmode="lin" valueType="num">
                                      <p:cBhvr>
                                        <p:cTn id="94" dur="100" fill="hold"/>
                                        <p:tgtEl>
                                          <p:spTgt spid="100"/>
                                        </p:tgtEl>
                                        <p:attrNameLst>
                                          <p:attrName>ppt_h</p:attrName>
                                        </p:attrNameLst>
                                      </p:cBhvr>
                                      <p:tavLst>
                                        <p:tav tm="0">
                                          <p:val>
                                            <p:fltVal val="0"/>
                                          </p:val>
                                        </p:tav>
                                        <p:tav tm="100000">
                                          <p:val>
                                            <p:strVal val="#ppt_h"/>
                                          </p:val>
                                        </p:tav>
                                      </p:tavLst>
                                    </p:anim>
                                    <p:animEffect transition="in" filter="fade">
                                      <p:cBhvr>
                                        <p:cTn id="95" dur="100"/>
                                        <p:tgtEl>
                                          <p:spTgt spid="100"/>
                                        </p:tgtEl>
                                      </p:cBhvr>
                                    </p:animEffect>
                                  </p:childTnLst>
                                </p:cTn>
                              </p:par>
                              <p:par>
                                <p:cTn id="96" presetID="6" presetClass="emph" presetSubtype="0" fill="hold" nodeType="withEffect">
                                  <p:stCondLst>
                                    <p:cond delay="100"/>
                                  </p:stCondLst>
                                  <p:childTnLst>
                                    <p:animScale>
                                      <p:cBhvr>
                                        <p:cTn id="97" dur="100" fill="hold"/>
                                        <p:tgtEl>
                                          <p:spTgt spid="100"/>
                                        </p:tgtEl>
                                      </p:cBhvr>
                                      <p:by x="110000" y="110000"/>
                                    </p:animScale>
                                  </p:childTnLst>
                                </p:cTn>
                              </p:par>
                              <p:par>
                                <p:cTn id="98" presetID="6" presetClass="emph" presetSubtype="0" fill="hold" nodeType="withEffect">
                                  <p:stCondLst>
                                    <p:cond delay="200"/>
                                  </p:stCondLst>
                                  <p:childTnLst>
                                    <p:animScale>
                                      <p:cBhvr>
                                        <p:cTn id="99" dur="200" fill="hold"/>
                                        <p:tgtEl>
                                          <p:spTgt spid="100"/>
                                        </p:tgtEl>
                                      </p:cBhvr>
                                      <p:by x="90000" y="90000"/>
                                    </p:animScale>
                                  </p:childTnLst>
                                </p:cTn>
                              </p:par>
                              <p:par>
                                <p:cTn id="100" presetID="6" presetClass="emph" presetSubtype="0" fill="hold" nodeType="withEffect">
                                  <p:stCondLst>
                                    <p:cond delay="400"/>
                                  </p:stCondLst>
                                  <p:childTnLst>
                                    <p:animScale>
                                      <p:cBhvr>
                                        <p:cTn id="101" dur="100" fill="hold"/>
                                        <p:tgtEl>
                                          <p:spTgt spid="100"/>
                                        </p:tgtEl>
                                      </p:cBhvr>
                                      <p:by x="105000" y="105000"/>
                                    </p:animScale>
                                  </p:childTnLst>
                                </p:cTn>
                              </p:par>
                              <p:par>
                                <p:cTn id="102" presetID="6" presetClass="emph" presetSubtype="0" fill="hold" nodeType="withEffect">
                                  <p:stCondLst>
                                    <p:cond delay="500"/>
                                  </p:stCondLst>
                                  <p:childTnLst>
                                    <p:animScale>
                                      <p:cBhvr>
                                        <p:cTn id="103" dur="200" fill="hold"/>
                                        <p:tgtEl>
                                          <p:spTgt spid="100"/>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left)">
                                      <p:cBhvr>
                                        <p:cTn id="107" dur="500"/>
                                        <p:tgtEl>
                                          <p:spTgt spid="99"/>
                                        </p:tgtEl>
                                      </p:cBhvr>
                                    </p:animEffect>
                                  </p:childTnLst>
                                </p:cTn>
                              </p:par>
                            </p:childTnLst>
                          </p:cTn>
                        </p:par>
                        <p:par>
                          <p:cTn id="108" fill="hold">
                            <p:stCondLst>
                              <p:cond delay="5500"/>
                            </p:stCondLst>
                            <p:childTnLst>
                              <p:par>
                                <p:cTn id="109" presetID="2" presetClass="entr" presetSubtype="8"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0-#ppt_w/2"/>
                                          </p:val>
                                        </p:tav>
                                        <p:tav tm="100000">
                                          <p:val>
                                            <p:strVal val="#ppt_x"/>
                                          </p:val>
                                        </p:tav>
                                      </p:tavLst>
                                    </p:anim>
                                    <p:anim calcmode="lin" valueType="num">
                                      <p:cBhvr additive="base">
                                        <p:cTn id="112" dur="500" fill="hold"/>
                                        <p:tgtEl>
                                          <p:spTgt spid="37"/>
                                        </p:tgtEl>
                                        <p:attrNameLst>
                                          <p:attrName>ppt_y</p:attrName>
                                        </p:attrNameLst>
                                      </p:cBhvr>
                                      <p:tavLst>
                                        <p:tav tm="0">
                                          <p:val>
                                            <p:strVal val="#ppt_y"/>
                                          </p:val>
                                        </p:tav>
                                        <p:tav tm="100000">
                                          <p:val>
                                            <p:strVal val="#ppt_y"/>
                                          </p:val>
                                        </p:tav>
                                      </p:tavLst>
                                    </p:anim>
                                  </p:childTnLst>
                                </p:cTn>
                              </p:par>
                            </p:childTnLst>
                          </p:cTn>
                        </p:par>
                        <p:par>
                          <p:cTn id="113" fill="hold">
                            <p:stCondLst>
                              <p:cond delay="6000"/>
                            </p:stCondLst>
                            <p:childTnLst>
                              <p:par>
                                <p:cTn id="114" presetID="26" presetClass="emph" presetSubtype="0" fill="hold" nodeType="afterEffect">
                                  <p:stCondLst>
                                    <p:cond delay="0"/>
                                  </p:stCondLst>
                                  <p:childTnLst>
                                    <p:animEffect transition="out" filter="fade">
                                      <p:cBhvr>
                                        <p:cTn id="115" dur="500" tmFilter="0, 0; .2, .5; .8, .5; 1, 0"/>
                                        <p:tgtEl>
                                          <p:spTgt spid="100"/>
                                        </p:tgtEl>
                                      </p:cBhvr>
                                    </p:animEffect>
                                    <p:animScale>
                                      <p:cBhvr>
                                        <p:cTn id="116" dur="250" autoRev="1" fill="hold"/>
                                        <p:tgtEl>
                                          <p:spTgt spid="100"/>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99"/>
                                        </p:tgtEl>
                                      </p:cBhvr>
                                    </p:animEffect>
                                    <p:animScale>
                                      <p:cBhvr>
                                        <p:cTn id="119" dur="250" autoRev="1" fill="hold"/>
                                        <p:tgtEl>
                                          <p:spTgt spid="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87" grpId="0"/>
      <p:bldP spid="93" grpId="0"/>
      <p:bldP spid="99" grpId="0"/>
      <p:bldP spid="99" grpId="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05</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组合 25"/>
          <p:cNvGrpSpPr/>
          <p:nvPr/>
        </p:nvGrpSpPr>
        <p:grpSpPr bwMode="auto">
          <a:xfrm>
            <a:off x="4056824" y="828916"/>
            <a:ext cx="2552223" cy="2469703"/>
            <a:chOff x="3792217" y="1160192"/>
            <a:chExt cx="2713480" cy="2592289"/>
          </a:xfrm>
        </p:grpSpPr>
        <p:grpSp>
          <p:nvGrpSpPr>
            <p:cNvPr id="6" name="组合 26"/>
            <p:cNvGrpSpPr/>
            <p:nvPr/>
          </p:nvGrpSpPr>
          <p:grpSpPr bwMode="auto">
            <a:xfrm>
              <a:off x="3852813" y="1160192"/>
              <a:ext cx="2592288" cy="2592289"/>
              <a:chOff x="3091333" y="1182834"/>
              <a:chExt cx="3298687" cy="3298688"/>
            </a:xfrm>
          </p:grpSpPr>
          <p:sp>
            <p:nvSpPr>
              <p:cNvPr id="8" name="椭圆 7"/>
              <p:cNvSpPr/>
              <p:nvPr/>
            </p:nvSpPr>
            <p:spPr>
              <a:xfrm>
                <a:off x="3452657" y="1540378"/>
                <a:ext cx="2586141" cy="25836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p>
            </p:txBody>
          </p:sp>
          <p:grpSp>
            <p:nvGrpSpPr>
              <p:cNvPr id="9"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0" name="同心圆 9"/>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endParaRPr>
                </a:p>
              </p:txBody>
            </p:sp>
            <p:sp>
              <p:nvSpPr>
                <p:cNvPr id="11" name="同心圆 10"/>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endParaRPr>
                </a:p>
              </p:txBody>
            </p:sp>
          </p:grpSp>
        </p:grpSp>
        <p:sp>
          <p:nvSpPr>
            <p:cNvPr id="7"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400" b="1" dirty="0">
                  <a:solidFill>
                    <a:srgbClr val="F8F8F8"/>
                  </a:solidFill>
                  <a:latin typeface="微软雅黑" panose="020B0503020204020204" pitchFamily="34" charset="-122"/>
                  <a:ea typeface="微软雅黑" panose="020B0503020204020204" pitchFamily="34" charset="-122"/>
                </a:rPr>
                <a:t>① </a:t>
              </a:r>
              <a:endParaRPr lang="en-US" altLang="zh-CN" sz="34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300" b="1" dirty="0">
                  <a:solidFill>
                    <a:srgbClr val="F8F8F8"/>
                  </a:solidFill>
                  <a:latin typeface="微软雅黑" panose="020B0503020204020204" pitchFamily="34" charset="-122"/>
                  <a:ea typeface="微软雅黑" panose="020B0503020204020204" pitchFamily="34" charset="-122"/>
                </a:rPr>
                <a:t>您的标题</a:t>
              </a:r>
              <a:endParaRPr lang="zh-CN" altLang="en-US" sz="2300" b="1" dirty="0">
                <a:solidFill>
                  <a:srgbClr val="F8F8F8"/>
                </a:solidFill>
                <a:ea typeface="微软雅黑" panose="020B0503020204020204" pitchFamily="34" charset="-122"/>
              </a:endParaRPr>
            </a:p>
          </p:txBody>
        </p:sp>
      </p:grpSp>
      <p:grpSp>
        <p:nvGrpSpPr>
          <p:cNvPr id="12" name="组合 32"/>
          <p:cNvGrpSpPr/>
          <p:nvPr/>
        </p:nvGrpSpPr>
        <p:grpSpPr bwMode="auto">
          <a:xfrm>
            <a:off x="2939761" y="2571168"/>
            <a:ext cx="2053427" cy="1987256"/>
            <a:chOff x="3792217" y="1160192"/>
            <a:chExt cx="2713479" cy="2592289"/>
          </a:xfrm>
        </p:grpSpPr>
        <p:grpSp>
          <p:nvGrpSpPr>
            <p:cNvPr id="13" name="组合 33"/>
            <p:cNvGrpSpPr/>
            <p:nvPr/>
          </p:nvGrpSpPr>
          <p:grpSpPr bwMode="auto">
            <a:xfrm>
              <a:off x="3852813" y="1160192"/>
              <a:ext cx="2592288" cy="2592289"/>
              <a:chOff x="3091333" y="1182834"/>
              <a:chExt cx="3298687" cy="3298688"/>
            </a:xfrm>
          </p:grpSpPr>
          <p:sp>
            <p:nvSpPr>
              <p:cNvPr id="15" name="椭圆 14"/>
              <p:cNvSpPr/>
              <p:nvPr/>
            </p:nvSpPr>
            <p:spPr>
              <a:xfrm>
                <a:off x="3453686" y="1539313"/>
                <a:ext cx="2584025" cy="25857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accent4"/>
                  </a:solidFill>
                </a:endParaRPr>
              </a:p>
            </p:txBody>
          </p:sp>
          <p:grpSp>
            <p:nvGrpSpPr>
              <p:cNvPr id="16"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7" name="同心圆 1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endParaRPr>
                </a:p>
              </p:txBody>
            </p:sp>
            <p:sp>
              <p:nvSpPr>
                <p:cNvPr id="18" name="同心圆 17"/>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endParaRPr>
                </a:p>
              </p:txBody>
            </p:sp>
          </p:grpSp>
        </p:grpSp>
        <p:sp>
          <p:nvSpPr>
            <p:cNvPr id="14" name="矩形 34"/>
            <p:cNvSpPr>
              <a:spLocks noChangeArrowheads="1"/>
            </p:cNvSpPr>
            <p:nvPr/>
          </p:nvSpPr>
          <p:spPr bwMode="auto">
            <a:xfrm>
              <a:off x="3792217" y="1695707"/>
              <a:ext cx="2713479" cy="124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00" b="1" dirty="0">
                  <a:solidFill>
                    <a:srgbClr val="F8F8F8"/>
                  </a:solidFill>
                  <a:latin typeface="微软雅黑" panose="020B0503020204020204" pitchFamily="34" charset="-122"/>
                  <a:ea typeface="微软雅黑" panose="020B0503020204020204" pitchFamily="34" charset="-122"/>
                </a:rPr>
                <a:t>② </a:t>
              </a:r>
              <a:endParaRPr lang="en-US" altLang="zh-CN" sz="2600"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700" b="1" dirty="0">
                  <a:solidFill>
                    <a:srgbClr val="F8F8F8"/>
                  </a:solidFill>
                  <a:latin typeface="微软雅黑" panose="020B0503020204020204" pitchFamily="34" charset="-122"/>
                  <a:ea typeface="微软雅黑" panose="020B0503020204020204" pitchFamily="34" charset="-122"/>
                </a:rPr>
                <a:t>您的标题</a:t>
              </a:r>
              <a:endParaRPr lang="zh-CN" altLang="en-US" sz="1700" b="1" dirty="0">
                <a:solidFill>
                  <a:srgbClr val="F8F8F8"/>
                </a:solidFill>
                <a:ea typeface="微软雅黑" panose="020B0503020204020204" pitchFamily="34" charset="-122"/>
              </a:endParaRPr>
            </a:p>
          </p:txBody>
        </p:sp>
      </p:grpSp>
      <p:grpSp>
        <p:nvGrpSpPr>
          <p:cNvPr id="19" name="组合 39"/>
          <p:cNvGrpSpPr/>
          <p:nvPr/>
        </p:nvGrpSpPr>
        <p:grpSpPr bwMode="auto">
          <a:xfrm>
            <a:off x="2684389" y="1250868"/>
            <a:ext cx="1696504" cy="1639411"/>
            <a:chOff x="3792217" y="1160192"/>
            <a:chExt cx="2713479" cy="2592289"/>
          </a:xfrm>
        </p:grpSpPr>
        <p:grpSp>
          <p:nvGrpSpPr>
            <p:cNvPr id="20" name="组合 62"/>
            <p:cNvGrpSpPr/>
            <p:nvPr/>
          </p:nvGrpSpPr>
          <p:grpSpPr bwMode="auto">
            <a:xfrm>
              <a:off x="3852813" y="1160192"/>
              <a:ext cx="2592288" cy="2592289"/>
              <a:chOff x="3091333" y="1182834"/>
              <a:chExt cx="3298687" cy="3298688"/>
            </a:xfrm>
          </p:grpSpPr>
          <p:sp>
            <p:nvSpPr>
              <p:cNvPr id="22" name="椭圆 21"/>
              <p:cNvSpPr/>
              <p:nvPr/>
            </p:nvSpPr>
            <p:spPr>
              <a:xfrm>
                <a:off x="3451916" y="1538872"/>
                <a:ext cx="2586637" cy="25866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p>
            </p:txBody>
          </p:sp>
          <p:grpSp>
            <p:nvGrpSpPr>
              <p:cNvPr id="23"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4" name="同心圆 2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endParaRPr>
                </a:p>
              </p:txBody>
            </p:sp>
            <p:sp>
              <p:nvSpPr>
                <p:cNvPr id="25" name="同心圆 24"/>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endParaRPr>
                </a:p>
              </p:txBody>
            </p:sp>
          </p:grpSp>
        </p:grpSp>
        <p:sp>
          <p:nvSpPr>
            <p:cNvPr id="21"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00" b="1">
                  <a:solidFill>
                    <a:srgbClr val="F8F8F8"/>
                  </a:solidFill>
                  <a:latin typeface="微软雅黑" panose="020B0503020204020204" pitchFamily="34" charset="-122"/>
                  <a:ea typeface="微软雅黑" panose="020B0503020204020204" pitchFamily="34" charset="-122"/>
                </a:rPr>
                <a:t>③ </a:t>
              </a:r>
              <a:endParaRPr lang="en-US" altLang="zh-CN" sz="2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700" b="1">
                  <a:solidFill>
                    <a:srgbClr val="F8F8F8"/>
                  </a:solidFill>
                  <a:latin typeface="微软雅黑" panose="020B0503020204020204" pitchFamily="34" charset="-122"/>
                  <a:ea typeface="微软雅黑" panose="020B0503020204020204" pitchFamily="34" charset="-122"/>
                </a:rPr>
                <a:t>您的标题</a:t>
              </a:r>
              <a:endParaRPr lang="zh-CN" altLang="en-US" sz="1700" b="1">
                <a:solidFill>
                  <a:srgbClr val="F8F8F8"/>
                </a:solidFill>
                <a:ea typeface="微软雅黑" panose="020B0503020204020204" pitchFamily="34" charset="-122"/>
              </a:endParaRPr>
            </a:p>
          </p:txBody>
        </p:sp>
      </p:grpSp>
      <p:sp>
        <p:nvSpPr>
          <p:cNvPr id="26" name="矩形 25"/>
          <p:cNvSpPr/>
          <p:nvPr/>
        </p:nvSpPr>
        <p:spPr>
          <a:xfrm>
            <a:off x="5000654" y="3847609"/>
            <a:ext cx="3166010" cy="1155452"/>
          </a:xfrm>
          <a:prstGeom prst="rect">
            <a:avLst/>
          </a:prstGeom>
        </p:spPr>
        <p:txBody>
          <a:bodyPr lIns="86402" tIns="43201" rIns="86402" bIns="43201">
            <a:spAutoFit/>
          </a:bodyPr>
          <a:lstStyle/>
          <a:p>
            <a:pPr defTabSz="914400" fontAlgn="auto">
              <a:lnSpc>
                <a:spcPct val="130000"/>
              </a:lnSpc>
              <a:spcBef>
                <a:spcPts val="0"/>
              </a:spcBef>
              <a:spcAft>
                <a:spcPts val="0"/>
              </a:spcAft>
              <a:defRPr/>
            </a:pPr>
            <a:r>
              <a:rPr lang="zh-CN" altLang="en-US" sz="1700" dirty="0">
                <a:solidFill>
                  <a:schemeClr val="tx1">
                    <a:lumMod val="95000"/>
                    <a:lumOff val="5000"/>
                  </a:schemeClr>
                </a:solidFill>
                <a:latin typeface="微软雅黑" panose="020B0503020204020204" pitchFamily="34" charset="-122"/>
                <a:ea typeface="微软雅黑" panose="020B0503020204020204" pitchFamily="34" charset="-122"/>
              </a:rPr>
              <a:t>单击填加标题</a:t>
            </a:r>
            <a:endParaRPr lang="en-US" altLang="zh-CN" sz="1700" dirty="0">
              <a:solidFill>
                <a:schemeClr val="tx1">
                  <a:lumMod val="95000"/>
                  <a:lumOff val="5000"/>
                </a:schemeClr>
              </a:solidFill>
              <a:latin typeface="微软雅黑" panose="020B0503020204020204" pitchFamily="34" charset="-122"/>
              <a:ea typeface="微软雅黑" panose="020B0503020204020204" pitchFamily="34" charset="-122"/>
            </a:endParaRPr>
          </a:p>
          <a:p>
            <a:pPr defTabSz="914400" fontAlgn="auto">
              <a:lnSpc>
                <a:spcPct val="13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14400" fontAlgn="auto">
              <a:lnSpc>
                <a:spcPct val="130000"/>
              </a:lnSpc>
              <a:spcBef>
                <a:spcPts val="0"/>
              </a:spcBef>
              <a:spcAft>
                <a:spcPts val="0"/>
              </a:spcAft>
              <a:defRPr/>
            </a:pPr>
            <a:endPar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609048" y="1488311"/>
            <a:ext cx="2302824" cy="1383820"/>
          </a:xfrm>
          <a:prstGeom prst="rect">
            <a:avLst/>
          </a:prstGeom>
        </p:spPr>
        <p:txBody>
          <a:bodyPr lIns="86402" tIns="43201" rIns="86402" bIns="43201">
            <a:spAutoFit/>
          </a:bodyPr>
          <a:lstStyle/>
          <a:p>
            <a:pPr defTabSz="914400" fontAlgn="auto">
              <a:lnSpc>
                <a:spcPct val="130000"/>
              </a:lnSpc>
              <a:spcBef>
                <a:spcPts val="0"/>
              </a:spcBef>
              <a:spcAft>
                <a:spcPts val="0"/>
              </a:spcAft>
              <a:defRPr/>
            </a:pPr>
            <a:r>
              <a:rPr lang="zh-CN" altLang="en-US" sz="1700" dirty="0">
                <a:solidFill>
                  <a:schemeClr val="tx1">
                    <a:lumMod val="95000"/>
                    <a:lumOff val="5000"/>
                  </a:schemeClr>
                </a:solidFill>
                <a:latin typeface="微软雅黑" panose="020B0503020204020204" pitchFamily="34" charset="-122"/>
                <a:ea typeface="微软雅黑" panose="020B0503020204020204" pitchFamily="34" charset="-122"/>
              </a:rPr>
              <a:t>单击填加标题</a:t>
            </a:r>
            <a:endParaRPr lang="en-US" altLang="zh-CN" sz="1700" dirty="0">
              <a:solidFill>
                <a:schemeClr val="tx1">
                  <a:lumMod val="95000"/>
                  <a:lumOff val="5000"/>
                </a:schemeClr>
              </a:solidFill>
              <a:latin typeface="微软雅黑" panose="020B0503020204020204" pitchFamily="34" charset="-122"/>
              <a:ea typeface="微软雅黑" panose="020B0503020204020204" pitchFamily="34" charset="-122"/>
            </a:endParaRPr>
          </a:p>
          <a:p>
            <a:pPr defTabSz="914400" fontAlgn="auto">
              <a:lnSpc>
                <a:spcPct val="13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14400" fontAlgn="auto">
              <a:lnSpc>
                <a:spcPct val="130000"/>
              </a:lnSpc>
              <a:spcBef>
                <a:spcPts val="0"/>
              </a:spcBef>
              <a:spcAft>
                <a:spcPts val="0"/>
              </a:spcAft>
              <a:defRPr/>
            </a:pPr>
            <a:endPar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11491" y="2258108"/>
            <a:ext cx="2304318" cy="1383819"/>
          </a:xfrm>
          <a:prstGeom prst="rect">
            <a:avLst/>
          </a:prstGeom>
        </p:spPr>
        <p:txBody>
          <a:bodyPr lIns="86402" tIns="43201" rIns="86402" bIns="43201">
            <a:spAutoFit/>
          </a:bodyPr>
          <a:lstStyle/>
          <a:p>
            <a:pPr defTabSz="914400" fontAlgn="auto">
              <a:lnSpc>
                <a:spcPct val="130000"/>
              </a:lnSpc>
              <a:spcBef>
                <a:spcPts val="0"/>
              </a:spcBef>
              <a:spcAft>
                <a:spcPts val="0"/>
              </a:spcAft>
              <a:defRPr/>
            </a:pPr>
            <a:r>
              <a:rPr lang="zh-CN" altLang="en-US" sz="1700" dirty="0">
                <a:solidFill>
                  <a:schemeClr val="tx1">
                    <a:lumMod val="95000"/>
                    <a:lumOff val="5000"/>
                  </a:schemeClr>
                </a:solidFill>
                <a:latin typeface="微软雅黑" panose="020B0503020204020204" pitchFamily="34" charset="-122"/>
                <a:ea typeface="微软雅黑" panose="020B0503020204020204" pitchFamily="34" charset="-122"/>
              </a:rPr>
              <a:t>单击填加标题</a:t>
            </a:r>
            <a:endParaRPr lang="en-US" altLang="zh-CN" sz="1700" dirty="0">
              <a:solidFill>
                <a:schemeClr val="tx1">
                  <a:lumMod val="95000"/>
                  <a:lumOff val="5000"/>
                </a:schemeClr>
              </a:solidFill>
              <a:latin typeface="微软雅黑" panose="020B0503020204020204" pitchFamily="34" charset="-122"/>
              <a:ea typeface="微软雅黑" panose="020B0503020204020204" pitchFamily="34" charset="-122"/>
            </a:endParaRPr>
          </a:p>
          <a:p>
            <a:pPr defTabSz="914400" fontAlgn="auto">
              <a:lnSpc>
                <a:spcPct val="130000"/>
              </a:lnSpc>
              <a:spcBef>
                <a:spcPts val="0"/>
              </a:spcBef>
              <a:spcAft>
                <a:spcPts val="0"/>
              </a:spcAft>
              <a:defRPr/>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14400" fontAlgn="auto">
              <a:lnSpc>
                <a:spcPct val="130000"/>
              </a:lnSpc>
              <a:spcBef>
                <a:spcPts val="0"/>
              </a:spcBef>
              <a:spcAft>
                <a:spcPts val="0"/>
              </a:spcAft>
              <a:defRPr/>
            </a:pPr>
            <a:endPar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3" presetClass="entr" presetSubtype="3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6*min(max(#ppt_w*#ppt_h,.3),1)-7.4)/-.7*#ppt_w"/>
                                          </p:val>
                                        </p:tav>
                                        <p:tav tm="100000">
                                          <p:val>
                                            <p:strVal val="#ppt_w"/>
                                          </p:val>
                                        </p:tav>
                                      </p:tavLst>
                                    </p:anim>
                                    <p:anim calcmode="lin" valueType="num">
                                      <p:cBhvr>
                                        <p:cTn id="24" dur="500" fill="hold"/>
                                        <p:tgtEl>
                                          <p:spTgt spid="5"/>
                                        </p:tgtEl>
                                        <p:attrNameLst>
                                          <p:attrName>ppt_h</p:attrName>
                                        </p:attrNameLst>
                                      </p:cBhvr>
                                      <p:tavLst>
                                        <p:tav tm="0">
                                          <p:val>
                                            <p:strVal val="(6*min(max(#ppt_w*#ppt_h,.3),1)-7.4)/-.7*#ppt_h"/>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1779"/>
                            </p:stCondLst>
                            <p:childTnLst>
                              <p:par>
                                <p:cTn id="28" presetID="23" presetClass="entr" presetSubtype="3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6*min(max(#ppt_w*#ppt_h,.3),1)-7.4)/-.7*#ppt_w"/>
                                          </p:val>
                                        </p:tav>
                                        <p:tav tm="100000">
                                          <p:val>
                                            <p:strVal val="#ppt_w"/>
                                          </p:val>
                                        </p:tav>
                                      </p:tavLst>
                                    </p:anim>
                                    <p:anim calcmode="lin" valueType="num">
                                      <p:cBhvr>
                                        <p:cTn id="31" dur="500" fill="hold"/>
                                        <p:tgtEl>
                                          <p:spTgt spid="12"/>
                                        </p:tgtEl>
                                        <p:attrNameLst>
                                          <p:attrName>ppt_h</p:attrName>
                                        </p:attrNameLst>
                                      </p:cBhvr>
                                      <p:tavLst>
                                        <p:tav tm="0">
                                          <p:val>
                                            <p:strVal val="(6*min(max(#ppt_w*#ppt_h,.3),1)-7.4)/-.7*#ppt_h"/>
                                          </p:val>
                                        </p:tav>
                                        <p:tav tm="100000">
                                          <p:val>
                                            <p:strVal val="#ppt_h"/>
                                          </p:val>
                                        </p:tav>
                                      </p:tavLst>
                                    </p:anim>
                                    <p:anim calcmode="lin" valueType="num">
                                      <p:cBhvr>
                                        <p:cTn id="32" dur="500" fill="hold"/>
                                        <p:tgtEl>
                                          <p:spTgt spid="12"/>
                                        </p:tgtEl>
                                        <p:attrNameLst>
                                          <p:attrName>ppt_x</p:attrName>
                                        </p:attrNameLst>
                                      </p:cBhvr>
                                      <p:tavLst>
                                        <p:tav tm="0">
                                          <p:val>
                                            <p:fltVal val="0.5"/>
                                          </p:val>
                                        </p:tav>
                                        <p:tav tm="100000">
                                          <p:val>
                                            <p:strVal val="#ppt_x"/>
                                          </p:val>
                                        </p:tav>
                                      </p:tavLst>
                                    </p:anim>
                                    <p:anim calcmode="lin" valueType="num">
                                      <p:cBhvr>
                                        <p:cTn id="33"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2279"/>
                            </p:stCondLst>
                            <p:childTnLst>
                              <p:par>
                                <p:cTn id="35" presetID="23" presetClass="entr" presetSubtype="3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strVal val="(6*min(max(#ppt_w*#ppt_h,.3),1)-7.4)/-.7*#ppt_w"/>
                                          </p:val>
                                        </p:tav>
                                        <p:tav tm="100000">
                                          <p:val>
                                            <p:strVal val="#ppt_w"/>
                                          </p:val>
                                        </p:tav>
                                      </p:tavLst>
                                    </p:anim>
                                    <p:anim calcmode="lin" valueType="num">
                                      <p:cBhvr>
                                        <p:cTn id="38" dur="500" fill="hold"/>
                                        <p:tgtEl>
                                          <p:spTgt spid="19"/>
                                        </p:tgtEl>
                                        <p:attrNameLst>
                                          <p:attrName>ppt_h</p:attrName>
                                        </p:attrNameLst>
                                      </p:cBhvr>
                                      <p:tavLst>
                                        <p:tav tm="0">
                                          <p:val>
                                            <p:strVal val="(6*min(max(#ppt_w*#ppt_h,.3),1)-7.4)/-.7*#ppt_h"/>
                                          </p:val>
                                        </p:tav>
                                        <p:tav tm="100000">
                                          <p:val>
                                            <p:strVal val="#ppt_h"/>
                                          </p:val>
                                        </p:tav>
                                      </p:tavLst>
                                    </p:anim>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2779"/>
                            </p:stCondLst>
                            <p:childTnLst>
                              <p:par>
                                <p:cTn id="42" presetID="2" presetClass="entr" presetSubtype="6"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1+#ppt_w/2"/>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0-#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05</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组合 4"/>
          <p:cNvGrpSpPr/>
          <p:nvPr/>
        </p:nvGrpSpPr>
        <p:grpSpPr>
          <a:xfrm>
            <a:off x="6012160" y="3334479"/>
            <a:ext cx="715109" cy="715108"/>
            <a:chOff x="680580" y="1491630"/>
            <a:chExt cx="1479184" cy="1479182"/>
          </a:xfrm>
        </p:grpSpPr>
        <p:grpSp>
          <p:nvGrpSpPr>
            <p:cNvPr id="6" name="组合 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012160" y="1500453"/>
            <a:ext cx="715109" cy="715108"/>
            <a:chOff x="680580" y="1491630"/>
            <a:chExt cx="1479184" cy="1479182"/>
          </a:xfrm>
        </p:grpSpPr>
        <p:grpSp>
          <p:nvGrpSpPr>
            <p:cNvPr id="11" name="组合 1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512752" y="3331015"/>
            <a:ext cx="715109" cy="715108"/>
            <a:chOff x="680580" y="1491630"/>
            <a:chExt cx="1479184" cy="1479182"/>
          </a:xfrm>
        </p:grpSpPr>
        <p:grpSp>
          <p:nvGrpSpPr>
            <p:cNvPr id="16" name="组合 1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21" name="Freeform 47"/>
          <p:cNvSpPr/>
          <p:nvPr/>
        </p:nvSpPr>
        <p:spPr bwMode="auto">
          <a:xfrm>
            <a:off x="3480607" y="2469693"/>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mn-ea"/>
            </a:endParaRPr>
          </a:p>
        </p:txBody>
      </p:sp>
      <p:grpSp>
        <p:nvGrpSpPr>
          <p:cNvPr id="22" name="Group 126"/>
          <p:cNvGrpSpPr/>
          <p:nvPr/>
        </p:nvGrpSpPr>
        <p:grpSpPr>
          <a:xfrm>
            <a:off x="2694782" y="3503977"/>
            <a:ext cx="369956" cy="347622"/>
            <a:chOff x="3175" y="-1587"/>
            <a:chExt cx="1209675" cy="1136651"/>
          </a:xfrm>
          <a:solidFill>
            <a:srgbClr val="C00000"/>
          </a:solidFill>
        </p:grpSpPr>
        <p:sp>
          <p:nvSpPr>
            <p:cNvPr id="23"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2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2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26" name="Group 135"/>
          <p:cNvGrpSpPr/>
          <p:nvPr/>
        </p:nvGrpSpPr>
        <p:grpSpPr>
          <a:xfrm>
            <a:off x="6188712" y="3565045"/>
            <a:ext cx="368538" cy="253976"/>
            <a:chOff x="3175" y="4763"/>
            <a:chExt cx="3130550" cy="2157412"/>
          </a:xfrm>
          <a:solidFill>
            <a:srgbClr val="C00000"/>
          </a:solidFill>
        </p:grpSpPr>
        <p:sp>
          <p:nvSpPr>
            <p:cNvPr id="27"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2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2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3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3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32" name="Freeform 73"/>
          <p:cNvSpPr/>
          <p:nvPr/>
        </p:nvSpPr>
        <p:spPr bwMode="auto">
          <a:xfrm>
            <a:off x="6220815" y="1706249"/>
            <a:ext cx="304654" cy="303517"/>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C00000"/>
          </a:solidFill>
          <a:ln>
            <a:noFill/>
          </a:ln>
        </p:spPr>
        <p:txBody>
          <a:bodyPr vert="horz" wrap="square" lIns="68580" tIns="34290" rIns="68580" bIns="34290" numCol="1" anchor="t" anchorCtr="0" compatLnSpc="1"/>
          <a:lstStyle/>
          <a:p>
            <a:endParaRPr lang="id-ID">
              <a:latin typeface="+mn-ea"/>
            </a:endParaRPr>
          </a:p>
        </p:txBody>
      </p:sp>
      <p:grpSp>
        <p:nvGrpSpPr>
          <p:cNvPr id="33" name="组合 32"/>
          <p:cNvGrpSpPr/>
          <p:nvPr/>
        </p:nvGrpSpPr>
        <p:grpSpPr>
          <a:xfrm>
            <a:off x="2506734" y="1594206"/>
            <a:ext cx="715109" cy="715108"/>
            <a:chOff x="680580" y="1491630"/>
            <a:chExt cx="1479184" cy="1479182"/>
          </a:xfrm>
        </p:grpSpPr>
        <p:grpSp>
          <p:nvGrpSpPr>
            <p:cNvPr id="34" name="组合 3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38" name="Freeform 55"/>
          <p:cNvSpPr/>
          <p:nvPr/>
        </p:nvSpPr>
        <p:spPr bwMode="auto">
          <a:xfrm>
            <a:off x="2696032" y="1709674"/>
            <a:ext cx="309119" cy="383084"/>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rgbClr val="C00000"/>
          </a:solidFill>
          <a:ln>
            <a:noFill/>
          </a:ln>
        </p:spPr>
        <p:txBody>
          <a:bodyPr vert="horz" wrap="square" lIns="68580" tIns="34290" rIns="68580" bIns="34290" numCol="1" anchor="t" anchorCtr="0" compatLnSpc="1"/>
          <a:lstStyle/>
          <a:p>
            <a:endParaRPr lang="id-ID">
              <a:latin typeface="+mn-ea"/>
            </a:endParaRPr>
          </a:p>
        </p:txBody>
      </p:sp>
      <p:sp>
        <p:nvSpPr>
          <p:cNvPr id="39" name="TextBox 38"/>
          <p:cNvSpPr txBox="1"/>
          <p:nvPr/>
        </p:nvSpPr>
        <p:spPr>
          <a:xfrm>
            <a:off x="899592" y="3173854"/>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C00000"/>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rgbClr val="C00000"/>
              </a:solidFill>
              <a:latin typeface="微软雅黑" panose="020B0503020204020204" pitchFamily="34" charset="-122"/>
              <a:ea typeface="微软雅黑" panose="020B0503020204020204" pitchFamily="34" charset="-122"/>
              <a:cs typeface="Calibri" panose="020F0502020204030204"/>
            </a:endParaRPr>
          </a:p>
        </p:txBody>
      </p:sp>
      <p:sp>
        <p:nvSpPr>
          <p:cNvPr id="40" name="TextBox 39"/>
          <p:cNvSpPr txBox="1"/>
          <p:nvPr/>
        </p:nvSpPr>
        <p:spPr>
          <a:xfrm>
            <a:off x="755576" y="34780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a:endParaRPr>
          </a:p>
        </p:txBody>
      </p:sp>
      <p:sp>
        <p:nvSpPr>
          <p:cNvPr id="41" name="TextBox 40"/>
          <p:cNvSpPr txBox="1"/>
          <p:nvPr/>
        </p:nvSpPr>
        <p:spPr>
          <a:xfrm>
            <a:off x="931459" y="1445662"/>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C00000"/>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rgbClr val="C00000"/>
              </a:solidFill>
              <a:latin typeface="微软雅黑" panose="020B0503020204020204" pitchFamily="34" charset="-122"/>
              <a:ea typeface="微软雅黑" panose="020B0503020204020204" pitchFamily="34" charset="-122"/>
              <a:cs typeface="Calibri" panose="020F0502020204030204"/>
            </a:endParaRPr>
          </a:p>
        </p:txBody>
      </p:sp>
      <p:sp>
        <p:nvSpPr>
          <p:cNvPr id="42" name="TextBox 41"/>
          <p:cNvSpPr txBox="1"/>
          <p:nvPr/>
        </p:nvSpPr>
        <p:spPr>
          <a:xfrm>
            <a:off x="755576" y="174986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a:endParaRPr>
          </a:p>
        </p:txBody>
      </p:sp>
      <p:sp>
        <p:nvSpPr>
          <p:cNvPr id="43" name="TextBox 42"/>
          <p:cNvSpPr txBox="1"/>
          <p:nvPr/>
        </p:nvSpPr>
        <p:spPr>
          <a:xfrm>
            <a:off x="6372107" y="1388083"/>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C00000"/>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rgbClr val="C00000"/>
              </a:solidFill>
              <a:latin typeface="微软雅黑" panose="020B0503020204020204" pitchFamily="34" charset="-122"/>
              <a:ea typeface="微软雅黑" panose="020B0503020204020204" pitchFamily="34" charset="-122"/>
              <a:cs typeface="Calibri" panose="020F0502020204030204"/>
            </a:endParaRPr>
          </a:p>
        </p:txBody>
      </p:sp>
      <p:sp>
        <p:nvSpPr>
          <p:cNvPr id="44" name="TextBox 43"/>
          <p:cNvSpPr txBox="1"/>
          <p:nvPr/>
        </p:nvSpPr>
        <p:spPr>
          <a:xfrm>
            <a:off x="6874985" y="169228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a:endParaRPr>
          </a:p>
        </p:txBody>
      </p:sp>
      <p:sp>
        <p:nvSpPr>
          <p:cNvPr id="45" name="TextBox 44"/>
          <p:cNvSpPr txBox="1"/>
          <p:nvPr/>
        </p:nvSpPr>
        <p:spPr>
          <a:xfrm>
            <a:off x="6393390" y="3188283"/>
            <a:ext cx="1807998" cy="292388"/>
          </a:xfrm>
          <a:prstGeom prst="rect">
            <a:avLst/>
          </a:prstGeom>
          <a:noFill/>
        </p:spPr>
        <p:txBody>
          <a:bodyPr wrap="square" lIns="0" rIns="0" bIns="0" rtlCol="0">
            <a:spAutoFit/>
          </a:bodyPr>
          <a:lstStyle/>
          <a:p>
            <a:pPr algn="ctr">
              <a:tabLst>
                <a:tab pos="1025525" algn="l"/>
              </a:tabLst>
            </a:pPr>
            <a:r>
              <a:rPr lang="zh-CN" altLang="en-US" sz="1600" b="1" dirty="0">
                <a:solidFill>
                  <a:srgbClr val="C00000"/>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rgbClr val="C00000"/>
              </a:solidFill>
              <a:latin typeface="微软雅黑" panose="020B0503020204020204" pitchFamily="34" charset="-122"/>
              <a:ea typeface="微软雅黑" panose="020B0503020204020204" pitchFamily="34" charset="-122"/>
              <a:cs typeface="Calibri" panose="020F0502020204030204"/>
            </a:endParaRPr>
          </a:p>
        </p:txBody>
      </p:sp>
      <p:sp>
        <p:nvSpPr>
          <p:cNvPr id="46" name="TextBox 45"/>
          <p:cNvSpPr txBox="1"/>
          <p:nvPr/>
        </p:nvSpPr>
        <p:spPr>
          <a:xfrm>
            <a:off x="6857781" y="349248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47" name="组合 46"/>
          <p:cNvGrpSpPr/>
          <p:nvPr/>
        </p:nvGrpSpPr>
        <p:grpSpPr>
          <a:xfrm>
            <a:off x="3707904" y="1759162"/>
            <a:ext cx="2011893" cy="201189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4045398" y="2405069"/>
            <a:ext cx="1400809"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00" b="1" dirty="0">
                <a:solidFill>
                  <a:srgbClr val="C00000"/>
                </a:solidFill>
              </a:rPr>
              <a:t>标题</a:t>
            </a:r>
            <a:endParaRPr lang="en-US" altLang="zh-CN" sz="2800" b="1" dirty="0">
              <a:solidFill>
                <a:srgbClr val="C00000"/>
              </a:solidFill>
            </a:endParaRPr>
          </a:p>
          <a:p>
            <a:pPr algn="ctr">
              <a:lnSpc>
                <a:spcPct val="100000"/>
              </a:lnSpc>
            </a:pPr>
            <a:r>
              <a:rPr lang="zh-CN" altLang="en-US" sz="2800" b="1" dirty="0">
                <a:solidFill>
                  <a:srgbClr val="C00000"/>
                </a:solidFill>
              </a:rPr>
              <a:t>内容</a:t>
            </a:r>
            <a:endParaRPr lang="en-US" altLang="zh-CN" sz="28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42"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500"/>
                                        <p:tgtEl>
                                          <p:spTgt spid="47"/>
                                        </p:tgtEl>
                                      </p:cBhvr>
                                    </p:animEffect>
                                    <p:anim calcmode="lin" valueType="num">
                                      <p:cBhvr>
                                        <p:cTn id="24" dur="1500" fill="hold"/>
                                        <p:tgtEl>
                                          <p:spTgt spid="47"/>
                                        </p:tgtEl>
                                        <p:attrNameLst>
                                          <p:attrName>ppt_x</p:attrName>
                                        </p:attrNameLst>
                                      </p:cBhvr>
                                      <p:tavLst>
                                        <p:tav tm="0">
                                          <p:val>
                                            <p:strVal val="#ppt_x"/>
                                          </p:val>
                                        </p:tav>
                                        <p:tav tm="100000">
                                          <p:val>
                                            <p:strVal val="#ppt_x"/>
                                          </p:val>
                                        </p:tav>
                                      </p:tavLst>
                                    </p:anim>
                                    <p:anim calcmode="lin" valueType="num">
                                      <p:cBhvr>
                                        <p:cTn id="25" dur="15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2779"/>
                            </p:stCondLst>
                            <p:childTnLst>
                              <p:par>
                                <p:cTn id="27" presetID="53"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Effect transition="in" filter="fade">
                                      <p:cBhvr>
                                        <p:cTn id="31" dur="500"/>
                                        <p:tgtEl>
                                          <p:spTgt spid="50"/>
                                        </p:tgtEl>
                                      </p:cBhvr>
                                    </p:animEffect>
                                  </p:childTnLst>
                                </p:cTn>
                              </p:par>
                            </p:childTnLst>
                          </p:cTn>
                        </p:par>
                        <p:par>
                          <p:cTn id="32" fill="hold">
                            <p:stCondLst>
                              <p:cond delay="3279"/>
                            </p:stCondLst>
                            <p:childTnLst>
                              <p:par>
                                <p:cTn id="33" presetID="53" presetClass="entr" presetSubtype="16"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3779"/>
                            </p:stCondLst>
                            <p:childTnLst>
                              <p:par>
                                <p:cTn id="39" presetID="5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par>
                          <p:cTn id="44" fill="hold">
                            <p:stCondLst>
                              <p:cond delay="4279"/>
                            </p:stCondLst>
                            <p:childTnLst>
                              <p:par>
                                <p:cTn id="45" presetID="53" presetClass="entr" presetSubtype="16"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4779"/>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279"/>
                            </p:stCondLst>
                            <p:childTnLst>
                              <p:par>
                                <p:cTn id="57" presetID="53" presetClass="entr" presetSubtype="16"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5779"/>
                            </p:stCondLst>
                            <p:childTnLst>
                              <p:par>
                                <p:cTn id="63" presetID="53" presetClass="entr" presetSubtype="16"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par>
                          <p:cTn id="68" fill="hold">
                            <p:stCondLst>
                              <p:cond delay="6279"/>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par>
                          <p:cTn id="74" fill="hold">
                            <p:stCondLst>
                              <p:cond delay="6779"/>
                            </p:stCondLst>
                            <p:childTnLst>
                              <p:par>
                                <p:cTn id="75" presetID="53" presetClass="entr" presetSubtype="16"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par>
                          <p:cTn id="80" fill="hold">
                            <p:stCondLst>
                              <p:cond delay="7279"/>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32" grpId="0" animBg="1"/>
      <p:bldP spid="38" grpId="0" animBg="1"/>
      <p:bldP spid="39" grpId="0"/>
      <p:bldP spid="40" grpId="0"/>
      <p:bldP spid="41" grpId="0"/>
      <p:bldP spid="42" grpId="0"/>
      <p:bldP spid="43" grpId="0"/>
      <p:bldP spid="44" grpId="0"/>
      <p:bldP spid="45" grpId="0"/>
      <p:bldP spid="46"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05</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组合 23"/>
          <p:cNvGrpSpPr/>
          <p:nvPr/>
        </p:nvGrpSpPr>
        <p:grpSpPr>
          <a:xfrm>
            <a:off x="1162961" y="1275608"/>
            <a:ext cx="2011893" cy="201189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772694" y="1275608"/>
            <a:ext cx="2011893" cy="20118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382427" y="1275608"/>
            <a:ext cx="2011893" cy="20118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5992161" y="1275608"/>
            <a:ext cx="2011893" cy="201189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14"/>
          <p:cNvSpPr>
            <a:spLocks noChangeArrowheads="1"/>
          </p:cNvSpPr>
          <p:nvPr/>
        </p:nvSpPr>
        <p:spPr bwMode="auto">
          <a:xfrm>
            <a:off x="1785272"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方正兰亭粗黑_GBK" charset="-122"/>
              </a:rPr>
              <a:t>01</a:t>
            </a:r>
          </a:p>
        </p:txBody>
      </p:sp>
      <p:sp>
        <p:nvSpPr>
          <p:cNvPr id="37" name="TextBox 15"/>
          <p:cNvSpPr>
            <a:spLocks noChangeArrowheads="1"/>
          </p:cNvSpPr>
          <p:nvPr/>
        </p:nvSpPr>
        <p:spPr bwMode="auto">
          <a:xfrm>
            <a:off x="3353573"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方正兰亭粗黑_GBK" charset="-122"/>
              </a:rPr>
              <a:t>02</a:t>
            </a:r>
          </a:p>
        </p:txBody>
      </p:sp>
      <p:sp>
        <p:nvSpPr>
          <p:cNvPr id="38" name="TextBox 22"/>
          <p:cNvSpPr>
            <a:spLocks noChangeArrowheads="1"/>
          </p:cNvSpPr>
          <p:nvPr/>
        </p:nvSpPr>
        <p:spPr bwMode="auto">
          <a:xfrm>
            <a:off x="1259636" y="2368428"/>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39" name="TextBox 24"/>
          <p:cNvSpPr>
            <a:spLocks noChangeArrowheads="1"/>
          </p:cNvSpPr>
          <p:nvPr/>
        </p:nvSpPr>
        <p:spPr bwMode="auto">
          <a:xfrm>
            <a:off x="2843808" y="2368428"/>
            <a:ext cx="1746250"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40" name="TextBox 16"/>
          <p:cNvSpPr>
            <a:spLocks noChangeArrowheads="1"/>
          </p:cNvSpPr>
          <p:nvPr/>
        </p:nvSpPr>
        <p:spPr bwMode="auto">
          <a:xfrm>
            <a:off x="5008616"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方正兰亭粗黑_GBK" charset="-122"/>
              </a:rPr>
              <a:t>03</a:t>
            </a:r>
          </a:p>
        </p:txBody>
      </p:sp>
      <p:sp>
        <p:nvSpPr>
          <p:cNvPr id="41" name="TextBox 26"/>
          <p:cNvSpPr>
            <a:spLocks noChangeArrowheads="1"/>
          </p:cNvSpPr>
          <p:nvPr/>
        </p:nvSpPr>
        <p:spPr bwMode="auto">
          <a:xfrm>
            <a:off x="4502204" y="2368428"/>
            <a:ext cx="1747837"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42" name="TextBox 17"/>
          <p:cNvSpPr>
            <a:spLocks noChangeArrowheads="1"/>
          </p:cNvSpPr>
          <p:nvPr/>
        </p:nvSpPr>
        <p:spPr bwMode="auto">
          <a:xfrm>
            <a:off x="6588228"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方正兰亭粗黑_GBK" charset="-122"/>
              </a:rPr>
              <a:t>04</a:t>
            </a:r>
          </a:p>
        </p:txBody>
      </p:sp>
      <p:sp>
        <p:nvSpPr>
          <p:cNvPr id="43" name="TextBox 28"/>
          <p:cNvSpPr>
            <a:spLocks noChangeArrowheads="1"/>
          </p:cNvSpPr>
          <p:nvPr/>
        </p:nvSpPr>
        <p:spPr bwMode="auto">
          <a:xfrm>
            <a:off x="6304012" y="2368428"/>
            <a:ext cx="1746250"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700" b="1" dirty="0">
                <a:latin typeface="微软雅黑" panose="020B0503020204020204" pitchFamily="34" charset="-122"/>
                <a:ea typeface="微软雅黑" panose="020B0503020204020204" pitchFamily="34" charset="-122"/>
                <a:sym typeface="微软雅黑" panose="020B0503020204020204" pitchFamily="34" charset="-122"/>
              </a:rPr>
              <a:t>  输入标题</a:t>
            </a:r>
          </a:p>
        </p:txBody>
      </p:sp>
      <p:sp>
        <p:nvSpPr>
          <p:cNvPr id="44" name="矩形 60"/>
          <p:cNvSpPr>
            <a:spLocks noChangeArrowheads="1"/>
          </p:cNvSpPr>
          <p:nvPr/>
        </p:nvSpPr>
        <p:spPr bwMode="auto">
          <a:xfrm>
            <a:off x="1061569" y="3719549"/>
            <a:ext cx="7254851"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45" name="Straight Connector 42"/>
          <p:cNvCxnSpPr/>
          <p:nvPr/>
        </p:nvCxnSpPr>
        <p:spPr>
          <a:xfrm>
            <a:off x="899596" y="3575531"/>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 presetClass="entr" presetSubtype="2" fill="hold" nodeType="afterEffect" p14:presetBounceEnd="40000">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14:bounceEnd="40000">
                                          <p:cBhvr additive="base">
                                            <p:cTn id="23"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40000">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40000">
                                      <p:stCondLst>
                                        <p:cond delay="600"/>
                                      </p:stCondLst>
                                      <p:childTnLst>
                                        <p:set>
                                          <p:cBhvr>
                                            <p:cTn id="30" dur="1" fill="hold">
                                              <p:stCondLst>
                                                <p:cond delay="0"/>
                                              </p:stCondLst>
                                            </p:cTn>
                                            <p:tgtEl>
                                              <p:spTgt spid="30"/>
                                            </p:tgtEl>
                                            <p:attrNameLst>
                                              <p:attrName>style.visibility</p:attrName>
                                            </p:attrNameLst>
                                          </p:cBhvr>
                                          <p:to>
                                            <p:strVal val="visible"/>
                                          </p:to>
                                        </p:set>
                                        <p:anim calcmode="lin" valueType="num" p14:bounceEnd="40000">
                                          <p:cBhvr additive="base">
                                            <p:cTn id="31"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40000">
                                      <p:stCondLst>
                                        <p:cond delay="900"/>
                                      </p:stCondLst>
                                      <p:childTnLst>
                                        <p:set>
                                          <p:cBhvr>
                                            <p:cTn id="34" dur="1" fill="hold">
                                              <p:stCondLst>
                                                <p:cond delay="0"/>
                                              </p:stCondLst>
                                            </p:cTn>
                                            <p:tgtEl>
                                              <p:spTgt spid="33"/>
                                            </p:tgtEl>
                                            <p:attrNameLst>
                                              <p:attrName>style.visibility</p:attrName>
                                            </p:attrNameLst>
                                          </p:cBhvr>
                                          <p:to>
                                            <p:strVal val="visible"/>
                                          </p:to>
                                        </p:set>
                                        <p:anim calcmode="lin" valueType="num" p14:bounceEnd="40000">
                                          <p:cBhvr additive="base">
                                            <p:cTn id="35"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33"/>
                                            </p:tgtEl>
                                            <p:attrNameLst>
                                              <p:attrName>ppt_y</p:attrName>
                                            </p:attrNameLst>
                                          </p:cBhvr>
                                          <p:tavLst>
                                            <p:tav tm="0">
                                              <p:val>
                                                <p:strVal val="#ppt_y"/>
                                              </p:val>
                                            </p:tav>
                                            <p:tav tm="100000">
                                              <p:val>
                                                <p:strVal val="#ppt_y"/>
                                              </p:val>
                                            </p:tav>
                                          </p:tavLst>
                                        </p:anim>
                                      </p:childTnLst>
                                    </p:cTn>
                                  </p:par>
                                </p:childTnLst>
                              </p:cTn>
                            </p:par>
                            <p:par>
                              <p:cTn id="37" fill="hold">
                                <p:stCondLst>
                                  <p:cond delay="1779"/>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8"/>
                                            </p:tgtEl>
                                            <p:attrNameLst>
                                              <p:attrName>ppt_y</p:attrName>
                                            </p:attrNameLst>
                                          </p:cBhvr>
                                          <p:tavLst>
                                            <p:tav tm="0">
                                              <p:val>
                                                <p:strVal val="#ppt_y"/>
                                              </p:val>
                                            </p:tav>
                                            <p:tav tm="100000">
                                              <p:val>
                                                <p:strVal val="#ppt_y"/>
                                              </p:val>
                                            </p:tav>
                                          </p:tavLst>
                                        </p:anim>
                                        <p:anim calcmode="lin" valueType="num">
                                          <p:cBhvr>
                                            <p:cTn id="5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56" dur="500" tmFilter="0,0; .5, 1; 1, 1"/>
                                            <p:tgtEl>
                                              <p:spTgt spid="38"/>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9"/>
                                            </p:tgtEl>
                                            <p:attrNameLst>
                                              <p:attrName>ppt_y</p:attrName>
                                            </p:attrNameLst>
                                          </p:cBhvr>
                                          <p:tavLst>
                                            <p:tav tm="0">
                                              <p:val>
                                                <p:strVal val="#ppt_y"/>
                                              </p:val>
                                            </p:tav>
                                            <p:tav tm="100000">
                                              <p:val>
                                                <p:strVal val="#ppt_y"/>
                                              </p:val>
                                            </p:tav>
                                          </p:tavLst>
                                        </p:anim>
                                        <p:anim calcmode="lin" valueType="num">
                                          <p:cBhvr>
                                            <p:cTn id="61"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63" dur="500" tmFilter="0,0; .5, 1; 1, 1"/>
                                            <p:tgtEl>
                                              <p:spTgt spid="39"/>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1"/>
                                            </p:tgtEl>
                                            <p:attrNameLst>
                                              <p:attrName>ppt_y</p:attrName>
                                            </p:attrNameLst>
                                          </p:cBhvr>
                                          <p:tavLst>
                                            <p:tav tm="0">
                                              <p:val>
                                                <p:strVal val="#ppt_y"/>
                                              </p:val>
                                            </p:tav>
                                            <p:tav tm="100000">
                                              <p:val>
                                                <p:strVal val="#ppt_y"/>
                                              </p:val>
                                            </p:tav>
                                          </p:tavLst>
                                        </p:anim>
                                        <p:anim calcmode="lin" valueType="num">
                                          <p:cBhvr>
                                            <p:cTn id="6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1"/>
                                            </p:tgtEl>
                                            <p:attrNameLst>
                                              <p:attrName>ppt_w</p:attrName>
                                            </p:attrNameLst>
                                          </p:cBhvr>
                                          <p:tavLst>
                                            <p:tav tm="0">
                                              <p:val>
                                                <p:strVal val="#ppt_w/10"/>
                                              </p:val>
                                            </p:tav>
                                            <p:tav tm="50000">
                                              <p:val>
                                                <p:strVal val="#ppt_w+.01"/>
                                              </p:val>
                                            </p:tav>
                                            <p:tav tm="100000">
                                              <p:val>
                                                <p:strVal val="#ppt_w"/>
                                              </p:val>
                                            </p:tav>
                                          </p:tavLst>
                                        </p:anim>
                                        <p:animEffect>
                                          <p:cBhvr>
                                            <p:cTn id="70" dur="500" tmFilter="0,0; .5, 1; 1, 1"/>
                                            <p:tgtEl>
                                              <p:spTgt spid="41"/>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3"/>
                                            </p:tgtEl>
                                            <p:attrNameLst>
                                              <p:attrName>ppt_y</p:attrName>
                                            </p:attrNameLst>
                                          </p:cBhvr>
                                          <p:tavLst>
                                            <p:tav tm="0">
                                              <p:val>
                                                <p:strVal val="#ppt_y"/>
                                              </p:val>
                                            </p:tav>
                                            <p:tav tm="100000">
                                              <p:val>
                                                <p:strVal val="#ppt_y"/>
                                              </p:val>
                                            </p:tav>
                                          </p:tavLst>
                                        </p:anim>
                                        <p:anim calcmode="lin" valueType="num">
                                          <p:cBhvr>
                                            <p:cTn id="7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3"/>
                                            </p:tgtEl>
                                            <p:attrNameLst>
                                              <p:attrName>ppt_w</p:attrName>
                                            </p:attrNameLst>
                                          </p:cBhvr>
                                          <p:tavLst>
                                            <p:tav tm="0">
                                              <p:val>
                                                <p:strVal val="#ppt_w/10"/>
                                              </p:val>
                                            </p:tav>
                                            <p:tav tm="50000">
                                              <p:val>
                                                <p:strVal val="#ppt_w+.01"/>
                                              </p:val>
                                            </p:tav>
                                            <p:tav tm="100000">
                                              <p:val>
                                                <p:strVal val="#ppt_w"/>
                                              </p:val>
                                            </p:tav>
                                          </p:tavLst>
                                        </p:anim>
                                        <p:animEffect>
                                          <p:cBhvr>
                                            <p:cTn id="77" dur="500" tmFilter="0,0; .5, 1; 1, 1"/>
                                            <p:tgtEl>
                                              <p:spTgt spid="43"/>
                                            </p:tgtEl>
                                          </p:cBhvr>
                                        </p:animEffect>
                                      </p:childTnLst>
                                    </p:cTn>
                                  </p:par>
                                </p:childTnLst>
                              </p:cTn>
                            </p:par>
                            <p:par>
                              <p:cTn id="78" fill="hold">
                                <p:stCondLst>
                                  <p:cond delay="3579"/>
                                </p:stCondLst>
                                <p:childTnLst>
                                  <p:par>
                                    <p:cTn id="79" presetID="2" presetClass="entr" presetSubtype="4"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ppt_x"/>
                                              </p:val>
                                            </p:tav>
                                            <p:tav tm="100000">
                                              <p:val>
                                                <p:strVal val="#ppt_x"/>
                                              </p:val>
                                            </p:tav>
                                          </p:tavLst>
                                        </p:anim>
                                        <p:anim calcmode="lin" valueType="num">
                                          <p:cBhvr additive="base">
                                            <p:cTn id="82" dur="500" fill="hold"/>
                                            <p:tgtEl>
                                              <p:spTgt spid="45"/>
                                            </p:tgtEl>
                                            <p:attrNameLst>
                                              <p:attrName>ppt_y</p:attrName>
                                            </p:attrNameLst>
                                          </p:cBhvr>
                                          <p:tavLst>
                                            <p:tav tm="0">
                                              <p:val>
                                                <p:strVal val="1+#ppt_h/2"/>
                                              </p:val>
                                            </p:tav>
                                            <p:tav tm="100000">
                                              <p:val>
                                                <p:strVal val="#ppt_y"/>
                                              </p:val>
                                            </p:tav>
                                          </p:tavLst>
                                        </p:anim>
                                      </p:childTnLst>
                                    </p:cTn>
                                  </p:par>
                                </p:childTnLst>
                              </p:cTn>
                            </p:par>
                            <p:par>
                              <p:cTn id="83" fill="hold">
                                <p:stCondLst>
                                  <p:cond delay="4079"/>
                                </p:stCondLst>
                                <p:childTnLst>
                                  <p:par>
                                    <p:cTn id="84" presetID="22" presetClass="entr" presetSubtype="8"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left)">
                                          <p:cBhvr>
                                            <p:cTn id="8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6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9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childTnLst>
                              </p:cTn>
                            </p:par>
                            <p:par>
                              <p:cTn id="37" fill="hold">
                                <p:stCondLst>
                                  <p:cond delay="1779"/>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8"/>
                                            </p:tgtEl>
                                            <p:attrNameLst>
                                              <p:attrName>ppt_y</p:attrName>
                                            </p:attrNameLst>
                                          </p:cBhvr>
                                          <p:tavLst>
                                            <p:tav tm="0">
                                              <p:val>
                                                <p:strVal val="#ppt_y"/>
                                              </p:val>
                                            </p:tav>
                                            <p:tav tm="100000">
                                              <p:val>
                                                <p:strVal val="#ppt_y"/>
                                              </p:val>
                                            </p:tav>
                                          </p:tavLst>
                                        </p:anim>
                                        <p:anim calcmode="lin" valueType="num">
                                          <p:cBhvr>
                                            <p:cTn id="5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56" dur="500" tmFilter="0,0; .5, 1; 1, 1"/>
                                            <p:tgtEl>
                                              <p:spTgt spid="38"/>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9"/>
                                            </p:tgtEl>
                                            <p:attrNameLst>
                                              <p:attrName>ppt_y</p:attrName>
                                            </p:attrNameLst>
                                          </p:cBhvr>
                                          <p:tavLst>
                                            <p:tav tm="0">
                                              <p:val>
                                                <p:strVal val="#ppt_y"/>
                                              </p:val>
                                            </p:tav>
                                            <p:tav tm="100000">
                                              <p:val>
                                                <p:strVal val="#ppt_y"/>
                                              </p:val>
                                            </p:tav>
                                          </p:tavLst>
                                        </p:anim>
                                        <p:anim calcmode="lin" valueType="num">
                                          <p:cBhvr>
                                            <p:cTn id="61"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63" dur="500" tmFilter="0,0; .5, 1; 1, 1"/>
                                            <p:tgtEl>
                                              <p:spTgt spid="39"/>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1"/>
                                            </p:tgtEl>
                                            <p:attrNameLst>
                                              <p:attrName>ppt_y</p:attrName>
                                            </p:attrNameLst>
                                          </p:cBhvr>
                                          <p:tavLst>
                                            <p:tav tm="0">
                                              <p:val>
                                                <p:strVal val="#ppt_y"/>
                                              </p:val>
                                            </p:tav>
                                            <p:tav tm="100000">
                                              <p:val>
                                                <p:strVal val="#ppt_y"/>
                                              </p:val>
                                            </p:tav>
                                          </p:tavLst>
                                        </p:anim>
                                        <p:anim calcmode="lin" valueType="num">
                                          <p:cBhvr>
                                            <p:cTn id="6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1"/>
                                            </p:tgtEl>
                                            <p:attrNameLst>
                                              <p:attrName>ppt_w</p:attrName>
                                            </p:attrNameLst>
                                          </p:cBhvr>
                                          <p:tavLst>
                                            <p:tav tm="0">
                                              <p:val>
                                                <p:strVal val="#ppt_w/10"/>
                                              </p:val>
                                            </p:tav>
                                            <p:tav tm="50000">
                                              <p:val>
                                                <p:strVal val="#ppt_w+.01"/>
                                              </p:val>
                                            </p:tav>
                                            <p:tav tm="100000">
                                              <p:val>
                                                <p:strVal val="#ppt_w"/>
                                              </p:val>
                                            </p:tav>
                                          </p:tavLst>
                                        </p:anim>
                                        <p:animEffect>
                                          <p:cBhvr>
                                            <p:cTn id="70" dur="500" tmFilter="0,0; .5, 1; 1, 1"/>
                                            <p:tgtEl>
                                              <p:spTgt spid="41"/>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3"/>
                                            </p:tgtEl>
                                            <p:attrNameLst>
                                              <p:attrName>ppt_y</p:attrName>
                                            </p:attrNameLst>
                                          </p:cBhvr>
                                          <p:tavLst>
                                            <p:tav tm="0">
                                              <p:val>
                                                <p:strVal val="#ppt_y"/>
                                              </p:val>
                                            </p:tav>
                                            <p:tav tm="100000">
                                              <p:val>
                                                <p:strVal val="#ppt_y"/>
                                              </p:val>
                                            </p:tav>
                                          </p:tavLst>
                                        </p:anim>
                                        <p:anim calcmode="lin" valueType="num">
                                          <p:cBhvr>
                                            <p:cTn id="7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3"/>
                                            </p:tgtEl>
                                            <p:attrNameLst>
                                              <p:attrName>ppt_w</p:attrName>
                                            </p:attrNameLst>
                                          </p:cBhvr>
                                          <p:tavLst>
                                            <p:tav tm="0">
                                              <p:val>
                                                <p:strVal val="#ppt_w/10"/>
                                              </p:val>
                                            </p:tav>
                                            <p:tav tm="50000">
                                              <p:val>
                                                <p:strVal val="#ppt_w+.01"/>
                                              </p:val>
                                            </p:tav>
                                            <p:tav tm="100000">
                                              <p:val>
                                                <p:strVal val="#ppt_w"/>
                                              </p:val>
                                            </p:tav>
                                          </p:tavLst>
                                        </p:anim>
                                        <p:animEffect>
                                          <p:cBhvr>
                                            <p:cTn id="77" dur="500" tmFilter="0,0; .5, 1; 1, 1"/>
                                            <p:tgtEl>
                                              <p:spTgt spid="43"/>
                                            </p:tgtEl>
                                          </p:cBhvr>
                                        </p:animEffect>
                                      </p:childTnLst>
                                    </p:cTn>
                                  </p:par>
                                </p:childTnLst>
                              </p:cTn>
                            </p:par>
                            <p:par>
                              <p:cTn id="78" fill="hold">
                                <p:stCondLst>
                                  <p:cond delay="3579"/>
                                </p:stCondLst>
                                <p:childTnLst>
                                  <p:par>
                                    <p:cTn id="79" presetID="2" presetClass="entr" presetSubtype="4"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ppt_x"/>
                                              </p:val>
                                            </p:tav>
                                            <p:tav tm="100000">
                                              <p:val>
                                                <p:strVal val="#ppt_x"/>
                                              </p:val>
                                            </p:tav>
                                          </p:tavLst>
                                        </p:anim>
                                        <p:anim calcmode="lin" valueType="num">
                                          <p:cBhvr additive="base">
                                            <p:cTn id="82" dur="500" fill="hold"/>
                                            <p:tgtEl>
                                              <p:spTgt spid="45"/>
                                            </p:tgtEl>
                                            <p:attrNameLst>
                                              <p:attrName>ppt_y</p:attrName>
                                            </p:attrNameLst>
                                          </p:cBhvr>
                                          <p:tavLst>
                                            <p:tav tm="0">
                                              <p:val>
                                                <p:strVal val="1+#ppt_h/2"/>
                                              </p:val>
                                            </p:tav>
                                            <p:tav tm="100000">
                                              <p:val>
                                                <p:strVal val="#ppt_y"/>
                                              </p:val>
                                            </p:tav>
                                          </p:tavLst>
                                        </p:anim>
                                      </p:childTnLst>
                                    </p:cTn>
                                  </p:par>
                                </p:childTnLst>
                              </p:cTn>
                            </p:par>
                            <p:par>
                              <p:cTn id="83" fill="hold">
                                <p:stCondLst>
                                  <p:cond delay="4079"/>
                                </p:stCondLst>
                                <p:childTnLst>
                                  <p:par>
                                    <p:cTn id="84" presetID="22" presetClass="entr" presetSubtype="8"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left)">
                                          <p:cBhvr>
                                            <p:cTn id="8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stretch>
            <a:fillRect/>
          </a:stretch>
        </p:blipFill>
        <p:spPr>
          <a:xfrm>
            <a:off x="1354" y="0"/>
            <a:ext cx="9141291" cy="5143500"/>
          </a:xfrm>
          <a:prstGeom prst="rect">
            <a:avLst/>
          </a:prstGeom>
        </p:spPr>
      </p:pic>
      <p:pic>
        <p:nvPicPr>
          <p:cNvPr id="38" name="图片 37"/>
          <p:cNvPicPr>
            <a:picLocks noChangeAspect="1"/>
          </p:cNvPicPr>
          <p:nvPr/>
        </p:nvPicPr>
        <p:blipFill rotWithShape="1">
          <a:blip r:embed="rId3" cstate="screen"/>
          <a:srcRect b="-2"/>
          <a:stretch>
            <a:fillRect/>
          </a:stretch>
        </p:blipFill>
        <p:spPr>
          <a:xfrm>
            <a:off x="683569" y="2355726"/>
            <a:ext cx="7704856" cy="2787774"/>
          </a:xfrm>
          <a:prstGeom prst="rect">
            <a:avLst/>
          </a:prstGeom>
        </p:spPr>
      </p:pic>
      <p:grpSp>
        <p:nvGrpSpPr>
          <p:cNvPr id="2" name="组合 1"/>
          <p:cNvGrpSpPr/>
          <p:nvPr/>
        </p:nvGrpSpPr>
        <p:grpSpPr>
          <a:xfrm>
            <a:off x="2306532" y="1950639"/>
            <a:ext cx="4209684" cy="1197175"/>
            <a:chOff x="107504" y="1347614"/>
            <a:chExt cx="4209684" cy="1197175"/>
          </a:xfrm>
        </p:grpSpPr>
        <p:grpSp>
          <p:nvGrpSpPr>
            <p:cNvPr id="6" name="组合 5"/>
            <p:cNvGrpSpPr/>
            <p:nvPr/>
          </p:nvGrpSpPr>
          <p:grpSpPr>
            <a:xfrm>
              <a:off x="150181" y="1347614"/>
              <a:ext cx="1197175" cy="1197175"/>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3" name="TextBox 12"/>
            <p:cNvSpPr txBox="1"/>
            <p:nvPr/>
          </p:nvSpPr>
          <p:spPr>
            <a:xfrm>
              <a:off x="107504" y="1606608"/>
              <a:ext cx="1257356" cy="677108"/>
            </a:xfrm>
            <a:prstGeom prst="rect">
              <a:avLst/>
            </a:prstGeom>
            <a:noFill/>
          </p:spPr>
          <p:txBody>
            <a:bodyPr wrap="square" lIns="0" tIns="0" rIns="0" bIns="0"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谢</a:t>
              </a:r>
            </a:p>
          </p:txBody>
        </p:sp>
        <p:grpSp>
          <p:nvGrpSpPr>
            <p:cNvPr id="14" name="组合 13"/>
            <p:cNvGrpSpPr/>
            <p:nvPr/>
          </p:nvGrpSpPr>
          <p:grpSpPr>
            <a:xfrm>
              <a:off x="1158293" y="1347614"/>
              <a:ext cx="1197175" cy="1197175"/>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7" name="TextBox 16"/>
            <p:cNvSpPr txBox="1"/>
            <p:nvPr/>
          </p:nvSpPr>
          <p:spPr>
            <a:xfrm>
              <a:off x="1115616" y="1606608"/>
              <a:ext cx="1257356" cy="677108"/>
            </a:xfrm>
            <a:prstGeom prst="rect">
              <a:avLst/>
            </a:prstGeom>
            <a:noFill/>
          </p:spPr>
          <p:txBody>
            <a:bodyPr wrap="square" lIns="0" tIns="0" rIns="0" bIns="0"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谢</a:t>
              </a:r>
            </a:p>
          </p:txBody>
        </p:sp>
        <p:grpSp>
          <p:nvGrpSpPr>
            <p:cNvPr id="18" name="组合 17"/>
            <p:cNvGrpSpPr/>
            <p:nvPr/>
          </p:nvGrpSpPr>
          <p:grpSpPr>
            <a:xfrm>
              <a:off x="2094396" y="1347614"/>
              <a:ext cx="1197175" cy="119717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1" name="TextBox 20"/>
            <p:cNvSpPr txBox="1"/>
            <p:nvPr/>
          </p:nvSpPr>
          <p:spPr>
            <a:xfrm>
              <a:off x="2051720" y="1606608"/>
              <a:ext cx="1257356" cy="677108"/>
            </a:xfrm>
            <a:prstGeom prst="rect">
              <a:avLst/>
            </a:prstGeom>
            <a:noFill/>
          </p:spPr>
          <p:txBody>
            <a:bodyPr wrap="square" lIns="0" tIns="0" rIns="0" bIns="0"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观</a:t>
              </a:r>
            </a:p>
          </p:txBody>
        </p:sp>
        <p:grpSp>
          <p:nvGrpSpPr>
            <p:cNvPr id="22" name="组合 21"/>
            <p:cNvGrpSpPr/>
            <p:nvPr/>
          </p:nvGrpSpPr>
          <p:grpSpPr>
            <a:xfrm>
              <a:off x="3102509" y="1347614"/>
              <a:ext cx="1197175" cy="1197175"/>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5" name="TextBox 24"/>
            <p:cNvSpPr txBox="1"/>
            <p:nvPr/>
          </p:nvSpPr>
          <p:spPr>
            <a:xfrm>
              <a:off x="3059832" y="1606608"/>
              <a:ext cx="1257356" cy="677108"/>
            </a:xfrm>
            <a:prstGeom prst="rect">
              <a:avLst/>
            </a:prstGeom>
            <a:noFill/>
          </p:spPr>
          <p:txBody>
            <a:bodyPr wrap="square" lIns="0" tIns="0" rIns="0" bIns="0"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赏</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750"/>
                                        <p:tgtEl>
                                          <p:spTgt spid="38"/>
                                        </p:tgtEl>
                                      </p:cBhvr>
                                    </p:animEffect>
                                    <p:anim calcmode="lin" valueType="num">
                                      <p:cBhvr>
                                        <p:cTn id="12" dur="750" fill="hold"/>
                                        <p:tgtEl>
                                          <p:spTgt spid="38"/>
                                        </p:tgtEl>
                                        <p:attrNameLst>
                                          <p:attrName>ppt_x</p:attrName>
                                        </p:attrNameLst>
                                      </p:cBhvr>
                                      <p:tavLst>
                                        <p:tav tm="0">
                                          <p:val>
                                            <p:strVal val="#ppt_x"/>
                                          </p:val>
                                        </p:tav>
                                        <p:tav tm="100000">
                                          <p:val>
                                            <p:strVal val="#ppt_x"/>
                                          </p:val>
                                        </p:tav>
                                      </p:tavLst>
                                    </p:anim>
                                    <p:anim calcmode="lin" valueType="num">
                                      <p:cBhvr>
                                        <p:cTn id="13" dur="7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stretch>
            <a:fillRect/>
          </a:stretch>
        </p:blipFill>
        <p:spPr>
          <a:xfrm>
            <a:off x="1354" y="0"/>
            <a:ext cx="9141291" cy="5143500"/>
          </a:xfrm>
          <a:prstGeom prst="rect">
            <a:avLst/>
          </a:prstGeom>
        </p:spPr>
      </p:pic>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41"/>
            <p:cNvSpPr txBox="1"/>
            <p:nvPr/>
          </p:nvSpPr>
          <p:spPr>
            <a:xfrm>
              <a:off x="3143506" y="2381109"/>
              <a:ext cx="644854" cy="819897"/>
            </a:xfrm>
            <a:prstGeom prst="rect">
              <a:avLst/>
            </a:prstGeom>
            <a:noFill/>
          </p:spPr>
          <p:txBody>
            <a:bodyPr wrap="square" lIns="0" tIns="0" rIns="0" bIns="0" rtlCol="0">
              <a:spAutoFit/>
            </a:bodyPr>
            <a:lstStyle/>
            <a:p>
              <a:pPr algn="ctr"/>
              <a:r>
                <a:rPr lang="zh-CN" altLang="en-US" sz="6000" b="1" dirty="0">
                  <a:solidFill>
                    <a:srgbClr val="C00000"/>
                  </a:solidFill>
                  <a:latin typeface="微软雅黑" panose="020B0503020204020204" pitchFamily="34" charset="-122"/>
                  <a:ea typeface="微软雅黑" panose="020B0503020204020204" pitchFamily="34" charset="-122"/>
                </a:rPr>
                <a:t>目</a:t>
              </a:r>
              <a:endParaRPr lang="en-US" altLang="zh-CN" sz="6000" b="1" dirty="0">
                <a:solidFill>
                  <a:srgbClr val="C00000"/>
                </a:solidFill>
                <a:latin typeface="微软雅黑" panose="020B0503020204020204" pitchFamily="34" charset="-122"/>
                <a:ea typeface="微软雅黑" panose="020B0503020204020204" pitchFamily="34" charset="-122"/>
              </a:endParaRPr>
            </a:p>
            <a:p>
              <a:pPr algn="ctr"/>
              <a:r>
                <a:rPr lang="zh-CN" altLang="en-US" sz="6000" b="1" dirty="0">
                  <a:solidFill>
                    <a:srgbClr val="C00000"/>
                  </a:solidFill>
                  <a:latin typeface="微软雅黑" panose="020B0503020204020204" pitchFamily="34" charset="-122"/>
                  <a:ea typeface="微软雅黑" panose="020B0503020204020204" pitchFamily="34" charset="-122"/>
                </a:rPr>
                <a:t>录</a:t>
              </a:r>
            </a:p>
          </p:txBody>
        </p:sp>
      </p:grpSp>
      <p:sp>
        <p:nvSpPr>
          <p:cNvPr id="75" name="TextBox 74"/>
          <p:cNvSpPr txBox="1"/>
          <p:nvPr/>
        </p:nvSpPr>
        <p:spPr>
          <a:xfrm>
            <a:off x="3847276" y="304258"/>
            <a:ext cx="2614580" cy="618142"/>
          </a:xfrm>
          <a:prstGeom prst="rect">
            <a:avLst/>
          </a:prstGeom>
          <a:noFill/>
        </p:spPr>
        <p:txBody>
          <a:bodyPr wrap="square" lIns="86383" tIns="43192" rIns="86383" bIns="43192"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请添加标题</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76" name="TextBox 75"/>
          <p:cNvSpPr txBox="1"/>
          <p:nvPr/>
        </p:nvSpPr>
        <p:spPr>
          <a:xfrm>
            <a:off x="4572000" y="3149997"/>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771800" y="276002"/>
            <a:ext cx="864652" cy="864650"/>
            <a:chOff x="3402224" y="483518"/>
            <a:chExt cx="864652" cy="864650"/>
          </a:xfrm>
        </p:grpSpPr>
        <p:grpSp>
          <p:nvGrpSpPr>
            <p:cNvPr id="78" name="组合 77"/>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79" name="TextBox 78"/>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a:solidFill>
                    <a:srgbClr val="C00000"/>
                  </a:solidFill>
                  <a:latin typeface="微软雅黑" panose="020B0503020204020204" pitchFamily="34" charset="-122"/>
                  <a:ea typeface="微软雅黑" panose="020B0503020204020204" pitchFamily="34" charset="-122"/>
                </a:rPr>
                <a:t>01</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563888" y="3012306"/>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sp>
        <p:nvSpPr>
          <p:cNvPr id="87" name="TextBox 86"/>
          <p:cNvSpPr txBox="1"/>
          <p:nvPr/>
        </p:nvSpPr>
        <p:spPr>
          <a:xfrm>
            <a:off x="4556241" y="1137483"/>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88" name="组合 87"/>
          <p:cNvGrpSpPr/>
          <p:nvPr/>
        </p:nvGrpSpPr>
        <p:grpSpPr>
          <a:xfrm>
            <a:off x="3491880" y="1068090"/>
            <a:ext cx="864652" cy="864650"/>
            <a:chOff x="4515751" y="1419068"/>
            <a:chExt cx="864652" cy="864650"/>
          </a:xfrm>
        </p:grpSpPr>
        <p:grpSp>
          <p:nvGrpSpPr>
            <p:cNvPr id="89" name="组合 88"/>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0" name="TextBox 89"/>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sp>
        <p:nvSpPr>
          <p:cNvPr id="93" name="TextBox 92"/>
          <p:cNvSpPr txBox="1"/>
          <p:nvPr/>
        </p:nvSpPr>
        <p:spPr>
          <a:xfrm>
            <a:off x="5076056" y="2161510"/>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95936" y="2042294"/>
            <a:ext cx="864652" cy="864650"/>
            <a:chOff x="4788024" y="2734782"/>
            <a:chExt cx="864652" cy="864650"/>
          </a:xfrm>
        </p:grpSpPr>
        <p:grpSp>
          <p:nvGrpSpPr>
            <p:cNvPr id="95" name="组合 94"/>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6" name="TextBox 95"/>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sp>
        <p:nvSpPr>
          <p:cNvPr id="99" name="TextBox 98"/>
          <p:cNvSpPr txBox="1"/>
          <p:nvPr/>
        </p:nvSpPr>
        <p:spPr>
          <a:xfrm>
            <a:off x="4067944" y="4157555"/>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3059832" y="4019864"/>
            <a:ext cx="864652" cy="864650"/>
            <a:chOff x="4067944" y="3874219"/>
            <a:chExt cx="864652" cy="864650"/>
          </a:xfrm>
        </p:grpSpPr>
        <p:grpSp>
          <p:nvGrpSpPr>
            <p:cNvPr id="101" name="组合 100"/>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02" name="TextBox 101"/>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05</a:t>
              </a:r>
              <a:endParaRPr lang="zh-CN" altLang="en-US" sz="2400" b="1" dirty="0">
                <a:latin typeface="微软雅黑" panose="020B0503020204020204" pitchFamily="34" charset="-122"/>
                <a:ea typeface="微软雅黑" panose="020B0503020204020204" pitchFamily="34" charset="-122"/>
              </a:endParaRPr>
            </a:p>
          </p:txBody>
        </p:sp>
      </p:grpSp>
      <p:sp>
        <p:nvSpPr>
          <p:cNvPr id="37" name="下箭头 36"/>
          <p:cNvSpPr/>
          <p:nvPr/>
        </p:nvSpPr>
        <p:spPr>
          <a:xfrm rot="16200000">
            <a:off x="2185083" y="447522"/>
            <a:ext cx="432081" cy="50969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 fill="hold"/>
                                        <p:tgtEl>
                                          <p:spTgt spid="40"/>
                                        </p:tgtEl>
                                        <p:attrNameLst>
                                          <p:attrName>ppt_w</p:attrName>
                                        </p:attrNameLst>
                                      </p:cBhvr>
                                      <p:tavLst>
                                        <p:tav tm="0">
                                          <p:val>
                                            <p:fltVal val="0"/>
                                          </p:val>
                                        </p:tav>
                                        <p:tav tm="100000">
                                          <p:val>
                                            <p:strVal val="#ppt_w"/>
                                          </p:val>
                                        </p:tav>
                                      </p:tavLst>
                                    </p:anim>
                                    <p:anim calcmode="lin" valueType="num">
                                      <p:cBhvr>
                                        <p:cTn id="8" dur="100" fill="hold"/>
                                        <p:tgtEl>
                                          <p:spTgt spid="40"/>
                                        </p:tgtEl>
                                        <p:attrNameLst>
                                          <p:attrName>ppt_h</p:attrName>
                                        </p:attrNameLst>
                                      </p:cBhvr>
                                      <p:tavLst>
                                        <p:tav tm="0">
                                          <p:val>
                                            <p:fltVal val="0"/>
                                          </p:val>
                                        </p:tav>
                                        <p:tav tm="100000">
                                          <p:val>
                                            <p:strVal val="#ppt_h"/>
                                          </p:val>
                                        </p:tav>
                                      </p:tavLst>
                                    </p:anim>
                                    <p:animEffect transition="in" filter="fade">
                                      <p:cBhvr>
                                        <p:cTn id="9" dur="100"/>
                                        <p:tgtEl>
                                          <p:spTgt spid="40"/>
                                        </p:tgtEl>
                                      </p:cBhvr>
                                    </p:animEffect>
                                  </p:childTnLst>
                                </p:cTn>
                              </p:par>
                              <p:par>
                                <p:cTn id="10" presetID="6" presetClass="emph" presetSubtype="0" fill="hold" nodeType="withEffect">
                                  <p:stCondLst>
                                    <p:cond delay="100"/>
                                  </p:stCondLst>
                                  <p:childTnLst>
                                    <p:animScale>
                                      <p:cBhvr>
                                        <p:cTn id="11" dur="100" fill="hold"/>
                                        <p:tgtEl>
                                          <p:spTgt spid="40"/>
                                        </p:tgtEl>
                                      </p:cBhvr>
                                      <p:by x="110000" y="110000"/>
                                    </p:animScale>
                                  </p:childTnLst>
                                </p:cTn>
                              </p:par>
                              <p:par>
                                <p:cTn id="12" presetID="6" presetClass="emph" presetSubtype="0" fill="hold" nodeType="withEffect">
                                  <p:stCondLst>
                                    <p:cond delay="200"/>
                                  </p:stCondLst>
                                  <p:childTnLst>
                                    <p:animScale>
                                      <p:cBhvr>
                                        <p:cTn id="13" dur="200" fill="hold"/>
                                        <p:tgtEl>
                                          <p:spTgt spid="40"/>
                                        </p:tgtEl>
                                      </p:cBhvr>
                                      <p:by x="90000" y="90000"/>
                                    </p:animScale>
                                  </p:childTnLst>
                                </p:cTn>
                              </p:par>
                              <p:par>
                                <p:cTn id="14" presetID="6" presetClass="emph" presetSubtype="0" fill="hold" nodeType="withEffect">
                                  <p:stCondLst>
                                    <p:cond delay="400"/>
                                  </p:stCondLst>
                                  <p:childTnLst>
                                    <p:animScale>
                                      <p:cBhvr>
                                        <p:cTn id="15" dur="100" fill="hold"/>
                                        <p:tgtEl>
                                          <p:spTgt spid="40"/>
                                        </p:tgtEl>
                                      </p:cBhvr>
                                      <p:by x="105000" y="105000"/>
                                    </p:animScale>
                                  </p:childTnLst>
                                </p:cTn>
                              </p:par>
                              <p:par>
                                <p:cTn id="16" presetID="6" presetClass="emph" presetSubtype="0" fill="hold" nodeType="withEffect">
                                  <p:stCondLst>
                                    <p:cond delay="500"/>
                                  </p:stCondLst>
                                  <p:childTnLst>
                                    <p:animScale>
                                      <p:cBhvr>
                                        <p:cTn id="17" dur="200" fill="hold"/>
                                        <p:tgtEl>
                                          <p:spTgt spid="40"/>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100" fill="hold"/>
                                        <p:tgtEl>
                                          <p:spTgt spid="77"/>
                                        </p:tgtEl>
                                        <p:attrNameLst>
                                          <p:attrName>ppt_w</p:attrName>
                                        </p:attrNameLst>
                                      </p:cBhvr>
                                      <p:tavLst>
                                        <p:tav tm="0">
                                          <p:val>
                                            <p:fltVal val="0"/>
                                          </p:val>
                                        </p:tav>
                                        <p:tav tm="100000">
                                          <p:val>
                                            <p:strVal val="#ppt_w"/>
                                          </p:val>
                                        </p:tav>
                                      </p:tavLst>
                                    </p:anim>
                                    <p:anim calcmode="lin" valueType="num">
                                      <p:cBhvr>
                                        <p:cTn id="22" dur="100" fill="hold"/>
                                        <p:tgtEl>
                                          <p:spTgt spid="77"/>
                                        </p:tgtEl>
                                        <p:attrNameLst>
                                          <p:attrName>ppt_h</p:attrName>
                                        </p:attrNameLst>
                                      </p:cBhvr>
                                      <p:tavLst>
                                        <p:tav tm="0">
                                          <p:val>
                                            <p:fltVal val="0"/>
                                          </p:val>
                                        </p:tav>
                                        <p:tav tm="100000">
                                          <p:val>
                                            <p:strVal val="#ppt_h"/>
                                          </p:val>
                                        </p:tav>
                                      </p:tavLst>
                                    </p:anim>
                                    <p:animEffect transition="in" filter="fade">
                                      <p:cBhvr>
                                        <p:cTn id="23" dur="100"/>
                                        <p:tgtEl>
                                          <p:spTgt spid="77"/>
                                        </p:tgtEl>
                                      </p:cBhvr>
                                    </p:animEffect>
                                  </p:childTnLst>
                                </p:cTn>
                              </p:par>
                              <p:par>
                                <p:cTn id="24" presetID="6" presetClass="emph" presetSubtype="0" fill="hold" nodeType="withEffect">
                                  <p:stCondLst>
                                    <p:cond delay="100"/>
                                  </p:stCondLst>
                                  <p:childTnLst>
                                    <p:animScale>
                                      <p:cBhvr>
                                        <p:cTn id="25" dur="100" fill="hold"/>
                                        <p:tgtEl>
                                          <p:spTgt spid="77"/>
                                        </p:tgtEl>
                                      </p:cBhvr>
                                      <p:by x="110000" y="110000"/>
                                    </p:animScale>
                                  </p:childTnLst>
                                </p:cTn>
                              </p:par>
                              <p:par>
                                <p:cTn id="26" presetID="6" presetClass="emph" presetSubtype="0" fill="hold" nodeType="withEffect">
                                  <p:stCondLst>
                                    <p:cond delay="200"/>
                                  </p:stCondLst>
                                  <p:childTnLst>
                                    <p:animScale>
                                      <p:cBhvr>
                                        <p:cTn id="27" dur="200" fill="hold"/>
                                        <p:tgtEl>
                                          <p:spTgt spid="77"/>
                                        </p:tgtEl>
                                      </p:cBhvr>
                                      <p:by x="90000" y="90000"/>
                                    </p:animScale>
                                  </p:childTnLst>
                                </p:cTn>
                              </p:par>
                              <p:par>
                                <p:cTn id="28" presetID="6" presetClass="emph" presetSubtype="0" fill="hold" nodeType="withEffect">
                                  <p:stCondLst>
                                    <p:cond delay="400"/>
                                  </p:stCondLst>
                                  <p:childTnLst>
                                    <p:animScale>
                                      <p:cBhvr>
                                        <p:cTn id="29" dur="100" fill="hold"/>
                                        <p:tgtEl>
                                          <p:spTgt spid="77"/>
                                        </p:tgtEl>
                                      </p:cBhvr>
                                      <p:by x="105000" y="105000"/>
                                    </p:animScale>
                                  </p:childTnLst>
                                </p:cTn>
                              </p:par>
                              <p:par>
                                <p:cTn id="30" presetID="6" presetClass="emph" presetSubtype="0" fill="hold" nodeType="withEffect">
                                  <p:stCondLst>
                                    <p:cond delay="500"/>
                                  </p:stCondLst>
                                  <p:childTnLst>
                                    <p:animScale>
                                      <p:cBhvr>
                                        <p:cTn id="31" dur="200" fill="hold"/>
                                        <p:tgtEl>
                                          <p:spTgt spid="77"/>
                                        </p:tgtEl>
                                      </p:cBhvr>
                                      <p:by x="95000" y="95000"/>
                                    </p:animScale>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 calcmode="lin" valueType="num">
                                      <p:cBhvr>
                                        <p:cTn id="39" dur="100" fill="hold"/>
                                        <p:tgtEl>
                                          <p:spTgt spid="88"/>
                                        </p:tgtEl>
                                        <p:attrNameLst>
                                          <p:attrName>ppt_w</p:attrName>
                                        </p:attrNameLst>
                                      </p:cBhvr>
                                      <p:tavLst>
                                        <p:tav tm="0">
                                          <p:val>
                                            <p:fltVal val="0"/>
                                          </p:val>
                                        </p:tav>
                                        <p:tav tm="100000">
                                          <p:val>
                                            <p:strVal val="#ppt_w"/>
                                          </p:val>
                                        </p:tav>
                                      </p:tavLst>
                                    </p:anim>
                                    <p:anim calcmode="lin" valueType="num">
                                      <p:cBhvr>
                                        <p:cTn id="40" dur="100" fill="hold"/>
                                        <p:tgtEl>
                                          <p:spTgt spid="88"/>
                                        </p:tgtEl>
                                        <p:attrNameLst>
                                          <p:attrName>ppt_h</p:attrName>
                                        </p:attrNameLst>
                                      </p:cBhvr>
                                      <p:tavLst>
                                        <p:tav tm="0">
                                          <p:val>
                                            <p:fltVal val="0"/>
                                          </p:val>
                                        </p:tav>
                                        <p:tav tm="100000">
                                          <p:val>
                                            <p:strVal val="#ppt_h"/>
                                          </p:val>
                                        </p:tav>
                                      </p:tavLst>
                                    </p:anim>
                                    <p:animEffect transition="in" filter="fade">
                                      <p:cBhvr>
                                        <p:cTn id="41" dur="100"/>
                                        <p:tgtEl>
                                          <p:spTgt spid="88"/>
                                        </p:tgtEl>
                                      </p:cBhvr>
                                    </p:animEffect>
                                  </p:childTnLst>
                                </p:cTn>
                              </p:par>
                              <p:par>
                                <p:cTn id="42" presetID="6" presetClass="emph" presetSubtype="0" fill="hold" nodeType="withEffect">
                                  <p:stCondLst>
                                    <p:cond delay="100"/>
                                  </p:stCondLst>
                                  <p:childTnLst>
                                    <p:animScale>
                                      <p:cBhvr>
                                        <p:cTn id="43" dur="100" fill="hold"/>
                                        <p:tgtEl>
                                          <p:spTgt spid="88"/>
                                        </p:tgtEl>
                                      </p:cBhvr>
                                      <p:by x="110000" y="110000"/>
                                    </p:animScale>
                                  </p:childTnLst>
                                </p:cTn>
                              </p:par>
                              <p:par>
                                <p:cTn id="44" presetID="6" presetClass="emph" presetSubtype="0" fill="hold" nodeType="withEffect">
                                  <p:stCondLst>
                                    <p:cond delay="200"/>
                                  </p:stCondLst>
                                  <p:childTnLst>
                                    <p:animScale>
                                      <p:cBhvr>
                                        <p:cTn id="45" dur="200" fill="hold"/>
                                        <p:tgtEl>
                                          <p:spTgt spid="88"/>
                                        </p:tgtEl>
                                      </p:cBhvr>
                                      <p:by x="90000" y="90000"/>
                                    </p:animScale>
                                  </p:childTnLst>
                                </p:cTn>
                              </p:par>
                              <p:par>
                                <p:cTn id="46" presetID="6" presetClass="emph" presetSubtype="0" fill="hold" nodeType="withEffect">
                                  <p:stCondLst>
                                    <p:cond delay="400"/>
                                  </p:stCondLst>
                                  <p:childTnLst>
                                    <p:animScale>
                                      <p:cBhvr>
                                        <p:cTn id="47" dur="100" fill="hold"/>
                                        <p:tgtEl>
                                          <p:spTgt spid="88"/>
                                        </p:tgtEl>
                                      </p:cBhvr>
                                      <p:by x="105000" y="105000"/>
                                    </p:animScale>
                                  </p:childTnLst>
                                </p:cTn>
                              </p:par>
                              <p:par>
                                <p:cTn id="48" presetID="6" presetClass="emph" presetSubtype="0" fill="hold" nodeType="withEffect">
                                  <p:stCondLst>
                                    <p:cond delay="500"/>
                                  </p:stCondLst>
                                  <p:childTnLst>
                                    <p:animScale>
                                      <p:cBhvr>
                                        <p:cTn id="49" dur="200" fill="hold"/>
                                        <p:tgtEl>
                                          <p:spTgt spid="88"/>
                                        </p:tgtEl>
                                      </p:cBhvr>
                                      <p:by x="95000" y="95000"/>
                                    </p:animScale>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100" fill="hold"/>
                                        <p:tgtEl>
                                          <p:spTgt spid="94"/>
                                        </p:tgtEl>
                                        <p:attrNameLst>
                                          <p:attrName>ppt_w</p:attrName>
                                        </p:attrNameLst>
                                      </p:cBhvr>
                                      <p:tavLst>
                                        <p:tav tm="0">
                                          <p:val>
                                            <p:fltVal val="0"/>
                                          </p:val>
                                        </p:tav>
                                        <p:tav tm="100000">
                                          <p:val>
                                            <p:strVal val="#ppt_w"/>
                                          </p:val>
                                        </p:tav>
                                      </p:tavLst>
                                    </p:anim>
                                    <p:anim calcmode="lin" valueType="num">
                                      <p:cBhvr>
                                        <p:cTn id="58" dur="100" fill="hold"/>
                                        <p:tgtEl>
                                          <p:spTgt spid="94"/>
                                        </p:tgtEl>
                                        <p:attrNameLst>
                                          <p:attrName>ppt_h</p:attrName>
                                        </p:attrNameLst>
                                      </p:cBhvr>
                                      <p:tavLst>
                                        <p:tav tm="0">
                                          <p:val>
                                            <p:fltVal val="0"/>
                                          </p:val>
                                        </p:tav>
                                        <p:tav tm="100000">
                                          <p:val>
                                            <p:strVal val="#ppt_h"/>
                                          </p:val>
                                        </p:tav>
                                      </p:tavLst>
                                    </p:anim>
                                    <p:animEffect transition="in" filter="fade">
                                      <p:cBhvr>
                                        <p:cTn id="59" dur="100"/>
                                        <p:tgtEl>
                                          <p:spTgt spid="94"/>
                                        </p:tgtEl>
                                      </p:cBhvr>
                                    </p:animEffect>
                                  </p:childTnLst>
                                </p:cTn>
                              </p:par>
                              <p:par>
                                <p:cTn id="60" presetID="6" presetClass="emph" presetSubtype="0" fill="hold" nodeType="withEffect">
                                  <p:stCondLst>
                                    <p:cond delay="100"/>
                                  </p:stCondLst>
                                  <p:childTnLst>
                                    <p:animScale>
                                      <p:cBhvr>
                                        <p:cTn id="61" dur="100" fill="hold"/>
                                        <p:tgtEl>
                                          <p:spTgt spid="94"/>
                                        </p:tgtEl>
                                      </p:cBhvr>
                                      <p:by x="110000" y="110000"/>
                                    </p:animScale>
                                  </p:childTnLst>
                                </p:cTn>
                              </p:par>
                              <p:par>
                                <p:cTn id="62" presetID="6" presetClass="emph" presetSubtype="0" fill="hold" nodeType="withEffect">
                                  <p:stCondLst>
                                    <p:cond delay="200"/>
                                  </p:stCondLst>
                                  <p:childTnLst>
                                    <p:animScale>
                                      <p:cBhvr>
                                        <p:cTn id="63" dur="200" fill="hold"/>
                                        <p:tgtEl>
                                          <p:spTgt spid="94"/>
                                        </p:tgtEl>
                                      </p:cBhvr>
                                      <p:by x="90000" y="90000"/>
                                    </p:animScale>
                                  </p:childTnLst>
                                </p:cTn>
                              </p:par>
                              <p:par>
                                <p:cTn id="64" presetID="6" presetClass="emph" presetSubtype="0" fill="hold" nodeType="withEffect">
                                  <p:stCondLst>
                                    <p:cond delay="400"/>
                                  </p:stCondLst>
                                  <p:childTnLst>
                                    <p:animScale>
                                      <p:cBhvr>
                                        <p:cTn id="65" dur="100" fill="hold"/>
                                        <p:tgtEl>
                                          <p:spTgt spid="94"/>
                                        </p:tgtEl>
                                      </p:cBhvr>
                                      <p:by x="105000" y="105000"/>
                                    </p:animScale>
                                  </p:childTnLst>
                                </p:cTn>
                              </p:par>
                              <p:par>
                                <p:cTn id="66" presetID="6" presetClass="emph" presetSubtype="0" fill="hold" nodeType="withEffect">
                                  <p:stCondLst>
                                    <p:cond delay="500"/>
                                  </p:stCondLst>
                                  <p:childTnLst>
                                    <p:animScale>
                                      <p:cBhvr>
                                        <p:cTn id="67" dur="200" fill="hold"/>
                                        <p:tgtEl>
                                          <p:spTgt spid="94"/>
                                        </p:tgtEl>
                                      </p:cBhvr>
                                      <p:by x="95000" y="95000"/>
                                    </p:animScale>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p:stCondLst>
                              <p:cond delay="3500"/>
                            </p:stCondLst>
                            <p:childTnLst>
                              <p:par>
                                <p:cTn id="73" presetID="53" presetClass="entr" presetSubtype="16"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100" fill="hold"/>
                                        <p:tgtEl>
                                          <p:spTgt spid="82"/>
                                        </p:tgtEl>
                                        <p:attrNameLst>
                                          <p:attrName>ppt_w</p:attrName>
                                        </p:attrNameLst>
                                      </p:cBhvr>
                                      <p:tavLst>
                                        <p:tav tm="0">
                                          <p:val>
                                            <p:fltVal val="0"/>
                                          </p:val>
                                        </p:tav>
                                        <p:tav tm="100000">
                                          <p:val>
                                            <p:strVal val="#ppt_w"/>
                                          </p:val>
                                        </p:tav>
                                      </p:tavLst>
                                    </p:anim>
                                    <p:anim calcmode="lin" valueType="num">
                                      <p:cBhvr>
                                        <p:cTn id="76" dur="100" fill="hold"/>
                                        <p:tgtEl>
                                          <p:spTgt spid="82"/>
                                        </p:tgtEl>
                                        <p:attrNameLst>
                                          <p:attrName>ppt_h</p:attrName>
                                        </p:attrNameLst>
                                      </p:cBhvr>
                                      <p:tavLst>
                                        <p:tav tm="0">
                                          <p:val>
                                            <p:fltVal val="0"/>
                                          </p:val>
                                        </p:tav>
                                        <p:tav tm="100000">
                                          <p:val>
                                            <p:strVal val="#ppt_h"/>
                                          </p:val>
                                        </p:tav>
                                      </p:tavLst>
                                    </p:anim>
                                    <p:animEffect transition="in" filter="fade">
                                      <p:cBhvr>
                                        <p:cTn id="77" dur="100"/>
                                        <p:tgtEl>
                                          <p:spTgt spid="82"/>
                                        </p:tgtEl>
                                      </p:cBhvr>
                                    </p:animEffect>
                                  </p:childTnLst>
                                </p:cTn>
                              </p:par>
                              <p:par>
                                <p:cTn id="78" presetID="6" presetClass="emph" presetSubtype="0" fill="hold" nodeType="withEffect">
                                  <p:stCondLst>
                                    <p:cond delay="100"/>
                                  </p:stCondLst>
                                  <p:childTnLst>
                                    <p:animScale>
                                      <p:cBhvr>
                                        <p:cTn id="79" dur="100" fill="hold"/>
                                        <p:tgtEl>
                                          <p:spTgt spid="82"/>
                                        </p:tgtEl>
                                      </p:cBhvr>
                                      <p:by x="110000" y="110000"/>
                                    </p:animScale>
                                  </p:childTnLst>
                                </p:cTn>
                              </p:par>
                              <p:par>
                                <p:cTn id="80" presetID="6" presetClass="emph" presetSubtype="0" fill="hold" nodeType="withEffect">
                                  <p:stCondLst>
                                    <p:cond delay="200"/>
                                  </p:stCondLst>
                                  <p:childTnLst>
                                    <p:animScale>
                                      <p:cBhvr>
                                        <p:cTn id="81" dur="200" fill="hold"/>
                                        <p:tgtEl>
                                          <p:spTgt spid="82"/>
                                        </p:tgtEl>
                                      </p:cBhvr>
                                      <p:by x="90000" y="90000"/>
                                    </p:animScale>
                                  </p:childTnLst>
                                </p:cTn>
                              </p:par>
                              <p:par>
                                <p:cTn id="82" presetID="6" presetClass="emph" presetSubtype="0" fill="hold" nodeType="withEffect">
                                  <p:stCondLst>
                                    <p:cond delay="400"/>
                                  </p:stCondLst>
                                  <p:childTnLst>
                                    <p:animScale>
                                      <p:cBhvr>
                                        <p:cTn id="83" dur="100" fill="hold"/>
                                        <p:tgtEl>
                                          <p:spTgt spid="82"/>
                                        </p:tgtEl>
                                      </p:cBhvr>
                                      <p:by x="105000" y="105000"/>
                                    </p:animScale>
                                  </p:childTnLst>
                                </p:cTn>
                              </p:par>
                              <p:par>
                                <p:cTn id="84" presetID="6" presetClass="emph" presetSubtype="0" fill="hold" nodeType="withEffect">
                                  <p:stCondLst>
                                    <p:cond delay="500"/>
                                  </p:stCondLst>
                                  <p:childTnLst>
                                    <p:animScale>
                                      <p:cBhvr>
                                        <p:cTn id="85" dur="200" fill="hold"/>
                                        <p:tgtEl>
                                          <p:spTgt spid="82"/>
                                        </p:tgtEl>
                                      </p:cBhvr>
                                      <p:by x="95000" y="95000"/>
                                    </p:animScale>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p:cTn id="93" dur="100" fill="hold"/>
                                        <p:tgtEl>
                                          <p:spTgt spid="100"/>
                                        </p:tgtEl>
                                        <p:attrNameLst>
                                          <p:attrName>ppt_w</p:attrName>
                                        </p:attrNameLst>
                                      </p:cBhvr>
                                      <p:tavLst>
                                        <p:tav tm="0">
                                          <p:val>
                                            <p:fltVal val="0"/>
                                          </p:val>
                                        </p:tav>
                                        <p:tav tm="100000">
                                          <p:val>
                                            <p:strVal val="#ppt_w"/>
                                          </p:val>
                                        </p:tav>
                                      </p:tavLst>
                                    </p:anim>
                                    <p:anim calcmode="lin" valueType="num">
                                      <p:cBhvr>
                                        <p:cTn id="94" dur="100" fill="hold"/>
                                        <p:tgtEl>
                                          <p:spTgt spid="100"/>
                                        </p:tgtEl>
                                        <p:attrNameLst>
                                          <p:attrName>ppt_h</p:attrName>
                                        </p:attrNameLst>
                                      </p:cBhvr>
                                      <p:tavLst>
                                        <p:tav tm="0">
                                          <p:val>
                                            <p:fltVal val="0"/>
                                          </p:val>
                                        </p:tav>
                                        <p:tav tm="100000">
                                          <p:val>
                                            <p:strVal val="#ppt_h"/>
                                          </p:val>
                                        </p:tav>
                                      </p:tavLst>
                                    </p:anim>
                                    <p:animEffect transition="in" filter="fade">
                                      <p:cBhvr>
                                        <p:cTn id="95" dur="100"/>
                                        <p:tgtEl>
                                          <p:spTgt spid="100"/>
                                        </p:tgtEl>
                                      </p:cBhvr>
                                    </p:animEffect>
                                  </p:childTnLst>
                                </p:cTn>
                              </p:par>
                              <p:par>
                                <p:cTn id="96" presetID="6" presetClass="emph" presetSubtype="0" fill="hold" nodeType="withEffect">
                                  <p:stCondLst>
                                    <p:cond delay="100"/>
                                  </p:stCondLst>
                                  <p:childTnLst>
                                    <p:animScale>
                                      <p:cBhvr>
                                        <p:cTn id="97" dur="100" fill="hold"/>
                                        <p:tgtEl>
                                          <p:spTgt spid="100"/>
                                        </p:tgtEl>
                                      </p:cBhvr>
                                      <p:by x="110000" y="110000"/>
                                    </p:animScale>
                                  </p:childTnLst>
                                </p:cTn>
                              </p:par>
                              <p:par>
                                <p:cTn id="98" presetID="6" presetClass="emph" presetSubtype="0" fill="hold" nodeType="withEffect">
                                  <p:stCondLst>
                                    <p:cond delay="200"/>
                                  </p:stCondLst>
                                  <p:childTnLst>
                                    <p:animScale>
                                      <p:cBhvr>
                                        <p:cTn id="99" dur="200" fill="hold"/>
                                        <p:tgtEl>
                                          <p:spTgt spid="100"/>
                                        </p:tgtEl>
                                      </p:cBhvr>
                                      <p:by x="90000" y="90000"/>
                                    </p:animScale>
                                  </p:childTnLst>
                                </p:cTn>
                              </p:par>
                              <p:par>
                                <p:cTn id="100" presetID="6" presetClass="emph" presetSubtype="0" fill="hold" nodeType="withEffect">
                                  <p:stCondLst>
                                    <p:cond delay="400"/>
                                  </p:stCondLst>
                                  <p:childTnLst>
                                    <p:animScale>
                                      <p:cBhvr>
                                        <p:cTn id="101" dur="100" fill="hold"/>
                                        <p:tgtEl>
                                          <p:spTgt spid="100"/>
                                        </p:tgtEl>
                                      </p:cBhvr>
                                      <p:by x="105000" y="105000"/>
                                    </p:animScale>
                                  </p:childTnLst>
                                </p:cTn>
                              </p:par>
                              <p:par>
                                <p:cTn id="102" presetID="6" presetClass="emph" presetSubtype="0" fill="hold" nodeType="withEffect">
                                  <p:stCondLst>
                                    <p:cond delay="500"/>
                                  </p:stCondLst>
                                  <p:childTnLst>
                                    <p:animScale>
                                      <p:cBhvr>
                                        <p:cTn id="103" dur="200" fill="hold"/>
                                        <p:tgtEl>
                                          <p:spTgt spid="100"/>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left)">
                                      <p:cBhvr>
                                        <p:cTn id="107" dur="500"/>
                                        <p:tgtEl>
                                          <p:spTgt spid="99"/>
                                        </p:tgtEl>
                                      </p:cBhvr>
                                    </p:animEffect>
                                  </p:childTnLst>
                                </p:cTn>
                              </p:par>
                            </p:childTnLst>
                          </p:cTn>
                        </p:par>
                        <p:par>
                          <p:cTn id="108" fill="hold">
                            <p:stCondLst>
                              <p:cond delay="5500"/>
                            </p:stCondLst>
                            <p:childTnLst>
                              <p:par>
                                <p:cTn id="109" presetID="2" presetClass="entr" presetSubtype="8"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0-#ppt_w/2"/>
                                          </p:val>
                                        </p:tav>
                                        <p:tav tm="100000">
                                          <p:val>
                                            <p:strVal val="#ppt_x"/>
                                          </p:val>
                                        </p:tav>
                                      </p:tavLst>
                                    </p:anim>
                                    <p:anim calcmode="lin" valueType="num">
                                      <p:cBhvr additive="base">
                                        <p:cTn id="112" dur="500" fill="hold"/>
                                        <p:tgtEl>
                                          <p:spTgt spid="37"/>
                                        </p:tgtEl>
                                        <p:attrNameLst>
                                          <p:attrName>ppt_y</p:attrName>
                                        </p:attrNameLst>
                                      </p:cBhvr>
                                      <p:tavLst>
                                        <p:tav tm="0">
                                          <p:val>
                                            <p:strVal val="#ppt_y"/>
                                          </p:val>
                                        </p:tav>
                                        <p:tav tm="100000">
                                          <p:val>
                                            <p:strVal val="#ppt_y"/>
                                          </p:val>
                                        </p:tav>
                                      </p:tavLst>
                                    </p:anim>
                                  </p:childTnLst>
                                </p:cTn>
                              </p:par>
                            </p:childTnLst>
                          </p:cTn>
                        </p:par>
                        <p:par>
                          <p:cTn id="113" fill="hold">
                            <p:stCondLst>
                              <p:cond delay="6000"/>
                            </p:stCondLst>
                            <p:childTnLst>
                              <p:par>
                                <p:cTn id="114" presetID="26" presetClass="emph" presetSubtype="0" fill="hold" nodeType="afterEffect">
                                  <p:stCondLst>
                                    <p:cond delay="0"/>
                                  </p:stCondLst>
                                  <p:childTnLst>
                                    <p:animEffect transition="out" filter="fade">
                                      <p:cBhvr>
                                        <p:cTn id="115" dur="500" tmFilter="0, 0; .2, .5; .8, .5; 1, 0"/>
                                        <p:tgtEl>
                                          <p:spTgt spid="77"/>
                                        </p:tgtEl>
                                      </p:cBhvr>
                                    </p:animEffect>
                                    <p:animScale>
                                      <p:cBhvr>
                                        <p:cTn id="116" dur="250" autoRev="1" fill="hold"/>
                                        <p:tgtEl>
                                          <p:spTgt spid="77"/>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75"/>
                                        </p:tgtEl>
                                      </p:cBhvr>
                                    </p:animEffect>
                                    <p:animScale>
                                      <p:cBhvr>
                                        <p:cTn id="119" dur="250" autoRev="1" fill="hold"/>
                                        <p:tgtEl>
                                          <p:spTgt spid="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87" grpId="0"/>
      <p:bldP spid="93" grpId="0"/>
      <p:bldP spid="99"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01</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827584" y="3570864"/>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4" name="燕尾形箭头 13"/>
          <p:cNvSpPr/>
          <p:nvPr/>
        </p:nvSpPr>
        <p:spPr>
          <a:xfrm>
            <a:off x="467544" y="2567561"/>
            <a:ext cx="8208912" cy="2286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15" name="组合 14"/>
          <p:cNvGrpSpPr/>
          <p:nvPr/>
        </p:nvGrpSpPr>
        <p:grpSpPr>
          <a:xfrm>
            <a:off x="843904" y="1989667"/>
            <a:ext cx="1330631" cy="1330631"/>
            <a:chOff x="1278794" y="3334906"/>
            <a:chExt cx="914014" cy="914014"/>
          </a:xfrm>
        </p:grpSpPr>
        <p:grpSp>
          <p:nvGrpSpPr>
            <p:cNvPr id="16" name="组合 1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7" name="TextBox 16"/>
            <p:cNvSpPr txBox="1"/>
            <p:nvPr/>
          </p:nvSpPr>
          <p:spPr>
            <a:xfrm>
              <a:off x="1505563" y="3742514"/>
              <a:ext cx="458527" cy="174019"/>
            </a:xfrm>
            <a:prstGeom prst="rect">
              <a:avLst/>
            </a:prstGeom>
            <a:noFill/>
          </p:spPr>
          <p:txBody>
            <a:bodyPr wrap="none" rtlCol="0">
              <a:spAutoFit/>
            </a:bodyPr>
            <a:lstStyle/>
            <a:p>
              <a:pPr algn="ctr"/>
              <a:r>
                <a:rPr lang="en-US" altLang="zh-CN" sz="1500" b="1" dirty="0">
                  <a:latin typeface="微软雅黑" panose="020B0503020204020204" pitchFamily="34" charset="-122"/>
                  <a:ea typeface="微软雅黑" panose="020B0503020204020204" pitchFamily="34" charset="-122"/>
                </a:rPr>
                <a:t>2013</a:t>
              </a:r>
              <a:r>
                <a:rPr lang="zh-CN" altLang="en-US" sz="1500" b="1" dirty="0">
                  <a:latin typeface="微软雅黑" panose="020B0503020204020204" pitchFamily="34" charset="-122"/>
                  <a:ea typeface="微软雅黑" panose="020B0503020204020204" pitchFamily="34" charset="-122"/>
                </a:rPr>
                <a:t>年</a:t>
              </a:r>
            </a:p>
          </p:txBody>
        </p:sp>
      </p:grpSp>
      <p:sp>
        <p:nvSpPr>
          <p:cNvPr id="35" name="椭圆 34"/>
          <p:cNvSpPr/>
          <p:nvPr/>
        </p:nvSpPr>
        <p:spPr>
          <a:xfrm>
            <a:off x="824277" y="1631457"/>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9" name="Freeform 34"/>
          <p:cNvSpPr>
            <a:spLocks noEditPoints="1"/>
          </p:cNvSpPr>
          <p:nvPr/>
        </p:nvSpPr>
        <p:spPr bwMode="auto">
          <a:xfrm>
            <a:off x="1000830" y="1782348"/>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43" name="TextBox 42"/>
          <p:cNvSpPr txBox="1"/>
          <p:nvPr/>
        </p:nvSpPr>
        <p:spPr>
          <a:xfrm>
            <a:off x="2658591" y="359263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44" name="组合 43"/>
          <p:cNvGrpSpPr/>
          <p:nvPr/>
        </p:nvGrpSpPr>
        <p:grpSpPr>
          <a:xfrm>
            <a:off x="2674911" y="2011439"/>
            <a:ext cx="1330631" cy="1330631"/>
            <a:chOff x="1278794" y="3334906"/>
            <a:chExt cx="914014" cy="914014"/>
          </a:xfrm>
        </p:grpSpPr>
        <p:grpSp>
          <p:nvGrpSpPr>
            <p:cNvPr id="45" name="组合 4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46" name="TextBox 45"/>
            <p:cNvSpPr txBox="1"/>
            <p:nvPr/>
          </p:nvSpPr>
          <p:spPr>
            <a:xfrm>
              <a:off x="1442372" y="3742514"/>
              <a:ext cx="584909" cy="221983"/>
            </a:xfrm>
            <a:prstGeom prst="rect">
              <a:avLst/>
            </a:prstGeom>
            <a:noFill/>
          </p:spPr>
          <p:txBody>
            <a:bodyPr wrap="none" rtlCol="0">
              <a:spAutoFit/>
            </a:bodyPr>
            <a:lstStyle/>
            <a:p>
              <a:pPr algn="ctr"/>
              <a:r>
                <a:rPr lang="en-US" altLang="zh-CN" sz="1500" b="1" dirty="0">
                  <a:latin typeface="微软雅黑" panose="020B0503020204020204" pitchFamily="34" charset="-122"/>
                  <a:ea typeface="微软雅黑" panose="020B0503020204020204" pitchFamily="34" charset="-122"/>
                </a:rPr>
                <a:t>2014</a:t>
              </a:r>
              <a:r>
                <a:rPr lang="zh-CN" altLang="en-US" sz="1500" b="1" dirty="0">
                  <a:latin typeface="微软雅黑" panose="020B0503020204020204" pitchFamily="34" charset="-122"/>
                  <a:ea typeface="微软雅黑" panose="020B0503020204020204" pitchFamily="34" charset="-122"/>
                </a:rPr>
                <a:t>年</a:t>
              </a:r>
            </a:p>
          </p:txBody>
        </p:sp>
      </p:grpSp>
      <p:sp>
        <p:nvSpPr>
          <p:cNvPr id="49" name="椭圆 48"/>
          <p:cNvSpPr/>
          <p:nvPr/>
        </p:nvSpPr>
        <p:spPr>
          <a:xfrm>
            <a:off x="2655284" y="1653229"/>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51" name="KSO_Shape"/>
          <p:cNvSpPr/>
          <p:nvPr/>
        </p:nvSpPr>
        <p:spPr bwMode="auto">
          <a:xfrm>
            <a:off x="2785134" y="1801398"/>
            <a:ext cx="403595" cy="34305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55" name="TextBox 54"/>
          <p:cNvSpPr txBox="1"/>
          <p:nvPr/>
        </p:nvSpPr>
        <p:spPr>
          <a:xfrm>
            <a:off x="4509027" y="3577664"/>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56" name="组合 55"/>
          <p:cNvGrpSpPr/>
          <p:nvPr/>
        </p:nvGrpSpPr>
        <p:grpSpPr>
          <a:xfrm>
            <a:off x="4525347" y="1996467"/>
            <a:ext cx="1330631" cy="1330631"/>
            <a:chOff x="1278794" y="3334906"/>
            <a:chExt cx="914014" cy="914014"/>
          </a:xfrm>
        </p:grpSpPr>
        <p:grpSp>
          <p:nvGrpSpPr>
            <p:cNvPr id="57" name="组合 5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58" name="TextBox 57"/>
            <p:cNvSpPr txBox="1"/>
            <p:nvPr/>
          </p:nvSpPr>
          <p:spPr>
            <a:xfrm>
              <a:off x="1431362" y="3742514"/>
              <a:ext cx="606931" cy="221983"/>
            </a:xfrm>
            <a:prstGeom prst="rect">
              <a:avLst/>
            </a:prstGeom>
            <a:noFill/>
          </p:spPr>
          <p:txBody>
            <a:bodyPr wrap="none" rtlCol="0">
              <a:spAutoFit/>
            </a:bodyPr>
            <a:lstStyle/>
            <a:p>
              <a:pPr algn="ctr"/>
              <a:r>
                <a:rPr lang="en-US" altLang="zh-CN" sz="1500" b="1" dirty="0" smtClean="0">
                  <a:latin typeface="微软雅黑" panose="020B0503020204020204" pitchFamily="34" charset="-122"/>
                  <a:ea typeface="微软雅黑" panose="020B0503020204020204" pitchFamily="34" charset="-122"/>
                </a:rPr>
                <a:t>20XX</a:t>
              </a:r>
              <a:r>
                <a:rPr lang="zh-CN" altLang="en-US" sz="1500" b="1" dirty="0" smtClean="0">
                  <a:latin typeface="微软雅黑" panose="020B0503020204020204" pitchFamily="34" charset="-122"/>
                  <a:ea typeface="微软雅黑" panose="020B0503020204020204" pitchFamily="34" charset="-122"/>
                </a:rPr>
                <a:t>年</a:t>
              </a:r>
              <a:endParaRPr lang="zh-CN" altLang="en-US" sz="1500" b="1" dirty="0">
                <a:latin typeface="微软雅黑" panose="020B0503020204020204" pitchFamily="34" charset="-122"/>
                <a:ea typeface="微软雅黑" panose="020B0503020204020204" pitchFamily="34" charset="-122"/>
              </a:endParaRPr>
            </a:p>
          </p:txBody>
        </p:sp>
      </p:grpSp>
      <p:sp>
        <p:nvSpPr>
          <p:cNvPr id="61" name="椭圆 60"/>
          <p:cNvSpPr/>
          <p:nvPr/>
        </p:nvSpPr>
        <p:spPr>
          <a:xfrm>
            <a:off x="4505720" y="1638257"/>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63" name="KSO_Shape"/>
          <p:cNvSpPr/>
          <p:nvPr/>
        </p:nvSpPr>
        <p:spPr bwMode="auto">
          <a:xfrm>
            <a:off x="4626052" y="1763298"/>
            <a:ext cx="420754" cy="41654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64" name="TextBox 63"/>
          <p:cNvSpPr txBox="1"/>
          <p:nvPr/>
        </p:nvSpPr>
        <p:spPr>
          <a:xfrm>
            <a:off x="6352771" y="3577664"/>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65" name="组合 64"/>
          <p:cNvGrpSpPr/>
          <p:nvPr/>
        </p:nvGrpSpPr>
        <p:grpSpPr>
          <a:xfrm>
            <a:off x="6369091" y="1996467"/>
            <a:ext cx="1330631" cy="1330631"/>
            <a:chOff x="1278794" y="3334906"/>
            <a:chExt cx="914014" cy="914014"/>
          </a:xfrm>
        </p:grpSpPr>
        <p:grpSp>
          <p:nvGrpSpPr>
            <p:cNvPr id="66" name="组合 6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67" name="TextBox 66"/>
            <p:cNvSpPr txBox="1"/>
            <p:nvPr/>
          </p:nvSpPr>
          <p:spPr>
            <a:xfrm>
              <a:off x="1431362" y="3742514"/>
              <a:ext cx="606931" cy="221983"/>
            </a:xfrm>
            <a:prstGeom prst="rect">
              <a:avLst/>
            </a:prstGeom>
            <a:noFill/>
          </p:spPr>
          <p:txBody>
            <a:bodyPr wrap="none" rtlCol="0">
              <a:spAutoFit/>
            </a:bodyPr>
            <a:lstStyle/>
            <a:p>
              <a:pPr algn="ctr"/>
              <a:r>
                <a:rPr lang="en-US" altLang="zh-CN" sz="1500" b="1" dirty="0" smtClean="0">
                  <a:latin typeface="微软雅黑" panose="020B0503020204020204" pitchFamily="34" charset="-122"/>
                  <a:ea typeface="微软雅黑" panose="020B0503020204020204" pitchFamily="34" charset="-122"/>
                </a:rPr>
                <a:t>20XX</a:t>
              </a:r>
              <a:r>
                <a:rPr lang="zh-CN" altLang="en-US" sz="1500" b="1" dirty="0" smtClean="0">
                  <a:latin typeface="微软雅黑" panose="020B0503020204020204" pitchFamily="34" charset="-122"/>
                  <a:ea typeface="微软雅黑" panose="020B0503020204020204" pitchFamily="34" charset="-122"/>
                </a:rPr>
                <a:t>年</a:t>
              </a:r>
              <a:endParaRPr lang="zh-CN" altLang="en-US" sz="1500" b="1" dirty="0">
                <a:latin typeface="微软雅黑" panose="020B0503020204020204" pitchFamily="34" charset="-122"/>
                <a:ea typeface="微软雅黑" panose="020B0503020204020204" pitchFamily="34" charset="-122"/>
              </a:endParaRPr>
            </a:p>
          </p:txBody>
        </p:sp>
      </p:grpSp>
      <p:sp>
        <p:nvSpPr>
          <p:cNvPr id="70" name="椭圆 69"/>
          <p:cNvSpPr/>
          <p:nvPr/>
        </p:nvSpPr>
        <p:spPr>
          <a:xfrm>
            <a:off x="6349464" y="1638257"/>
            <a:ext cx="645364" cy="645364"/>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40" name="KSO_Shape"/>
          <p:cNvSpPr/>
          <p:nvPr/>
        </p:nvSpPr>
        <p:spPr bwMode="auto">
          <a:xfrm>
            <a:off x="6479938" y="1781273"/>
            <a:ext cx="363149" cy="31291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72" name="TextBox 71"/>
          <p:cNvSpPr txBox="1"/>
          <p:nvPr/>
        </p:nvSpPr>
        <p:spPr>
          <a:xfrm>
            <a:off x="755576" y="987574"/>
            <a:ext cx="4395508" cy="364227"/>
          </a:xfrm>
          <a:prstGeom prst="rect">
            <a:avLst/>
          </a:prstGeom>
          <a:noFill/>
        </p:spPr>
        <p:txBody>
          <a:bodyPr wrap="square" lIns="86383" tIns="43192" rIns="86383" bIns="43192"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发展历程  </a:t>
            </a: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1779"/>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279"/>
                                </p:stCondLst>
                                <p:childTnLst>
                                  <p:par>
                                    <p:cTn id="30" presetID="2" presetClass="entr" presetSubtype="4" fill="hold" nodeType="afterEffect" p14:presetBounceEnd="44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44000">
                                          <p:cBhvr additive="base">
                                            <p:cTn id="32"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2779"/>
                                </p:stCondLst>
                                <p:childTnLst>
                                  <p:par>
                                    <p:cTn id="35" presetID="2" presetClass="entr" presetSubtype="4" fill="hold" grpId="0" nodeType="afterEffect" p14:presetBounceEnd="44000">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14:bounceEnd="44000">
                                          <p:cBhvr additive="base">
                                            <p:cTn id="37" dur="500" fill="hold"/>
                                            <p:tgtEl>
                                              <p:spTgt spid="35"/>
                                            </p:tgtEl>
                                            <p:attrNameLst>
                                              <p:attrName>ppt_x</p:attrName>
                                            </p:attrNameLst>
                                          </p:cBhvr>
                                          <p:tavLst>
                                            <p:tav tm="0">
                                              <p:val>
                                                <p:strVal val="#ppt_x"/>
                                              </p:val>
                                            </p:tav>
                                            <p:tav tm="100000">
                                              <p:val>
                                                <p:strVal val="#ppt_x"/>
                                              </p:val>
                                            </p:tav>
                                          </p:tavLst>
                                        </p:anim>
                                        <p:anim calcmode="lin" valueType="num" p14:bounceEnd="44000">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31" presetClass="entr" presetSubtype="0" fill="hold" grpId="0" nodeType="withEffect">
                                      <p:stCondLst>
                                        <p:cond delay="40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 calcmode="lin" valueType="num">
                                          <p:cBhvr>
                                            <p:cTn id="43" dur="500" fill="hold"/>
                                            <p:tgtEl>
                                              <p:spTgt spid="39"/>
                                            </p:tgtEl>
                                            <p:attrNameLst>
                                              <p:attrName>style.rotation</p:attrName>
                                            </p:attrNameLst>
                                          </p:cBhvr>
                                          <p:tavLst>
                                            <p:tav tm="0">
                                              <p:val>
                                                <p:fltVal val="90"/>
                                              </p:val>
                                            </p:tav>
                                            <p:tav tm="100000">
                                              <p:val>
                                                <p:fltVal val="0"/>
                                              </p:val>
                                            </p:tav>
                                          </p:tavLst>
                                        </p:anim>
                                        <p:animEffect transition="in" filter="fade">
                                          <p:cBhvr>
                                            <p:cTn id="44" dur="500"/>
                                            <p:tgtEl>
                                              <p:spTgt spid="39"/>
                                            </p:tgtEl>
                                          </p:cBhvr>
                                        </p:animEffect>
                                      </p:childTnLst>
                                    </p:cTn>
                                  </p:par>
                                </p:childTnLst>
                              </p:cTn>
                            </p:par>
                            <p:par>
                              <p:cTn id="45" fill="hold">
                                <p:stCondLst>
                                  <p:cond delay="3279"/>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par>
                              <p:cTn id="49" fill="hold">
                                <p:stCondLst>
                                  <p:cond delay="3779"/>
                                </p:stCondLst>
                                <p:childTnLst>
                                  <p:par>
                                    <p:cTn id="50" presetID="2" presetClass="entr" presetSubtype="4" fill="hold" nodeType="afterEffect" p14:presetBounceEnd="44000">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14:bounceEnd="44000">
                                          <p:cBhvr additive="base">
                                            <p:cTn id="52" dur="500" fill="hold"/>
                                            <p:tgtEl>
                                              <p:spTgt spid="44"/>
                                            </p:tgtEl>
                                            <p:attrNameLst>
                                              <p:attrName>ppt_x</p:attrName>
                                            </p:attrNameLst>
                                          </p:cBhvr>
                                          <p:tavLst>
                                            <p:tav tm="0">
                                              <p:val>
                                                <p:strVal val="#ppt_x"/>
                                              </p:val>
                                            </p:tav>
                                            <p:tav tm="100000">
                                              <p:val>
                                                <p:strVal val="#ppt_x"/>
                                              </p:val>
                                            </p:tav>
                                          </p:tavLst>
                                        </p:anim>
                                        <p:anim calcmode="lin" valueType="num" p14:bounceEnd="44000">
                                          <p:cBhvr additive="base">
                                            <p:cTn id="53" dur="500" fill="hold"/>
                                            <p:tgtEl>
                                              <p:spTgt spid="44"/>
                                            </p:tgtEl>
                                            <p:attrNameLst>
                                              <p:attrName>ppt_y</p:attrName>
                                            </p:attrNameLst>
                                          </p:cBhvr>
                                          <p:tavLst>
                                            <p:tav tm="0">
                                              <p:val>
                                                <p:strVal val="1+#ppt_h/2"/>
                                              </p:val>
                                            </p:tav>
                                            <p:tav tm="100000">
                                              <p:val>
                                                <p:strVal val="#ppt_y"/>
                                              </p:val>
                                            </p:tav>
                                          </p:tavLst>
                                        </p:anim>
                                      </p:childTnLst>
                                    </p:cTn>
                                  </p:par>
                                </p:childTnLst>
                              </p:cTn>
                            </p:par>
                            <p:par>
                              <p:cTn id="54" fill="hold">
                                <p:stCondLst>
                                  <p:cond delay="4279"/>
                                </p:stCondLst>
                                <p:childTnLst>
                                  <p:par>
                                    <p:cTn id="55" presetID="2" presetClass="entr" presetSubtype="4" fill="hold" grpId="0" nodeType="afterEffect" p14:presetBounceEnd="44000">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14:bounceEnd="44000">
                                          <p:cBhvr additive="base">
                                            <p:cTn id="57" dur="500" fill="hold"/>
                                            <p:tgtEl>
                                              <p:spTgt spid="49"/>
                                            </p:tgtEl>
                                            <p:attrNameLst>
                                              <p:attrName>ppt_x</p:attrName>
                                            </p:attrNameLst>
                                          </p:cBhvr>
                                          <p:tavLst>
                                            <p:tav tm="0">
                                              <p:val>
                                                <p:strVal val="#ppt_x"/>
                                              </p:val>
                                            </p:tav>
                                            <p:tav tm="100000">
                                              <p:val>
                                                <p:strVal val="#ppt_x"/>
                                              </p:val>
                                            </p:tav>
                                          </p:tavLst>
                                        </p:anim>
                                        <p:anim calcmode="lin" valueType="num" p14:bounceEnd="44000">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31" presetClass="entr" presetSubtype="0" fill="hold" grpId="0" nodeType="withEffect">
                                      <p:stCondLst>
                                        <p:cond delay="40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90"/>
                                              </p:val>
                                            </p:tav>
                                            <p:tav tm="100000">
                                              <p:val>
                                                <p:fltVal val="0"/>
                                              </p:val>
                                            </p:tav>
                                          </p:tavLst>
                                        </p:anim>
                                        <p:animEffect transition="in" filter="fade">
                                          <p:cBhvr>
                                            <p:cTn id="64" dur="500"/>
                                            <p:tgtEl>
                                              <p:spTgt spid="51"/>
                                            </p:tgtEl>
                                          </p:cBhvr>
                                        </p:animEffect>
                                      </p:childTnLst>
                                    </p:cTn>
                                  </p:par>
                                </p:childTnLst>
                              </p:cTn>
                            </p:par>
                            <p:par>
                              <p:cTn id="65" fill="hold">
                                <p:stCondLst>
                                  <p:cond delay="4779"/>
                                </p:stCondLst>
                                <p:childTnLst>
                                  <p:par>
                                    <p:cTn id="66" presetID="22" presetClass="entr" presetSubtype="2"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right)">
                                          <p:cBhvr>
                                            <p:cTn id="68" dur="500"/>
                                            <p:tgtEl>
                                              <p:spTgt spid="43"/>
                                            </p:tgtEl>
                                          </p:cBhvr>
                                        </p:animEffect>
                                      </p:childTnLst>
                                    </p:cTn>
                                  </p:par>
                                </p:childTnLst>
                              </p:cTn>
                            </p:par>
                            <p:par>
                              <p:cTn id="69" fill="hold">
                                <p:stCondLst>
                                  <p:cond delay="5279"/>
                                </p:stCondLst>
                                <p:childTnLst>
                                  <p:par>
                                    <p:cTn id="70" presetID="2" presetClass="entr" presetSubtype="4" fill="hold" nodeType="afterEffect" p14:presetBounceEnd="44000">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14:bounceEnd="44000">
                                          <p:cBhvr additive="base">
                                            <p:cTn id="72" dur="500" fill="hold"/>
                                            <p:tgtEl>
                                              <p:spTgt spid="56"/>
                                            </p:tgtEl>
                                            <p:attrNameLst>
                                              <p:attrName>ppt_x</p:attrName>
                                            </p:attrNameLst>
                                          </p:cBhvr>
                                          <p:tavLst>
                                            <p:tav tm="0">
                                              <p:val>
                                                <p:strVal val="#ppt_x"/>
                                              </p:val>
                                            </p:tav>
                                            <p:tav tm="100000">
                                              <p:val>
                                                <p:strVal val="#ppt_x"/>
                                              </p:val>
                                            </p:tav>
                                          </p:tavLst>
                                        </p:anim>
                                        <p:anim calcmode="lin" valueType="num" p14:bounceEnd="44000">
                                          <p:cBhvr additive="base">
                                            <p:cTn id="73" dur="500" fill="hold"/>
                                            <p:tgtEl>
                                              <p:spTgt spid="56"/>
                                            </p:tgtEl>
                                            <p:attrNameLst>
                                              <p:attrName>ppt_y</p:attrName>
                                            </p:attrNameLst>
                                          </p:cBhvr>
                                          <p:tavLst>
                                            <p:tav tm="0">
                                              <p:val>
                                                <p:strVal val="1+#ppt_h/2"/>
                                              </p:val>
                                            </p:tav>
                                            <p:tav tm="100000">
                                              <p:val>
                                                <p:strVal val="#ppt_y"/>
                                              </p:val>
                                            </p:tav>
                                          </p:tavLst>
                                        </p:anim>
                                      </p:childTnLst>
                                    </p:cTn>
                                  </p:par>
                                </p:childTnLst>
                              </p:cTn>
                            </p:par>
                            <p:par>
                              <p:cTn id="74" fill="hold">
                                <p:stCondLst>
                                  <p:cond delay="5779"/>
                                </p:stCondLst>
                                <p:childTnLst>
                                  <p:par>
                                    <p:cTn id="75" presetID="2" presetClass="entr" presetSubtype="4" fill="hold" grpId="0" nodeType="afterEffect" p14:presetBounceEnd="44000">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14:bounceEnd="44000">
                                          <p:cBhvr additive="base">
                                            <p:cTn id="77" dur="500" fill="hold"/>
                                            <p:tgtEl>
                                              <p:spTgt spid="61"/>
                                            </p:tgtEl>
                                            <p:attrNameLst>
                                              <p:attrName>ppt_x</p:attrName>
                                            </p:attrNameLst>
                                          </p:cBhvr>
                                          <p:tavLst>
                                            <p:tav tm="0">
                                              <p:val>
                                                <p:strVal val="#ppt_x"/>
                                              </p:val>
                                            </p:tav>
                                            <p:tav tm="100000">
                                              <p:val>
                                                <p:strVal val="#ppt_x"/>
                                              </p:val>
                                            </p:tav>
                                          </p:tavLst>
                                        </p:anim>
                                        <p:anim calcmode="lin" valueType="num" p14:bounceEnd="44000">
                                          <p:cBhvr additive="base">
                                            <p:cTn id="78" dur="500" fill="hold"/>
                                            <p:tgtEl>
                                              <p:spTgt spid="61"/>
                                            </p:tgtEl>
                                            <p:attrNameLst>
                                              <p:attrName>ppt_y</p:attrName>
                                            </p:attrNameLst>
                                          </p:cBhvr>
                                          <p:tavLst>
                                            <p:tav tm="0">
                                              <p:val>
                                                <p:strVal val="1+#ppt_h/2"/>
                                              </p:val>
                                            </p:tav>
                                            <p:tav tm="100000">
                                              <p:val>
                                                <p:strVal val="#ppt_y"/>
                                              </p:val>
                                            </p:tav>
                                          </p:tavLst>
                                        </p:anim>
                                      </p:childTnLst>
                                    </p:cTn>
                                  </p:par>
                                  <p:par>
                                    <p:cTn id="79" presetID="31" presetClass="entr" presetSubtype="0" fill="hold" grpId="0" nodeType="withEffect">
                                      <p:stCondLst>
                                        <p:cond delay="40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 calcmode="lin" valueType="num">
                                          <p:cBhvr>
                                            <p:cTn id="83" dur="500" fill="hold"/>
                                            <p:tgtEl>
                                              <p:spTgt spid="63"/>
                                            </p:tgtEl>
                                            <p:attrNameLst>
                                              <p:attrName>style.rotation</p:attrName>
                                            </p:attrNameLst>
                                          </p:cBhvr>
                                          <p:tavLst>
                                            <p:tav tm="0">
                                              <p:val>
                                                <p:fltVal val="90"/>
                                              </p:val>
                                            </p:tav>
                                            <p:tav tm="100000">
                                              <p:val>
                                                <p:fltVal val="0"/>
                                              </p:val>
                                            </p:tav>
                                          </p:tavLst>
                                        </p:anim>
                                        <p:animEffect transition="in" filter="fade">
                                          <p:cBhvr>
                                            <p:cTn id="84" dur="500"/>
                                            <p:tgtEl>
                                              <p:spTgt spid="63"/>
                                            </p:tgtEl>
                                          </p:cBhvr>
                                        </p:animEffect>
                                      </p:childTnLst>
                                    </p:cTn>
                                  </p:par>
                                </p:childTnLst>
                              </p:cTn>
                            </p:par>
                            <p:par>
                              <p:cTn id="85" fill="hold">
                                <p:stCondLst>
                                  <p:cond delay="6279"/>
                                </p:stCondLst>
                                <p:childTnLst>
                                  <p:par>
                                    <p:cTn id="86" presetID="22" presetClass="entr" presetSubtype="2"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right)">
                                          <p:cBhvr>
                                            <p:cTn id="88" dur="500"/>
                                            <p:tgtEl>
                                              <p:spTgt spid="55"/>
                                            </p:tgtEl>
                                          </p:cBhvr>
                                        </p:animEffect>
                                      </p:childTnLst>
                                    </p:cTn>
                                  </p:par>
                                </p:childTnLst>
                              </p:cTn>
                            </p:par>
                            <p:par>
                              <p:cTn id="89" fill="hold">
                                <p:stCondLst>
                                  <p:cond delay="6779"/>
                                </p:stCondLst>
                                <p:childTnLst>
                                  <p:par>
                                    <p:cTn id="90" presetID="2" presetClass="entr" presetSubtype="4" fill="hold" nodeType="afterEffect" p14:presetBounceEnd="44000">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14:bounceEnd="44000">
                                          <p:cBhvr additive="base">
                                            <p:cTn id="92" dur="500" fill="hold"/>
                                            <p:tgtEl>
                                              <p:spTgt spid="65"/>
                                            </p:tgtEl>
                                            <p:attrNameLst>
                                              <p:attrName>ppt_x</p:attrName>
                                            </p:attrNameLst>
                                          </p:cBhvr>
                                          <p:tavLst>
                                            <p:tav tm="0">
                                              <p:val>
                                                <p:strVal val="#ppt_x"/>
                                              </p:val>
                                            </p:tav>
                                            <p:tav tm="100000">
                                              <p:val>
                                                <p:strVal val="#ppt_x"/>
                                              </p:val>
                                            </p:tav>
                                          </p:tavLst>
                                        </p:anim>
                                        <p:anim calcmode="lin" valueType="num" p14:bounceEnd="44000">
                                          <p:cBhvr additive="base">
                                            <p:cTn id="93" dur="500" fill="hold"/>
                                            <p:tgtEl>
                                              <p:spTgt spid="65"/>
                                            </p:tgtEl>
                                            <p:attrNameLst>
                                              <p:attrName>ppt_y</p:attrName>
                                            </p:attrNameLst>
                                          </p:cBhvr>
                                          <p:tavLst>
                                            <p:tav tm="0">
                                              <p:val>
                                                <p:strVal val="1+#ppt_h/2"/>
                                              </p:val>
                                            </p:tav>
                                            <p:tav tm="100000">
                                              <p:val>
                                                <p:strVal val="#ppt_y"/>
                                              </p:val>
                                            </p:tav>
                                          </p:tavLst>
                                        </p:anim>
                                      </p:childTnLst>
                                    </p:cTn>
                                  </p:par>
                                </p:childTnLst>
                              </p:cTn>
                            </p:par>
                            <p:par>
                              <p:cTn id="94" fill="hold">
                                <p:stCondLst>
                                  <p:cond delay="7279"/>
                                </p:stCondLst>
                                <p:childTnLst>
                                  <p:par>
                                    <p:cTn id="95" presetID="2" presetClass="entr" presetSubtype="4" fill="hold" grpId="0" nodeType="afterEffect" p14:presetBounceEnd="44000">
                                      <p:stCondLst>
                                        <p:cond delay="0"/>
                                      </p:stCondLst>
                                      <p:childTnLst>
                                        <p:set>
                                          <p:cBhvr>
                                            <p:cTn id="96" dur="1" fill="hold">
                                              <p:stCondLst>
                                                <p:cond delay="0"/>
                                              </p:stCondLst>
                                            </p:cTn>
                                            <p:tgtEl>
                                              <p:spTgt spid="70"/>
                                            </p:tgtEl>
                                            <p:attrNameLst>
                                              <p:attrName>style.visibility</p:attrName>
                                            </p:attrNameLst>
                                          </p:cBhvr>
                                          <p:to>
                                            <p:strVal val="visible"/>
                                          </p:to>
                                        </p:set>
                                        <p:anim calcmode="lin" valueType="num" p14:bounceEnd="44000">
                                          <p:cBhvr additive="base">
                                            <p:cTn id="97" dur="500" fill="hold"/>
                                            <p:tgtEl>
                                              <p:spTgt spid="70"/>
                                            </p:tgtEl>
                                            <p:attrNameLst>
                                              <p:attrName>ppt_x</p:attrName>
                                            </p:attrNameLst>
                                          </p:cBhvr>
                                          <p:tavLst>
                                            <p:tav tm="0">
                                              <p:val>
                                                <p:strVal val="#ppt_x"/>
                                              </p:val>
                                            </p:tav>
                                            <p:tav tm="100000">
                                              <p:val>
                                                <p:strVal val="#ppt_x"/>
                                              </p:val>
                                            </p:tav>
                                          </p:tavLst>
                                        </p:anim>
                                        <p:anim calcmode="lin" valueType="num" p14:bounceEnd="44000">
                                          <p:cBhvr additive="base">
                                            <p:cTn id="98" dur="500" fill="hold"/>
                                            <p:tgtEl>
                                              <p:spTgt spid="70"/>
                                            </p:tgtEl>
                                            <p:attrNameLst>
                                              <p:attrName>ppt_y</p:attrName>
                                            </p:attrNameLst>
                                          </p:cBhvr>
                                          <p:tavLst>
                                            <p:tav tm="0">
                                              <p:val>
                                                <p:strVal val="1+#ppt_h/2"/>
                                              </p:val>
                                            </p:tav>
                                            <p:tav tm="100000">
                                              <p:val>
                                                <p:strVal val="#ppt_y"/>
                                              </p:val>
                                            </p:tav>
                                          </p:tavLst>
                                        </p:anim>
                                      </p:childTnLst>
                                    </p:cTn>
                                  </p:par>
                                  <p:par>
                                    <p:cTn id="99" presetID="31" presetClass="entr" presetSubtype="0" fill="hold" grpId="0" nodeType="withEffect">
                                      <p:stCondLst>
                                        <p:cond delay="40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 calcmode="lin" valueType="num">
                                          <p:cBhvr>
                                            <p:cTn id="103" dur="500" fill="hold"/>
                                            <p:tgtEl>
                                              <p:spTgt spid="40"/>
                                            </p:tgtEl>
                                            <p:attrNameLst>
                                              <p:attrName>style.rotation</p:attrName>
                                            </p:attrNameLst>
                                          </p:cBhvr>
                                          <p:tavLst>
                                            <p:tav tm="0">
                                              <p:val>
                                                <p:fltVal val="90"/>
                                              </p:val>
                                            </p:tav>
                                            <p:tav tm="100000">
                                              <p:val>
                                                <p:fltVal val="0"/>
                                              </p:val>
                                            </p:tav>
                                          </p:tavLst>
                                        </p:anim>
                                        <p:animEffect transition="in" filter="fade">
                                          <p:cBhvr>
                                            <p:cTn id="104" dur="500"/>
                                            <p:tgtEl>
                                              <p:spTgt spid="40"/>
                                            </p:tgtEl>
                                          </p:cBhvr>
                                        </p:animEffect>
                                      </p:childTnLst>
                                    </p:cTn>
                                  </p:par>
                                </p:childTnLst>
                              </p:cTn>
                            </p:par>
                            <p:par>
                              <p:cTn id="105" fill="hold">
                                <p:stCondLst>
                                  <p:cond delay="7779"/>
                                </p:stCondLst>
                                <p:childTnLst>
                                  <p:par>
                                    <p:cTn id="106" presetID="22" presetClass="entr" presetSubtype="2" fill="hold" grpId="0"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right)">
                                          <p:cBhvr>
                                            <p:cTn id="10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10" grpId="0"/>
          <p:bldP spid="14" grpId="0" animBg="1"/>
          <p:bldP spid="35" grpId="0" animBg="1"/>
          <p:bldP spid="39" grpId="0" animBg="1"/>
          <p:bldP spid="43" grpId="0"/>
          <p:bldP spid="49" grpId="0" animBg="1"/>
          <p:bldP spid="51" grpId="0" animBg="1"/>
          <p:bldP spid="55" grpId="0"/>
          <p:bldP spid="61" grpId="0" animBg="1"/>
          <p:bldP spid="63" grpId="0" animBg="1"/>
          <p:bldP spid="64" grpId="0"/>
          <p:bldP spid="70" grpId="0" animBg="1"/>
          <p:bldP spid="40" grpId="0" animBg="1"/>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2" presetClass="entr" presetSubtype="8"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1779"/>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279"/>
                                </p:stCondLst>
                                <p:childTnLst>
                                  <p:par>
                                    <p:cTn id="30" presetID="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2779"/>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31" presetClass="entr" presetSubtype="0" fill="hold" grpId="0" nodeType="withEffect">
                                      <p:stCondLst>
                                        <p:cond delay="40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 calcmode="lin" valueType="num">
                                          <p:cBhvr>
                                            <p:cTn id="43" dur="500" fill="hold"/>
                                            <p:tgtEl>
                                              <p:spTgt spid="39"/>
                                            </p:tgtEl>
                                            <p:attrNameLst>
                                              <p:attrName>style.rotation</p:attrName>
                                            </p:attrNameLst>
                                          </p:cBhvr>
                                          <p:tavLst>
                                            <p:tav tm="0">
                                              <p:val>
                                                <p:fltVal val="90"/>
                                              </p:val>
                                            </p:tav>
                                            <p:tav tm="100000">
                                              <p:val>
                                                <p:fltVal val="0"/>
                                              </p:val>
                                            </p:tav>
                                          </p:tavLst>
                                        </p:anim>
                                        <p:animEffect transition="in" filter="fade">
                                          <p:cBhvr>
                                            <p:cTn id="44" dur="500"/>
                                            <p:tgtEl>
                                              <p:spTgt spid="39"/>
                                            </p:tgtEl>
                                          </p:cBhvr>
                                        </p:animEffect>
                                      </p:childTnLst>
                                    </p:cTn>
                                  </p:par>
                                </p:childTnLst>
                              </p:cTn>
                            </p:par>
                            <p:par>
                              <p:cTn id="45" fill="hold">
                                <p:stCondLst>
                                  <p:cond delay="3279"/>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par>
                              <p:cTn id="49" fill="hold">
                                <p:stCondLst>
                                  <p:cond delay="3779"/>
                                </p:stCondLst>
                                <p:childTnLst>
                                  <p:par>
                                    <p:cTn id="50" presetID="2" presetClass="entr" presetSubtype="4"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ppt_x"/>
                                              </p:val>
                                            </p:tav>
                                            <p:tav tm="100000">
                                              <p:val>
                                                <p:strVal val="#ppt_x"/>
                                              </p:val>
                                            </p:tav>
                                          </p:tavLst>
                                        </p:anim>
                                        <p:anim calcmode="lin" valueType="num">
                                          <p:cBhvr additive="base">
                                            <p:cTn id="53" dur="500" fill="hold"/>
                                            <p:tgtEl>
                                              <p:spTgt spid="44"/>
                                            </p:tgtEl>
                                            <p:attrNameLst>
                                              <p:attrName>ppt_y</p:attrName>
                                            </p:attrNameLst>
                                          </p:cBhvr>
                                          <p:tavLst>
                                            <p:tav tm="0">
                                              <p:val>
                                                <p:strVal val="1+#ppt_h/2"/>
                                              </p:val>
                                            </p:tav>
                                            <p:tav tm="100000">
                                              <p:val>
                                                <p:strVal val="#ppt_y"/>
                                              </p:val>
                                            </p:tav>
                                          </p:tavLst>
                                        </p:anim>
                                      </p:childTnLst>
                                    </p:cTn>
                                  </p:par>
                                </p:childTnLst>
                              </p:cTn>
                            </p:par>
                            <p:par>
                              <p:cTn id="54" fill="hold">
                                <p:stCondLst>
                                  <p:cond delay="4279"/>
                                </p:stCondLst>
                                <p:childTnLst>
                                  <p:par>
                                    <p:cTn id="55" presetID="2" presetClass="entr" presetSubtype="4"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31" presetClass="entr" presetSubtype="0" fill="hold" grpId="0" nodeType="withEffect">
                                      <p:stCondLst>
                                        <p:cond delay="40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90"/>
                                              </p:val>
                                            </p:tav>
                                            <p:tav tm="100000">
                                              <p:val>
                                                <p:fltVal val="0"/>
                                              </p:val>
                                            </p:tav>
                                          </p:tavLst>
                                        </p:anim>
                                        <p:animEffect transition="in" filter="fade">
                                          <p:cBhvr>
                                            <p:cTn id="64" dur="500"/>
                                            <p:tgtEl>
                                              <p:spTgt spid="51"/>
                                            </p:tgtEl>
                                          </p:cBhvr>
                                        </p:animEffect>
                                      </p:childTnLst>
                                    </p:cTn>
                                  </p:par>
                                </p:childTnLst>
                              </p:cTn>
                            </p:par>
                            <p:par>
                              <p:cTn id="65" fill="hold">
                                <p:stCondLst>
                                  <p:cond delay="4779"/>
                                </p:stCondLst>
                                <p:childTnLst>
                                  <p:par>
                                    <p:cTn id="66" presetID="22" presetClass="entr" presetSubtype="2"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right)">
                                          <p:cBhvr>
                                            <p:cTn id="68" dur="500"/>
                                            <p:tgtEl>
                                              <p:spTgt spid="43"/>
                                            </p:tgtEl>
                                          </p:cBhvr>
                                        </p:animEffect>
                                      </p:childTnLst>
                                    </p:cTn>
                                  </p:par>
                                </p:childTnLst>
                              </p:cTn>
                            </p:par>
                            <p:par>
                              <p:cTn id="69" fill="hold">
                                <p:stCondLst>
                                  <p:cond delay="5279"/>
                                </p:stCondLst>
                                <p:childTnLst>
                                  <p:par>
                                    <p:cTn id="70" presetID="2" presetClass="entr" presetSubtype="4"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500" fill="hold"/>
                                            <p:tgtEl>
                                              <p:spTgt spid="56"/>
                                            </p:tgtEl>
                                            <p:attrNameLst>
                                              <p:attrName>ppt_x</p:attrName>
                                            </p:attrNameLst>
                                          </p:cBhvr>
                                          <p:tavLst>
                                            <p:tav tm="0">
                                              <p:val>
                                                <p:strVal val="#ppt_x"/>
                                              </p:val>
                                            </p:tav>
                                            <p:tav tm="100000">
                                              <p:val>
                                                <p:strVal val="#ppt_x"/>
                                              </p:val>
                                            </p:tav>
                                          </p:tavLst>
                                        </p:anim>
                                        <p:anim calcmode="lin" valueType="num">
                                          <p:cBhvr additive="base">
                                            <p:cTn id="73" dur="500" fill="hold"/>
                                            <p:tgtEl>
                                              <p:spTgt spid="56"/>
                                            </p:tgtEl>
                                            <p:attrNameLst>
                                              <p:attrName>ppt_y</p:attrName>
                                            </p:attrNameLst>
                                          </p:cBhvr>
                                          <p:tavLst>
                                            <p:tav tm="0">
                                              <p:val>
                                                <p:strVal val="1+#ppt_h/2"/>
                                              </p:val>
                                            </p:tav>
                                            <p:tav tm="100000">
                                              <p:val>
                                                <p:strVal val="#ppt_y"/>
                                              </p:val>
                                            </p:tav>
                                          </p:tavLst>
                                        </p:anim>
                                      </p:childTnLst>
                                    </p:cTn>
                                  </p:par>
                                </p:childTnLst>
                              </p:cTn>
                            </p:par>
                            <p:par>
                              <p:cTn id="74" fill="hold">
                                <p:stCondLst>
                                  <p:cond delay="5779"/>
                                </p:stCondLst>
                                <p:childTnLst>
                                  <p:par>
                                    <p:cTn id="75" presetID="2" presetClass="entr" presetSubtype="4"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ppt_x"/>
                                              </p:val>
                                            </p:tav>
                                            <p:tav tm="100000">
                                              <p:val>
                                                <p:strVal val="#ppt_x"/>
                                              </p:val>
                                            </p:tav>
                                          </p:tavLst>
                                        </p:anim>
                                        <p:anim calcmode="lin" valueType="num">
                                          <p:cBhvr additive="base">
                                            <p:cTn id="78" dur="500" fill="hold"/>
                                            <p:tgtEl>
                                              <p:spTgt spid="61"/>
                                            </p:tgtEl>
                                            <p:attrNameLst>
                                              <p:attrName>ppt_y</p:attrName>
                                            </p:attrNameLst>
                                          </p:cBhvr>
                                          <p:tavLst>
                                            <p:tav tm="0">
                                              <p:val>
                                                <p:strVal val="1+#ppt_h/2"/>
                                              </p:val>
                                            </p:tav>
                                            <p:tav tm="100000">
                                              <p:val>
                                                <p:strVal val="#ppt_y"/>
                                              </p:val>
                                            </p:tav>
                                          </p:tavLst>
                                        </p:anim>
                                      </p:childTnLst>
                                    </p:cTn>
                                  </p:par>
                                  <p:par>
                                    <p:cTn id="79" presetID="31" presetClass="entr" presetSubtype="0" fill="hold" grpId="0" nodeType="withEffect">
                                      <p:stCondLst>
                                        <p:cond delay="40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 calcmode="lin" valueType="num">
                                          <p:cBhvr>
                                            <p:cTn id="83" dur="500" fill="hold"/>
                                            <p:tgtEl>
                                              <p:spTgt spid="63"/>
                                            </p:tgtEl>
                                            <p:attrNameLst>
                                              <p:attrName>style.rotation</p:attrName>
                                            </p:attrNameLst>
                                          </p:cBhvr>
                                          <p:tavLst>
                                            <p:tav tm="0">
                                              <p:val>
                                                <p:fltVal val="90"/>
                                              </p:val>
                                            </p:tav>
                                            <p:tav tm="100000">
                                              <p:val>
                                                <p:fltVal val="0"/>
                                              </p:val>
                                            </p:tav>
                                          </p:tavLst>
                                        </p:anim>
                                        <p:animEffect transition="in" filter="fade">
                                          <p:cBhvr>
                                            <p:cTn id="84" dur="500"/>
                                            <p:tgtEl>
                                              <p:spTgt spid="63"/>
                                            </p:tgtEl>
                                          </p:cBhvr>
                                        </p:animEffect>
                                      </p:childTnLst>
                                    </p:cTn>
                                  </p:par>
                                </p:childTnLst>
                              </p:cTn>
                            </p:par>
                            <p:par>
                              <p:cTn id="85" fill="hold">
                                <p:stCondLst>
                                  <p:cond delay="6279"/>
                                </p:stCondLst>
                                <p:childTnLst>
                                  <p:par>
                                    <p:cTn id="86" presetID="22" presetClass="entr" presetSubtype="2"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right)">
                                          <p:cBhvr>
                                            <p:cTn id="88" dur="500"/>
                                            <p:tgtEl>
                                              <p:spTgt spid="55"/>
                                            </p:tgtEl>
                                          </p:cBhvr>
                                        </p:animEffect>
                                      </p:childTnLst>
                                    </p:cTn>
                                  </p:par>
                                </p:childTnLst>
                              </p:cTn>
                            </p:par>
                            <p:par>
                              <p:cTn id="89" fill="hold">
                                <p:stCondLst>
                                  <p:cond delay="6779"/>
                                </p:stCondLst>
                                <p:childTnLst>
                                  <p:par>
                                    <p:cTn id="90" presetID="2" presetClass="entr" presetSubtype="4" fill="hold" nodeType="after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additive="base">
                                            <p:cTn id="92" dur="500" fill="hold"/>
                                            <p:tgtEl>
                                              <p:spTgt spid="65"/>
                                            </p:tgtEl>
                                            <p:attrNameLst>
                                              <p:attrName>ppt_x</p:attrName>
                                            </p:attrNameLst>
                                          </p:cBhvr>
                                          <p:tavLst>
                                            <p:tav tm="0">
                                              <p:val>
                                                <p:strVal val="#ppt_x"/>
                                              </p:val>
                                            </p:tav>
                                            <p:tav tm="100000">
                                              <p:val>
                                                <p:strVal val="#ppt_x"/>
                                              </p:val>
                                            </p:tav>
                                          </p:tavLst>
                                        </p:anim>
                                        <p:anim calcmode="lin" valueType="num">
                                          <p:cBhvr additive="base">
                                            <p:cTn id="93" dur="500" fill="hold"/>
                                            <p:tgtEl>
                                              <p:spTgt spid="65"/>
                                            </p:tgtEl>
                                            <p:attrNameLst>
                                              <p:attrName>ppt_y</p:attrName>
                                            </p:attrNameLst>
                                          </p:cBhvr>
                                          <p:tavLst>
                                            <p:tav tm="0">
                                              <p:val>
                                                <p:strVal val="1+#ppt_h/2"/>
                                              </p:val>
                                            </p:tav>
                                            <p:tav tm="100000">
                                              <p:val>
                                                <p:strVal val="#ppt_y"/>
                                              </p:val>
                                            </p:tav>
                                          </p:tavLst>
                                        </p:anim>
                                      </p:childTnLst>
                                    </p:cTn>
                                  </p:par>
                                </p:childTnLst>
                              </p:cTn>
                            </p:par>
                            <p:par>
                              <p:cTn id="94" fill="hold">
                                <p:stCondLst>
                                  <p:cond delay="7279"/>
                                </p:stCondLst>
                                <p:childTnLst>
                                  <p:par>
                                    <p:cTn id="95" presetID="2" presetClass="entr" presetSubtype="4"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 calcmode="lin" valueType="num">
                                          <p:cBhvr additive="base">
                                            <p:cTn id="97" dur="500" fill="hold"/>
                                            <p:tgtEl>
                                              <p:spTgt spid="70"/>
                                            </p:tgtEl>
                                            <p:attrNameLst>
                                              <p:attrName>ppt_x</p:attrName>
                                            </p:attrNameLst>
                                          </p:cBhvr>
                                          <p:tavLst>
                                            <p:tav tm="0">
                                              <p:val>
                                                <p:strVal val="#ppt_x"/>
                                              </p:val>
                                            </p:tav>
                                            <p:tav tm="100000">
                                              <p:val>
                                                <p:strVal val="#ppt_x"/>
                                              </p:val>
                                            </p:tav>
                                          </p:tavLst>
                                        </p:anim>
                                        <p:anim calcmode="lin" valueType="num">
                                          <p:cBhvr additive="base">
                                            <p:cTn id="98" dur="500" fill="hold"/>
                                            <p:tgtEl>
                                              <p:spTgt spid="70"/>
                                            </p:tgtEl>
                                            <p:attrNameLst>
                                              <p:attrName>ppt_y</p:attrName>
                                            </p:attrNameLst>
                                          </p:cBhvr>
                                          <p:tavLst>
                                            <p:tav tm="0">
                                              <p:val>
                                                <p:strVal val="1+#ppt_h/2"/>
                                              </p:val>
                                            </p:tav>
                                            <p:tav tm="100000">
                                              <p:val>
                                                <p:strVal val="#ppt_y"/>
                                              </p:val>
                                            </p:tav>
                                          </p:tavLst>
                                        </p:anim>
                                      </p:childTnLst>
                                    </p:cTn>
                                  </p:par>
                                  <p:par>
                                    <p:cTn id="99" presetID="31" presetClass="entr" presetSubtype="0" fill="hold" grpId="0" nodeType="withEffect">
                                      <p:stCondLst>
                                        <p:cond delay="40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 calcmode="lin" valueType="num">
                                          <p:cBhvr>
                                            <p:cTn id="103" dur="500" fill="hold"/>
                                            <p:tgtEl>
                                              <p:spTgt spid="40"/>
                                            </p:tgtEl>
                                            <p:attrNameLst>
                                              <p:attrName>style.rotation</p:attrName>
                                            </p:attrNameLst>
                                          </p:cBhvr>
                                          <p:tavLst>
                                            <p:tav tm="0">
                                              <p:val>
                                                <p:fltVal val="90"/>
                                              </p:val>
                                            </p:tav>
                                            <p:tav tm="100000">
                                              <p:val>
                                                <p:fltVal val="0"/>
                                              </p:val>
                                            </p:tav>
                                          </p:tavLst>
                                        </p:anim>
                                        <p:animEffect transition="in" filter="fade">
                                          <p:cBhvr>
                                            <p:cTn id="104" dur="500"/>
                                            <p:tgtEl>
                                              <p:spTgt spid="40"/>
                                            </p:tgtEl>
                                          </p:cBhvr>
                                        </p:animEffect>
                                      </p:childTnLst>
                                    </p:cTn>
                                  </p:par>
                                </p:childTnLst>
                              </p:cTn>
                            </p:par>
                            <p:par>
                              <p:cTn id="105" fill="hold">
                                <p:stCondLst>
                                  <p:cond delay="7779"/>
                                </p:stCondLst>
                                <p:childTnLst>
                                  <p:par>
                                    <p:cTn id="106" presetID="22" presetClass="entr" presetSubtype="2" fill="hold" grpId="0"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right)">
                                          <p:cBhvr>
                                            <p:cTn id="10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10" grpId="0"/>
          <p:bldP spid="14" grpId="0" animBg="1"/>
          <p:bldP spid="35" grpId="0" animBg="1"/>
          <p:bldP spid="39" grpId="0" animBg="1"/>
          <p:bldP spid="43" grpId="0"/>
          <p:bldP spid="49" grpId="0" animBg="1"/>
          <p:bldP spid="51" grpId="0" animBg="1"/>
          <p:bldP spid="55" grpId="0"/>
          <p:bldP spid="61" grpId="0" animBg="1"/>
          <p:bldP spid="63" grpId="0" animBg="1"/>
          <p:bldP spid="64" grpId="0"/>
          <p:bldP spid="70" grpId="0" animBg="1"/>
          <p:bldP spid="40" grpId="0" animBg="1"/>
          <p:bldP spid="7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01</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Freeform 5"/>
          <p:cNvSpPr/>
          <p:nvPr/>
        </p:nvSpPr>
        <p:spPr bwMode="auto">
          <a:xfrm>
            <a:off x="4073528" y="1357590"/>
            <a:ext cx="847041" cy="2726328"/>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27" name="组合 26"/>
          <p:cNvGrpSpPr/>
          <p:nvPr/>
        </p:nvGrpSpPr>
        <p:grpSpPr>
          <a:xfrm>
            <a:off x="2411760" y="1877604"/>
            <a:ext cx="1589760" cy="15897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2483768" y="2187060"/>
            <a:ext cx="1440160" cy="984885"/>
          </a:xfrm>
          <a:prstGeom prst="rect">
            <a:avLst/>
          </a:prstGeom>
          <a:noFill/>
        </p:spPr>
        <p:txBody>
          <a:bodyPr wrap="square" lIns="0" tIns="0" rIns="0" bIns="0"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填加</a:t>
            </a:r>
            <a:endParaRPr lang="en-US" altLang="zh-CN" sz="3200" b="1" dirty="0">
              <a:solidFill>
                <a:srgbClr val="C00000"/>
              </a:solidFill>
              <a:latin typeface="微软雅黑" panose="020B0503020204020204" pitchFamily="34" charset="-122"/>
              <a:ea typeface="微软雅黑" panose="020B0503020204020204" pitchFamily="34" charset="-122"/>
            </a:endParaRPr>
          </a:p>
          <a:p>
            <a:pPr algn="ctr"/>
            <a:r>
              <a:rPr lang="zh-CN" altLang="en-US" sz="3200" b="1" dirty="0">
                <a:solidFill>
                  <a:srgbClr val="C00000"/>
                </a:solidFill>
                <a:latin typeface="微软雅黑" panose="020B0503020204020204" pitchFamily="34" charset="-122"/>
                <a:ea typeface="微软雅黑" panose="020B0503020204020204" pitchFamily="34" charset="-122"/>
              </a:rPr>
              <a:t>标题</a:t>
            </a:r>
          </a:p>
        </p:txBody>
      </p:sp>
      <p:sp>
        <p:nvSpPr>
          <p:cNvPr id="31" name="Rectangle 12"/>
          <p:cNvSpPr/>
          <p:nvPr/>
        </p:nvSpPr>
        <p:spPr>
          <a:xfrm>
            <a:off x="5622526" y="221171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Rectangle 12"/>
          <p:cNvSpPr/>
          <p:nvPr/>
        </p:nvSpPr>
        <p:spPr>
          <a:xfrm>
            <a:off x="5622526" y="329183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652121" y="1347614"/>
            <a:ext cx="759798" cy="759798"/>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36" name="TextBox 14"/>
          <p:cNvSpPr>
            <a:spLocks noChangeArrowheads="1"/>
          </p:cNvSpPr>
          <p:nvPr/>
        </p:nvSpPr>
        <p:spPr bwMode="auto">
          <a:xfrm>
            <a:off x="5724128" y="1461081"/>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rgbClr val="C00000"/>
                </a:solidFill>
                <a:latin typeface="微软雅黑" panose="020B0503020204020204" pitchFamily="34" charset="-122"/>
                <a:ea typeface="微软雅黑" panose="020B0503020204020204" pitchFamily="34" charset="-122"/>
                <a:sym typeface="方正兰亭粗黑_GBK" charset="-122"/>
              </a:rPr>
              <a:t>01</a:t>
            </a:r>
          </a:p>
        </p:txBody>
      </p:sp>
      <p:sp>
        <p:nvSpPr>
          <p:cNvPr id="37" name="TextBox 36"/>
          <p:cNvSpPr txBox="1"/>
          <p:nvPr/>
        </p:nvSpPr>
        <p:spPr>
          <a:xfrm>
            <a:off x="6652434" y="1374644"/>
            <a:ext cx="1807998" cy="292388"/>
          </a:xfrm>
          <a:prstGeom prst="rect">
            <a:avLst/>
          </a:prstGeom>
          <a:noFill/>
        </p:spPr>
        <p:txBody>
          <a:bodyPr wrap="square" lIns="0" rIns="0" bIns="0" rtlCol="0">
            <a:spAutoFit/>
          </a:bodyPr>
          <a:lstStyle/>
          <a:p>
            <a:pPr>
              <a:tabLst>
                <a:tab pos="1025525" algn="l"/>
              </a:tabLst>
            </a:pPr>
            <a:r>
              <a:rPr lang="zh-CN" altLang="en-US" sz="1600" b="1" dirty="0">
                <a:solidFill>
                  <a:srgbClr val="C00000"/>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rgbClr val="C00000"/>
              </a:solidFill>
              <a:latin typeface="微软雅黑" panose="020B0503020204020204" pitchFamily="34" charset="-122"/>
              <a:ea typeface="微软雅黑" panose="020B0503020204020204" pitchFamily="34" charset="-122"/>
              <a:cs typeface="Calibri" panose="020F0502020204030204"/>
            </a:endParaRPr>
          </a:p>
        </p:txBody>
      </p:sp>
      <p:sp>
        <p:nvSpPr>
          <p:cNvPr id="38" name="TextBox 37"/>
          <p:cNvSpPr txBox="1"/>
          <p:nvPr/>
        </p:nvSpPr>
        <p:spPr>
          <a:xfrm>
            <a:off x="6624485" y="1678846"/>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39" name="组合 38"/>
          <p:cNvGrpSpPr/>
          <p:nvPr/>
        </p:nvGrpSpPr>
        <p:grpSpPr>
          <a:xfrm>
            <a:off x="5652121" y="2397185"/>
            <a:ext cx="759798" cy="75979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42" name="TextBox 14"/>
          <p:cNvSpPr>
            <a:spLocks noChangeArrowheads="1"/>
          </p:cNvSpPr>
          <p:nvPr/>
        </p:nvSpPr>
        <p:spPr bwMode="auto">
          <a:xfrm>
            <a:off x="5724128" y="2510652"/>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02</a:t>
            </a:r>
          </a:p>
        </p:txBody>
      </p:sp>
      <p:sp>
        <p:nvSpPr>
          <p:cNvPr id="43" name="TextBox 42"/>
          <p:cNvSpPr txBox="1"/>
          <p:nvPr/>
        </p:nvSpPr>
        <p:spPr>
          <a:xfrm>
            <a:off x="6652434" y="2424215"/>
            <a:ext cx="1807998" cy="292388"/>
          </a:xfrm>
          <a:prstGeom prst="rect">
            <a:avLst/>
          </a:prstGeom>
          <a:noFill/>
        </p:spPr>
        <p:txBody>
          <a:bodyPr wrap="square" lIns="0" rIns="0" bIns="0" rtlCol="0">
            <a:spAutoFit/>
          </a:bodyPr>
          <a:lstStyle/>
          <a:p>
            <a:pPr>
              <a:tabLst>
                <a:tab pos="1025525" algn="l"/>
              </a:tabLs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44" name="TextBox 43"/>
          <p:cNvSpPr txBox="1"/>
          <p:nvPr/>
        </p:nvSpPr>
        <p:spPr>
          <a:xfrm>
            <a:off x="6624485" y="2728417"/>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45" name="组合 44"/>
          <p:cNvGrpSpPr/>
          <p:nvPr/>
        </p:nvGrpSpPr>
        <p:grpSpPr>
          <a:xfrm>
            <a:off x="5652121" y="3434105"/>
            <a:ext cx="759798" cy="759798"/>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48" name="TextBox 14"/>
          <p:cNvSpPr>
            <a:spLocks noChangeArrowheads="1"/>
          </p:cNvSpPr>
          <p:nvPr/>
        </p:nvSpPr>
        <p:spPr bwMode="auto">
          <a:xfrm>
            <a:off x="5724128" y="3547572"/>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03</a:t>
            </a:r>
          </a:p>
        </p:txBody>
      </p:sp>
      <p:sp>
        <p:nvSpPr>
          <p:cNvPr id="49" name="TextBox 48"/>
          <p:cNvSpPr txBox="1"/>
          <p:nvPr/>
        </p:nvSpPr>
        <p:spPr>
          <a:xfrm>
            <a:off x="6652434" y="3461135"/>
            <a:ext cx="1519966" cy="292388"/>
          </a:xfrm>
          <a:prstGeom prst="rect">
            <a:avLst/>
          </a:prstGeom>
          <a:noFill/>
        </p:spPr>
        <p:txBody>
          <a:bodyPr wrap="square" lIns="0" rIns="0" bIns="0" rtlCol="0">
            <a:spAutoFit/>
          </a:bodyPr>
          <a:lstStyle/>
          <a:p>
            <a:pPr>
              <a:tabLst>
                <a:tab pos="1025525" algn="l"/>
              </a:tabLs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50" name="TextBox 49"/>
          <p:cNvSpPr txBox="1"/>
          <p:nvPr/>
        </p:nvSpPr>
        <p:spPr>
          <a:xfrm>
            <a:off x="6624485" y="3765337"/>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51" name="Group 25"/>
          <p:cNvGrpSpPr/>
          <p:nvPr/>
        </p:nvGrpSpPr>
        <p:grpSpPr bwMode="auto">
          <a:xfrm>
            <a:off x="862613" y="1759165"/>
            <a:ext cx="1722437" cy="2828925"/>
            <a:chOff x="0" y="0"/>
            <a:chExt cx="1722438" cy="2830512"/>
          </a:xfrm>
        </p:grpSpPr>
        <p:sp>
          <p:nvSpPr>
            <p:cNvPr id="55" name="AutoShape 3"/>
            <p:cNvSpPr>
              <a:spLocks noChangeAspect="1" noChangeArrowheads="1" noTextEdit="1"/>
            </p:cNvSpPr>
            <p:nvPr/>
          </p:nvSpPr>
          <p:spPr bwMode="auto">
            <a:xfrm>
              <a:off x="0" y="0"/>
              <a:ext cx="169703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5"/>
            <p:cNvSpPr>
              <a:spLocks noChangeArrowheads="1"/>
            </p:cNvSpPr>
            <p:nvPr/>
          </p:nvSpPr>
          <p:spPr bwMode="auto">
            <a:xfrm>
              <a:off x="1458913" y="398462"/>
              <a:ext cx="263525" cy="274637"/>
            </a:xfrm>
            <a:custGeom>
              <a:avLst/>
              <a:gdLst>
                <a:gd name="T0" fmla="*/ 12549 w 21"/>
                <a:gd name="T1" fmla="*/ 262154 h 22"/>
                <a:gd name="T2" fmla="*/ 62744 w 21"/>
                <a:gd name="T3" fmla="*/ 274637 h 22"/>
                <a:gd name="T4" fmla="*/ 163135 w 21"/>
                <a:gd name="T5" fmla="*/ 199736 h 22"/>
                <a:gd name="T6" fmla="*/ 188232 w 21"/>
                <a:gd name="T7" fmla="*/ 162286 h 22"/>
                <a:gd name="T8" fmla="*/ 213330 w 21"/>
                <a:gd name="T9" fmla="*/ 99868 h 22"/>
                <a:gd name="T10" fmla="*/ 200781 w 21"/>
                <a:gd name="T11" fmla="*/ 112352 h 22"/>
                <a:gd name="T12" fmla="*/ 213330 w 21"/>
                <a:gd name="T13" fmla="*/ 74901 h 22"/>
                <a:gd name="T14" fmla="*/ 250976 w 21"/>
                <a:gd name="T15" fmla="*/ 0 h 22"/>
                <a:gd name="T16" fmla="*/ 225879 w 21"/>
                <a:gd name="T17" fmla="*/ 12484 h 22"/>
                <a:gd name="T18" fmla="*/ 213330 w 21"/>
                <a:gd name="T19" fmla="*/ 12484 h 22"/>
                <a:gd name="T20" fmla="*/ 163135 w 21"/>
                <a:gd name="T21" fmla="*/ 49934 h 22"/>
                <a:gd name="T22" fmla="*/ 125488 w 21"/>
                <a:gd name="T23" fmla="*/ 124835 h 22"/>
                <a:gd name="T24" fmla="*/ 50195 w 21"/>
                <a:gd name="T25" fmla="*/ 174769 h 22"/>
                <a:gd name="T26" fmla="*/ 0 w 21"/>
                <a:gd name="T27" fmla="*/ 187253 h 22"/>
                <a:gd name="T28" fmla="*/ 12549 w 21"/>
                <a:gd name="T29" fmla="*/ 262154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2"/>
                <a:gd name="T47" fmla="*/ 21 w 21"/>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2">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6"/>
            <p:cNvSpPr>
              <a:spLocks noChangeArrowheads="1"/>
            </p:cNvSpPr>
            <p:nvPr/>
          </p:nvSpPr>
          <p:spPr bwMode="auto">
            <a:xfrm>
              <a:off x="1471613" y="398462"/>
              <a:ext cx="250825" cy="274637"/>
            </a:xfrm>
            <a:custGeom>
              <a:avLst/>
              <a:gdLst>
                <a:gd name="T0" fmla="*/ 238284 w 20"/>
                <a:gd name="T1" fmla="*/ 0 h 22"/>
                <a:gd name="T2" fmla="*/ 225743 w 20"/>
                <a:gd name="T3" fmla="*/ 0 h 22"/>
                <a:gd name="T4" fmla="*/ 188119 w 20"/>
                <a:gd name="T5" fmla="*/ 74901 h 22"/>
                <a:gd name="T6" fmla="*/ 163036 w 20"/>
                <a:gd name="T7" fmla="*/ 124835 h 22"/>
                <a:gd name="T8" fmla="*/ 188119 w 20"/>
                <a:gd name="T9" fmla="*/ 124835 h 22"/>
                <a:gd name="T10" fmla="*/ 137954 w 20"/>
                <a:gd name="T11" fmla="*/ 199736 h 22"/>
                <a:gd name="T12" fmla="*/ 62706 w 20"/>
                <a:gd name="T13" fmla="*/ 249670 h 22"/>
                <a:gd name="T14" fmla="*/ 12541 w 20"/>
                <a:gd name="T15" fmla="*/ 237187 h 22"/>
                <a:gd name="T16" fmla="*/ 0 w 20"/>
                <a:gd name="T17" fmla="*/ 262154 h 22"/>
                <a:gd name="T18" fmla="*/ 0 w 20"/>
                <a:gd name="T19" fmla="*/ 262154 h 22"/>
                <a:gd name="T20" fmla="*/ 50165 w 20"/>
                <a:gd name="T21" fmla="*/ 274637 h 22"/>
                <a:gd name="T22" fmla="*/ 150495 w 20"/>
                <a:gd name="T23" fmla="*/ 199736 h 22"/>
                <a:gd name="T24" fmla="*/ 175578 w 20"/>
                <a:gd name="T25" fmla="*/ 162286 h 22"/>
                <a:gd name="T26" fmla="*/ 200660 w 20"/>
                <a:gd name="T27" fmla="*/ 99868 h 22"/>
                <a:gd name="T28" fmla="*/ 188119 w 20"/>
                <a:gd name="T29" fmla="*/ 112352 h 22"/>
                <a:gd name="T30" fmla="*/ 200660 w 20"/>
                <a:gd name="T31" fmla="*/ 74901 h 22"/>
                <a:gd name="T32" fmla="*/ 238284 w 2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7"/>
            <p:cNvSpPr>
              <a:spLocks noChangeArrowheads="1"/>
            </p:cNvSpPr>
            <p:nvPr/>
          </p:nvSpPr>
          <p:spPr bwMode="auto">
            <a:xfrm>
              <a:off x="1597025" y="498475"/>
              <a:ext cx="61913" cy="61912"/>
            </a:xfrm>
            <a:custGeom>
              <a:avLst/>
              <a:gdLst>
                <a:gd name="T0" fmla="*/ 0 w 5"/>
                <a:gd name="T1" fmla="*/ 61912 h 5"/>
                <a:gd name="T2" fmla="*/ 61913 w 5"/>
                <a:gd name="T3" fmla="*/ 24765 h 5"/>
                <a:gd name="T4" fmla="*/ 49530 w 5"/>
                <a:gd name="T5" fmla="*/ 0 h 5"/>
                <a:gd name="T6" fmla="*/ 0 w 5"/>
                <a:gd name="T7" fmla="*/ 61912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5"/>
                  </a:moveTo>
                  <a:cubicBezTo>
                    <a:pt x="0" y="5"/>
                    <a:pt x="3" y="2"/>
                    <a:pt x="5" y="2"/>
                  </a:cubicBezTo>
                  <a:cubicBezTo>
                    <a:pt x="4" y="0"/>
                    <a:pt x="4" y="0"/>
                    <a:pt x="4" y="0"/>
                  </a:cubicBezTo>
                  <a:cubicBezTo>
                    <a:pt x="4" y="0"/>
                    <a:pt x="1" y="4"/>
                    <a:pt x="0" y="5"/>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8"/>
            <p:cNvSpPr>
              <a:spLocks noChangeArrowheads="1"/>
            </p:cNvSpPr>
            <p:nvPr/>
          </p:nvSpPr>
          <p:spPr bwMode="auto">
            <a:xfrm>
              <a:off x="1609725" y="423862"/>
              <a:ext cx="74613" cy="74612"/>
            </a:xfrm>
            <a:custGeom>
              <a:avLst/>
              <a:gdLst>
                <a:gd name="T0" fmla="*/ 0 w 6"/>
                <a:gd name="T1" fmla="*/ 74612 h 6"/>
                <a:gd name="T2" fmla="*/ 24871 w 6"/>
                <a:gd name="T3" fmla="*/ 37306 h 6"/>
                <a:gd name="T4" fmla="*/ 74613 w 6"/>
                <a:gd name="T5" fmla="*/ 0 h 6"/>
                <a:gd name="T6" fmla="*/ 24871 w 6"/>
                <a:gd name="T7" fmla="*/ 37306 h 6"/>
                <a:gd name="T8" fmla="*/ 0 w 6"/>
                <a:gd name="T9" fmla="*/ 7461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cubicBezTo>
                    <a:pt x="0" y="6"/>
                    <a:pt x="2" y="3"/>
                    <a:pt x="2" y="3"/>
                  </a:cubicBezTo>
                  <a:cubicBezTo>
                    <a:pt x="3" y="3"/>
                    <a:pt x="6" y="0"/>
                    <a:pt x="6" y="0"/>
                  </a:cubicBezTo>
                  <a:cubicBezTo>
                    <a:pt x="2" y="3"/>
                    <a:pt x="2" y="3"/>
                    <a:pt x="2" y="3"/>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9"/>
            <p:cNvSpPr>
              <a:spLocks noChangeArrowheads="1"/>
            </p:cNvSpPr>
            <p:nvPr/>
          </p:nvSpPr>
          <p:spPr bwMode="auto">
            <a:xfrm>
              <a:off x="1508125" y="534987"/>
              <a:ext cx="63500" cy="150812"/>
            </a:xfrm>
            <a:custGeom>
              <a:avLst/>
              <a:gdLst>
                <a:gd name="T0" fmla="*/ 38100 w 5"/>
                <a:gd name="T1" fmla="*/ 0 h 12"/>
                <a:gd name="T2" fmla="*/ 0 w 5"/>
                <a:gd name="T3" fmla="*/ 25135 h 12"/>
                <a:gd name="T4" fmla="*/ 38100 w 5"/>
                <a:gd name="T5" fmla="*/ 150812 h 12"/>
                <a:gd name="T6" fmla="*/ 38100 w 5"/>
                <a:gd name="T7" fmla="*/ 0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3" y="0"/>
                  </a:moveTo>
                  <a:cubicBezTo>
                    <a:pt x="0" y="2"/>
                    <a:pt x="0" y="2"/>
                    <a:pt x="0" y="2"/>
                  </a:cubicBezTo>
                  <a:cubicBezTo>
                    <a:pt x="3" y="12"/>
                    <a:pt x="3" y="12"/>
                    <a:pt x="3" y="12"/>
                  </a:cubicBezTo>
                  <a:cubicBezTo>
                    <a:pt x="3" y="12"/>
                    <a:pt x="5" y="5"/>
                    <a:pt x="3"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10"/>
            <p:cNvSpPr>
              <a:spLocks noChangeArrowheads="1"/>
            </p:cNvSpPr>
            <p:nvPr/>
          </p:nvSpPr>
          <p:spPr bwMode="auto">
            <a:xfrm>
              <a:off x="125413" y="1308100"/>
              <a:ext cx="138113" cy="212725"/>
            </a:xfrm>
            <a:custGeom>
              <a:avLst/>
              <a:gdLst>
                <a:gd name="T0" fmla="*/ 0 w 11"/>
                <a:gd name="T1" fmla="*/ 0 h 17"/>
                <a:gd name="T2" fmla="*/ 0 w 11"/>
                <a:gd name="T3" fmla="*/ 175185 h 17"/>
                <a:gd name="T4" fmla="*/ 138113 w 11"/>
                <a:gd name="T5" fmla="*/ 212725 h 17"/>
                <a:gd name="T6" fmla="*/ 75334 w 11"/>
                <a:gd name="T7" fmla="*/ 0 h 17"/>
                <a:gd name="T8" fmla="*/ 0 w 11"/>
                <a:gd name="T9" fmla="*/ 0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11"/>
            <p:cNvSpPr>
              <a:spLocks noChangeArrowheads="1"/>
            </p:cNvSpPr>
            <p:nvPr/>
          </p:nvSpPr>
          <p:spPr bwMode="auto">
            <a:xfrm>
              <a:off x="401638" y="249237"/>
              <a:ext cx="201613" cy="236537"/>
            </a:xfrm>
            <a:custGeom>
              <a:avLst/>
              <a:gdLst>
                <a:gd name="T0" fmla="*/ 201613 w 16"/>
                <a:gd name="T1" fmla="*/ 99595 h 19"/>
                <a:gd name="T2" fmla="*/ 189012 w 16"/>
                <a:gd name="T3" fmla="*/ 149392 h 19"/>
                <a:gd name="T4" fmla="*/ 100807 w 16"/>
                <a:gd name="T5" fmla="*/ 236537 h 19"/>
                <a:gd name="T6" fmla="*/ 37802 w 16"/>
                <a:gd name="T7" fmla="*/ 211638 h 19"/>
                <a:gd name="T8" fmla="*/ 12601 w 16"/>
                <a:gd name="T9" fmla="*/ 136942 h 19"/>
                <a:gd name="T10" fmla="*/ 0 w 16"/>
                <a:gd name="T11" fmla="*/ 24899 h 19"/>
                <a:gd name="T12" fmla="*/ 201613 w 16"/>
                <a:gd name="T13" fmla="*/ 99595 h 19"/>
                <a:gd name="T14" fmla="*/ 0 60000 65536"/>
                <a:gd name="T15" fmla="*/ 0 60000 65536"/>
                <a:gd name="T16" fmla="*/ 0 60000 65536"/>
                <a:gd name="T17" fmla="*/ 0 60000 65536"/>
                <a:gd name="T18" fmla="*/ 0 60000 65536"/>
                <a:gd name="T19" fmla="*/ 0 60000 65536"/>
                <a:gd name="T20" fmla="*/ 0 60000 65536"/>
                <a:gd name="T21" fmla="*/ 0 w 16"/>
                <a:gd name="T22" fmla="*/ 0 h 19"/>
                <a:gd name="T23" fmla="*/ 16 w 1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9">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12"/>
            <p:cNvSpPr>
              <a:spLocks noChangeArrowheads="1"/>
            </p:cNvSpPr>
            <p:nvPr/>
          </p:nvSpPr>
          <p:spPr bwMode="auto">
            <a:xfrm>
              <a:off x="427038" y="323850"/>
              <a:ext cx="138113" cy="161925"/>
            </a:xfrm>
            <a:custGeom>
              <a:avLst/>
              <a:gdLst>
                <a:gd name="T0" fmla="*/ 0 w 11"/>
                <a:gd name="T1" fmla="*/ 0 h 13"/>
                <a:gd name="T2" fmla="*/ 50223 w 11"/>
                <a:gd name="T3" fmla="*/ 62279 h 13"/>
                <a:gd name="T4" fmla="*/ 138113 w 11"/>
                <a:gd name="T5" fmla="*/ 112102 h 13"/>
                <a:gd name="T6" fmla="*/ 75334 w 11"/>
                <a:gd name="T7" fmla="*/ 161925 h 13"/>
                <a:gd name="T8" fmla="*/ 12556 w 11"/>
                <a:gd name="T9" fmla="*/ 137013 h 13"/>
                <a:gd name="T10" fmla="*/ 0 w 11"/>
                <a:gd name="T11" fmla="*/ 87190 h 13"/>
                <a:gd name="T12" fmla="*/ 0 w 11"/>
                <a:gd name="T13" fmla="*/ 0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13"/>
            <p:cNvSpPr>
              <a:spLocks noChangeArrowheads="1"/>
            </p:cNvSpPr>
            <p:nvPr/>
          </p:nvSpPr>
          <p:spPr bwMode="auto">
            <a:xfrm>
              <a:off x="339725" y="0"/>
              <a:ext cx="301625" cy="285750"/>
            </a:xfrm>
            <a:custGeom>
              <a:avLst/>
              <a:gdLst>
                <a:gd name="T0" fmla="*/ 289057 w 24"/>
                <a:gd name="T1" fmla="*/ 74543 h 23"/>
                <a:gd name="T2" fmla="*/ 301625 w 24"/>
                <a:gd name="T3" fmla="*/ 62120 h 23"/>
                <a:gd name="T4" fmla="*/ 226219 w 24"/>
                <a:gd name="T5" fmla="*/ 0 h 23"/>
                <a:gd name="T6" fmla="*/ 113109 w 24"/>
                <a:gd name="T7" fmla="*/ 0 h 23"/>
                <a:gd name="T8" fmla="*/ 25135 w 24"/>
                <a:gd name="T9" fmla="*/ 74543 h 23"/>
                <a:gd name="T10" fmla="*/ 12568 w 24"/>
                <a:gd name="T11" fmla="*/ 161511 h 23"/>
                <a:gd name="T12" fmla="*/ 50271 w 24"/>
                <a:gd name="T13" fmla="*/ 248478 h 23"/>
                <a:gd name="T14" fmla="*/ 289057 w 24"/>
                <a:gd name="T15" fmla="*/ 74543 h 23"/>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3"/>
                <a:gd name="T26" fmla="*/ 24 w 24"/>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3">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14"/>
            <p:cNvSpPr>
              <a:spLocks noChangeArrowheads="1"/>
            </p:cNvSpPr>
            <p:nvPr/>
          </p:nvSpPr>
          <p:spPr bwMode="auto">
            <a:xfrm>
              <a:off x="352425" y="74612"/>
              <a:ext cx="314325" cy="311150"/>
            </a:xfrm>
            <a:custGeom>
              <a:avLst/>
              <a:gdLst>
                <a:gd name="T0" fmla="*/ 264033 w 25"/>
                <a:gd name="T1" fmla="*/ 298704 h 25"/>
                <a:gd name="T2" fmla="*/ 213741 w 25"/>
                <a:gd name="T3" fmla="*/ 311150 h 25"/>
                <a:gd name="T4" fmla="*/ 113157 w 25"/>
                <a:gd name="T5" fmla="*/ 273812 h 25"/>
                <a:gd name="T6" fmla="*/ 75438 w 25"/>
                <a:gd name="T7" fmla="*/ 211582 h 25"/>
                <a:gd name="T8" fmla="*/ 62865 w 25"/>
                <a:gd name="T9" fmla="*/ 211582 h 25"/>
                <a:gd name="T10" fmla="*/ 25146 w 25"/>
                <a:gd name="T11" fmla="*/ 174244 h 25"/>
                <a:gd name="T12" fmla="*/ 25146 w 25"/>
                <a:gd name="T13" fmla="*/ 112014 h 25"/>
                <a:gd name="T14" fmla="*/ 62865 w 25"/>
                <a:gd name="T15" fmla="*/ 124460 h 25"/>
                <a:gd name="T16" fmla="*/ 88011 w 25"/>
                <a:gd name="T17" fmla="*/ 161798 h 25"/>
                <a:gd name="T18" fmla="*/ 100584 w 25"/>
                <a:gd name="T19" fmla="*/ 161798 h 25"/>
                <a:gd name="T20" fmla="*/ 88011 w 25"/>
                <a:gd name="T21" fmla="*/ 124460 h 25"/>
                <a:gd name="T22" fmla="*/ 125730 w 25"/>
                <a:gd name="T23" fmla="*/ 62230 h 25"/>
                <a:gd name="T24" fmla="*/ 113157 w 25"/>
                <a:gd name="T25" fmla="*/ 49784 h 25"/>
                <a:gd name="T26" fmla="*/ 150876 w 25"/>
                <a:gd name="T27" fmla="*/ 0 h 25"/>
                <a:gd name="T28" fmla="*/ 276606 w 25"/>
                <a:gd name="T29" fmla="*/ 0 h 25"/>
                <a:gd name="T30" fmla="*/ 301752 w 25"/>
                <a:gd name="T31" fmla="*/ 87122 h 25"/>
                <a:gd name="T32" fmla="*/ 289179 w 25"/>
                <a:gd name="T33" fmla="*/ 112014 h 25"/>
                <a:gd name="T34" fmla="*/ 301752 w 25"/>
                <a:gd name="T35" fmla="*/ 174244 h 25"/>
                <a:gd name="T36" fmla="*/ 276606 w 25"/>
                <a:gd name="T37" fmla="*/ 261366 h 25"/>
                <a:gd name="T38" fmla="*/ 264033 w 25"/>
                <a:gd name="T39" fmla="*/ 298704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5"/>
                <a:gd name="T62" fmla="*/ 25 w 25"/>
                <a:gd name="T63" fmla="*/ 25 h 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15"/>
            <p:cNvSpPr>
              <a:spLocks noChangeArrowheads="1"/>
            </p:cNvSpPr>
            <p:nvPr/>
          </p:nvSpPr>
          <p:spPr bwMode="auto">
            <a:xfrm>
              <a:off x="352425" y="74612"/>
              <a:ext cx="276225" cy="311150"/>
            </a:xfrm>
            <a:custGeom>
              <a:avLst/>
              <a:gdLst>
                <a:gd name="T0" fmla="*/ 25111 w 22"/>
                <a:gd name="T1" fmla="*/ 112014 h 25"/>
                <a:gd name="T2" fmla="*/ 62778 w 22"/>
                <a:gd name="T3" fmla="*/ 124460 h 25"/>
                <a:gd name="T4" fmla="*/ 87890 w 22"/>
                <a:gd name="T5" fmla="*/ 161798 h 25"/>
                <a:gd name="T6" fmla="*/ 100445 w 22"/>
                <a:gd name="T7" fmla="*/ 161798 h 25"/>
                <a:gd name="T8" fmla="*/ 87890 w 22"/>
                <a:gd name="T9" fmla="*/ 124460 h 25"/>
                <a:gd name="T10" fmla="*/ 125557 w 22"/>
                <a:gd name="T11" fmla="*/ 62230 h 25"/>
                <a:gd name="T12" fmla="*/ 113001 w 22"/>
                <a:gd name="T13" fmla="*/ 49784 h 25"/>
                <a:gd name="T14" fmla="*/ 150668 w 22"/>
                <a:gd name="T15" fmla="*/ 0 h 25"/>
                <a:gd name="T16" fmla="*/ 163224 w 22"/>
                <a:gd name="T17" fmla="*/ 0 h 25"/>
                <a:gd name="T18" fmla="*/ 200891 w 22"/>
                <a:gd name="T19" fmla="*/ 74676 h 25"/>
                <a:gd name="T20" fmla="*/ 163224 w 22"/>
                <a:gd name="T21" fmla="*/ 87122 h 25"/>
                <a:gd name="T22" fmla="*/ 163224 w 22"/>
                <a:gd name="T23" fmla="*/ 124460 h 25"/>
                <a:gd name="T24" fmla="*/ 138113 w 22"/>
                <a:gd name="T25" fmla="*/ 124460 h 25"/>
                <a:gd name="T26" fmla="*/ 150668 w 22"/>
                <a:gd name="T27" fmla="*/ 186690 h 25"/>
                <a:gd name="T28" fmla="*/ 188335 w 22"/>
                <a:gd name="T29" fmla="*/ 186690 h 25"/>
                <a:gd name="T30" fmla="*/ 175780 w 22"/>
                <a:gd name="T31" fmla="*/ 248920 h 25"/>
                <a:gd name="T32" fmla="*/ 226002 w 22"/>
                <a:gd name="T33" fmla="*/ 298704 h 25"/>
                <a:gd name="T34" fmla="*/ 276225 w 22"/>
                <a:gd name="T35" fmla="*/ 286258 h 25"/>
                <a:gd name="T36" fmla="*/ 263669 w 22"/>
                <a:gd name="T37" fmla="*/ 298704 h 25"/>
                <a:gd name="T38" fmla="*/ 213447 w 22"/>
                <a:gd name="T39" fmla="*/ 311150 h 25"/>
                <a:gd name="T40" fmla="*/ 113001 w 22"/>
                <a:gd name="T41" fmla="*/ 273812 h 25"/>
                <a:gd name="T42" fmla="*/ 75334 w 22"/>
                <a:gd name="T43" fmla="*/ 211582 h 25"/>
                <a:gd name="T44" fmla="*/ 62778 w 22"/>
                <a:gd name="T45" fmla="*/ 211582 h 25"/>
                <a:gd name="T46" fmla="*/ 25111 w 22"/>
                <a:gd name="T47" fmla="*/ 174244 h 25"/>
                <a:gd name="T48" fmla="*/ 25111 w 22"/>
                <a:gd name="T49" fmla="*/ 11201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16"/>
            <p:cNvSpPr>
              <a:spLocks noChangeArrowheads="1"/>
            </p:cNvSpPr>
            <p:nvPr/>
          </p:nvSpPr>
          <p:spPr bwMode="auto">
            <a:xfrm>
              <a:off x="214313" y="2106612"/>
              <a:ext cx="163513" cy="63500"/>
            </a:xfrm>
            <a:custGeom>
              <a:avLst/>
              <a:gdLst>
                <a:gd name="T0" fmla="*/ 62890 w 13"/>
                <a:gd name="T1" fmla="*/ 63500 h 5"/>
                <a:gd name="T2" fmla="*/ 100623 w 13"/>
                <a:gd name="T3" fmla="*/ 0 h 5"/>
                <a:gd name="T4" fmla="*/ 62890 w 13"/>
                <a:gd name="T5" fmla="*/ 63500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5" y="5"/>
                  </a:moveTo>
                  <a:cubicBezTo>
                    <a:pt x="8" y="5"/>
                    <a:pt x="13" y="0"/>
                    <a:pt x="8" y="0"/>
                  </a:cubicBezTo>
                  <a:cubicBezTo>
                    <a:pt x="5" y="0"/>
                    <a:pt x="0" y="5"/>
                    <a:pt x="5" y="5"/>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17"/>
            <p:cNvSpPr>
              <a:spLocks noChangeArrowheads="1"/>
            </p:cNvSpPr>
            <p:nvPr/>
          </p:nvSpPr>
          <p:spPr bwMode="auto">
            <a:xfrm>
              <a:off x="112713" y="2655887"/>
              <a:ext cx="227013" cy="174625"/>
            </a:xfrm>
            <a:custGeom>
              <a:avLst/>
              <a:gdLst>
                <a:gd name="T0" fmla="*/ 75671 w 18"/>
                <a:gd name="T1" fmla="*/ 0 h 14"/>
                <a:gd name="T2" fmla="*/ 0 w 18"/>
                <a:gd name="T3" fmla="*/ 149679 h 14"/>
                <a:gd name="T4" fmla="*/ 189178 w 18"/>
                <a:gd name="T5" fmla="*/ 112259 h 14"/>
                <a:gd name="T6" fmla="*/ 201789 w 18"/>
                <a:gd name="T7" fmla="*/ 74839 h 14"/>
                <a:gd name="T8" fmla="*/ 214401 w 18"/>
                <a:gd name="T9" fmla="*/ 12473 h 14"/>
                <a:gd name="T10" fmla="*/ 75671 w 18"/>
                <a:gd name="T11" fmla="*/ 0 h 14"/>
                <a:gd name="T12" fmla="*/ 0 60000 65536"/>
                <a:gd name="T13" fmla="*/ 0 60000 65536"/>
                <a:gd name="T14" fmla="*/ 0 60000 65536"/>
                <a:gd name="T15" fmla="*/ 0 60000 65536"/>
                <a:gd name="T16" fmla="*/ 0 60000 65536"/>
                <a:gd name="T17" fmla="*/ 0 60000 65536"/>
                <a:gd name="T18" fmla="*/ 0 w 18"/>
                <a:gd name="T19" fmla="*/ 0 h 14"/>
                <a:gd name="T20" fmla="*/ 18 w 18"/>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8" h="14">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18"/>
            <p:cNvSpPr>
              <a:spLocks noChangeArrowheads="1"/>
            </p:cNvSpPr>
            <p:nvPr/>
          </p:nvSpPr>
          <p:spPr bwMode="auto">
            <a:xfrm>
              <a:off x="715963" y="2605087"/>
              <a:ext cx="252413" cy="225425"/>
            </a:xfrm>
            <a:custGeom>
              <a:avLst/>
              <a:gdLst>
                <a:gd name="T0" fmla="*/ 0 w 20"/>
                <a:gd name="T1" fmla="*/ 50094 h 18"/>
                <a:gd name="T2" fmla="*/ 0 w 20"/>
                <a:gd name="T3" fmla="*/ 125236 h 18"/>
                <a:gd name="T4" fmla="*/ 75724 w 20"/>
                <a:gd name="T5" fmla="*/ 162807 h 18"/>
                <a:gd name="T6" fmla="*/ 88345 w 20"/>
                <a:gd name="T7" fmla="*/ 200378 h 18"/>
                <a:gd name="T8" fmla="*/ 88345 w 20"/>
                <a:gd name="T9" fmla="*/ 200378 h 18"/>
                <a:gd name="T10" fmla="*/ 252413 w 20"/>
                <a:gd name="T11" fmla="*/ 212901 h 18"/>
                <a:gd name="T12" fmla="*/ 252413 w 20"/>
                <a:gd name="T13" fmla="*/ 175331 h 18"/>
                <a:gd name="T14" fmla="*/ 151448 w 20"/>
                <a:gd name="T15" fmla="*/ 50094 h 18"/>
                <a:gd name="T16" fmla="*/ 0 w 20"/>
                <a:gd name="T17" fmla="*/ 5009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19"/>
            <p:cNvSpPr>
              <a:spLocks noChangeArrowheads="1"/>
            </p:cNvSpPr>
            <p:nvPr/>
          </p:nvSpPr>
          <p:spPr bwMode="auto">
            <a:xfrm>
              <a:off x="138113" y="1158875"/>
              <a:ext cx="779463" cy="1571625"/>
            </a:xfrm>
            <a:custGeom>
              <a:avLst/>
              <a:gdLst>
                <a:gd name="T0" fmla="*/ 37716 w 62"/>
                <a:gd name="T1" fmla="*/ 1509259 h 126"/>
                <a:gd name="T2" fmla="*/ 213724 w 62"/>
                <a:gd name="T3" fmla="*/ 1496786 h 126"/>
                <a:gd name="T4" fmla="*/ 188580 w 62"/>
                <a:gd name="T5" fmla="*/ 1322161 h 126"/>
                <a:gd name="T6" fmla="*/ 289156 w 62"/>
                <a:gd name="T7" fmla="*/ 798286 h 126"/>
                <a:gd name="T8" fmla="*/ 377160 w 62"/>
                <a:gd name="T9" fmla="*/ 449036 h 126"/>
                <a:gd name="T10" fmla="*/ 402303 w 62"/>
                <a:gd name="T11" fmla="*/ 498929 h 126"/>
                <a:gd name="T12" fmla="*/ 578311 w 62"/>
                <a:gd name="T13" fmla="*/ 1496786 h 126"/>
                <a:gd name="T14" fmla="*/ 741747 w 62"/>
                <a:gd name="T15" fmla="*/ 1521732 h 126"/>
                <a:gd name="T16" fmla="*/ 741747 w 62"/>
                <a:gd name="T17" fmla="*/ 1372054 h 126"/>
                <a:gd name="T18" fmla="*/ 729175 w 62"/>
                <a:gd name="T19" fmla="*/ 1097643 h 126"/>
                <a:gd name="T20" fmla="*/ 729175 w 62"/>
                <a:gd name="T21" fmla="*/ 723446 h 126"/>
                <a:gd name="T22" fmla="*/ 704031 w 62"/>
                <a:gd name="T23" fmla="*/ 299357 h 126"/>
                <a:gd name="T24" fmla="*/ 704031 w 62"/>
                <a:gd name="T25" fmla="*/ 249464 h 126"/>
                <a:gd name="T26" fmla="*/ 666315 w 62"/>
                <a:gd name="T27" fmla="*/ 149679 h 126"/>
                <a:gd name="T28" fmla="*/ 653743 w 62"/>
                <a:gd name="T29" fmla="*/ 24946 h 126"/>
                <a:gd name="T30" fmla="*/ 377160 w 62"/>
                <a:gd name="T31" fmla="*/ 62366 h 126"/>
                <a:gd name="T32" fmla="*/ 176008 w 62"/>
                <a:gd name="T33" fmla="*/ 0 h 126"/>
                <a:gd name="T34" fmla="*/ 163436 w 62"/>
                <a:gd name="T35" fmla="*/ 62366 h 126"/>
                <a:gd name="T36" fmla="*/ 37716 w 62"/>
                <a:gd name="T37" fmla="*/ 212045 h 126"/>
                <a:gd name="T38" fmla="*/ 62860 w 62"/>
                <a:gd name="T39" fmla="*/ 286884 h 126"/>
                <a:gd name="T40" fmla="*/ 62860 w 62"/>
                <a:gd name="T41" fmla="*/ 686027 h 126"/>
                <a:gd name="T42" fmla="*/ 37716 w 62"/>
                <a:gd name="T43" fmla="*/ 1160009 h 126"/>
                <a:gd name="T44" fmla="*/ 12572 w 62"/>
                <a:gd name="T45" fmla="*/ 1397000 h 126"/>
                <a:gd name="T46" fmla="*/ 37716 w 62"/>
                <a:gd name="T47" fmla="*/ 1509259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126"/>
                <a:gd name="T74" fmla="*/ 62 w 62"/>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126">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20"/>
            <p:cNvSpPr>
              <a:spLocks noChangeArrowheads="1"/>
            </p:cNvSpPr>
            <p:nvPr/>
          </p:nvSpPr>
          <p:spPr bwMode="auto">
            <a:xfrm>
              <a:off x="628650" y="1384300"/>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21"/>
            <p:cNvSpPr>
              <a:spLocks noChangeArrowheads="1"/>
            </p:cNvSpPr>
            <p:nvPr/>
          </p:nvSpPr>
          <p:spPr bwMode="auto">
            <a:xfrm>
              <a:off x="741363" y="1446212"/>
              <a:ext cx="12700" cy="12700"/>
            </a:xfrm>
            <a:custGeom>
              <a:avLst/>
              <a:gdLst>
                <a:gd name="T0" fmla="*/ 0 w 1"/>
                <a:gd name="T1" fmla="*/ 12700 h 1"/>
                <a:gd name="T2" fmla="*/ 12700 w 1"/>
                <a:gd name="T3" fmla="*/ 0 h 1"/>
                <a:gd name="T4" fmla="*/ 0 w 1"/>
                <a:gd name="T5" fmla="*/ 1270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cubicBezTo>
                    <a:pt x="0" y="1"/>
                    <a:pt x="1" y="1"/>
                    <a:pt x="1" y="0"/>
                  </a:cubicBezTo>
                  <a:cubicBezTo>
                    <a:pt x="1" y="0"/>
                    <a:pt x="1"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3" name="Freeform 22"/>
            <p:cNvSpPr>
              <a:spLocks noChangeArrowheads="1"/>
            </p:cNvSpPr>
            <p:nvPr/>
          </p:nvSpPr>
          <p:spPr bwMode="auto">
            <a:xfrm>
              <a:off x="741363" y="1570037"/>
              <a:ext cx="12700" cy="1"/>
            </a:xfrm>
            <a:custGeom>
              <a:avLst/>
              <a:gdLst>
                <a:gd name="T0" fmla="*/ 0 w 1"/>
                <a:gd name="T1" fmla="*/ 0 h 1"/>
                <a:gd name="T2" fmla="*/ 1270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4" name="Freeform 23"/>
            <p:cNvSpPr>
              <a:spLocks noChangeArrowheads="1"/>
            </p:cNvSpPr>
            <p:nvPr/>
          </p:nvSpPr>
          <p:spPr bwMode="auto">
            <a:xfrm>
              <a:off x="176213" y="1284287"/>
              <a:ext cx="666750" cy="1408112"/>
            </a:xfrm>
            <a:custGeom>
              <a:avLst/>
              <a:gdLst>
                <a:gd name="T0" fmla="*/ 666750 w 53"/>
                <a:gd name="T1" fmla="*/ 1408112 h 113"/>
                <a:gd name="T2" fmla="*/ 629009 w 53"/>
                <a:gd name="T3" fmla="*/ 1246117 h 113"/>
                <a:gd name="T4" fmla="*/ 603849 w 53"/>
                <a:gd name="T5" fmla="*/ 1109044 h 113"/>
                <a:gd name="T6" fmla="*/ 666750 w 53"/>
                <a:gd name="T7" fmla="*/ 909665 h 113"/>
                <a:gd name="T8" fmla="*/ 578689 w 53"/>
                <a:gd name="T9" fmla="*/ 971971 h 113"/>
                <a:gd name="T10" fmla="*/ 578689 w 53"/>
                <a:gd name="T11" fmla="*/ 847359 h 113"/>
                <a:gd name="T12" fmla="*/ 540948 w 53"/>
                <a:gd name="T13" fmla="*/ 548291 h 113"/>
                <a:gd name="T14" fmla="*/ 540948 w 53"/>
                <a:gd name="T15" fmla="*/ 747670 h 113"/>
                <a:gd name="T16" fmla="*/ 465467 w 53"/>
                <a:gd name="T17" fmla="*/ 423680 h 113"/>
                <a:gd name="T18" fmla="*/ 566108 w 53"/>
                <a:gd name="T19" fmla="*/ 286607 h 113"/>
                <a:gd name="T20" fmla="*/ 402566 w 53"/>
                <a:gd name="T21" fmla="*/ 286607 h 113"/>
                <a:gd name="T22" fmla="*/ 566108 w 53"/>
                <a:gd name="T23" fmla="*/ 174456 h 113"/>
                <a:gd name="T24" fmla="*/ 402566 w 53"/>
                <a:gd name="T25" fmla="*/ 224301 h 113"/>
                <a:gd name="T26" fmla="*/ 452887 w 53"/>
                <a:gd name="T27" fmla="*/ 99689 h 113"/>
                <a:gd name="T28" fmla="*/ 301925 w 53"/>
                <a:gd name="T29" fmla="*/ 137073 h 113"/>
                <a:gd name="T30" fmla="*/ 176123 w 53"/>
                <a:gd name="T31" fmla="*/ 0 h 113"/>
                <a:gd name="T32" fmla="*/ 239024 w 53"/>
                <a:gd name="T33" fmla="*/ 174456 h 113"/>
                <a:gd name="T34" fmla="*/ 125802 w 53"/>
                <a:gd name="T35" fmla="*/ 124612 h 113"/>
                <a:gd name="T36" fmla="*/ 50321 w 53"/>
                <a:gd name="T37" fmla="*/ 12461 h 113"/>
                <a:gd name="T38" fmla="*/ 0 w 53"/>
                <a:gd name="T39" fmla="*/ 87228 h 113"/>
                <a:gd name="T40" fmla="*/ 12580 w 53"/>
                <a:gd name="T41" fmla="*/ 124612 h 113"/>
                <a:gd name="T42" fmla="*/ 276764 w 53"/>
                <a:gd name="T43" fmla="*/ 286607 h 113"/>
                <a:gd name="T44" fmla="*/ 100642 w 53"/>
                <a:gd name="T45" fmla="*/ 261685 h 113"/>
                <a:gd name="T46" fmla="*/ 226443 w 53"/>
                <a:gd name="T47" fmla="*/ 336452 h 113"/>
                <a:gd name="T48" fmla="*/ 150962 w 53"/>
                <a:gd name="T49" fmla="*/ 585675 h 113"/>
                <a:gd name="T50" fmla="*/ 150962 w 53"/>
                <a:gd name="T51" fmla="*/ 834898 h 113"/>
                <a:gd name="T52" fmla="*/ 88061 w 53"/>
                <a:gd name="T53" fmla="*/ 672903 h 113"/>
                <a:gd name="T54" fmla="*/ 75481 w 53"/>
                <a:gd name="T55" fmla="*/ 971971 h 113"/>
                <a:gd name="T56" fmla="*/ 125802 w 53"/>
                <a:gd name="T57" fmla="*/ 1221194 h 113"/>
                <a:gd name="T58" fmla="*/ 37741 w 53"/>
                <a:gd name="T59" fmla="*/ 1059199 h 113"/>
                <a:gd name="T60" fmla="*/ 75481 w 53"/>
                <a:gd name="T61" fmla="*/ 1283500 h 113"/>
                <a:gd name="T62" fmla="*/ 75481 w 53"/>
                <a:gd name="T63" fmla="*/ 1395651 h 113"/>
                <a:gd name="T64" fmla="*/ 176123 w 53"/>
                <a:gd name="T65" fmla="*/ 1370728 h 113"/>
                <a:gd name="T66" fmla="*/ 150962 w 53"/>
                <a:gd name="T67" fmla="*/ 1196272 h 113"/>
                <a:gd name="T68" fmla="*/ 251604 w 53"/>
                <a:gd name="T69" fmla="*/ 672903 h 113"/>
                <a:gd name="T70" fmla="*/ 339665 w 53"/>
                <a:gd name="T71" fmla="*/ 323990 h 113"/>
                <a:gd name="T72" fmla="*/ 364825 w 53"/>
                <a:gd name="T73" fmla="*/ 373835 h 113"/>
                <a:gd name="T74" fmla="*/ 540948 w 53"/>
                <a:gd name="T75" fmla="*/ 1370728 h 113"/>
                <a:gd name="T76" fmla="*/ 666750 w 53"/>
                <a:gd name="T77" fmla="*/ 1408112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113"/>
                <a:gd name="T119" fmla="*/ 53 w 53"/>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113">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Freeform 24"/>
            <p:cNvSpPr>
              <a:spLocks noChangeArrowheads="1"/>
            </p:cNvSpPr>
            <p:nvPr/>
          </p:nvSpPr>
          <p:spPr bwMode="auto">
            <a:xfrm>
              <a:off x="163513" y="1308100"/>
              <a:ext cx="112713" cy="163512"/>
            </a:xfrm>
            <a:custGeom>
              <a:avLst/>
              <a:gdLst>
                <a:gd name="T0" fmla="*/ 0 w 9"/>
                <a:gd name="T1" fmla="*/ 75467 h 13"/>
                <a:gd name="T2" fmla="*/ 62618 w 9"/>
                <a:gd name="T3" fmla="*/ 163512 h 13"/>
                <a:gd name="T4" fmla="*/ 62618 w 9"/>
                <a:gd name="T5" fmla="*/ 88045 h 13"/>
                <a:gd name="T6" fmla="*/ 87666 w 9"/>
                <a:gd name="T7" fmla="*/ 0 h 13"/>
                <a:gd name="T8" fmla="*/ 0 w 9"/>
                <a:gd name="T9" fmla="*/ 7546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0" y="6"/>
                  </a:moveTo>
                  <a:cubicBezTo>
                    <a:pt x="0" y="6"/>
                    <a:pt x="2" y="12"/>
                    <a:pt x="5" y="13"/>
                  </a:cubicBezTo>
                  <a:cubicBezTo>
                    <a:pt x="5" y="13"/>
                    <a:pt x="3" y="8"/>
                    <a:pt x="5" y="7"/>
                  </a:cubicBezTo>
                  <a:cubicBezTo>
                    <a:pt x="5" y="7"/>
                    <a:pt x="9" y="4"/>
                    <a:pt x="7" y="0"/>
                  </a:cubicBezTo>
                  <a:lnTo>
                    <a:pt x="0" y="6"/>
                  </a:lnTo>
                  <a:close/>
                </a:path>
              </a:pathLst>
            </a:custGeom>
            <a:solidFill>
              <a:srgbClr val="E99D5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25"/>
            <p:cNvSpPr>
              <a:spLocks noChangeArrowheads="1"/>
            </p:cNvSpPr>
            <p:nvPr/>
          </p:nvSpPr>
          <p:spPr bwMode="auto">
            <a:xfrm>
              <a:off x="214313" y="373062"/>
              <a:ext cx="590550" cy="847725"/>
            </a:xfrm>
            <a:custGeom>
              <a:avLst/>
              <a:gdLst>
                <a:gd name="T0" fmla="*/ 175909 w 47"/>
                <a:gd name="T1" fmla="*/ 0 h 68"/>
                <a:gd name="T2" fmla="*/ 251298 w 47"/>
                <a:gd name="T3" fmla="*/ 87266 h 68"/>
                <a:gd name="T4" fmla="*/ 376947 w 47"/>
                <a:gd name="T5" fmla="*/ 62333 h 68"/>
                <a:gd name="T6" fmla="*/ 502596 w 47"/>
                <a:gd name="T7" fmla="*/ 573461 h 68"/>
                <a:gd name="T8" fmla="*/ 590550 w 47"/>
                <a:gd name="T9" fmla="*/ 822792 h 68"/>
                <a:gd name="T10" fmla="*/ 301557 w 47"/>
                <a:gd name="T11" fmla="*/ 847725 h 68"/>
                <a:gd name="T12" fmla="*/ 25130 w 47"/>
                <a:gd name="T13" fmla="*/ 822792 h 68"/>
                <a:gd name="T14" fmla="*/ 0 w 47"/>
                <a:gd name="T15" fmla="*/ 249331 h 68"/>
                <a:gd name="T16" fmla="*/ 175909 w 47"/>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8"/>
                <a:gd name="T29" fmla="*/ 47 w 4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8">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26"/>
            <p:cNvSpPr>
              <a:spLocks noChangeArrowheads="1"/>
            </p:cNvSpPr>
            <p:nvPr/>
          </p:nvSpPr>
          <p:spPr bwMode="auto">
            <a:xfrm>
              <a:off x="327025" y="473075"/>
              <a:ext cx="125413" cy="112712"/>
            </a:xfrm>
            <a:custGeom>
              <a:avLst/>
              <a:gdLst>
                <a:gd name="T0" fmla="*/ 0 w 79"/>
                <a:gd name="T1" fmla="*/ 87312 h 71"/>
                <a:gd name="T2" fmla="*/ 125413 w 79"/>
                <a:gd name="T3" fmla="*/ 0 h 71"/>
                <a:gd name="T4" fmla="*/ 0 w 79"/>
                <a:gd name="T5" fmla="*/ 112712 h 71"/>
                <a:gd name="T6" fmla="*/ 0 w 79"/>
                <a:gd name="T7" fmla="*/ 87312 h 71"/>
                <a:gd name="T8" fmla="*/ 0 60000 65536"/>
                <a:gd name="T9" fmla="*/ 0 60000 65536"/>
                <a:gd name="T10" fmla="*/ 0 60000 65536"/>
                <a:gd name="T11" fmla="*/ 0 60000 65536"/>
                <a:gd name="T12" fmla="*/ 0 w 79"/>
                <a:gd name="T13" fmla="*/ 0 h 71"/>
                <a:gd name="T14" fmla="*/ 79 w 79"/>
                <a:gd name="T15" fmla="*/ 71 h 71"/>
              </a:gdLst>
              <a:ahLst/>
              <a:cxnLst>
                <a:cxn ang="T8">
                  <a:pos x="T0" y="T1"/>
                </a:cxn>
                <a:cxn ang="T9">
                  <a:pos x="T2" y="T3"/>
                </a:cxn>
                <a:cxn ang="T10">
                  <a:pos x="T4" y="T5"/>
                </a:cxn>
                <a:cxn ang="T11">
                  <a:pos x="T6" y="T7"/>
                </a:cxn>
              </a:cxnLst>
              <a:rect l="T12" t="T13" r="T14" b="T15"/>
              <a:pathLst>
                <a:path w="79" h="71">
                  <a:moveTo>
                    <a:pt x="0" y="55"/>
                  </a:moveTo>
                  <a:lnTo>
                    <a:pt x="79" y="0"/>
                  </a:lnTo>
                  <a:lnTo>
                    <a:pt x="0" y="71"/>
                  </a:lnTo>
                  <a:lnTo>
                    <a:pt x="0" y="55"/>
                  </a:ln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Freeform 27"/>
            <p:cNvSpPr>
              <a:spLocks noChangeArrowheads="1"/>
            </p:cNvSpPr>
            <p:nvPr/>
          </p:nvSpPr>
          <p:spPr bwMode="auto">
            <a:xfrm>
              <a:off x="503238" y="498475"/>
              <a:ext cx="276225" cy="673100"/>
            </a:xfrm>
            <a:custGeom>
              <a:avLst/>
              <a:gdLst>
                <a:gd name="T0" fmla="*/ 0 w 22"/>
                <a:gd name="T1" fmla="*/ 0 h 54"/>
                <a:gd name="T2" fmla="*/ 100445 w 22"/>
                <a:gd name="T3" fmla="*/ 74789 h 54"/>
                <a:gd name="T4" fmla="*/ 188335 w 22"/>
                <a:gd name="T5" fmla="*/ 361480 h 54"/>
                <a:gd name="T6" fmla="*/ 276225 w 22"/>
                <a:gd name="T7" fmla="*/ 623241 h 54"/>
                <a:gd name="T8" fmla="*/ 75334 w 22"/>
                <a:gd name="T9" fmla="*/ 610776 h 54"/>
                <a:gd name="T10" fmla="*/ 163224 w 22"/>
                <a:gd name="T11" fmla="*/ 548452 h 54"/>
                <a:gd name="T12" fmla="*/ 75334 w 22"/>
                <a:gd name="T13" fmla="*/ 423804 h 54"/>
                <a:gd name="T14" fmla="*/ 100445 w 22"/>
                <a:gd name="T15" fmla="*/ 349015 h 54"/>
                <a:gd name="T16" fmla="*/ 87890 w 22"/>
                <a:gd name="T17" fmla="*/ 99719 h 54"/>
                <a:gd name="T18" fmla="*/ 0 w 22"/>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54"/>
                <a:gd name="T32" fmla="*/ 22 w 22"/>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54">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9" name="Freeform 28"/>
            <p:cNvSpPr>
              <a:spLocks noChangeArrowheads="1"/>
            </p:cNvSpPr>
            <p:nvPr/>
          </p:nvSpPr>
          <p:spPr bwMode="auto">
            <a:xfrm>
              <a:off x="12700" y="398462"/>
              <a:ext cx="365125" cy="1047750"/>
            </a:xfrm>
            <a:custGeom>
              <a:avLst/>
              <a:gdLst>
                <a:gd name="T0" fmla="*/ 151086 w 29"/>
                <a:gd name="T1" fmla="*/ 1047750 h 84"/>
                <a:gd name="T2" fmla="*/ 251810 w 29"/>
                <a:gd name="T3" fmla="*/ 935491 h 84"/>
                <a:gd name="T4" fmla="*/ 339944 w 29"/>
                <a:gd name="T5" fmla="*/ 548821 h 84"/>
                <a:gd name="T6" fmla="*/ 365125 w 29"/>
                <a:gd name="T7" fmla="*/ 0 h 84"/>
                <a:gd name="T8" fmla="*/ 314763 w 29"/>
                <a:gd name="T9" fmla="*/ 49893 h 84"/>
                <a:gd name="T10" fmla="*/ 88134 w 29"/>
                <a:gd name="T11" fmla="*/ 112259 h 84"/>
                <a:gd name="T12" fmla="*/ 0 w 29"/>
                <a:gd name="T13" fmla="*/ 573768 h 84"/>
                <a:gd name="T14" fmla="*/ 37772 w 29"/>
                <a:gd name="T15" fmla="*/ 785813 h 84"/>
                <a:gd name="T16" fmla="*/ 151086 w 29"/>
                <a:gd name="T17" fmla="*/ 104775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4"/>
                <a:gd name="T29" fmla="*/ 29 w 2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4">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0" name="Freeform 29"/>
            <p:cNvSpPr>
              <a:spLocks noChangeArrowheads="1"/>
            </p:cNvSpPr>
            <p:nvPr/>
          </p:nvSpPr>
          <p:spPr bwMode="auto">
            <a:xfrm>
              <a:off x="327025" y="1158875"/>
              <a:ext cx="427038" cy="112712"/>
            </a:xfrm>
            <a:custGeom>
              <a:avLst/>
              <a:gdLst>
                <a:gd name="T0" fmla="*/ 401918 w 34"/>
                <a:gd name="T1" fmla="*/ 0 h 9"/>
                <a:gd name="T2" fmla="*/ 12560 w 34"/>
                <a:gd name="T3" fmla="*/ 50094 h 9"/>
                <a:gd name="T4" fmla="*/ 0 w 34"/>
                <a:gd name="T5" fmla="*/ 62618 h 9"/>
                <a:gd name="T6" fmla="*/ 427038 w 34"/>
                <a:gd name="T7" fmla="*/ 50094 h 9"/>
                <a:gd name="T8" fmla="*/ 401918 w 34"/>
                <a:gd name="T9" fmla="*/ 0 h 9"/>
                <a:gd name="T10" fmla="*/ 0 60000 65536"/>
                <a:gd name="T11" fmla="*/ 0 60000 65536"/>
                <a:gd name="T12" fmla="*/ 0 60000 65536"/>
                <a:gd name="T13" fmla="*/ 0 60000 65536"/>
                <a:gd name="T14" fmla="*/ 0 60000 65536"/>
                <a:gd name="T15" fmla="*/ 0 w 34"/>
                <a:gd name="T16" fmla="*/ 0 h 9"/>
                <a:gd name="T17" fmla="*/ 34 w 34"/>
                <a:gd name="T18" fmla="*/ 9 h 9"/>
              </a:gdLst>
              <a:ahLst/>
              <a:cxnLst>
                <a:cxn ang="T10">
                  <a:pos x="T0" y="T1"/>
                </a:cxn>
                <a:cxn ang="T11">
                  <a:pos x="T2" y="T3"/>
                </a:cxn>
                <a:cxn ang="T12">
                  <a:pos x="T4" y="T5"/>
                </a:cxn>
                <a:cxn ang="T13">
                  <a:pos x="T6" y="T7"/>
                </a:cxn>
                <a:cxn ang="T14">
                  <a:pos x="T8" y="T9"/>
                </a:cxn>
              </a:cxnLst>
              <a:rect l="T15" t="T16" r="T17" b="T18"/>
              <a:pathLst>
                <a:path w="34" h="9">
                  <a:moveTo>
                    <a:pt x="32" y="0"/>
                  </a:moveTo>
                  <a:cubicBezTo>
                    <a:pt x="21" y="5"/>
                    <a:pt x="7" y="4"/>
                    <a:pt x="1" y="4"/>
                  </a:cubicBezTo>
                  <a:cubicBezTo>
                    <a:pt x="1" y="4"/>
                    <a:pt x="0" y="5"/>
                    <a:pt x="0" y="5"/>
                  </a:cubicBezTo>
                  <a:cubicBezTo>
                    <a:pt x="0" y="5"/>
                    <a:pt x="20" y="9"/>
                    <a:pt x="34" y="4"/>
                  </a:cubicBezTo>
                  <a:lnTo>
                    <a:pt x="32" y="0"/>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 name="Freeform 30"/>
            <p:cNvSpPr>
              <a:spLocks noChangeArrowheads="1"/>
            </p:cNvSpPr>
            <p:nvPr/>
          </p:nvSpPr>
          <p:spPr bwMode="auto">
            <a:xfrm>
              <a:off x="238125" y="498475"/>
              <a:ext cx="127000" cy="573087"/>
            </a:xfrm>
            <a:custGeom>
              <a:avLst/>
              <a:gdLst>
                <a:gd name="T0" fmla="*/ 101600 w 10"/>
                <a:gd name="T1" fmla="*/ 573087 h 46"/>
                <a:gd name="T2" fmla="*/ 114300 w 10"/>
                <a:gd name="T3" fmla="*/ 448503 h 46"/>
                <a:gd name="T4" fmla="*/ 127000 w 10"/>
                <a:gd name="T5" fmla="*/ 423586 h 46"/>
                <a:gd name="T6" fmla="*/ 12700 w 10"/>
                <a:gd name="T7" fmla="*/ 62292 h 46"/>
                <a:gd name="T8" fmla="*/ 50800 w 10"/>
                <a:gd name="T9" fmla="*/ 49834 h 46"/>
                <a:gd name="T10" fmla="*/ 12700 w 10"/>
                <a:gd name="T11" fmla="*/ 0 h 46"/>
                <a:gd name="T12" fmla="*/ 38100 w 10"/>
                <a:gd name="T13" fmla="*/ 49834 h 46"/>
                <a:gd name="T14" fmla="*/ 0 w 10"/>
                <a:gd name="T15" fmla="*/ 62292 h 46"/>
                <a:gd name="T16" fmla="*/ 101600 w 10"/>
                <a:gd name="T17" fmla="*/ 57308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6"/>
                <a:gd name="T29" fmla="*/ 10 w 1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6">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6" name="Freeform 31"/>
            <p:cNvSpPr>
              <a:spLocks noChangeArrowheads="1"/>
            </p:cNvSpPr>
            <p:nvPr/>
          </p:nvSpPr>
          <p:spPr bwMode="auto">
            <a:xfrm>
              <a:off x="250825" y="773112"/>
              <a:ext cx="1" cy="61912"/>
            </a:xfrm>
            <a:custGeom>
              <a:avLst/>
              <a:gdLst>
                <a:gd name="T0" fmla="*/ 0 w 1"/>
                <a:gd name="T1" fmla="*/ 12382 h 5"/>
                <a:gd name="T2" fmla="*/ 0 w 1"/>
                <a:gd name="T3" fmla="*/ 61912 h 5"/>
                <a:gd name="T4" fmla="*/ 0 w 1"/>
                <a:gd name="T5" fmla="*/ 24765 h 5"/>
                <a:gd name="T6" fmla="*/ 0 w 1"/>
                <a:gd name="T7" fmla="*/ 12382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1"/>
                  </a:moveTo>
                  <a:cubicBezTo>
                    <a:pt x="0" y="0"/>
                    <a:pt x="0" y="1"/>
                    <a:pt x="0" y="5"/>
                  </a:cubicBezTo>
                  <a:cubicBezTo>
                    <a:pt x="0" y="4"/>
                    <a:pt x="0" y="3"/>
                    <a:pt x="0" y="2"/>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Freeform 32"/>
            <p:cNvSpPr>
              <a:spLocks noChangeArrowheads="1"/>
            </p:cNvSpPr>
            <p:nvPr/>
          </p:nvSpPr>
          <p:spPr bwMode="auto">
            <a:xfrm>
              <a:off x="50800" y="573087"/>
              <a:ext cx="238125" cy="760412"/>
            </a:xfrm>
            <a:custGeom>
              <a:avLst/>
              <a:gdLst>
                <a:gd name="T0" fmla="*/ 238125 w 19"/>
                <a:gd name="T1" fmla="*/ 710549 h 61"/>
                <a:gd name="T2" fmla="*/ 213059 w 19"/>
                <a:gd name="T3" fmla="*/ 548494 h 61"/>
                <a:gd name="T4" fmla="*/ 200526 w 19"/>
                <a:gd name="T5" fmla="*/ 261781 h 61"/>
                <a:gd name="T6" fmla="*/ 175461 w 19"/>
                <a:gd name="T7" fmla="*/ 473699 h 61"/>
                <a:gd name="T8" fmla="*/ 162928 w 19"/>
                <a:gd name="T9" fmla="*/ 211918 h 61"/>
                <a:gd name="T10" fmla="*/ 162928 w 19"/>
                <a:gd name="T11" fmla="*/ 548494 h 61"/>
                <a:gd name="T12" fmla="*/ 100263 w 19"/>
                <a:gd name="T13" fmla="*/ 336576 h 61"/>
                <a:gd name="T14" fmla="*/ 75197 w 19"/>
                <a:gd name="T15" fmla="*/ 0 h 61"/>
                <a:gd name="T16" fmla="*/ 75197 w 19"/>
                <a:gd name="T17" fmla="*/ 311644 h 61"/>
                <a:gd name="T18" fmla="*/ 0 w 19"/>
                <a:gd name="T19" fmla="*/ 236850 h 61"/>
                <a:gd name="T20" fmla="*/ 75197 w 19"/>
                <a:gd name="T21" fmla="*/ 349042 h 61"/>
                <a:gd name="T22" fmla="*/ 50132 w 19"/>
                <a:gd name="T23" fmla="*/ 373973 h 61"/>
                <a:gd name="T24" fmla="*/ 75197 w 19"/>
                <a:gd name="T25" fmla="*/ 398905 h 61"/>
                <a:gd name="T26" fmla="*/ 12533 w 19"/>
                <a:gd name="T27" fmla="*/ 436302 h 61"/>
                <a:gd name="T28" fmla="*/ 87730 w 19"/>
                <a:gd name="T29" fmla="*/ 436302 h 61"/>
                <a:gd name="T30" fmla="*/ 25066 w 19"/>
                <a:gd name="T31" fmla="*/ 461234 h 61"/>
                <a:gd name="T32" fmla="*/ 112796 w 19"/>
                <a:gd name="T33" fmla="*/ 511097 h 61"/>
                <a:gd name="T34" fmla="*/ 213059 w 19"/>
                <a:gd name="T35" fmla="*/ 760412 h 61"/>
                <a:gd name="T36" fmla="*/ 238125 w 19"/>
                <a:gd name="T37" fmla="*/ 710549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61"/>
                <a:gd name="T59" fmla="*/ 19 w 19"/>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61">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Freeform 33"/>
            <p:cNvSpPr>
              <a:spLocks noChangeArrowheads="1"/>
            </p:cNvSpPr>
            <p:nvPr/>
          </p:nvSpPr>
          <p:spPr bwMode="auto">
            <a:xfrm>
              <a:off x="577850" y="423862"/>
              <a:ext cx="993775" cy="1122362"/>
            </a:xfrm>
            <a:custGeom>
              <a:avLst/>
              <a:gdLst>
                <a:gd name="T0" fmla="*/ 0 w 79"/>
                <a:gd name="T1" fmla="*/ 24941 h 90"/>
                <a:gd name="T2" fmla="*/ 25159 w 79"/>
                <a:gd name="T3" fmla="*/ 461415 h 90"/>
                <a:gd name="T4" fmla="*/ 352224 w 79"/>
                <a:gd name="T5" fmla="*/ 1122362 h 90"/>
                <a:gd name="T6" fmla="*/ 415121 w 79"/>
                <a:gd name="T7" fmla="*/ 1072479 h 90"/>
                <a:gd name="T8" fmla="*/ 327065 w 79"/>
                <a:gd name="T9" fmla="*/ 523769 h 90"/>
                <a:gd name="T10" fmla="*/ 301906 w 79"/>
                <a:gd name="T11" fmla="*/ 311767 h 90"/>
                <a:gd name="T12" fmla="*/ 478018 w 79"/>
                <a:gd name="T13" fmla="*/ 324238 h 90"/>
                <a:gd name="T14" fmla="*/ 515757 w 79"/>
                <a:gd name="T15" fmla="*/ 349179 h 90"/>
                <a:gd name="T16" fmla="*/ 704448 w 79"/>
                <a:gd name="T17" fmla="*/ 311767 h 90"/>
                <a:gd name="T18" fmla="*/ 981196 w 79"/>
                <a:gd name="T19" fmla="*/ 274355 h 90"/>
                <a:gd name="T20" fmla="*/ 943457 w 79"/>
                <a:gd name="T21" fmla="*/ 124707 h 90"/>
                <a:gd name="T22" fmla="*/ 540916 w 79"/>
                <a:gd name="T23" fmla="*/ 149648 h 90"/>
                <a:gd name="T24" fmla="*/ 402542 w 79"/>
                <a:gd name="T25" fmla="*/ 137178 h 90"/>
                <a:gd name="T26" fmla="*/ 339645 w 79"/>
                <a:gd name="T27" fmla="*/ 137178 h 90"/>
                <a:gd name="T28" fmla="*/ 314486 w 79"/>
                <a:gd name="T29" fmla="*/ 99766 h 90"/>
                <a:gd name="T30" fmla="*/ 276747 w 79"/>
                <a:gd name="T31" fmla="*/ 99766 h 90"/>
                <a:gd name="T32" fmla="*/ 251589 w 79"/>
                <a:gd name="T33" fmla="*/ 24941 h 90"/>
                <a:gd name="T34" fmla="*/ 113215 w 79"/>
                <a:gd name="T35" fmla="*/ 12471 h 90"/>
                <a:gd name="T36" fmla="*/ 37738 w 79"/>
                <a:gd name="T37" fmla="*/ 0 h 90"/>
                <a:gd name="T38" fmla="*/ 0 w 79"/>
                <a:gd name="T39" fmla="*/ 24941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
                <a:gd name="T61" fmla="*/ 0 h 90"/>
                <a:gd name="T62" fmla="*/ 79 w 79"/>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 h="90">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Freeform 34"/>
            <p:cNvSpPr>
              <a:spLocks noChangeArrowheads="1"/>
            </p:cNvSpPr>
            <p:nvPr/>
          </p:nvSpPr>
          <p:spPr bwMode="auto">
            <a:xfrm>
              <a:off x="577850" y="436562"/>
              <a:ext cx="955675" cy="1035050"/>
            </a:xfrm>
            <a:custGeom>
              <a:avLst/>
              <a:gdLst>
                <a:gd name="T0" fmla="*/ 930526 w 76"/>
                <a:gd name="T1" fmla="*/ 124705 h 83"/>
                <a:gd name="T2" fmla="*/ 565860 w 76"/>
                <a:gd name="T3" fmla="*/ 162116 h 83"/>
                <a:gd name="T4" fmla="*/ 389815 w 76"/>
                <a:gd name="T5" fmla="*/ 261880 h 83"/>
                <a:gd name="T6" fmla="*/ 490412 w 76"/>
                <a:gd name="T7" fmla="*/ 162116 h 83"/>
                <a:gd name="T8" fmla="*/ 364665 w 76"/>
                <a:gd name="T9" fmla="*/ 261880 h 83"/>
                <a:gd name="T10" fmla="*/ 440113 w 76"/>
                <a:gd name="T11" fmla="*/ 162116 h 83"/>
                <a:gd name="T12" fmla="*/ 326941 w 76"/>
                <a:gd name="T13" fmla="*/ 249410 h 83"/>
                <a:gd name="T14" fmla="*/ 352091 w 76"/>
                <a:gd name="T15" fmla="*/ 162116 h 83"/>
                <a:gd name="T16" fmla="*/ 364665 w 76"/>
                <a:gd name="T17" fmla="*/ 149646 h 83"/>
                <a:gd name="T18" fmla="*/ 339516 w 76"/>
                <a:gd name="T19" fmla="*/ 149646 h 83"/>
                <a:gd name="T20" fmla="*/ 301792 w 76"/>
                <a:gd name="T21" fmla="*/ 224469 h 83"/>
                <a:gd name="T22" fmla="*/ 314367 w 76"/>
                <a:gd name="T23" fmla="*/ 137175 h 83"/>
                <a:gd name="T24" fmla="*/ 276643 w 76"/>
                <a:gd name="T25" fmla="*/ 187057 h 83"/>
                <a:gd name="T26" fmla="*/ 276643 w 76"/>
                <a:gd name="T27" fmla="*/ 187057 h 83"/>
                <a:gd name="T28" fmla="*/ 264068 w 76"/>
                <a:gd name="T29" fmla="*/ 24941 h 83"/>
                <a:gd name="T30" fmla="*/ 251493 w 76"/>
                <a:gd name="T31" fmla="*/ 12470 h 83"/>
                <a:gd name="T32" fmla="*/ 188620 w 76"/>
                <a:gd name="T33" fmla="*/ 12470 h 83"/>
                <a:gd name="T34" fmla="*/ 188620 w 76"/>
                <a:gd name="T35" fmla="*/ 12470 h 83"/>
                <a:gd name="T36" fmla="*/ 113172 w 76"/>
                <a:gd name="T37" fmla="*/ 12470 h 83"/>
                <a:gd name="T38" fmla="*/ 163471 w 76"/>
                <a:gd name="T39" fmla="*/ 49882 h 83"/>
                <a:gd name="T40" fmla="*/ 12575 w 76"/>
                <a:gd name="T41" fmla="*/ 0 h 83"/>
                <a:gd name="T42" fmla="*/ 0 w 76"/>
                <a:gd name="T43" fmla="*/ 12470 h 83"/>
                <a:gd name="T44" fmla="*/ 0 w 76"/>
                <a:gd name="T45" fmla="*/ 24941 h 83"/>
                <a:gd name="T46" fmla="*/ 62873 w 76"/>
                <a:gd name="T47" fmla="*/ 74823 h 83"/>
                <a:gd name="T48" fmla="*/ 25149 w 76"/>
                <a:gd name="T49" fmla="*/ 274351 h 83"/>
                <a:gd name="T50" fmla="*/ 12575 w 76"/>
                <a:gd name="T51" fmla="*/ 411526 h 83"/>
                <a:gd name="T52" fmla="*/ 25149 w 76"/>
                <a:gd name="T53" fmla="*/ 448937 h 83"/>
                <a:gd name="T54" fmla="*/ 37724 w 76"/>
                <a:gd name="T55" fmla="*/ 511290 h 83"/>
                <a:gd name="T56" fmla="*/ 75448 w 76"/>
                <a:gd name="T57" fmla="*/ 286821 h 83"/>
                <a:gd name="T58" fmla="*/ 100597 w 76"/>
                <a:gd name="T59" fmla="*/ 87293 h 83"/>
                <a:gd name="T60" fmla="*/ 88023 w 76"/>
                <a:gd name="T61" fmla="*/ 299292 h 83"/>
                <a:gd name="T62" fmla="*/ 100597 w 76"/>
                <a:gd name="T63" fmla="*/ 523760 h 83"/>
                <a:gd name="T64" fmla="*/ 264068 w 76"/>
                <a:gd name="T65" fmla="*/ 922816 h 83"/>
                <a:gd name="T66" fmla="*/ 352091 w 76"/>
                <a:gd name="T67" fmla="*/ 1035050 h 83"/>
                <a:gd name="T68" fmla="*/ 314367 w 76"/>
                <a:gd name="T69" fmla="*/ 635995 h 83"/>
                <a:gd name="T70" fmla="*/ 289217 w 76"/>
                <a:gd name="T71" fmla="*/ 286821 h 83"/>
                <a:gd name="T72" fmla="*/ 414964 w 76"/>
                <a:gd name="T73" fmla="*/ 274351 h 83"/>
                <a:gd name="T74" fmla="*/ 540711 w 76"/>
                <a:gd name="T75" fmla="*/ 261880 h 83"/>
                <a:gd name="T76" fmla="*/ 515562 w 76"/>
                <a:gd name="T77" fmla="*/ 286821 h 83"/>
                <a:gd name="T78" fmla="*/ 653883 w 76"/>
                <a:gd name="T79" fmla="*/ 274351 h 83"/>
                <a:gd name="T80" fmla="*/ 955675 w 76"/>
                <a:gd name="T81" fmla="*/ 236939 h 83"/>
                <a:gd name="T82" fmla="*/ 930526 w 76"/>
                <a:gd name="T83" fmla="*/ 124705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83"/>
                <a:gd name="T128" fmla="*/ 76 w 76"/>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83">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Freeform 35"/>
            <p:cNvSpPr>
              <a:spLocks noChangeArrowheads="1"/>
            </p:cNvSpPr>
            <p:nvPr/>
          </p:nvSpPr>
          <p:spPr bwMode="auto">
            <a:xfrm>
              <a:off x="377825" y="447675"/>
              <a:ext cx="163513" cy="674687"/>
            </a:xfrm>
            <a:custGeom>
              <a:avLst/>
              <a:gdLst>
                <a:gd name="T0" fmla="*/ 0 w 13"/>
                <a:gd name="T1" fmla="*/ 612216 h 54"/>
                <a:gd name="T2" fmla="*/ 88045 w 13"/>
                <a:gd name="T3" fmla="*/ 674687 h 54"/>
                <a:gd name="T4" fmla="*/ 163513 w 13"/>
                <a:gd name="T5" fmla="*/ 599722 h 54"/>
                <a:gd name="T6" fmla="*/ 138357 w 13"/>
                <a:gd name="T7" fmla="*/ 149930 h 54"/>
                <a:gd name="T8" fmla="*/ 113201 w 13"/>
                <a:gd name="T9" fmla="*/ 87459 h 54"/>
                <a:gd name="T10" fmla="*/ 138357 w 13"/>
                <a:gd name="T11" fmla="*/ 37483 h 54"/>
                <a:gd name="T12" fmla="*/ 88045 w 13"/>
                <a:gd name="T13" fmla="*/ 12494 h 54"/>
                <a:gd name="T14" fmla="*/ 50312 w 13"/>
                <a:gd name="T15" fmla="*/ 74965 h 54"/>
                <a:gd name="T16" fmla="*/ 25156 w 13"/>
                <a:gd name="T17" fmla="*/ 137436 h 54"/>
                <a:gd name="T18" fmla="*/ 0 w 13"/>
                <a:gd name="T19" fmla="*/ 61221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54"/>
                <a:gd name="T32" fmla="*/ 13 w 1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54">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rgbClr val="1212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53" presetClass="entr" presetSubtype="52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79"/>
                                </p:stCondLst>
                                <p:childTnLst>
                                  <p:par>
                                    <p:cTn id="29" presetID="2" presetClass="entr" presetSubtype="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par>
                              <p:cTn id="33" fill="hold">
                                <p:stCondLst>
                                  <p:cond delay="2279"/>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2779"/>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par>
                              <p:cTn id="43" fill="hold">
                                <p:stCondLst>
                                  <p:cond delay="3279"/>
                                </p:stCondLst>
                                <p:childTnLst>
                                  <p:par>
                                    <p:cTn id="44" presetID="2" presetClass="entr" presetSubtype="2" fill="hold" nodeType="afterEffect" p14:presetBounceEnd="40000">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14:bounceEnd="40000">
                                          <p:cBhvr additive="base">
                                            <p:cTn id="46" dur="500" fill="hold"/>
                                            <p:tgtEl>
                                              <p:spTgt spid="33"/>
                                            </p:tgtEl>
                                            <p:attrNameLst>
                                              <p:attrName>ppt_x</p:attrName>
                                            </p:attrNameLst>
                                          </p:cBhvr>
                                          <p:tavLst>
                                            <p:tav tm="0">
                                              <p:val>
                                                <p:strVal val="1+#ppt_w/2"/>
                                              </p:val>
                                            </p:tav>
                                            <p:tav tm="100000">
                                              <p:val>
                                                <p:strVal val="#ppt_x"/>
                                              </p:val>
                                            </p:tav>
                                          </p:tavLst>
                                        </p:anim>
                                        <p:anim calcmode="lin" valueType="num" p14:bounceEnd="40000">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779"/>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4279"/>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par>
                              <p:cTn id="59" fill="hold">
                                <p:stCondLst>
                                  <p:cond delay="4779"/>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279"/>
                                </p:stCondLst>
                                <p:childTnLst>
                                  <p:par>
                                    <p:cTn id="64" presetID="2" presetClass="entr" presetSubtype="2" fill="hold" nodeType="afterEffect" p14:presetBounceEnd="40000">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14:bounceEnd="40000">
                                          <p:cBhvr additive="base">
                                            <p:cTn id="66" dur="5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67" dur="50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5779"/>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6279"/>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par>
                              <p:cTn id="79" fill="hold">
                                <p:stCondLst>
                                  <p:cond delay="6779"/>
                                </p:stCondLst>
                                <p:childTnLst>
                                  <p:par>
                                    <p:cTn id="80" presetID="2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par>
                              <p:cTn id="83" fill="hold">
                                <p:stCondLst>
                                  <p:cond delay="7279"/>
                                </p:stCondLst>
                                <p:childTnLst>
                                  <p:par>
                                    <p:cTn id="84" presetID="2" presetClass="entr" presetSubtype="2" fill="hold" nodeType="afterEffect" p14:presetBounceEnd="40000">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14:bounceEnd="40000">
                                          <p:cBhvr additive="base">
                                            <p:cTn id="86" dur="50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87" dur="500" fill="hold"/>
                                            <p:tgtEl>
                                              <p:spTgt spid="45"/>
                                            </p:tgtEl>
                                            <p:attrNameLst>
                                              <p:attrName>ppt_y</p:attrName>
                                            </p:attrNameLst>
                                          </p:cBhvr>
                                          <p:tavLst>
                                            <p:tav tm="0">
                                              <p:val>
                                                <p:strVal val="#ppt_y"/>
                                              </p:val>
                                            </p:tav>
                                            <p:tav tm="100000">
                                              <p:val>
                                                <p:strVal val="#ppt_y"/>
                                              </p:val>
                                            </p:tav>
                                          </p:tavLst>
                                        </p:anim>
                                      </p:childTnLst>
                                    </p:cTn>
                                  </p:par>
                                </p:childTnLst>
                              </p:cTn>
                            </p:par>
                            <p:par>
                              <p:cTn id="88" fill="hold">
                                <p:stCondLst>
                                  <p:cond delay="7779"/>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8279"/>
                                </p:stCondLst>
                                <p:childTnLst>
                                  <p:par>
                                    <p:cTn id="93" presetID="10"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26" grpId="0" animBg="1"/>
          <p:bldP spid="30" grpId="0"/>
          <p:bldP spid="31" grpId="0" animBg="1"/>
          <p:bldP spid="32" grpId="0" animBg="1"/>
          <p:bldP spid="36" grpId="0" bldLvl="0" autoUpdateAnimBg="0"/>
          <p:bldP spid="37" grpId="0"/>
          <p:bldP spid="38" grpId="0"/>
          <p:bldP spid="42" grpId="0" bldLvl="0" autoUpdateAnimBg="0"/>
          <p:bldP spid="43" grpId="0"/>
          <p:bldP spid="44" grpId="0"/>
          <p:bldP spid="48" grpId="0" bldLvl="0" autoUpdateAnimBg="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53" presetClass="entr" presetSubtype="52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79"/>
                                </p:stCondLst>
                                <p:childTnLst>
                                  <p:par>
                                    <p:cTn id="29" presetID="2" presetClass="entr" presetSubtype="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par>
                              <p:cTn id="33" fill="hold">
                                <p:stCondLst>
                                  <p:cond delay="2279"/>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2779"/>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par>
                              <p:cTn id="43" fill="hold">
                                <p:stCondLst>
                                  <p:cond delay="3279"/>
                                </p:stCondLst>
                                <p:childTnLst>
                                  <p:par>
                                    <p:cTn id="44" presetID="2" presetClass="entr" presetSubtype="2"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1+#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779"/>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4279"/>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par>
                              <p:cTn id="59" fill="hold">
                                <p:stCondLst>
                                  <p:cond delay="4779"/>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279"/>
                                </p:stCondLst>
                                <p:childTnLst>
                                  <p:par>
                                    <p:cTn id="64" presetID="2" presetClass="entr" presetSubtype="2"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1+#ppt_w/2"/>
                                              </p:val>
                                            </p:tav>
                                            <p:tav tm="100000">
                                              <p:val>
                                                <p:strVal val="#ppt_x"/>
                                              </p:val>
                                            </p:tav>
                                          </p:tavLst>
                                        </p:anim>
                                        <p:anim calcmode="lin" valueType="num">
                                          <p:cBhvr additive="base">
                                            <p:cTn id="67" dur="50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5779"/>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6279"/>
                                </p:stCondLst>
                                <p:childTnLst>
                                  <p:par>
                                    <p:cTn id="73" presetID="10"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par>
                              <p:cTn id="79" fill="hold">
                                <p:stCondLst>
                                  <p:cond delay="6779"/>
                                </p:stCondLst>
                                <p:childTnLst>
                                  <p:par>
                                    <p:cTn id="80" presetID="2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par>
                              <p:cTn id="83" fill="hold">
                                <p:stCondLst>
                                  <p:cond delay="7279"/>
                                </p:stCondLst>
                                <p:childTnLst>
                                  <p:par>
                                    <p:cTn id="84" presetID="2" presetClass="entr" presetSubtype="2"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1+#ppt_w/2"/>
                                              </p:val>
                                            </p:tav>
                                            <p:tav tm="100000">
                                              <p:val>
                                                <p:strVal val="#ppt_x"/>
                                              </p:val>
                                            </p:tav>
                                          </p:tavLst>
                                        </p:anim>
                                        <p:anim calcmode="lin" valueType="num">
                                          <p:cBhvr additive="base">
                                            <p:cTn id="87" dur="500" fill="hold"/>
                                            <p:tgtEl>
                                              <p:spTgt spid="45"/>
                                            </p:tgtEl>
                                            <p:attrNameLst>
                                              <p:attrName>ppt_y</p:attrName>
                                            </p:attrNameLst>
                                          </p:cBhvr>
                                          <p:tavLst>
                                            <p:tav tm="0">
                                              <p:val>
                                                <p:strVal val="#ppt_y"/>
                                              </p:val>
                                            </p:tav>
                                            <p:tav tm="100000">
                                              <p:val>
                                                <p:strVal val="#ppt_y"/>
                                              </p:val>
                                            </p:tav>
                                          </p:tavLst>
                                        </p:anim>
                                      </p:childTnLst>
                                    </p:cTn>
                                  </p:par>
                                </p:childTnLst>
                              </p:cTn>
                            </p:par>
                            <p:par>
                              <p:cTn id="88" fill="hold">
                                <p:stCondLst>
                                  <p:cond delay="7779"/>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8279"/>
                                </p:stCondLst>
                                <p:childTnLst>
                                  <p:par>
                                    <p:cTn id="93" presetID="10"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26" grpId="0" animBg="1"/>
          <p:bldP spid="30" grpId="0"/>
          <p:bldP spid="31" grpId="0" animBg="1"/>
          <p:bldP spid="32" grpId="0" animBg="1"/>
          <p:bldP spid="36" grpId="0" bldLvl="0" autoUpdateAnimBg="0"/>
          <p:bldP spid="37" grpId="0"/>
          <p:bldP spid="38" grpId="0"/>
          <p:bldP spid="42" grpId="0" bldLvl="0" autoUpdateAnimBg="0"/>
          <p:bldP spid="43" grpId="0"/>
          <p:bldP spid="44" grpId="0"/>
          <p:bldP spid="48" grpId="0" bldLvl="0" autoUpdateAnimBg="0"/>
          <p:bldP spid="49" grpId="0"/>
          <p:bldP spid="5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01</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289709" y="1384489"/>
            <a:ext cx="1338828" cy="323165"/>
          </a:xfrm>
          <a:prstGeom prst="rect">
            <a:avLst/>
          </a:prstGeom>
          <a:noFill/>
        </p:spPr>
        <p:txBody>
          <a:bodyPr wrap="none" rtlCol="0">
            <a:spAutoFit/>
          </a:bodyPr>
          <a:lstStyle/>
          <a:p>
            <a:pPr algn="r"/>
            <a:r>
              <a:rPr lang="zh-CN" altLang="en-US" sz="1500" dirty="0">
                <a:latin typeface="微软雅黑" panose="020B0503020204020204" pitchFamily="34" charset="-122"/>
                <a:ea typeface="微软雅黑" panose="020B0503020204020204" pitchFamily="34" charset="-122"/>
              </a:rPr>
              <a:t>添加标题内容</a:t>
            </a:r>
          </a:p>
        </p:txBody>
      </p:sp>
      <p:grpSp>
        <p:nvGrpSpPr>
          <p:cNvPr id="21" name="组合 20"/>
          <p:cNvGrpSpPr/>
          <p:nvPr/>
        </p:nvGrpSpPr>
        <p:grpSpPr>
          <a:xfrm rot="16200000">
            <a:off x="3813938" y="1140545"/>
            <a:ext cx="902720" cy="1172844"/>
            <a:chOff x="4020870" y="2194485"/>
            <a:chExt cx="1102258" cy="1432090"/>
          </a:xfrm>
          <a:effectLst>
            <a:outerShdw blurRad="444500" dist="254000" dir="8100000" algn="tr" rotWithShape="0">
              <a:prstClr val="black">
                <a:alpha val="50000"/>
              </a:prstClr>
            </a:outerShdw>
          </a:effectLst>
        </p:grpSpPr>
        <p:sp>
          <p:nvSpPr>
            <p:cNvPr id="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24" name="TextBox 23"/>
          <p:cNvSpPr txBox="1"/>
          <p:nvPr/>
        </p:nvSpPr>
        <p:spPr>
          <a:xfrm>
            <a:off x="976722" y="1710912"/>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25" name="KSO_Shape"/>
          <p:cNvSpPr/>
          <p:nvPr/>
        </p:nvSpPr>
        <p:spPr bwMode="auto">
          <a:xfrm>
            <a:off x="4134442"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26" name="TextBox 25"/>
          <p:cNvSpPr txBox="1"/>
          <p:nvPr/>
        </p:nvSpPr>
        <p:spPr>
          <a:xfrm>
            <a:off x="2236538" y="2464609"/>
            <a:ext cx="1338828" cy="323165"/>
          </a:xfrm>
          <a:prstGeom prst="rect">
            <a:avLst/>
          </a:prstGeom>
          <a:noFill/>
        </p:spPr>
        <p:txBody>
          <a:bodyPr wrap="none" rtlCol="0">
            <a:spAutoFit/>
          </a:bodyPr>
          <a:lstStyle/>
          <a:p>
            <a:pPr algn="r"/>
            <a:r>
              <a:rPr lang="zh-CN" altLang="en-US" sz="1500" dirty="0">
                <a:latin typeface="微软雅黑" panose="020B0503020204020204" pitchFamily="34" charset="-122"/>
                <a:ea typeface="微软雅黑" panose="020B0503020204020204" pitchFamily="34" charset="-122"/>
              </a:rPr>
              <a:t>添加标题内容</a:t>
            </a:r>
          </a:p>
        </p:txBody>
      </p:sp>
      <p:grpSp>
        <p:nvGrpSpPr>
          <p:cNvPr id="27" name="组合 26"/>
          <p:cNvGrpSpPr/>
          <p:nvPr/>
        </p:nvGrpSpPr>
        <p:grpSpPr>
          <a:xfrm rot="5400000" flipV="1">
            <a:off x="3817005" y="2205078"/>
            <a:ext cx="902720" cy="1183334"/>
            <a:chOff x="4020870" y="2194485"/>
            <a:chExt cx="1102258" cy="1432090"/>
          </a:xfrm>
          <a:effectLst>
            <a:outerShdw blurRad="444500" dist="254000" dir="8100000" algn="tr" rotWithShape="0">
              <a:prstClr val="black">
                <a:alpha val="50000"/>
              </a:prstClr>
            </a:outerShdw>
          </a:effectLst>
        </p:grpSpPr>
        <p:sp>
          <p:nvSpPr>
            <p:cNvPr id="2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30" name="TextBox 29"/>
          <p:cNvSpPr txBox="1"/>
          <p:nvPr/>
        </p:nvSpPr>
        <p:spPr>
          <a:xfrm>
            <a:off x="940394" y="2788935"/>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31" name="KSO_Shape"/>
          <p:cNvSpPr/>
          <p:nvPr/>
        </p:nvSpPr>
        <p:spPr bwMode="auto">
          <a:xfrm flipH="1">
            <a:off x="4088986" y="2528910"/>
            <a:ext cx="527637"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2" name="TextBox 31"/>
          <p:cNvSpPr txBox="1"/>
          <p:nvPr/>
        </p:nvSpPr>
        <p:spPr>
          <a:xfrm>
            <a:off x="2185177" y="3569150"/>
            <a:ext cx="1338828" cy="323165"/>
          </a:xfrm>
          <a:prstGeom prst="rect">
            <a:avLst/>
          </a:prstGeom>
          <a:noFill/>
        </p:spPr>
        <p:txBody>
          <a:bodyPr wrap="none" rtlCol="0">
            <a:spAutoFit/>
          </a:bodyPr>
          <a:lstStyle/>
          <a:p>
            <a:pPr algn="r"/>
            <a:r>
              <a:rPr lang="zh-CN" altLang="en-US" sz="1500" dirty="0">
                <a:latin typeface="微软雅黑" panose="020B0503020204020204" pitchFamily="34" charset="-122"/>
                <a:ea typeface="微软雅黑" panose="020B0503020204020204" pitchFamily="34" charset="-122"/>
              </a:rPr>
              <a:t>添加标题内容</a:t>
            </a:r>
          </a:p>
        </p:txBody>
      </p:sp>
      <p:grpSp>
        <p:nvGrpSpPr>
          <p:cNvPr id="33" name="组合 32"/>
          <p:cNvGrpSpPr/>
          <p:nvPr/>
        </p:nvGrpSpPr>
        <p:grpSpPr>
          <a:xfrm rot="16200000">
            <a:off x="3798120" y="3300887"/>
            <a:ext cx="902720" cy="1172844"/>
            <a:chOff x="4020870" y="2194485"/>
            <a:chExt cx="1102258" cy="1432090"/>
          </a:xfrm>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36" name="TextBox 35"/>
          <p:cNvSpPr txBox="1"/>
          <p:nvPr/>
        </p:nvSpPr>
        <p:spPr>
          <a:xfrm>
            <a:off x="904714" y="3906688"/>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37" name="KSO_Shape"/>
          <p:cNvSpPr/>
          <p:nvPr/>
        </p:nvSpPr>
        <p:spPr bwMode="auto">
          <a:xfrm>
            <a:off x="4129371"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pic>
        <p:nvPicPr>
          <p:cNvPr id="39" name="Picture 2" descr="C:\Documents and Settings\Administrator\My Documents\123.png"/>
          <p:cNvPicPr>
            <a:picLocks noChangeAspect="1" noChangeArrowheads="1"/>
          </p:cNvPicPr>
          <p:nvPr/>
        </p:nvPicPr>
        <p:blipFill>
          <a:blip r:embed="rId2" cstate="screen"/>
          <a:srcRect/>
          <a:stretch>
            <a:fillRect/>
          </a:stretch>
        </p:blipFill>
        <p:spPr bwMode="auto">
          <a:xfrm>
            <a:off x="5436096" y="2065038"/>
            <a:ext cx="2473852" cy="2326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42"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2279"/>
                                </p:stCondLst>
                                <p:childTnLst>
                                  <p:par>
                                    <p:cTn id="27" presetID="2" presetClass="entr" presetSubtype="8" fill="hold" nodeType="afterEffect" p14:presetBounceEnd="44000">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14:bounceEnd="44000">
                                          <p:cBhvr additive="base">
                                            <p:cTn id="29" dur="500" fill="hold"/>
                                            <p:tgtEl>
                                              <p:spTgt spid="21"/>
                                            </p:tgtEl>
                                            <p:attrNameLst>
                                              <p:attrName>ppt_x</p:attrName>
                                            </p:attrNameLst>
                                          </p:cBhvr>
                                          <p:tavLst>
                                            <p:tav tm="0">
                                              <p:val>
                                                <p:strVal val="0-#ppt_w/2"/>
                                              </p:val>
                                            </p:tav>
                                            <p:tav tm="100000">
                                              <p:val>
                                                <p:strVal val="#ppt_x"/>
                                              </p:val>
                                            </p:tav>
                                          </p:tavLst>
                                        </p:anim>
                                        <p:anim calcmode="lin" valueType="num" p14:bounceEnd="44000">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12" presetClass="entr" presetSubtype="8" fill="hold" grpId="0" nodeType="withEffect">
                                      <p:stCondLst>
                                        <p:cond delay="2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300"/>
                                            <p:tgtEl>
                                              <p:spTgt spid="24"/>
                                            </p:tgtEl>
                                            <p:attrNameLst>
                                              <p:attrName>ppt_x</p:attrName>
                                            </p:attrNameLst>
                                          </p:cBhvr>
                                          <p:tavLst>
                                            <p:tav tm="0">
                                              <p:val>
                                                <p:strVal val="#ppt_x-#ppt_w*1.125000"/>
                                              </p:val>
                                            </p:tav>
                                            <p:tav tm="100000">
                                              <p:val>
                                                <p:strVal val="#ppt_x"/>
                                              </p:val>
                                            </p:tav>
                                          </p:tavLst>
                                        </p:anim>
                                        <p:animEffect transition="in" filter="wipe(right)">
                                          <p:cBhvr>
                                            <p:cTn id="34" dur="300"/>
                                            <p:tgtEl>
                                              <p:spTgt spid="24"/>
                                            </p:tgtEl>
                                          </p:cBhvr>
                                        </p:animEffect>
                                      </p:childTnLst>
                                    </p:cTn>
                                  </p:par>
                                  <p:par>
                                    <p:cTn id="35" presetID="12" presetClass="entr" presetSubtype="8" fill="hold" grpId="0" nodeType="withEffect">
                                      <p:stCondLst>
                                        <p:cond delay="2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300"/>
                                            <p:tgtEl>
                                              <p:spTgt spid="20"/>
                                            </p:tgtEl>
                                            <p:attrNameLst>
                                              <p:attrName>ppt_x</p:attrName>
                                            </p:attrNameLst>
                                          </p:cBhvr>
                                          <p:tavLst>
                                            <p:tav tm="0">
                                              <p:val>
                                                <p:strVal val="#ppt_x-#ppt_w*1.125000"/>
                                              </p:val>
                                            </p:tav>
                                            <p:tav tm="100000">
                                              <p:val>
                                                <p:strVal val="#ppt_x"/>
                                              </p:val>
                                            </p:tav>
                                          </p:tavLst>
                                        </p:anim>
                                        <p:animEffect transition="in" filter="wipe(right)">
                                          <p:cBhvr>
                                            <p:cTn id="38" dur="300"/>
                                            <p:tgtEl>
                                              <p:spTgt spid="20"/>
                                            </p:tgtEl>
                                          </p:cBhvr>
                                        </p:animEffect>
                                      </p:childTnLst>
                                    </p:cTn>
                                  </p:par>
                                  <p:par>
                                    <p:cTn id="39" presetID="53" presetClass="entr" presetSubtype="528" fill="hold" grpId="0" nodeType="withEffect">
                                      <p:stCondLst>
                                        <p:cond delay="10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fltVal val="0.5"/>
                                              </p:val>
                                            </p:tav>
                                            <p:tav tm="100000">
                                              <p:val>
                                                <p:strVal val="#ppt_x"/>
                                              </p:val>
                                            </p:tav>
                                          </p:tavLst>
                                        </p:anim>
                                        <p:anim calcmode="lin" valueType="num">
                                          <p:cBhvr>
                                            <p:cTn id="45" dur="500" fill="hold"/>
                                            <p:tgtEl>
                                              <p:spTgt spid="25"/>
                                            </p:tgtEl>
                                            <p:attrNameLst>
                                              <p:attrName>ppt_y</p:attrName>
                                            </p:attrNameLst>
                                          </p:cBhvr>
                                          <p:tavLst>
                                            <p:tav tm="0">
                                              <p:val>
                                                <p:fltVal val="0.5"/>
                                              </p:val>
                                            </p:tav>
                                            <p:tav tm="100000">
                                              <p:val>
                                                <p:strVal val="#ppt_y"/>
                                              </p:val>
                                            </p:tav>
                                          </p:tavLst>
                                        </p:anim>
                                      </p:childTnLst>
                                    </p:cTn>
                                  </p:par>
                                </p:childTnLst>
                              </p:cTn>
                            </p:par>
                            <p:par>
                              <p:cTn id="46" fill="hold">
                                <p:stCondLst>
                                  <p:cond delay="2779"/>
                                </p:stCondLst>
                                <p:childTnLst>
                                  <p:par>
                                    <p:cTn id="47" presetID="2" presetClass="entr" presetSubtype="2" fill="hold" nodeType="afterEffect" p14:presetBounceEnd="44000">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14:bounceEnd="44000">
                                          <p:cBhvr additive="base">
                                            <p:cTn id="49" dur="500" fill="hold"/>
                                            <p:tgtEl>
                                              <p:spTgt spid="27"/>
                                            </p:tgtEl>
                                            <p:attrNameLst>
                                              <p:attrName>ppt_x</p:attrName>
                                            </p:attrNameLst>
                                          </p:cBhvr>
                                          <p:tavLst>
                                            <p:tav tm="0">
                                              <p:val>
                                                <p:strVal val="1+#ppt_w/2"/>
                                              </p:val>
                                            </p:tav>
                                            <p:tav tm="100000">
                                              <p:val>
                                                <p:strVal val="#ppt_x"/>
                                              </p:val>
                                            </p:tav>
                                          </p:tavLst>
                                        </p:anim>
                                        <p:anim calcmode="lin" valueType="num" p14:bounceEnd="44000">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12" presetClass="entr" presetSubtype="2" fill="hold" grpId="0" nodeType="withEffect">
                                      <p:stCondLst>
                                        <p:cond delay="2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300"/>
                                            <p:tgtEl>
                                              <p:spTgt spid="26"/>
                                            </p:tgtEl>
                                            <p:attrNameLst>
                                              <p:attrName>ppt_x</p:attrName>
                                            </p:attrNameLst>
                                          </p:cBhvr>
                                          <p:tavLst>
                                            <p:tav tm="0">
                                              <p:val>
                                                <p:strVal val="#ppt_x+#ppt_w*1.125000"/>
                                              </p:val>
                                            </p:tav>
                                            <p:tav tm="100000">
                                              <p:val>
                                                <p:strVal val="#ppt_x"/>
                                              </p:val>
                                            </p:tav>
                                          </p:tavLst>
                                        </p:anim>
                                        <p:animEffect transition="in" filter="wipe(left)">
                                          <p:cBhvr>
                                            <p:cTn id="54" dur="300"/>
                                            <p:tgtEl>
                                              <p:spTgt spid="26"/>
                                            </p:tgtEl>
                                          </p:cBhvr>
                                        </p:animEffect>
                                      </p:childTnLst>
                                    </p:cTn>
                                  </p:par>
                                  <p:par>
                                    <p:cTn id="55" presetID="12" presetClass="entr" presetSubtype="2" fill="hold" grpId="0" nodeType="withEffect">
                                      <p:stCondLst>
                                        <p:cond delay="2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300"/>
                                            <p:tgtEl>
                                              <p:spTgt spid="30"/>
                                            </p:tgtEl>
                                            <p:attrNameLst>
                                              <p:attrName>ppt_x</p:attrName>
                                            </p:attrNameLst>
                                          </p:cBhvr>
                                          <p:tavLst>
                                            <p:tav tm="0">
                                              <p:val>
                                                <p:strVal val="#ppt_x+#ppt_w*1.125000"/>
                                              </p:val>
                                            </p:tav>
                                            <p:tav tm="100000">
                                              <p:val>
                                                <p:strVal val="#ppt_x"/>
                                              </p:val>
                                            </p:tav>
                                          </p:tavLst>
                                        </p:anim>
                                        <p:animEffect transition="in" filter="wipe(left)">
                                          <p:cBhvr>
                                            <p:cTn id="58" dur="300"/>
                                            <p:tgtEl>
                                              <p:spTgt spid="30"/>
                                            </p:tgtEl>
                                          </p:cBhvr>
                                        </p:animEffect>
                                      </p:childTnLst>
                                    </p:cTn>
                                  </p:par>
                                  <p:par>
                                    <p:cTn id="59" presetID="53" presetClass="entr" presetSubtype="528" fill="hold" grpId="0" nodeType="withEffect">
                                      <p:stCondLst>
                                        <p:cond delay="20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anim calcmode="lin" valueType="num">
                                          <p:cBhvr>
                                            <p:cTn id="64" dur="500" fill="hold"/>
                                            <p:tgtEl>
                                              <p:spTgt spid="31"/>
                                            </p:tgtEl>
                                            <p:attrNameLst>
                                              <p:attrName>ppt_x</p:attrName>
                                            </p:attrNameLst>
                                          </p:cBhvr>
                                          <p:tavLst>
                                            <p:tav tm="0">
                                              <p:val>
                                                <p:fltVal val="0.5"/>
                                              </p:val>
                                            </p:tav>
                                            <p:tav tm="100000">
                                              <p:val>
                                                <p:strVal val="#ppt_x"/>
                                              </p:val>
                                            </p:tav>
                                          </p:tavLst>
                                        </p:anim>
                                        <p:anim calcmode="lin" valueType="num">
                                          <p:cBhvr>
                                            <p:cTn id="65" dur="500" fill="hold"/>
                                            <p:tgtEl>
                                              <p:spTgt spid="31"/>
                                            </p:tgtEl>
                                            <p:attrNameLst>
                                              <p:attrName>ppt_y</p:attrName>
                                            </p:attrNameLst>
                                          </p:cBhvr>
                                          <p:tavLst>
                                            <p:tav tm="0">
                                              <p:val>
                                                <p:fltVal val="0.5"/>
                                              </p:val>
                                            </p:tav>
                                            <p:tav tm="100000">
                                              <p:val>
                                                <p:strVal val="#ppt_y"/>
                                              </p:val>
                                            </p:tav>
                                          </p:tavLst>
                                        </p:anim>
                                      </p:childTnLst>
                                    </p:cTn>
                                  </p:par>
                                </p:childTnLst>
                              </p:cTn>
                            </p:par>
                            <p:par>
                              <p:cTn id="66" fill="hold">
                                <p:stCondLst>
                                  <p:cond delay="3279"/>
                                </p:stCondLst>
                                <p:childTnLst>
                                  <p:par>
                                    <p:cTn id="67" presetID="2" presetClass="entr" presetSubtype="8" fill="hold" nodeType="afterEffect" p14:presetBounceEnd="44000">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14:bounceEnd="44000">
                                          <p:cBhvr additive="base">
                                            <p:cTn id="69"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70" dur="500" fill="hold"/>
                                            <p:tgtEl>
                                              <p:spTgt spid="33"/>
                                            </p:tgtEl>
                                            <p:attrNameLst>
                                              <p:attrName>ppt_y</p:attrName>
                                            </p:attrNameLst>
                                          </p:cBhvr>
                                          <p:tavLst>
                                            <p:tav tm="0">
                                              <p:val>
                                                <p:strVal val="#ppt_y"/>
                                              </p:val>
                                            </p:tav>
                                            <p:tav tm="100000">
                                              <p:val>
                                                <p:strVal val="#ppt_y"/>
                                              </p:val>
                                            </p:tav>
                                          </p:tavLst>
                                        </p:anim>
                                      </p:childTnLst>
                                    </p:cTn>
                                  </p:par>
                                  <p:par>
                                    <p:cTn id="71" presetID="12" presetClass="entr" presetSubtype="8" fill="hold" grpId="0" nodeType="withEffect">
                                      <p:stCondLst>
                                        <p:cond delay="20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300"/>
                                            <p:tgtEl>
                                              <p:spTgt spid="36"/>
                                            </p:tgtEl>
                                            <p:attrNameLst>
                                              <p:attrName>ppt_x</p:attrName>
                                            </p:attrNameLst>
                                          </p:cBhvr>
                                          <p:tavLst>
                                            <p:tav tm="0">
                                              <p:val>
                                                <p:strVal val="#ppt_x-#ppt_w*1.125000"/>
                                              </p:val>
                                            </p:tav>
                                            <p:tav tm="100000">
                                              <p:val>
                                                <p:strVal val="#ppt_x"/>
                                              </p:val>
                                            </p:tav>
                                          </p:tavLst>
                                        </p:anim>
                                        <p:animEffect transition="in" filter="wipe(right)">
                                          <p:cBhvr>
                                            <p:cTn id="74" dur="300"/>
                                            <p:tgtEl>
                                              <p:spTgt spid="36"/>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300"/>
                                            <p:tgtEl>
                                              <p:spTgt spid="32"/>
                                            </p:tgtEl>
                                            <p:attrNameLst>
                                              <p:attrName>ppt_x</p:attrName>
                                            </p:attrNameLst>
                                          </p:cBhvr>
                                          <p:tavLst>
                                            <p:tav tm="0">
                                              <p:val>
                                                <p:strVal val="#ppt_x-#ppt_w*1.125000"/>
                                              </p:val>
                                            </p:tav>
                                            <p:tav tm="100000">
                                              <p:val>
                                                <p:strVal val="#ppt_x"/>
                                              </p:val>
                                            </p:tav>
                                          </p:tavLst>
                                        </p:anim>
                                        <p:animEffect transition="in" filter="wipe(right)">
                                          <p:cBhvr>
                                            <p:cTn id="78" dur="300"/>
                                            <p:tgtEl>
                                              <p:spTgt spid="32"/>
                                            </p:tgtEl>
                                          </p:cBhvr>
                                        </p:animEffect>
                                      </p:childTnLst>
                                    </p:cTn>
                                  </p:par>
                                  <p:par>
                                    <p:cTn id="79" presetID="53" presetClass="entr" presetSubtype="528" fill="hold" grpId="0" nodeType="withEffect">
                                      <p:stCondLst>
                                        <p:cond delay="60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anim calcmode="lin" valueType="num">
                                          <p:cBhvr>
                                            <p:cTn id="84" dur="500" fill="hold"/>
                                            <p:tgtEl>
                                              <p:spTgt spid="37"/>
                                            </p:tgtEl>
                                            <p:attrNameLst>
                                              <p:attrName>ppt_x</p:attrName>
                                            </p:attrNameLst>
                                          </p:cBhvr>
                                          <p:tavLst>
                                            <p:tav tm="0">
                                              <p:val>
                                                <p:fltVal val="0.5"/>
                                              </p:val>
                                            </p:tav>
                                            <p:tav tm="100000">
                                              <p:val>
                                                <p:strVal val="#ppt_x"/>
                                              </p:val>
                                            </p:tav>
                                          </p:tavLst>
                                        </p:anim>
                                        <p:anim calcmode="lin" valueType="num">
                                          <p:cBhvr>
                                            <p:cTn id="85"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20" grpId="0"/>
          <p:bldP spid="24" grpId="0"/>
          <p:bldP spid="25" grpId="0" animBg="1"/>
          <p:bldP spid="26" grpId="0"/>
          <p:bldP spid="30" grpId="0"/>
          <p:bldP spid="31" grpId="0" animBg="1"/>
          <p:bldP spid="32" grpId="0"/>
          <p:bldP spid="36" grpId="0"/>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42"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2279"/>
                                </p:stCondLst>
                                <p:childTnLst>
                                  <p:par>
                                    <p:cTn id="27" presetID="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12" presetClass="entr" presetSubtype="8" fill="hold" grpId="0" nodeType="withEffect">
                                      <p:stCondLst>
                                        <p:cond delay="2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300"/>
                                            <p:tgtEl>
                                              <p:spTgt spid="24"/>
                                            </p:tgtEl>
                                            <p:attrNameLst>
                                              <p:attrName>ppt_x</p:attrName>
                                            </p:attrNameLst>
                                          </p:cBhvr>
                                          <p:tavLst>
                                            <p:tav tm="0">
                                              <p:val>
                                                <p:strVal val="#ppt_x-#ppt_w*1.125000"/>
                                              </p:val>
                                            </p:tav>
                                            <p:tav tm="100000">
                                              <p:val>
                                                <p:strVal val="#ppt_x"/>
                                              </p:val>
                                            </p:tav>
                                          </p:tavLst>
                                        </p:anim>
                                        <p:animEffect transition="in" filter="wipe(right)">
                                          <p:cBhvr>
                                            <p:cTn id="34" dur="300"/>
                                            <p:tgtEl>
                                              <p:spTgt spid="24"/>
                                            </p:tgtEl>
                                          </p:cBhvr>
                                        </p:animEffect>
                                      </p:childTnLst>
                                    </p:cTn>
                                  </p:par>
                                  <p:par>
                                    <p:cTn id="35" presetID="12" presetClass="entr" presetSubtype="8" fill="hold" grpId="0" nodeType="withEffect">
                                      <p:stCondLst>
                                        <p:cond delay="2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300"/>
                                            <p:tgtEl>
                                              <p:spTgt spid="20"/>
                                            </p:tgtEl>
                                            <p:attrNameLst>
                                              <p:attrName>ppt_x</p:attrName>
                                            </p:attrNameLst>
                                          </p:cBhvr>
                                          <p:tavLst>
                                            <p:tav tm="0">
                                              <p:val>
                                                <p:strVal val="#ppt_x-#ppt_w*1.125000"/>
                                              </p:val>
                                            </p:tav>
                                            <p:tav tm="100000">
                                              <p:val>
                                                <p:strVal val="#ppt_x"/>
                                              </p:val>
                                            </p:tav>
                                          </p:tavLst>
                                        </p:anim>
                                        <p:animEffect transition="in" filter="wipe(right)">
                                          <p:cBhvr>
                                            <p:cTn id="38" dur="300"/>
                                            <p:tgtEl>
                                              <p:spTgt spid="20"/>
                                            </p:tgtEl>
                                          </p:cBhvr>
                                        </p:animEffect>
                                      </p:childTnLst>
                                    </p:cTn>
                                  </p:par>
                                  <p:par>
                                    <p:cTn id="39" presetID="53" presetClass="entr" presetSubtype="528" fill="hold" grpId="0" nodeType="withEffect">
                                      <p:stCondLst>
                                        <p:cond delay="10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fltVal val="0.5"/>
                                              </p:val>
                                            </p:tav>
                                            <p:tav tm="100000">
                                              <p:val>
                                                <p:strVal val="#ppt_x"/>
                                              </p:val>
                                            </p:tav>
                                          </p:tavLst>
                                        </p:anim>
                                        <p:anim calcmode="lin" valueType="num">
                                          <p:cBhvr>
                                            <p:cTn id="45" dur="500" fill="hold"/>
                                            <p:tgtEl>
                                              <p:spTgt spid="25"/>
                                            </p:tgtEl>
                                            <p:attrNameLst>
                                              <p:attrName>ppt_y</p:attrName>
                                            </p:attrNameLst>
                                          </p:cBhvr>
                                          <p:tavLst>
                                            <p:tav tm="0">
                                              <p:val>
                                                <p:fltVal val="0.5"/>
                                              </p:val>
                                            </p:tav>
                                            <p:tav tm="100000">
                                              <p:val>
                                                <p:strVal val="#ppt_y"/>
                                              </p:val>
                                            </p:tav>
                                          </p:tavLst>
                                        </p:anim>
                                      </p:childTnLst>
                                    </p:cTn>
                                  </p:par>
                                </p:childTnLst>
                              </p:cTn>
                            </p:par>
                            <p:par>
                              <p:cTn id="46" fill="hold">
                                <p:stCondLst>
                                  <p:cond delay="2779"/>
                                </p:stCondLst>
                                <p:childTnLst>
                                  <p:par>
                                    <p:cTn id="47" presetID="2" presetClass="entr" presetSubtype="2"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par>
                                    <p:cTn id="51" presetID="12" presetClass="entr" presetSubtype="2" fill="hold" grpId="0" nodeType="withEffect">
                                      <p:stCondLst>
                                        <p:cond delay="2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300"/>
                                            <p:tgtEl>
                                              <p:spTgt spid="26"/>
                                            </p:tgtEl>
                                            <p:attrNameLst>
                                              <p:attrName>ppt_x</p:attrName>
                                            </p:attrNameLst>
                                          </p:cBhvr>
                                          <p:tavLst>
                                            <p:tav tm="0">
                                              <p:val>
                                                <p:strVal val="#ppt_x+#ppt_w*1.125000"/>
                                              </p:val>
                                            </p:tav>
                                            <p:tav tm="100000">
                                              <p:val>
                                                <p:strVal val="#ppt_x"/>
                                              </p:val>
                                            </p:tav>
                                          </p:tavLst>
                                        </p:anim>
                                        <p:animEffect transition="in" filter="wipe(left)">
                                          <p:cBhvr>
                                            <p:cTn id="54" dur="300"/>
                                            <p:tgtEl>
                                              <p:spTgt spid="26"/>
                                            </p:tgtEl>
                                          </p:cBhvr>
                                        </p:animEffect>
                                      </p:childTnLst>
                                    </p:cTn>
                                  </p:par>
                                  <p:par>
                                    <p:cTn id="55" presetID="12" presetClass="entr" presetSubtype="2" fill="hold" grpId="0" nodeType="withEffect">
                                      <p:stCondLst>
                                        <p:cond delay="2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300"/>
                                            <p:tgtEl>
                                              <p:spTgt spid="30"/>
                                            </p:tgtEl>
                                            <p:attrNameLst>
                                              <p:attrName>ppt_x</p:attrName>
                                            </p:attrNameLst>
                                          </p:cBhvr>
                                          <p:tavLst>
                                            <p:tav tm="0">
                                              <p:val>
                                                <p:strVal val="#ppt_x+#ppt_w*1.125000"/>
                                              </p:val>
                                            </p:tav>
                                            <p:tav tm="100000">
                                              <p:val>
                                                <p:strVal val="#ppt_x"/>
                                              </p:val>
                                            </p:tav>
                                          </p:tavLst>
                                        </p:anim>
                                        <p:animEffect transition="in" filter="wipe(left)">
                                          <p:cBhvr>
                                            <p:cTn id="58" dur="300"/>
                                            <p:tgtEl>
                                              <p:spTgt spid="30"/>
                                            </p:tgtEl>
                                          </p:cBhvr>
                                        </p:animEffect>
                                      </p:childTnLst>
                                    </p:cTn>
                                  </p:par>
                                  <p:par>
                                    <p:cTn id="59" presetID="53" presetClass="entr" presetSubtype="528" fill="hold" grpId="0" nodeType="withEffect">
                                      <p:stCondLst>
                                        <p:cond delay="20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anim calcmode="lin" valueType="num">
                                          <p:cBhvr>
                                            <p:cTn id="64" dur="500" fill="hold"/>
                                            <p:tgtEl>
                                              <p:spTgt spid="31"/>
                                            </p:tgtEl>
                                            <p:attrNameLst>
                                              <p:attrName>ppt_x</p:attrName>
                                            </p:attrNameLst>
                                          </p:cBhvr>
                                          <p:tavLst>
                                            <p:tav tm="0">
                                              <p:val>
                                                <p:fltVal val="0.5"/>
                                              </p:val>
                                            </p:tav>
                                            <p:tav tm="100000">
                                              <p:val>
                                                <p:strVal val="#ppt_x"/>
                                              </p:val>
                                            </p:tav>
                                          </p:tavLst>
                                        </p:anim>
                                        <p:anim calcmode="lin" valueType="num">
                                          <p:cBhvr>
                                            <p:cTn id="65" dur="500" fill="hold"/>
                                            <p:tgtEl>
                                              <p:spTgt spid="31"/>
                                            </p:tgtEl>
                                            <p:attrNameLst>
                                              <p:attrName>ppt_y</p:attrName>
                                            </p:attrNameLst>
                                          </p:cBhvr>
                                          <p:tavLst>
                                            <p:tav tm="0">
                                              <p:val>
                                                <p:fltVal val="0.5"/>
                                              </p:val>
                                            </p:tav>
                                            <p:tav tm="100000">
                                              <p:val>
                                                <p:strVal val="#ppt_y"/>
                                              </p:val>
                                            </p:tav>
                                          </p:tavLst>
                                        </p:anim>
                                      </p:childTnLst>
                                    </p:cTn>
                                  </p:par>
                                </p:childTnLst>
                              </p:cTn>
                            </p:par>
                            <p:par>
                              <p:cTn id="66" fill="hold">
                                <p:stCondLst>
                                  <p:cond delay="3279"/>
                                </p:stCondLst>
                                <p:childTnLst>
                                  <p:par>
                                    <p:cTn id="67" presetID="2" presetClass="entr" presetSubtype="8"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0-#ppt_w/2"/>
                                              </p:val>
                                            </p:tav>
                                            <p:tav tm="100000">
                                              <p:val>
                                                <p:strVal val="#ppt_x"/>
                                              </p:val>
                                            </p:tav>
                                          </p:tavLst>
                                        </p:anim>
                                        <p:anim calcmode="lin" valueType="num">
                                          <p:cBhvr additive="base">
                                            <p:cTn id="70" dur="500" fill="hold"/>
                                            <p:tgtEl>
                                              <p:spTgt spid="33"/>
                                            </p:tgtEl>
                                            <p:attrNameLst>
                                              <p:attrName>ppt_y</p:attrName>
                                            </p:attrNameLst>
                                          </p:cBhvr>
                                          <p:tavLst>
                                            <p:tav tm="0">
                                              <p:val>
                                                <p:strVal val="#ppt_y"/>
                                              </p:val>
                                            </p:tav>
                                            <p:tav tm="100000">
                                              <p:val>
                                                <p:strVal val="#ppt_y"/>
                                              </p:val>
                                            </p:tav>
                                          </p:tavLst>
                                        </p:anim>
                                      </p:childTnLst>
                                    </p:cTn>
                                  </p:par>
                                  <p:par>
                                    <p:cTn id="71" presetID="12" presetClass="entr" presetSubtype="8" fill="hold" grpId="0" nodeType="withEffect">
                                      <p:stCondLst>
                                        <p:cond delay="20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300"/>
                                            <p:tgtEl>
                                              <p:spTgt spid="36"/>
                                            </p:tgtEl>
                                            <p:attrNameLst>
                                              <p:attrName>ppt_x</p:attrName>
                                            </p:attrNameLst>
                                          </p:cBhvr>
                                          <p:tavLst>
                                            <p:tav tm="0">
                                              <p:val>
                                                <p:strVal val="#ppt_x-#ppt_w*1.125000"/>
                                              </p:val>
                                            </p:tav>
                                            <p:tav tm="100000">
                                              <p:val>
                                                <p:strVal val="#ppt_x"/>
                                              </p:val>
                                            </p:tav>
                                          </p:tavLst>
                                        </p:anim>
                                        <p:animEffect transition="in" filter="wipe(right)">
                                          <p:cBhvr>
                                            <p:cTn id="74" dur="300"/>
                                            <p:tgtEl>
                                              <p:spTgt spid="36"/>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300"/>
                                            <p:tgtEl>
                                              <p:spTgt spid="32"/>
                                            </p:tgtEl>
                                            <p:attrNameLst>
                                              <p:attrName>ppt_x</p:attrName>
                                            </p:attrNameLst>
                                          </p:cBhvr>
                                          <p:tavLst>
                                            <p:tav tm="0">
                                              <p:val>
                                                <p:strVal val="#ppt_x-#ppt_w*1.125000"/>
                                              </p:val>
                                            </p:tav>
                                            <p:tav tm="100000">
                                              <p:val>
                                                <p:strVal val="#ppt_x"/>
                                              </p:val>
                                            </p:tav>
                                          </p:tavLst>
                                        </p:anim>
                                        <p:animEffect transition="in" filter="wipe(right)">
                                          <p:cBhvr>
                                            <p:cTn id="78" dur="300"/>
                                            <p:tgtEl>
                                              <p:spTgt spid="32"/>
                                            </p:tgtEl>
                                          </p:cBhvr>
                                        </p:animEffect>
                                      </p:childTnLst>
                                    </p:cTn>
                                  </p:par>
                                  <p:par>
                                    <p:cTn id="79" presetID="53" presetClass="entr" presetSubtype="528" fill="hold" grpId="0" nodeType="withEffect">
                                      <p:stCondLst>
                                        <p:cond delay="60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anim calcmode="lin" valueType="num">
                                          <p:cBhvr>
                                            <p:cTn id="84" dur="500" fill="hold"/>
                                            <p:tgtEl>
                                              <p:spTgt spid="37"/>
                                            </p:tgtEl>
                                            <p:attrNameLst>
                                              <p:attrName>ppt_x</p:attrName>
                                            </p:attrNameLst>
                                          </p:cBhvr>
                                          <p:tavLst>
                                            <p:tav tm="0">
                                              <p:val>
                                                <p:fltVal val="0.5"/>
                                              </p:val>
                                            </p:tav>
                                            <p:tav tm="100000">
                                              <p:val>
                                                <p:strVal val="#ppt_x"/>
                                              </p:val>
                                            </p:tav>
                                          </p:tavLst>
                                        </p:anim>
                                        <p:anim calcmode="lin" valueType="num">
                                          <p:cBhvr>
                                            <p:cTn id="85"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20" grpId="0"/>
          <p:bldP spid="24" grpId="0"/>
          <p:bldP spid="25" grpId="0" animBg="1"/>
          <p:bldP spid="26" grpId="0"/>
          <p:bldP spid="30" grpId="0"/>
          <p:bldP spid="31" grpId="0" animBg="1"/>
          <p:bldP spid="32" grpId="0"/>
          <p:bldP spid="36" grpId="0"/>
          <p:bldP spid="3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01</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燕尾形 54"/>
          <p:cNvSpPr/>
          <p:nvPr/>
        </p:nvSpPr>
        <p:spPr>
          <a:xfrm>
            <a:off x="899592" y="2324344"/>
            <a:ext cx="816998" cy="887723"/>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56" name="燕尾形 55"/>
          <p:cNvSpPr/>
          <p:nvPr/>
        </p:nvSpPr>
        <p:spPr>
          <a:xfrm>
            <a:off x="1619672" y="2324344"/>
            <a:ext cx="818217" cy="887723"/>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rgbClr val="007CD0"/>
              </a:solidFill>
            </a:endParaRPr>
          </a:p>
        </p:txBody>
      </p:sp>
      <p:sp>
        <p:nvSpPr>
          <p:cNvPr id="57" name="燕尾形 56"/>
          <p:cNvSpPr/>
          <p:nvPr/>
        </p:nvSpPr>
        <p:spPr>
          <a:xfrm>
            <a:off x="2339752" y="2324344"/>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58" name="燕尾形 57"/>
          <p:cNvSpPr/>
          <p:nvPr/>
        </p:nvSpPr>
        <p:spPr>
          <a:xfrm>
            <a:off x="3033703" y="2324344"/>
            <a:ext cx="818217" cy="887723"/>
          </a:xfrm>
          <a:prstGeom prst="chevron">
            <a:avLst>
              <a:gd name="adj" fmla="val 5442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cxnSp>
        <p:nvCxnSpPr>
          <p:cNvPr id="63" name="直接连接符 62"/>
          <p:cNvCxnSpPr/>
          <p:nvPr/>
        </p:nvCxnSpPr>
        <p:spPr>
          <a:xfrm>
            <a:off x="2555776" y="190157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115616" y="140748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3275856" y="319771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1763688" y="319771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69" name="五边形 68"/>
          <p:cNvSpPr/>
          <p:nvPr/>
        </p:nvSpPr>
        <p:spPr>
          <a:xfrm>
            <a:off x="-36512" y="231692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70" name="TextBox 69"/>
          <p:cNvSpPr txBox="1"/>
          <p:nvPr/>
        </p:nvSpPr>
        <p:spPr>
          <a:xfrm>
            <a:off x="6156176" y="1698069"/>
            <a:ext cx="2160240" cy="2169825"/>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点击输入简要文字内容，文字内容需概括精炼，不用多余的文字修饰，言简意赅的说明该项内容。点击输入简要文字内容，文字内容需概括精炼，不用多余的文字修饰，言简意赅的说明该项内容。</a:t>
            </a:r>
            <a:endParaRPr lang="en-US" altLang="zh-CN" sz="1000"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000" dirty="0">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lang="en-US" altLang="zh-CN" sz="1000" dirty="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71" name="组合 70"/>
          <p:cNvGrpSpPr/>
          <p:nvPr/>
        </p:nvGrpSpPr>
        <p:grpSpPr>
          <a:xfrm>
            <a:off x="899592" y="963296"/>
            <a:ext cx="2327891" cy="444187"/>
            <a:chOff x="814328" y="3219334"/>
            <a:chExt cx="2266827" cy="432536"/>
          </a:xfrm>
        </p:grpSpPr>
        <p:grpSp>
          <p:nvGrpSpPr>
            <p:cNvPr id="72" name="组合 71"/>
            <p:cNvGrpSpPr/>
            <p:nvPr/>
          </p:nvGrpSpPr>
          <p:grpSpPr>
            <a:xfrm>
              <a:off x="814328" y="3219334"/>
              <a:ext cx="2266827" cy="432536"/>
              <a:chOff x="2173927" y="3285519"/>
              <a:chExt cx="2876394" cy="548848"/>
            </a:xfrm>
          </p:grpSpPr>
          <p:grpSp>
            <p:nvGrpSpPr>
              <p:cNvPr id="74" name="组合 73"/>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76" name="圆角矩形 75"/>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椭圆 74"/>
              <p:cNvSpPr/>
              <p:nvPr/>
            </p:nvSpPr>
            <p:spPr>
              <a:xfrm>
                <a:off x="2270357" y="3351544"/>
                <a:ext cx="394740" cy="39474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grpSp>
        <p:sp>
          <p:nvSpPr>
            <p:cNvPr id="73" name="TextBox 72"/>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65000"/>
                      <a:lumOff val="35000"/>
                    </a:schemeClr>
                  </a:solidFill>
                </a:rPr>
                <a:t>添加您的文字内容</a:t>
              </a:r>
              <a:endParaRPr lang="zh-CN" altLang="en-US" sz="1300" dirty="0">
                <a:solidFill>
                  <a:schemeClr val="accent2"/>
                </a:solidFill>
                <a:latin typeface="+mn-ea"/>
              </a:endParaRPr>
            </a:p>
          </p:txBody>
        </p:sp>
      </p:grpSp>
      <p:grpSp>
        <p:nvGrpSpPr>
          <p:cNvPr id="78" name="组合 77"/>
          <p:cNvGrpSpPr/>
          <p:nvPr/>
        </p:nvGrpSpPr>
        <p:grpSpPr>
          <a:xfrm>
            <a:off x="1547664" y="3567723"/>
            <a:ext cx="2327891" cy="444187"/>
            <a:chOff x="814325" y="3219334"/>
            <a:chExt cx="2266826" cy="432536"/>
          </a:xfrm>
        </p:grpSpPr>
        <p:grpSp>
          <p:nvGrpSpPr>
            <p:cNvPr id="79" name="组合 78"/>
            <p:cNvGrpSpPr/>
            <p:nvPr/>
          </p:nvGrpSpPr>
          <p:grpSpPr>
            <a:xfrm>
              <a:off x="814325" y="3219334"/>
              <a:ext cx="2266826" cy="432536"/>
              <a:chOff x="2173923" y="3285519"/>
              <a:chExt cx="2876392" cy="548848"/>
            </a:xfrm>
          </p:grpSpPr>
          <p:grpSp>
            <p:nvGrpSpPr>
              <p:cNvPr id="86" name="组合 85"/>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90" name="圆角矩形 89"/>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92"/>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椭圆 88"/>
              <p:cNvSpPr/>
              <p:nvPr/>
            </p:nvSpPr>
            <p:spPr>
              <a:xfrm>
                <a:off x="2288027" y="3372244"/>
                <a:ext cx="392760" cy="3927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grpSp>
        <p:sp>
          <p:nvSpPr>
            <p:cNvPr id="80" name="TextBox 79"/>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65000"/>
                      <a:lumOff val="35000"/>
                    </a:schemeClr>
                  </a:solidFill>
                </a:rPr>
                <a:t>添加您的文字内容</a:t>
              </a:r>
              <a:endParaRPr lang="zh-CN" altLang="en-US" sz="1300" dirty="0">
                <a:solidFill>
                  <a:schemeClr val="accent2"/>
                </a:solidFill>
                <a:latin typeface="+mn-ea"/>
              </a:endParaRPr>
            </a:p>
          </p:txBody>
        </p:sp>
      </p:grpSp>
      <p:grpSp>
        <p:nvGrpSpPr>
          <p:cNvPr id="94" name="组合 93"/>
          <p:cNvGrpSpPr/>
          <p:nvPr/>
        </p:nvGrpSpPr>
        <p:grpSpPr>
          <a:xfrm>
            <a:off x="2295244" y="1467352"/>
            <a:ext cx="2327891" cy="444187"/>
            <a:chOff x="814328" y="3219334"/>
            <a:chExt cx="2266829" cy="432536"/>
          </a:xfrm>
        </p:grpSpPr>
        <p:grpSp>
          <p:nvGrpSpPr>
            <p:cNvPr id="130" name="组合 129"/>
            <p:cNvGrpSpPr/>
            <p:nvPr/>
          </p:nvGrpSpPr>
          <p:grpSpPr>
            <a:xfrm>
              <a:off x="814328" y="3219334"/>
              <a:ext cx="2266829" cy="432536"/>
              <a:chOff x="2173927" y="3285519"/>
              <a:chExt cx="2876396" cy="548848"/>
            </a:xfrm>
          </p:grpSpPr>
          <p:grpSp>
            <p:nvGrpSpPr>
              <p:cNvPr id="132" name="组合 1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134" name="圆角矩形 1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椭圆 132"/>
              <p:cNvSpPr/>
              <p:nvPr/>
            </p:nvSpPr>
            <p:spPr>
              <a:xfrm>
                <a:off x="2307129" y="3376773"/>
                <a:ext cx="392761" cy="3927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grpSp>
        <p:sp>
          <p:nvSpPr>
            <p:cNvPr id="131" name="TextBox 130"/>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65000"/>
                      <a:lumOff val="35000"/>
                    </a:schemeClr>
                  </a:solidFill>
                </a:rPr>
                <a:t>添加您的文字内容</a:t>
              </a:r>
              <a:endParaRPr lang="zh-CN" altLang="en-US" sz="1300" dirty="0">
                <a:solidFill>
                  <a:schemeClr val="accent2"/>
                </a:solidFill>
                <a:latin typeface="+mn-ea"/>
              </a:endParaRPr>
            </a:p>
          </p:txBody>
        </p:sp>
      </p:grpSp>
      <p:grpSp>
        <p:nvGrpSpPr>
          <p:cNvPr id="136" name="组合 135"/>
          <p:cNvGrpSpPr/>
          <p:nvPr/>
        </p:nvGrpSpPr>
        <p:grpSpPr>
          <a:xfrm>
            <a:off x="3059832" y="4143787"/>
            <a:ext cx="2327891" cy="444187"/>
            <a:chOff x="814328" y="3219334"/>
            <a:chExt cx="2266828" cy="432536"/>
          </a:xfrm>
        </p:grpSpPr>
        <p:grpSp>
          <p:nvGrpSpPr>
            <p:cNvPr id="137" name="组合 136"/>
            <p:cNvGrpSpPr/>
            <p:nvPr/>
          </p:nvGrpSpPr>
          <p:grpSpPr>
            <a:xfrm>
              <a:off x="814328" y="3219334"/>
              <a:ext cx="2266828" cy="432536"/>
              <a:chOff x="2173927" y="3285519"/>
              <a:chExt cx="2876395" cy="548848"/>
            </a:xfrm>
          </p:grpSpPr>
          <p:grpSp>
            <p:nvGrpSpPr>
              <p:cNvPr id="139" name="组合 1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141" name="圆角矩形 1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0" name="椭圆 139"/>
              <p:cNvSpPr/>
              <p:nvPr/>
            </p:nvSpPr>
            <p:spPr>
              <a:xfrm>
                <a:off x="2280388" y="3389371"/>
                <a:ext cx="392761" cy="392761"/>
              </a:xfrm>
              <a:prstGeom prst="ellipse">
                <a:avLst/>
              </a:prstGeom>
              <a:solidFill>
                <a:srgbClr val="C0000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grpSp>
        <p:sp>
          <p:nvSpPr>
            <p:cNvPr id="138" name="TextBox 13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65000"/>
                      <a:lumOff val="35000"/>
                    </a:schemeClr>
                  </a:solidFill>
                </a:rPr>
                <a:t>添加您的文字内容</a:t>
              </a:r>
              <a:endParaRPr lang="zh-CN" altLang="en-US" sz="1300" dirty="0">
                <a:solidFill>
                  <a:schemeClr val="accent2"/>
                </a:solidFill>
                <a:latin typeface="+mn-ea"/>
              </a:endParaRPr>
            </a:p>
          </p:txBody>
        </p:sp>
      </p:grpSp>
      <p:pic>
        <p:nvPicPr>
          <p:cNvPr id="46" name="图片 45" descr="未标题-2.png"/>
          <p:cNvPicPr>
            <a:picLocks noChangeAspect="1"/>
          </p:cNvPicPr>
          <p:nvPr/>
        </p:nvPicPr>
        <p:blipFill>
          <a:blip r:embed="rId2"/>
          <a:stretch>
            <a:fillRect/>
          </a:stretch>
        </p:blipFill>
        <p:spPr>
          <a:xfrm>
            <a:off x="3995936" y="1620262"/>
            <a:ext cx="1530491" cy="1782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 presetClass="entr" presetSubtype="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400" fill="hold"/>
                                        <p:tgtEl>
                                          <p:spTgt spid="69"/>
                                        </p:tgtEl>
                                        <p:attrNameLst>
                                          <p:attrName>ppt_x</p:attrName>
                                        </p:attrNameLst>
                                      </p:cBhvr>
                                      <p:tavLst>
                                        <p:tav tm="0">
                                          <p:val>
                                            <p:strVal val="0-#ppt_w/2"/>
                                          </p:val>
                                        </p:tav>
                                        <p:tav tm="100000">
                                          <p:val>
                                            <p:strVal val="#ppt_x"/>
                                          </p:val>
                                        </p:tav>
                                      </p:tavLst>
                                    </p:anim>
                                    <p:anim calcmode="lin" valueType="num">
                                      <p:cBhvr additive="base">
                                        <p:cTn id="24" dur="400" fill="hold"/>
                                        <p:tgtEl>
                                          <p:spTgt spid="69"/>
                                        </p:tgtEl>
                                        <p:attrNameLst>
                                          <p:attrName>ppt_y</p:attrName>
                                        </p:attrNameLst>
                                      </p:cBhvr>
                                      <p:tavLst>
                                        <p:tav tm="0">
                                          <p:val>
                                            <p:strVal val="#ppt_y"/>
                                          </p:val>
                                        </p:tav>
                                        <p:tav tm="100000">
                                          <p:val>
                                            <p:strVal val="#ppt_y"/>
                                          </p:val>
                                        </p:tav>
                                      </p:tavLst>
                                    </p:anim>
                                  </p:childTnLst>
                                </p:cTn>
                              </p:par>
                            </p:childTnLst>
                          </p:cTn>
                        </p:par>
                        <p:par>
                          <p:cTn id="25" fill="hold">
                            <p:stCondLst>
                              <p:cond delay="1779"/>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childTnLst>
                          </p:cTn>
                        </p:par>
                        <p:par>
                          <p:cTn id="29" fill="hold">
                            <p:stCondLst>
                              <p:cond delay="2279"/>
                            </p:stCondLst>
                            <p:childTnLst>
                              <p:par>
                                <p:cTn id="30" presetID="12" presetClass="entr" presetSubtype="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400"/>
                                        <p:tgtEl>
                                          <p:spTgt spid="55"/>
                                        </p:tgtEl>
                                        <p:attrNameLst>
                                          <p:attrName>ppt_x</p:attrName>
                                        </p:attrNameLst>
                                      </p:cBhvr>
                                      <p:tavLst>
                                        <p:tav tm="0">
                                          <p:val>
                                            <p:strVal val="#ppt_x-#ppt_w*1.125000"/>
                                          </p:val>
                                        </p:tav>
                                        <p:tav tm="100000">
                                          <p:val>
                                            <p:strVal val="#ppt_x"/>
                                          </p:val>
                                        </p:tav>
                                      </p:tavLst>
                                    </p:anim>
                                    <p:animEffect transition="in" filter="wipe(right)">
                                      <p:cBhvr>
                                        <p:cTn id="33" dur="400"/>
                                        <p:tgtEl>
                                          <p:spTgt spid="55"/>
                                        </p:tgtEl>
                                      </p:cBhvr>
                                    </p:animEffect>
                                  </p:childTnLst>
                                </p:cTn>
                              </p:par>
                            </p:childTnLst>
                          </p:cTn>
                        </p:par>
                        <p:par>
                          <p:cTn id="34" fill="hold">
                            <p:stCondLst>
                              <p:cond delay="2779"/>
                            </p:stCondLst>
                            <p:childTnLst>
                              <p:par>
                                <p:cTn id="35" presetID="12" presetClass="entr" presetSubtype="4"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400"/>
                                        <p:tgtEl>
                                          <p:spTgt spid="65"/>
                                        </p:tgtEl>
                                        <p:attrNameLst>
                                          <p:attrName>ppt_y</p:attrName>
                                        </p:attrNameLst>
                                      </p:cBhvr>
                                      <p:tavLst>
                                        <p:tav tm="0">
                                          <p:val>
                                            <p:strVal val="#ppt_y+#ppt_h*1.125000"/>
                                          </p:val>
                                        </p:tav>
                                        <p:tav tm="100000">
                                          <p:val>
                                            <p:strVal val="#ppt_y"/>
                                          </p:val>
                                        </p:tav>
                                      </p:tavLst>
                                    </p:anim>
                                    <p:animEffect transition="in" filter="wipe(up)">
                                      <p:cBhvr>
                                        <p:cTn id="38" dur="400"/>
                                        <p:tgtEl>
                                          <p:spTgt spid="65"/>
                                        </p:tgtEl>
                                      </p:cBhvr>
                                    </p:animEffect>
                                  </p:childTnLst>
                                </p:cTn>
                              </p:par>
                            </p:childTnLst>
                          </p:cTn>
                        </p:par>
                        <p:par>
                          <p:cTn id="39" fill="hold">
                            <p:stCondLst>
                              <p:cond delay="3279"/>
                            </p:stCondLst>
                            <p:childTnLst>
                              <p:par>
                                <p:cTn id="40" presetID="53" presetClass="entr" presetSubtype="16" fill="hold"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animEffect transition="in" filter="fade">
                                      <p:cBhvr>
                                        <p:cTn id="44" dur="500"/>
                                        <p:tgtEl>
                                          <p:spTgt spid="71"/>
                                        </p:tgtEl>
                                      </p:cBhvr>
                                    </p:animEffect>
                                  </p:childTnLst>
                                </p:cTn>
                              </p:par>
                            </p:childTnLst>
                          </p:cTn>
                        </p:par>
                        <p:par>
                          <p:cTn id="45" fill="hold">
                            <p:stCondLst>
                              <p:cond delay="3779"/>
                            </p:stCondLst>
                            <p:childTnLst>
                              <p:par>
                                <p:cTn id="46" presetID="12" presetClass="entr" presetSubtype="8"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additive="base">
                                        <p:cTn id="48" dur="400"/>
                                        <p:tgtEl>
                                          <p:spTgt spid="56"/>
                                        </p:tgtEl>
                                        <p:attrNameLst>
                                          <p:attrName>ppt_x</p:attrName>
                                        </p:attrNameLst>
                                      </p:cBhvr>
                                      <p:tavLst>
                                        <p:tav tm="0">
                                          <p:val>
                                            <p:strVal val="#ppt_x-#ppt_w*1.125000"/>
                                          </p:val>
                                        </p:tav>
                                        <p:tav tm="100000">
                                          <p:val>
                                            <p:strVal val="#ppt_x"/>
                                          </p:val>
                                        </p:tav>
                                      </p:tavLst>
                                    </p:anim>
                                    <p:animEffect transition="in" filter="wipe(right)">
                                      <p:cBhvr>
                                        <p:cTn id="49" dur="400"/>
                                        <p:tgtEl>
                                          <p:spTgt spid="56"/>
                                        </p:tgtEl>
                                      </p:cBhvr>
                                    </p:animEffect>
                                  </p:childTnLst>
                                </p:cTn>
                              </p:par>
                            </p:childTnLst>
                          </p:cTn>
                        </p:par>
                        <p:par>
                          <p:cTn id="50" fill="hold">
                            <p:stCondLst>
                              <p:cond delay="4279"/>
                            </p:stCondLst>
                            <p:childTnLst>
                              <p:par>
                                <p:cTn id="51" presetID="12" presetClass="entr" presetSubtype="1"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400"/>
                                        <p:tgtEl>
                                          <p:spTgt spid="68"/>
                                        </p:tgtEl>
                                        <p:attrNameLst>
                                          <p:attrName>ppt_y</p:attrName>
                                        </p:attrNameLst>
                                      </p:cBhvr>
                                      <p:tavLst>
                                        <p:tav tm="0">
                                          <p:val>
                                            <p:strVal val="#ppt_y-#ppt_h*1.125000"/>
                                          </p:val>
                                        </p:tav>
                                        <p:tav tm="100000">
                                          <p:val>
                                            <p:strVal val="#ppt_y"/>
                                          </p:val>
                                        </p:tav>
                                      </p:tavLst>
                                    </p:anim>
                                    <p:animEffect transition="in" filter="wipe(down)">
                                      <p:cBhvr>
                                        <p:cTn id="54" dur="400"/>
                                        <p:tgtEl>
                                          <p:spTgt spid="68"/>
                                        </p:tgtEl>
                                      </p:cBhvr>
                                    </p:animEffect>
                                  </p:childTnLst>
                                </p:cTn>
                              </p:par>
                            </p:childTnLst>
                          </p:cTn>
                        </p:par>
                        <p:par>
                          <p:cTn id="55" fill="hold">
                            <p:stCondLst>
                              <p:cond delay="4779"/>
                            </p:stCondLst>
                            <p:childTnLst>
                              <p:par>
                                <p:cTn id="56" presetID="5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Effect transition="in" filter="fade">
                                      <p:cBhvr>
                                        <p:cTn id="60" dur="500"/>
                                        <p:tgtEl>
                                          <p:spTgt spid="78"/>
                                        </p:tgtEl>
                                      </p:cBhvr>
                                    </p:animEffect>
                                  </p:childTnLst>
                                </p:cTn>
                              </p:par>
                            </p:childTnLst>
                          </p:cTn>
                        </p:par>
                        <p:par>
                          <p:cTn id="61" fill="hold">
                            <p:stCondLst>
                              <p:cond delay="5279"/>
                            </p:stCondLst>
                            <p:childTnLst>
                              <p:par>
                                <p:cTn id="62" presetID="12" presetClass="entr" presetSubtype="8"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400"/>
                                        <p:tgtEl>
                                          <p:spTgt spid="57"/>
                                        </p:tgtEl>
                                        <p:attrNameLst>
                                          <p:attrName>ppt_x</p:attrName>
                                        </p:attrNameLst>
                                      </p:cBhvr>
                                      <p:tavLst>
                                        <p:tav tm="0">
                                          <p:val>
                                            <p:strVal val="#ppt_x-#ppt_w*1.125000"/>
                                          </p:val>
                                        </p:tav>
                                        <p:tav tm="100000">
                                          <p:val>
                                            <p:strVal val="#ppt_x"/>
                                          </p:val>
                                        </p:tav>
                                      </p:tavLst>
                                    </p:anim>
                                    <p:animEffect transition="in" filter="wipe(right)">
                                      <p:cBhvr>
                                        <p:cTn id="65" dur="400"/>
                                        <p:tgtEl>
                                          <p:spTgt spid="57"/>
                                        </p:tgtEl>
                                      </p:cBhvr>
                                    </p:animEffect>
                                  </p:childTnLst>
                                </p:cTn>
                              </p:par>
                            </p:childTnLst>
                          </p:cTn>
                        </p:par>
                        <p:par>
                          <p:cTn id="66" fill="hold">
                            <p:stCondLst>
                              <p:cond delay="5779"/>
                            </p:stCondLst>
                            <p:childTnLst>
                              <p:par>
                                <p:cTn id="67" presetID="12" presetClass="entr" presetSubtype="4"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400"/>
                                        <p:tgtEl>
                                          <p:spTgt spid="63"/>
                                        </p:tgtEl>
                                        <p:attrNameLst>
                                          <p:attrName>ppt_y</p:attrName>
                                        </p:attrNameLst>
                                      </p:cBhvr>
                                      <p:tavLst>
                                        <p:tav tm="0">
                                          <p:val>
                                            <p:strVal val="#ppt_y+#ppt_h*1.125000"/>
                                          </p:val>
                                        </p:tav>
                                        <p:tav tm="100000">
                                          <p:val>
                                            <p:strVal val="#ppt_y"/>
                                          </p:val>
                                        </p:tav>
                                      </p:tavLst>
                                    </p:anim>
                                    <p:animEffect transition="in" filter="wipe(up)">
                                      <p:cBhvr>
                                        <p:cTn id="70" dur="400"/>
                                        <p:tgtEl>
                                          <p:spTgt spid="63"/>
                                        </p:tgtEl>
                                      </p:cBhvr>
                                    </p:animEffect>
                                  </p:childTnLst>
                                </p:cTn>
                              </p:par>
                            </p:childTnLst>
                          </p:cTn>
                        </p:par>
                        <p:par>
                          <p:cTn id="71" fill="hold">
                            <p:stCondLst>
                              <p:cond delay="6279"/>
                            </p:stCondLst>
                            <p:childTnLst>
                              <p:par>
                                <p:cTn id="72" presetID="53" presetClass="entr" presetSubtype="16" fill="hold" nodeType="after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animEffect transition="in" filter="fade">
                                      <p:cBhvr>
                                        <p:cTn id="76" dur="500"/>
                                        <p:tgtEl>
                                          <p:spTgt spid="94"/>
                                        </p:tgtEl>
                                      </p:cBhvr>
                                    </p:animEffect>
                                  </p:childTnLst>
                                </p:cTn>
                              </p:par>
                            </p:childTnLst>
                          </p:cTn>
                        </p:par>
                        <p:par>
                          <p:cTn id="77" fill="hold">
                            <p:stCondLst>
                              <p:cond delay="6779"/>
                            </p:stCondLst>
                            <p:childTnLst>
                              <p:par>
                                <p:cTn id="78" presetID="12" presetClass="entr" presetSubtype="8"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400"/>
                                        <p:tgtEl>
                                          <p:spTgt spid="58"/>
                                        </p:tgtEl>
                                        <p:attrNameLst>
                                          <p:attrName>ppt_x</p:attrName>
                                        </p:attrNameLst>
                                      </p:cBhvr>
                                      <p:tavLst>
                                        <p:tav tm="0">
                                          <p:val>
                                            <p:strVal val="#ppt_x-#ppt_w*1.125000"/>
                                          </p:val>
                                        </p:tav>
                                        <p:tav tm="100000">
                                          <p:val>
                                            <p:strVal val="#ppt_x"/>
                                          </p:val>
                                        </p:tav>
                                      </p:tavLst>
                                    </p:anim>
                                    <p:animEffect transition="in" filter="wipe(right)">
                                      <p:cBhvr>
                                        <p:cTn id="81" dur="400"/>
                                        <p:tgtEl>
                                          <p:spTgt spid="58"/>
                                        </p:tgtEl>
                                      </p:cBhvr>
                                    </p:animEffect>
                                  </p:childTnLst>
                                </p:cTn>
                              </p:par>
                            </p:childTnLst>
                          </p:cTn>
                        </p:par>
                        <p:par>
                          <p:cTn id="82" fill="hold">
                            <p:stCondLst>
                              <p:cond delay="7279"/>
                            </p:stCondLst>
                            <p:childTnLst>
                              <p:par>
                                <p:cTn id="83" presetID="1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additive="base">
                                        <p:cTn id="85" dur="400"/>
                                        <p:tgtEl>
                                          <p:spTgt spid="67"/>
                                        </p:tgtEl>
                                        <p:attrNameLst>
                                          <p:attrName>ppt_y</p:attrName>
                                        </p:attrNameLst>
                                      </p:cBhvr>
                                      <p:tavLst>
                                        <p:tav tm="0">
                                          <p:val>
                                            <p:strVal val="#ppt_y-#ppt_h*1.125000"/>
                                          </p:val>
                                        </p:tav>
                                        <p:tav tm="100000">
                                          <p:val>
                                            <p:strVal val="#ppt_y"/>
                                          </p:val>
                                        </p:tav>
                                      </p:tavLst>
                                    </p:anim>
                                    <p:animEffect transition="in" filter="wipe(down)">
                                      <p:cBhvr>
                                        <p:cTn id="86" dur="400"/>
                                        <p:tgtEl>
                                          <p:spTgt spid="67"/>
                                        </p:tgtEl>
                                      </p:cBhvr>
                                    </p:animEffect>
                                  </p:childTnLst>
                                </p:cTn>
                              </p:par>
                            </p:childTnLst>
                          </p:cTn>
                        </p:par>
                        <p:par>
                          <p:cTn id="87" fill="hold">
                            <p:stCondLst>
                              <p:cond delay="7779"/>
                            </p:stCondLst>
                            <p:childTnLst>
                              <p:par>
                                <p:cTn id="88" presetID="53" presetClass="entr" presetSubtype="16" fill="hold" nodeType="afterEffect">
                                  <p:stCondLst>
                                    <p:cond delay="0"/>
                                  </p:stCondLst>
                                  <p:childTnLst>
                                    <p:set>
                                      <p:cBhvr>
                                        <p:cTn id="89" dur="1" fill="hold">
                                          <p:stCondLst>
                                            <p:cond delay="0"/>
                                          </p:stCondLst>
                                        </p:cTn>
                                        <p:tgtEl>
                                          <p:spTgt spid="136"/>
                                        </p:tgtEl>
                                        <p:attrNameLst>
                                          <p:attrName>style.visibility</p:attrName>
                                        </p:attrNameLst>
                                      </p:cBhvr>
                                      <p:to>
                                        <p:strVal val="visible"/>
                                      </p:to>
                                    </p:set>
                                    <p:anim calcmode="lin" valueType="num">
                                      <p:cBhvr>
                                        <p:cTn id="90" dur="500" fill="hold"/>
                                        <p:tgtEl>
                                          <p:spTgt spid="136"/>
                                        </p:tgtEl>
                                        <p:attrNameLst>
                                          <p:attrName>ppt_w</p:attrName>
                                        </p:attrNameLst>
                                      </p:cBhvr>
                                      <p:tavLst>
                                        <p:tav tm="0">
                                          <p:val>
                                            <p:fltVal val="0"/>
                                          </p:val>
                                        </p:tav>
                                        <p:tav tm="100000">
                                          <p:val>
                                            <p:strVal val="#ppt_w"/>
                                          </p:val>
                                        </p:tav>
                                      </p:tavLst>
                                    </p:anim>
                                    <p:anim calcmode="lin" valueType="num">
                                      <p:cBhvr>
                                        <p:cTn id="91" dur="500" fill="hold"/>
                                        <p:tgtEl>
                                          <p:spTgt spid="136"/>
                                        </p:tgtEl>
                                        <p:attrNameLst>
                                          <p:attrName>ppt_h</p:attrName>
                                        </p:attrNameLst>
                                      </p:cBhvr>
                                      <p:tavLst>
                                        <p:tav tm="0">
                                          <p:val>
                                            <p:fltVal val="0"/>
                                          </p:val>
                                        </p:tav>
                                        <p:tav tm="100000">
                                          <p:val>
                                            <p:strVal val="#ppt_h"/>
                                          </p:val>
                                        </p:tav>
                                      </p:tavLst>
                                    </p:anim>
                                    <p:animEffect transition="in" filter="fade">
                                      <p:cBhvr>
                                        <p:cTn id="92" dur="500"/>
                                        <p:tgtEl>
                                          <p:spTgt spid="136"/>
                                        </p:tgtEl>
                                      </p:cBhvr>
                                    </p:animEffect>
                                  </p:childTnLst>
                                </p:cTn>
                              </p:par>
                            </p:childTnLst>
                          </p:cTn>
                        </p:par>
                        <p:par>
                          <p:cTn id="93" fill="hold">
                            <p:stCondLst>
                              <p:cond delay="8279"/>
                            </p:stCondLst>
                            <p:childTnLst>
                              <p:par>
                                <p:cTn id="94" presetID="22" presetClass="entr" presetSubtype="8" fill="hold" grpId="0" nodeType="afterEffect">
                                  <p:stCondLst>
                                    <p:cond delay="0"/>
                                  </p:stCondLst>
                                  <p:iterate type="lt">
                                    <p:tmPct val="30000"/>
                                  </p:iterate>
                                  <p:childTnLst>
                                    <p:set>
                                      <p:cBhvr>
                                        <p:cTn id="95" dur="1" fill="hold">
                                          <p:stCondLst>
                                            <p:cond delay="0"/>
                                          </p:stCondLst>
                                        </p:cTn>
                                        <p:tgtEl>
                                          <p:spTgt spid="70"/>
                                        </p:tgtEl>
                                        <p:attrNameLst>
                                          <p:attrName>style.visibility</p:attrName>
                                        </p:attrNameLst>
                                      </p:cBhvr>
                                      <p:to>
                                        <p:strVal val="visible"/>
                                      </p:to>
                                    </p:set>
                                    <p:animEffect transition="in" filter="wipe(left)">
                                      <p:cBhvr>
                                        <p:cTn id="96" dur="50"/>
                                        <p:tgtEl>
                                          <p:spTgt spid="70"/>
                                        </p:tgtEl>
                                      </p:cBhvr>
                                    </p:animEffect>
                                  </p:childTnLst>
                                </p:cTn>
                              </p:par>
                              <p:par>
                                <p:cTn id="97" presetID="36" presetClass="emph" presetSubtype="0" fill="hold" grpId="1" nodeType="withEffect">
                                  <p:stCondLst>
                                    <p:cond delay="0"/>
                                  </p:stCondLst>
                                  <p:iterate type="lt">
                                    <p:tmPct val="30000"/>
                                  </p:iterate>
                                  <p:childTnLst>
                                    <p:animScale>
                                      <p:cBhvr>
                                        <p:cTn id="98" dur="25" autoRev="1" fill="hold">
                                          <p:stCondLst>
                                            <p:cond delay="0"/>
                                          </p:stCondLst>
                                        </p:cTn>
                                        <p:tgtEl>
                                          <p:spTgt spid="70"/>
                                        </p:tgtEl>
                                      </p:cBhvr>
                                      <p:to x="80000" y="100000"/>
                                    </p:animScale>
                                    <p:anim by="(#ppt_w*0.10)" calcmode="lin" valueType="num">
                                      <p:cBhvr>
                                        <p:cTn id="99" dur="25" autoRev="1" fill="hold">
                                          <p:stCondLst>
                                            <p:cond delay="0"/>
                                          </p:stCondLst>
                                        </p:cTn>
                                        <p:tgtEl>
                                          <p:spTgt spid="70"/>
                                        </p:tgtEl>
                                        <p:attrNameLst>
                                          <p:attrName>ppt_x</p:attrName>
                                        </p:attrNameLst>
                                      </p:cBhvr>
                                    </p:anim>
                                    <p:anim by="(-#ppt_w*0.10)" calcmode="lin" valueType="num">
                                      <p:cBhvr>
                                        <p:cTn id="100" dur="25" autoRev="1" fill="hold">
                                          <p:stCondLst>
                                            <p:cond delay="0"/>
                                          </p:stCondLst>
                                        </p:cTn>
                                        <p:tgtEl>
                                          <p:spTgt spid="70"/>
                                        </p:tgtEl>
                                        <p:attrNameLst>
                                          <p:attrName>ppt_y</p:attrName>
                                        </p:attrNameLst>
                                      </p:cBhvr>
                                    </p:anim>
                                    <p:animRot by="-480000">
                                      <p:cBhvr>
                                        <p:cTn id="101" dur="25" autoRev="1" fill="hold">
                                          <p:stCondLst>
                                            <p:cond delay="0"/>
                                          </p:stCondLst>
                                        </p:cTn>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5" grpId="0" animBg="1"/>
      <p:bldP spid="56" grpId="0" animBg="1"/>
      <p:bldP spid="57" grpId="0" animBg="1"/>
      <p:bldP spid="58" grpId="0" animBg="1"/>
      <p:bldP spid="69" grpId="0" animBg="1"/>
      <p:bldP spid="70" grpId="0"/>
      <p:bldP spid="7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stretch>
            <a:fillRect/>
          </a:stretch>
        </p:blipFill>
        <p:spPr>
          <a:xfrm>
            <a:off x="1354" y="0"/>
            <a:ext cx="9141291" cy="5143500"/>
          </a:xfrm>
          <a:prstGeom prst="rect">
            <a:avLst/>
          </a:prstGeom>
        </p:spPr>
      </p:pic>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2" name="TextBox 41"/>
            <p:cNvSpPr txBox="1"/>
            <p:nvPr/>
          </p:nvSpPr>
          <p:spPr>
            <a:xfrm>
              <a:off x="3143506" y="2442472"/>
              <a:ext cx="644854" cy="737907"/>
            </a:xfrm>
            <a:prstGeom prst="rect">
              <a:avLst/>
            </a:prstGeom>
            <a:noFill/>
          </p:spPr>
          <p:txBody>
            <a:bodyPr wrap="square" lIns="0" tIns="0" rIns="0" bIns="0" rtlCol="0">
              <a:spAutoFit/>
            </a:bodyPr>
            <a:lstStyle/>
            <a:p>
              <a:pPr algn="ctr"/>
              <a:r>
                <a:rPr lang="zh-CN" altLang="en-US" sz="5400" b="1" dirty="0">
                  <a:solidFill>
                    <a:srgbClr val="C00000"/>
                  </a:solidFill>
                  <a:latin typeface="微软雅黑" panose="020B0503020204020204" pitchFamily="34" charset="-122"/>
                  <a:ea typeface="微软雅黑" panose="020B0503020204020204" pitchFamily="34" charset="-122"/>
                </a:rPr>
                <a:t>目</a:t>
              </a:r>
              <a:endParaRPr lang="en-US" altLang="zh-CN" sz="5400" b="1" dirty="0">
                <a:solidFill>
                  <a:srgbClr val="C00000"/>
                </a:solidFill>
                <a:latin typeface="微软雅黑" panose="020B0503020204020204" pitchFamily="34" charset="-122"/>
                <a:ea typeface="微软雅黑" panose="020B0503020204020204" pitchFamily="34" charset="-122"/>
              </a:endParaRPr>
            </a:p>
            <a:p>
              <a:pPr algn="ctr"/>
              <a:r>
                <a:rPr lang="zh-CN" altLang="en-US" sz="5400" b="1" dirty="0">
                  <a:solidFill>
                    <a:srgbClr val="C00000"/>
                  </a:solidFill>
                  <a:latin typeface="微软雅黑" panose="020B0503020204020204" pitchFamily="34" charset="-122"/>
                  <a:ea typeface="微软雅黑" panose="020B0503020204020204" pitchFamily="34" charset="-122"/>
                </a:rPr>
                <a:t>录</a:t>
              </a:r>
            </a:p>
          </p:txBody>
        </p:sp>
      </p:grpSp>
      <p:sp>
        <p:nvSpPr>
          <p:cNvPr id="75" name="TextBox 74"/>
          <p:cNvSpPr txBox="1"/>
          <p:nvPr/>
        </p:nvSpPr>
        <p:spPr>
          <a:xfrm>
            <a:off x="3847276" y="304258"/>
            <a:ext cx="2614580" cy="618142"/>
          </a:xfrm>
          <a:prstGeom prst="rect">
            <a:avLst/>
          </a:prstGeom>
          <a:noFill/>
        </p:spPr>
        <p:txBody>
          <a:bodyPr wrap="square" lIns="86383" tIns="43192" rIns="86383" bIns="43192" rtlCol="0">
            <a:spAutoFit/>
          </a:bodyPr>
          <a:lstStyle/>
          <a:p>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请添加标题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76" name="TextBox 75"/>
          <p:cNvSpPr txBox="1"/>
          <p:nvPr/>
        </p:nvSpPr>
        <p:spPr>
          <a:xfrm>
            <a:off x="4572000" y="3149997"/>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77" name="组合 76"/>
          <p:cNvGrpSpPr/>
          <p:nvPr/>
        </p:nvGrpSpPr>
        <p:grpSpPr>
          <a:xfrm>
            <a:off x="2771800" y="276002"/>
            <a:ext cx="864652" cy="864650"/>
            <a:chOff x="3402224" y="483518"/>
            <a:chExt cx="864652" cy="864650"/>
          </a:xfrm>
        </p:grpSpPr>
        <p:grpSp>
          <p:nvGrpSpPr>
            <p:cNvPr id="78" name="组合 77"/>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79" name="TextBox 78"/>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563888" y="3012306"/>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sp>
        <p:nvSpPr>
          <p:cNvPr id="87" name="TextBox 86"/>
          <p:cNvSpPr txBox="1"/>
          <p:nvPr/>
        </p:nvSpPr>
        <p:spPr>
          <a:xfrm>
            <a:off x="4556241" y="1137483"/>
            <a:ext cx="2614580" cy="618142"/>
          </a:xfrm>
          <a:prstGeom prst="rect">
            <a:avLst/>
          </a:prstGeom>
          <a:noFill/>
        </p:spPr>
        <p:txBody>
          <a:bodyPr wrap="square" lIns="86383" tIns="43192" rIns="86383" bIns="43192"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请添加标题</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88" name="组合 87"/>
          <p:cNvGrpSpPr/>
          <p:nvPr/>
        </p:nvGrpSpPr>
        <p:grpSpPr>
          <a:xfrm>
            <a:off x="3491880" y="1068090"/>
            <a:ext cx="864652" cy="864650"/>
            <a:chOff x="4515751" y="1419068"/>
            <a:chExt cx="864652" cy="864650"/>
          </a:xfrm>
        </p:grpSpPr>
        <p:grpSp>
          <p:nvGrpSpPr>
            <p:cNvPr id="89" name="组合 88"/>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C00000"/>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C00000"/>
                  </a:solidFill>
                </a:endParaRPr>
              </a:p>
            </p:txBody>
          </p:sp>
        </p:grpSp>
        <p:sp>
          <p:nvSpPr>
            <p:cNvPr id="90" name="TextBox 89"/>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a:solidFill>
                    <a:srgbClr val="C00000"/>
                  </a:solidFill>
                  <a:latin typeface="微软雅黑" panose="020B0503020204020204" pitchFamily="34" charset="-122"/>
                  <a:ea typeface="微软雅黑" panose="020B0503020204020204" pitchFamily="34" charset="-122"/>
                </a:rPr>
                <a:t>02</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93" name="TextBox 92"/>
          <p:cNvSpPr txBox="1"/>
          <p:nvPr/>
        </p:nvSpPr>
        <p:spPr>
          <a:xfrm>
            <a:off x="5076056" y="2161510"/>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95936" y="2042294"/>
            <a:ext cx="864652" cy="864650"/>
            <a:chOff x="4788024" y="2734782"/>
            <a:chExt cx="864652" cy="864650"/>
          </a:xfrm>
        </p:grpSpPr>
        <p:grpSp>
          <p:nvGrpSpPr>
            <p:cNvPr id="95" name="组合 94"/>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6" name="TextBox 95"/>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sp>
        <p:nvSpPr>
          <p:cNvPr id="99" name="TextBox 98"/>
          <p:cNvSpPr txBox="1"/>
          <p:nvPr/>
        </p:nvSpPr>
        <p:spPr>
          <a:xfrm>
            <a:off x="4067944" y="4157555"/>
            <a:ext cx="2614580" cy="618142"/>
          </a:xfrm>
          <a:prstGeom prst="rect">
            <a:avLst/>
          </a:prstGeom>
          <a:noFill/>
        </p:spPr>
        <p:txBody>
          <a:bodyPr wrap="square" lIns="86383" tIns="43192" rIns="86383" bIns="43192" rtlCol="0">
            <a:spAutoFit/>
          </a:bodyPr>
          <a:lstStyle/>
          <a:p>
            <a:r>
              <a:rPr lang="zh-CN" altLang="en-US" b="1" dirty="0" smtClean="0">
                <a:latin typeface="微软雅黑" panose="020B0503020204020204" pitchFamily="34" charset="-122"/>
                <a:ea typeface="微软雅黑" panose="020B0503020204020204" pitchFamily="34" charset="-122"/>
              </a:rPr>
              <a:t>请添加标题</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3059832" y="4019864"/>
            <a:ext cx="864652" cy="864650"/>
            <a:chOff x="4067944" y="3874219"/>
            <a:chExt cx="864652" cy="864650"/>
          </a:xfrm>
        </p:grpSpPr>
        <p:grpSp>
          <p:nvGrpSpPr>
            <p:cNvPr id="101" name="组合 100"/>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02" name="TextBox 101"/>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05</a:t>
              </a:r>
              <a:endParaRPr lang="zh-CN" altLang="en-US" sz="2400" b="1" dirty="0">
                <a:latin typeface="微软雅黑" panose="020B0503020204020204" pitchFamily="34" charset="-122"/>
                <a:ea typeface="微软雅黑" panose="020B0503020204020204" pitchFamily="34" charset="-122"/>
              </a:endParaRPr>
            </a:p>
          </p:txBody>
        </p:sp>
      </p:grpSp>
      <p:sp>
        <p:nvSpPr>
          <p:cNvPr id="37" name="下箭头 36"/>
          <p:cNvSpPr/>
          <p:nvPr/>
        </p:nvSpPr>
        <p:spPr>
          <a:xfrm rot="16200000">
            <a:off x="2876976" y="1287600"/>
            <a:ext cx="432081" cy="50969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 fill="hold"/>
                                        <p:tgtEl>
                                          <p:spTgt spid="40"/>
                                        </p:tgtEl>
                                        <p:attrNameLst>
                                          <p:attrName>ppt_w</p:attrName>
                                        </p:attrNameLst>
                                      </p:cBhvr>
                                      <p:tavLst>
                                        <p:tav tm="0">
                                          <p:val>
                                            <p:fltVal val="0"/>
                                          </p:val>
                                        </p:tav>
                                        <p:tav tm="100000">
                                          <p:val>
                                            <p:strVal val="#ppt_w"/>
                                          </p:val>
                                        </p:tav>
                                      </p:tavLst>
                                    </p:anim>
                                    <p:anim calcmode="lin" valueType="num">
                                      <p:cBhvr>
                                        <p:cTn id="8" dur="100" fill="hold"/>
                                        <p:tgtEl>
                                          <p:spTgt spid="40"/>
                                        </p:tgtEl>
                                        <p:attrNameLst>
                                          <p:attrName>ppt_h</p:attrName>
                                        </p:attrNameLst>
                                      </p:cBhvr>
                                      <p:tavLst>
                                        <p:tav tm="0">
                                          <p:val>
                                            <p:fltVal val="0"/>
                                          </p:val>
                                        </p:tav>
                                        <p:tav tm="100000">
                                          <p:val>
                                            <p:strVal val="#ppt_h"/>
                                          </p:val>
                                        </p:tav>
                                      </p:tavLst>
                                    </p:anim>
                                    <p:animEffect transition="in" filter="fade">
                                      <p:cBhvr>
                                        <p:cTn id="9" dur="100"/>
                                        <p:tgtEl>
                                          <p:spTgt spid="40"/>
                                        </p:tgtEl>
                                      </p:cBhvr>
                                    </p:animEffect>
                                  </p:childTnLst>
                                </p:cTn>
                              </p:par>
                              <p:par>
                                <p:cTn id="10" presetID="6" presetClass="emph" presetSubtype="0" fill="hold" nodeType="withEffect">
                                  <p:stCondLst>
                                    <p:cond delay="100"/>
                                  </p:stCondLst>
                                  <p:childTnLst>
                                    <p:animScale>
                                      <p:cBhvr>
                                        <p:cTn id="11" dur="100" fill="hold"/>
                                        <p:tgtEl>
                                          <p:spTgt spid="40"/>
                                        </p:tgtEl>
                                      </p:cBhvr>
                                      <p:by x="110000" y="110000"/>
                                    </p:animScale>
                                  </p:childTnLst>
                                </p:cTn>
                              </p:par>
                              <p:par>
                                <p:cTn id="12" presetID="6" presetClass="emph" presetSubtype="0" fill="hold" nodeType="withEffect">
                                  <p:stCondLst>
                                    <p:cond delay="200"/>
                                  </p:stCondLst>
                                  <p:childTnLst>
                                    <p:animScale>
                                      <p:cBhvr>
                                        <p:cTn id="13" dur="200" fill="hold"/>
                                        <p:tgtEl>
                                          <p:spTgt spid="40"/>
                                        </p:tgtEl>
                                      </p:cBhvr>
                                      <p:by x="90000" y="90000"/>
                                    </p:animScale>
                                  </p:childTnLst>
                                </p:cTn>
                              </p:par>
                              <p:par>
                                <p:cTn id="14" presetID="6" presetClass="emph" presetSubtype="0" fill="hold" nodeType="withEffect">
                                  <p:stCondLst>
                                    <p:cond delay="400"/>
                                  </p:stCondLst>
                                  <p:childTnLst>
                                    <p:animScale>
                                      <p:cBhvr>
                                        <p:cTn id="15" dur="100" fill="hold"/>
                                        <p:tgtEl>
                                          <p:spTgt spid="40"/>
                                        </p:tgtEl>
                                      </p:cBhvr>
                                      <p:by x="105000" y="105000"/>
                                    </p:animScale>
                                  </p:childTnLst>
                                </p:cTn>
                              </p:par>
                              <p:par>
                                <p:cTn id="16" presetID="6" presetClass="emph" presetSubtype="0" fill="hold" nodeType="withEffect">
                                  <p:stCondLst>
                                    <p:cond delay="500"/>
                                  </p:stCondLst>
                                  <p:childTnLst>
                                    <p:animScale>
                                      <p:cBhvr>
                                        <p:cTn id="17" dur="200" fill="hold"/>
                                        <p:tgtEl>
                                          <p:spTgt spid="40"/>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100" fill="hold"/>
                                        <p:tgtEl>
                                          <p:spTgt spid="77"/>
                                        </p:tgtEl>
                                        <p:attrNameLst>
                                          <p:attrName>ppt_w</p:attrName>
                                        </p:attrNameLst>
                                      </p:cBhvr>
                                      <p:tavLst>
                                        <p:tav tm="0">
                                          <p:val>
                                            <p:fltVal val="0"/>
                                          </p:val>
                                        </p:tav>
                                        <p:tav tm="100000">
                                          <p:val>
                                            <p:strVal val="#ppt_w"/>
                                          </p:val>
                                        </p:tav>
                                      </p:tavLst>
                                    </p:anim>
                                    <p:anim calcmode="lin" valueType="num">
                                      <p:cBhvr>
                                        <p:cTn id="22" dur="100" fill="hold"/>
                                        <p:tgtEl>
                                          <p:spTgt spid="77"/>
                                        </p:tgtEl>
                                        <p:attrNameLst>
                                          <p:attrName>ppt_h</p:attrName>
                                        </p:attrNameLst>
                                      </p:cBhvr>
                                      <p:tavLst>
                                        <p:tav tm="0">
                                          <p:val>
                                            <p:fltVal val="0"/>
                                          </p:val>
                                        </p:tav>
                                        <p:tav tm="100000">
                                          <p:val>
                                            <p:strVal val="#ppt_h"/>
                                          </p:val>
                                        </p:tav>
                                      </p:tavLst>
                                    </p:anim>
                                    <p:animEffect transition="in" filter="fade">
                                      <p:cBhvr>
                                        <p:cTn id="23" dur="100"/>
                                        <p:tgtEl>
                                          <p:spTgt spid="77"/>
                                        </p:tgtEl>
                                      </p:cBhvr>
                                    </p:animEffect>
                                  </p:childTnLst>
                                </p:cTn>
                              </p:par>
                              <p:par>
                                <p:cTn id="24" presetID="6" presetClass="emph" presetSubtype="0" fill="hold" nodeType="withEffect">
                                  <p:stCondLst>
                                    <p:cond delay="100"/>
                                  </p:stCondLst>
                                  <p:childTnLst>
                                    <p:animScale>
                                      <p:cBhvr>
                                        <p:cTn id="25" dur="100" fill="hold"/>
                                        <p:tgtEl>
                                          <p:spTgt spid="77"/>
                                        </p:tgtEl>
                                      </p:cBhvr>
                                      <p:by x="110000" y="110000"/>
                                    </p:animScale>
                                  </p:childTnLst>
                                </p:cTn>
                              </p:par>
                              <p:par>
                                <p:cTn id="26" presetID="6" presetClass="emph" presetSubtype="0" fill="hold" nodeType="withEffect">
                                  <p:stCondLst>
                                    <p:cond delay="200"/>
                                  </p:stCondLst>
                                  <p:childTnLst>
                                    <p:animScale>
                                      <p:cBhvr>
                                        <p:cTn id="27" dur="200" fill="hold"/>
                                        <p:tgtEl>
                                          <p:spTgt spid="77"/>
                                        </p:tgtEl>
                                      </p:cBhvr>
                                      <p:by x="90000" y="90000"/>
                                    </p:animScale>
                                  </p:childTnLst>
                                </p:cTn>
                              </p:par>
                              <p:par>
                                <p:cTn id="28" presetID="6" presetClass="emph" presetSubtype="0" fill="hold" nodeType="withEffect">
                                  <p:stCondLst>
                                    <p:cond delay="400"/>
                                  </p:stCondLst>
                                  <p:childTnLst>
                                    <p:animScale>
                                      <p:cBhvr>
                                        <p:cTn id="29" dur="100" fill="hold"/>
                                        <p:tgtEl>
                                          <p:spTgt spid="77"/>
                                        </p:tgtEl>
                                      </p:cBhvr>
                                      <p:by x="105000" y="105000"/>
                                    </p:animScale>
                                  </p:childTnLst>
                                </p:cTn>
                              </p:par>
                              <p:par>
                                <p:cTn id="30" presetID="6" presetClass="emph" presetSubtype="0" fill="hold" nodeType="withEffect">
                                  <p:stCondLst>
                                    <p:cond delay="500"/>
                                  </p:stCondLst>
                                  <p:childTnLst>
                                    <p:animScale>
                                      <p:cBhvr>
                                        <p:cTn id="31" dur="200" fill="hold"/>
                                        <p:tgtEl>
                                          <p:spTgt spid="77"/>
                                        </p:tgtEl>
                                      </p:cBhvr>
                                      <p:by x="95000" y="95000"/>
                                    </p:animScale>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 calcmode="lin" valueType="num">
                                      <p:cBhvr>
                                        <p:cTn id="39" dur="100" fill="hold"/>
                                        <p:tgtEl>
                                          <p:spTgt spid="88"/>
                                        </p:tgtEl>
                                        <p:attrNameLst>
                                          <p:attrName>ppt_w</p:attrName>
                                        </p:attrNameLst>
                                      </p:cBhvr>
                                      <p:tavLst>
                                        <p:tav tm="0">
                                          <p:val>
                                            <p:fltVal val="0"/>
                                          </p:val>
                                        </p:tav>
                                        <p:tav tm="100000">
                                          <p:val>
                                            <p:strVal val="#ppt_w"/>
                                          </p:val>
                                        </p:tav>
                                      </p:tavLst>
                                    </p:anim>
                                    <p:anim calcmode="lin" valueType="num">
                                      <p:cBhvr>
                                        <p:cTn id="40" dur="100" fill="hold"/>
                                        <p:tgtEl>
                                          <p:spTgt spid="88"/>
                                        </p:tgtEl>
                                        <p:attrNameLst>
                                          <p:attrName>ppt_h</p:attrName>
                                        </p:attrNameLst>
                                      </p:cBhvr>
                                      <p:tavLst>
                                        <p:tav tm="0">
                                          <p:val>
                                            <p:fltVal val="0"/>
                                          </p:val>
                                        </p:tav>
                                        <p:tav tm="100000">
                                          <p:val>
                                            <p:strVal val="#ppt_h"/>
                                          </p:val>
                                        </p:tav>
                                      </p:tavLst>
                                    </p:anim>
                                    <p:animEffect transition="in" filter="fade">
                                      <p:cBhvr>
                                        <p:cTn id="41" dur="100"/>
                                        <p:tgtEl>
                                          <p:spTgt spid="88"/>
                                        </p:tgtEl>
                                      </p:cBhvr>
                                    </p:animEffect>
                                  </p:childTnLst>
                                </p:cTn>
                              </p:par>
                              <p:par>
                                <p:cTn id="42" presetID="6" presetClass="emph" presetSubtype="0" fill="hold" nodeType="withEffect">
                                  <p:stCondLst>
                                    <p:cond delay="100"/>
                                  </p:stCondLst>
                                  <p:childTnLst>
                                    <p:animScale>
                                      <p:cBhvr>
                                        <p:cTn id="43" dur="100" fill="hold"/>
                                        <p:tgtEl>
                                          <p:spTgt spid="88"/>
                                        </p:tgtEl>
                                      </p:cBhvr>
                                      <p:by x="110000" y="110000"/>
                                    </p:animScale>
                                  </p:childTnLst>
                                </p:cTn>
                              </p:par>
                              <p:par>
                                <p:cTn id="44" presetID="6" presetClass="emph" presetSubtype="0" fill="hold" nodeType="withEffect">
                                  <p:stCondLst>
                                    <p:cond delay="200"/>
                                  </p:stCondLst>
                                  <p:childTnLst>
                                    <p:animScale>
                                      <p:cBhvr>
                                        <p:cTn id="45" dur="200" fill="hold"/>
                                        <p:tgtEl>
                                          <p:spTgt spid="88"/>
                                        </p:tgtEl>
                                      </p:cBhvr>
                                      <p:by x="90000" y="90000"/>
                                    </p:animScale>
                                  </p:childTnLst>
                                </p:cTn>
                              </p:par>
                              <p:par>
                                <p:cTn id="46" presetID="6" presetClass="emph" presetSubtype="0" fill="hold" nodeType="withEffect">
                                  <p:stCondLst>
                                    <p:cond delay="400"/>
                                  </p:stCondLst>
                                  <p:childTnLst>
                                    <p:animScale>
                                      <p:cBhvr>
                                        <p:cTn id="47" dur="100" fill="hold"/>
                                        <p:tgtEl>
                                          <p:spTgt spid="88"/>
                                        </p:tgtEl>
                                      </p:cBhvr>
                                      <p:by x="105000" y="105000"/>
                                    </p:animScale>
                                  </p:childTnLst>
                                </p:cTn>
                              </p:par>
                              <p:par>
                                <p:cTn id="48" presetID="6" presetClass="emph" presetSubtype="0" fill="hold" nodeType="withEffect">
                                  <p:stCondLst>
                                    <p:cond delay="500"/>
                                  </p:stCondLst>
                                  <p:childTnLst>
                                    <p:animScale>
                                      <p:cBhvr>
                                        <p:cTn id="49" dur="200" fill="hold"/>
                                        <p:tgtEl>
                                          <p:spTgt spid="88"/>
                                        </p:tgtEl>
                                      </p:cBhvr>
                                      <p:by x="95000" y="95000"/>
                                    </p:animScale>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100" fill="hold"/>
                                        <p:tgtEl>
                                          <p:spTgt spid="94"/>
                                        </p:tgtEl>
                                        <p:attrNameLst>
                                          <p:attrName>ppt_w</p:attrName>
                                        </p:attrNameLst>
                                      </p:cBhvr>
                                      <p:tavLst>
                                        <p:tav tm="0">
                                          <p:val>
                                            <p:fltVal val="0"/>
                                          </p:val>
                                        </p:tav>
                                        <p:tav tm="100000">
                                          <p:val>
                                            <p:strVal val="#ppt_w"/>
                                          </p:val>
                                        </p:tav>
                                      </p:tavLst>
                                    </p:anim>
                                    <p:anim calcmode="lin" valueType="num">
                                      <p:cBhvr>
                                        <p:cTn id="58" dur="100" fill="hold"/>
                                        <p:tgtEl>
                                          <p:spTgt spid="94"/>
                                        </p:tgtEl>
                                        <p:attrNameLst>
                                          <p:attrName>ppt_h</p:attrName>
                                        </p:attrNameLst>
                                      </p:cBhvr>
                                      <p:tavLst>
                                        <p:tav tm="0">
                                          <p:val>
                                            <p:fltVal val="0"/>
                                          </p:val>
                                        </p:tav>
                                        <p:tav tm="100000">
                                          <p:val>
                                            <p:strVal val="#ppt_h"/>
                                          </p:val>
                                        </p:tav>
                                      </p:tavLst>
                                    </p:anim>
                                    <p:animEffect transition="in" filter="fade">
                                      <p:cBhvr>
                                        <p:cTn id="59" dur="100"/>
                                        <p:tgtEl>
                                          <p:spTgt spid="94"/>
                                        </p:tgtEl>
                                      </p:cBhvr>
                                    </p:animEffect>
                                  </p:childTnLst>
                                </p:cTn>
                              </p:par>
                              <p:par>
                                <p:cTn id="60" presetID="6" presetClass="emph" presetSubtype="0" fill="hold" nodeType="withEffect">
                                  <p:stCondLst>
                                    <p:cond delay="100"/>
                                  </p:stCondLst>
                                  <p:childTnLst>
                                    <p:animScale>
                                      <p:cBhvr>
                                        <p:cTn id="61" dur="100" fill="hold"/>
                                        <p:tgtEl>
                                          <p:spTgt spid="94"/>
                                        </p:tgtEl>
                                      </p:cBhvr>
                                      <p:by x="110000" y="110000"/>
                                    </p:animScale>
                                  </p:childTnLst>
                                </p:cTn>
                              </p:par>
                              <p:par>
                                <p:cTn id="62" presetID="6" presetClass="emph" presetSubtype="0" fill="hold" nodeType="withEffect">
                                  <p:stCondLst>
                                    <p:cond delay="200"/>
                                  </p:stCondLst>
                                  <p:childTnLst>
                                    <p:animScale>
                                      <p:cBhvr>
                                        <p:cTn id="63" dur="200" fill="hold"/>
                                        <p:tgtEl>
                                          <p:spTgt spid="94"/>
                                        </p:tgtEl>
                                      </p:cBhvr>
                                      <p:by x="90000" y="90000"/>
                                    </p:animScale>
                                  </p:childTnLst>
                                </p:cTn>
                              </p:par>
                              <p:par>
                                <p:cTn id="64" presetID="6" presetClass="emph" presetSubtype="0" fill="hold" nodeType="withEffect">
                                  <p:stCondLst>
                                    <p:cond delay="400"/>
                                  </p:stCondLst>
                                  <p:childTnLst>
                                    <p:animScale>
                                      <p:cBhvr>
                                        <p:cTn id="65" dur="100" fill="hold"/>
                                        <p:tgtEl>
                                          <p:spTgt spid="94"/>
                                        </p:tgtEl>
                                      </p:cBhvr>
                                      <p:by x="105000" y="105000"/>
                                    </p:animScale>
                                  </p:childTnLst>
                                </p:cTn>
                              </p:par>
                              <p:par>
                                <p:cTn id="66" presetID="6" presetClass="emph" presetSubtype="0" fill="hold" nodeType="withEffect">
                                  <p:stCondLst>
                                    <p:cond delay="500"/>
                                  </p:stCondLst>
                                  <p:childTnLst>
                                    <p:animScale>
                                      <p:cBhvr>
                                        <p:cTn id="67" dur="200" fill="hold"/>
                                        <p:tgtEl>
                                          <p:spTgt spid="94"/>
                                        </p:tgtEl>
                                      </p:cBhvr>
                                      <p:by x="95000" y="95000"/>
                                    </p:animScale>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p:stCondLst>
                              <p:cond delay="3500"/>
                            </p:stCondLst>
                            <p:childTnLst>
                              <p:par>
                                <p:cTn id="73" presetID="53" presetClass="entr" presetSubtype="16" fill="hold"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100" fill="hold"/>
                                        <p:tgtEl>
                                          <p:spTgt spid="82"/>
                                        </p:tgtEl>
                                        <p:attrNameLst>
                                          <p:attrName>ppt_w</p:attrName>
                                        </p:attrNameLst>
                                      </p:cBhvr>
                                      <p:tavLst>
                                        <p:tav tm="0">
                                          <p:val>
                                            <p:fltVal val="0"/>
                                          </p:val>
                                        </p:tav>
                                        <p:tav tm="100000">
                                          <p:val>
                                            <p:strVal val="#ppt_w"/>
                                          </p:val>
                                        </p:tav>
                                      </p:tavLst>
                                    </p:anim>
                                    <p:anim calcmode="lin" valueType="num">
                                      <p:cBhvr>
                                        <p:cTn id="76" dur="100" fill="hold"/>
                                        <p:tgtEl>
                                          <p:spTgt spid="82"/>
                                        </p:tgtEl>
                                        <p:attrNameLst>
                                          <p:attrName>ppt_h</p:attrName>
                                        </p:attrNameLst>
                                      </p:cBhvr>
                                      <p:tavLst>
                                        <p:tav tm="0">
                                          <p:val>
                                            <p:fltVal val="0"/>
                                          </p:val>
                                        </p:tav>
                                        <p:tav tm="100000">
                                          <p:val>
                                            <p:strVal val="#ppt_h"/>
                                          </p:val>
                                        </p:tav>
                                      </p:tavLst>
                                    </p:anim>
                                    <p:animEffect transition="in" filter="fade">
                                      <p:cBhvr>
                                        <p:cTn id="77" dur="100"/>
                                        <p:tgtEl>
                                          <p:spTgt spid="82"/>
                                        </p:tgtEl>
                                      </p:cBhvr>
                                    </p:animEffect>
                                  </p:childTnLst>
                                </p:cTn>
                              </p:par>
                              <p:par>
                                <p:cTn id="78" presetID="6" presetClass="emph" presetSubtype="0" fill="hold" nodeType="withEffect">
                                  <p:stCondLst>
                                    <p:cond delay="100"/>
                                  </p:stCondLst>
                                  <p:childTnLst>
                                    <p:animScale>
                                      <p:cBhvr>
                                        <p:cTn id="79" dur="100" fill="hold"/>
                                        <p:tgtEl>
                                          <p:spTgt spid="82"/>
                                        </p:tgtEl>
                                      </p:cBhvr>
                                      <p:by x="110000" y="110000"/>
                                    </p:animScale>
                                  </p:childTnLst>
                                </p:cTn>
                              </p:par>
                              <p:par>
                                <p:cTn id="80" presetID="6" presetClass="emph" presetSubtype="0" fill="hold" nodeType="withEffect">
                                  <p:stCondLst>
                                    <p:cond delay="200"/>
                                  </p:stCondLst>
                                  <p:childTnLst>
                                    <p:animScale>
                                      <p:cBhvr>
                                        <p:cTn id="81" dur="200" fill="hold"/>
                                        <p:tgtEl>
                                          <p:spTgt spid="82"/>
                                        </p:tgtEl>
                                      </p:cBhvr>
                                      <p:by x="90000" y="90000"/>
                                    </p:animScale>
                                  </p:childTnLst>
                                </p:cTn>
                              </p:par>
                              <p:par>
                                <p:cTn id="82" presetID="6" presetClass="emph" presetSubtype="0" fill="hold" nodeType="withEffect">
                                  <p:stCondLst>
                                    <p:cond delay="400"/>
                                  </p:stCondLst>
                                  <p:childTnLst>
                                    <p:animScale>
                                      <p:cBhvr>
                                        <p:cTn id="83" dur="100" fill="hold"/>
                                        <p:tgtEl>
                                          <p:spTgt spid="82"/>
                                        </p:tgtEl>
                                      </p:cBhvr>
                                      <p:by x="105000" y="105000"/>
                                    </p:animScale>
                                  </p:childTnLst>
                                </p:cTn>
                              </p:par>
                              <p:par>
                                <p:cTn id="84" presetID="6" presetClass="emph" presetSubtype="0" fill="hold" nodeType="withEffect">
                                  <p:stCondLst>
                                    <p:cond delay="500"/>
                                  </p:stCondLst>
                                  <p:childTnLst>
                                    <p:animScale>
                                      <p:cBhvr>
                                        <p:cTn id="85" dur="200" fill="hold"/>
                                        <p:tgtEl>
                                          <p:spTgt spid="82"/>
                                        </p:tgtEl>
                                      </p:cBhvr>
                                      <p:by x="95000" y="95000"/>
                                    </p:animScale>
                                  </p:childTnLst>
                                </p:cTn>
                              </p:par>
                            </p:childTnLst>
                          </p:cTn>
                        </p:par>
                        <p:par>
                          <p:cTn id="86" fill="hold">
                            <p:stCondLst>
                              <p:cond delay="4000"/>
                            </p:stCondLst>
                            <p:childTnLst>
                              <p:par>
                                <p:cTn id="87" presetID="22" presetClass="entr" presetSubtype="8" fill="hold" grpId="0" nodeType="after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ipe(left)">
                                      <p:cBhvr>
                                        <p:cTn id="89" dur="500"/>
                                        <p:tgtEl>
                                          <p:spTgt spid="76"/>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p:cTn id="93" dur="100" fill="hold"/>
                                        <p:tgtEl>
                                          <p:spTgt spid="100"/>
                                        </p:tgtEl>
                                        <p:attrNameLst>
                                          <p:attrName>ppt_w</p:attrName>
                                        </p:attrNameLst>
                                      </p:cBhvr>
                                      <p:tavLst>
                                        <p:tav tm="0">
                                          <p:val>
                                            <p:fltVal val="0"/>
                                          </p:val>
                                        </p:tav>
                                        <p:tav tm="100000">
                                          <p:val>
                                            <p:strVal val="#ppt_w"/>
                                          </p:val>
                                        </p:tav>
                                      </p:tavLst>
                                    </p:anim>
                                    <p:anim calcmode="lin" valueType="num">
                                      <p:cBhvr>
                                        <p:cTn id="94" dur="100" fill="hold"/>
                                        <p:tgtEl>
                                          <p:spTgt spid="100"/>
                                        </p:tgtEl>
                                        <p:attrNameLst>
                                          <p:attrName>ppt_h</p:attrName>
                                        </p:attrNameLst>
                                      </p:cBhvr>
                                      <p:tavLst>
                                        <p:tav tm="0">
                                          <p:val>
                                            <p:fltVal val="0"/>
                                          </p:val>
                                        </p:tav>
                                        <p:tav tm="100000">
                                          <p:val>
                                            <p:strVal val="#ppt_h"/>
                                          </p:val>
                                        </p:tav>
                                      </p:tavLst>
                                    </p:anim>
                                    <p:animEffect transition="in" filter="fade">
                                      <p:cBhvr>
                                        <p:cTn id="95" dur="100"/>
                                        <p:tgtEl>
                                          <p:spTgt spid="100"/>
                                        </p:tgtEl>
                                      </p:cBhvr>
                                    </p:animEffect>
                                  </p:childTnLst>
                                </p:cTn>
                              </p:par>
                              <p:par>
                                <p:cTn id="96" presetID="6" presetClass="emph" presetSubtype="0" fill="hold" nodeType="withEffect">
                                  <p:stCondLst>
                                    <p:cond delay="100"/>
                                  </p:stCondLst>
                                  <p:childTnLst>
                                    <p:animScale>
                                      <p:cBhvr>
                                        <p:cTn id="97" dur="100" fill="hold"/>
                                        <p:tgtEl>
                                          <p:spTgt spid="100"/>
                                        </p:tgtEl>
                                      </p:cBhvr>
                                      <p:by x="110000" y="110000"/>
                                    </p:animScale>
                                  </p:childTnLst>
                                </p:cTn>
                              </p:par>
                              <p:par>
                                <p:cTn id="98" presetID="6" presetClass="emph" presetSubtype="0" fill="hold" nodeType="withEffect">
                                  <p:stCondLst>
                                    <p:cond delay="200"/>
                                  </p:stCondLst>
                                  <p:childTnLst>
                                    <p:animScale>
                                      <p:cBhvr>
                                        <p:cTn id="99" dur="200" fill="hold"/>
                                        <p:tgtEl>
                                          <p:spTgt spid="100"/>
                                        </p:tgtEl>
                                      </p:cBhvr>
                                      <p:by x="90000" y="90000"/>
                                    </p:animScale>
                                  </p:childTnLst>
                                </p:cTn>
                              </p:par>
                              <p:par>
                                <p:cTn id="100" presetID="6" presetClass="emph" presetSubtype="0" fill="hold" nodeType="withEffect">
                                  <p:stCondLst>
                                    <p:cond delay="400"/>
                                  </p:stCondLst>
                                  <p:childTnLst>
                                    <p:animScale>
                                      <p:cBhvr>
                                        <p:cTn id="101" dur="100" fill="hold"/>
                                        <p:tgtEl>
                                          <p:spTgt spid="100"/>
                                        </p:tgtEl>
                                      </p:cBhvr>
                                      <p:by x="105000" y="105000"/>
                                    </p:animScale>
                                  </p:childTnLst>
                                </p:cTn>
                              </p:par>
                              <p:par>
                                <p:cTn id="102" presetID="6" presetClass="emph" presetSubtype="0" fill="hold" nodeType="withEffect">
                                  <p:stCondLst>
                                    <p:cond delay="500"/>
                                  </p:stCondLst>
                                  <p:childTnLst>
                                    <p:animScale>
                                      <p:cBhvr>
                                        <p:cTn id="103" dur="200" fill="hold"/>
                                        <p:tgtEl>
                                          <p:spTgt spid="100"/>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left)">
                                      <p:cBhvr>
                                        <p:cTn id="107" dur="500"/>
                                        <p:tgtEl>
                                          <p:spTgt spid="99"/>
                                        </p:tgtEl>
                                      </p:cBhvr>
                                    </p:animEffect>
                                  </p:childTnLst>
                                </p:cTn>
                              </p:par>
                            </p:childTnLst>
                          </p:cTn>
                        </p:par>
                        <p:par>
                          <p:cTn id="108" fill="hold">
                            <p:stCondLst>
                              <p:cond delay="5500"/>
                            </p:stCondLst>
                            <p:childTnLst>
                              <p:par>
                                <p:cTn id="109" presetID="2" presetClass="entr" presetSubtype="8"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500" fill="hold"/>
                                        <p:tgtEl>
                                          <p:spTgt spid="37"/>
                                        </p:tgtEl>
                                        <p:attrNameLst>
                                          <p:attrName>ppt_x</p:attrName>
                                        </p:attrNameLst>
                                      </p:cBhvr>
                                      <p:tavLst>
                                        <p:tav tm="0">
                                          <p:val>
                                            <p:strVal val="0-#ppt_w/2"/>
                                          </p:val>
                                        </p:tav>
                                        <p:tav tm="100000">
                                          <p:val>
                                            <p:strVal val="#ppt_x"/>
                                          </p:val>
                                        </p:tav>
                                      </p:tavLst>
                                    </p:anim>
                                    <p:anim calcmode="lin" valueType="num">
                                      <p:cBhvr additive="base">
                                        <p:cTn id="112" dur="500" fill="hold"/>
                                        <p:tgtEl>
                                          <p:spTgt spid="37"/>
                                        </p:tgtEl>
                                        <p:attrNameLst>
                                          <p:attrName>ppt_y</p:attrName>
                                        </p:attrNameLst>
                                      </p:cBhvr>
                                      <p:tavLst>
                                        <p:tav tm="0">
                                          <p:val>
                                            <p:strVal val="#ppt_y"/>
                                          </p:val>
                                        </p:tav>
                                        <p:tav tm="100000">
                                          <p:val>
                                            <p:strVal val="#ppt_y"/>
                                          </p:val>
                                        </p:tav>
                                      </p:tavLst>
                                    </p:anim>
                                  </p:childTnLst>
                                </p:cTn>
                              </p:par>
                            </p:childTnLst>
                          </p:cTn>
                        </p:par>
                        <p:par>
                          <p:cTn id="113" fill="hold">
                            <p:stCondLst>
                              <p:cond delay="6000"/>
                            </p:stCondLst>
                            <p:childTnLst>
                              <p:par>
                                <p:cTn id="114" presetID="26" presetClass="emph" presetSubtype="0" fill="hold" nodeType="afterEffect">
                                  <p:stCondLst>
                                    <p:cond delay="0"/>
                                  </p:stCondLst>
                                  <p:childTnLst>
                                    <p:animEffect transition="out" filter="fade">
                                      <p:cBhvr>
                                        <p:cTn id="115" dur="500" tmFilter="0, 0; .2, .5; .8, .5; 1, 0"/>
                                        <p:tgtEl>
                                          <p:spTgt spid="88"/>
                                        </p:tgtEl>
                                      </p:cBhvr>
                                    </p:animEffect>
                                    <p:animScale>
                                      <p:cBhvr>
                                        <p:cTn id="116" dur="250" autoRev="1" fill="hold"/>
                                        <p:tgtEl>
                                          <p:spTgt spid="88"/>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87"/>
                                        </p:tgtEl>
                                      </p:cBhvr>
                                    </p:animEffect>
                                    <p:animScale>
                                      <p:cBhvr>
                                        <p:cTn id="119" dur="250" autoRev="1" fill="hold"/>
                                        <p:tgtEl>
                                          <p:spTgt spid="8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87" grpId="0"/>
      <p:bldP spid="87" grpId="1"/>
      <p:bldP spid="93" grpId="0"/>
      <p:bldP spid="99"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2393604"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02</a:t>
            </a:r>
            <a:r>
              <a:rPr lang="zh-CN" altLang="en-US" sz="2400" dirty="0" smtClean="0">
                <a:latin typeface="微软雅黑" panose="020B0503020204020204" pitchFamily="34" charset="-122"/>
                <a:ea typeface="微软雅黑" panose="020B0503020204020204" pitchFamily="34" charset="-122"/>
              </a:rPr>
              <a:t>、请添加标题</a:t>
            </a:r>
            <a:endParaRPr lang="zh-CN" altLang="en-US" sz="2400"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0"/>
          <p:cNvSpPr/>
          <p:nvPr/>
        </p:nvSpPr>
        <p:spPr>
          <a:xfrm>
            <a:off x="3707904" y="3291830"/>
            <a:ext cx="1415772" cy="461665"/>
          </a:xfrm>
          <a:prstGeom prst="rect">
            <a:avLst/>
          </a:prstGeom>
        </p:spPr>
        <p:txBody>
          <a:bodyPr wrap="non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填加标题</a:t>
            </a:r>
            <a:endParaRPr lang="en-US" sz="2400" b="1" dirty="0">
              <a:solidFill>
                <a:srgbClr val="C00000"/>
              </a:solidFill>
              <a:latin typeface="微软雅黑" panose="020B0503020204020204" pitchFamily="34" charset="-122"/>
              <a:ea typeface="微软雅黑" panose="020B0503020204020204" pitchFamily="34" charset="-122"/>
            </a:endParaRPr>
          </a:p>
        </p:txBody>
      </p:sp>
      <p:sp>
        <p:nvSpPr>
          <p:cNvPr id="14" name="Rectangle 12"/>
          <p:cNvSpPr/>
          <p:nvPr/>
        </p:nvSpPr>
        <p:spPr>
          <a:xfrm>
            <a:off x="3822090" y="3824897"/>
            <a:ext cx="3196346" cy="65064"/>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3712632" y="3889960"/>
            <a:ext cx="3441852"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  单击此处添加文本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  单击此处添加文本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rot="5400000">
            <a:off x="6753075" y="1363165"/>
            <a:ext cx="2010940" cy="1547790"/>
            <a:chOff x="5027106" y="2345385"/>
            <a:chExt cx="1172844" cy="902720"/>
          </a:xfrm>
        </p:grpSpPr>
        <p:grpSp>
          <p:nvGrpSpPr>
            <p:cNvPr id="17" name="组合 1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8" name="TextBox 33"/>
            <p:cNvSpPr>
              <a:spLocks noChangeArrowheads="1"/>
            </p:cNvSpPr>
            <p:nvPr/>
          </p:nvSpPr>
          <p:spPr bwMode="auto">
            <a:xfrm rot="16200000">
              <a:off x="5142848" y="2612185"/>
              <a:ext cx="678823" cy="3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C00000"/>
                  </a:solidFill>
                  <a:latin typeface="微软雅黑" panose="020B0503020204020204" pitchFamily="34" charset="-122"/>
                  <a:ea typeface="微软雅黑" panose="020B0503020204020204" pitchFamily="34" charset="-122"/>
                </a:rPr>
                <a:t>单击填</a:t>
              </a:r>
              <a:endParaRPr lang="en-US" altLang="zh-CN" sz="2200" b="1" dirty="0">
                <a:solidFill>
                  <a:srgbClr val="C00000"/>
                </a:solidFill>
                <a:latin typeface="微软雅黑" panose="020B0503020204020204" pitchFamily="34" charset="-122"/>
                <a:ea typeface="微软雅黑" panose="020B0503020204020204" pitchFamily="34" charset="-122"/>
              </a:endParaRPr>
            </a:p>
            <a:p>
              <a:pPr algn="ctr"/>
              <a:r>
                <a:rPr lang="zh-CN" altLang="en-US" sz="2200" b="1" dirty="0">
                  <a:solidFill>
                    <a:srgbClr val="C00000"/>
                  </a:solidFill>
                  <a:latin typeface="微软雅黑" panose="020B0503020204020204" pitchFamily="34" charset="-122"/>
                  <a:ea typeface="微软雅黑" panose="020B0503020204020204" pitchFamily="34" charset="-122"/>
                </a:rPr>
                <a:t>加内容</a:t>
              </a:r>
            </a:p>
          </p:txBody>
        </p:sp>
      </p:grpSp>
      <p:grpSp>
        <p:nvGrpSpPr>
          <p:cNvPr id="21" name="组合 20"/>
          <p:cNvGrpSpPr/>
          <p:nvPr/>
        </p:nvGrpSpPr>
        <p:grpSpPr>
          <a:xfrm rot="5400000">
            <a:off x="4988497" y="1363165"/>
            <a:ext cx="2010940" cy="1547790"/>
            <a:chOff x="5027106" y="2345385"/>
            <a:chExt cx="1172844" cy="902720"/>
          </a:xfrm>
        </p:grpSpPr>
        <p:grpSp>
          <p:nvGrpSpPr>
            <p:cNvPr id="22" name="组合 2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3" name="TextBox 33"/>
            <p:cNvSpPr>
              <a:spLocks noChangeArrowheads="1"/>
            </p:cNvSpPr>
            <p:nvPr/>
          </p:nvSpPr>
          <p:spPr bwMode="auto">
            <a:xfrm rot="16200000">
              <a:off x="5142848" y="2612185"/>
              <a:ext cx="678823" cy="3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C00000"/>
                  </a:solidFill>
                  <a:latin typeface="微软雅黑" panose="020B0503020204020204" pitchFamily="34" charset="-122"/>
                  <a:ea typeface="微软雅黑" panose="020B0503020204020204" pitchFamily="34" charset="-122"/>
                </a:rPr>
                <a:t>单击填</a:t>
              </a:r>
              <a:endParaRPr lang="en-US" altLang="zh-CN" sz="2200" b="1" dirty="0">
                <a:solidFill>
                  <a:srgbClr val="C00000"/>
                </a:solidFill>
                <a:latin typeface="微软雅黑" panose="020B0503020204020204" pitchFamily="34" charset="-122"/>
                <a:ea typeface="微软雅黑" panose="020B0503020204020204" pitchFamily="34" charset="-122"/>
              </a:endParaRPr>
            </a:p>
            <a:p>
              <a:pPr algn="ctr"/>
              <a:r>
                <a:rPr lang="zh-CN" altLang="en-US" sz="2200" b="1" dirty="0">
                  <a:solidFill>
                    <a:srgbClr val="C00000"/>
                  </a:solidFill>
                  <a:latin typeface="微软雅黑" panose="020B0503020204020204" pitchFamily="34" charset="-122"/>
                  <a:ea typeface="微软雅黑" panose="020B0503020204020204" pitchFamily="34" charset="-122"/>
                </a:rPr>
                <a:t>加内容</a:t>
              </a:r>
            </a:p>
          </p:txBody>
        </p:sp>
      </p:grpSp>
      <p:grpSp>
        <p:nvGrpSpPr>
          <p:cNvPr id="26" name="组合 25"/>
          <p:cNvGrpSpPr/>
          <p:nvPr/>
        </p:nvGrpSpPr>
        <p:grpSpPr>
          <a:xfrm rot="5400000">
            <a:off x="3188297" y="1363165"/>
            <a:ext cx="2010940" cy="1547790"/>
            <a:chOff x="5027106" y="2345385"/>
            <a:chExt cx="1172844" cy="902720"/>
          </a:xfrm>
        </p:grpSpPr>
        <p:grpSp>
          <p:nvGrpSpPr>
            <p:cNvPr id="27" name="组合 2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8" name="TextBox 33"/>
            <p:cNvSpPr>
              <a:spLocks noChangeArrowheads="1"/>
            </p:cNvSpPr>
            <p:nvPr/>
          </p:nvSpPr>
          <p:spPr bwMode="auto">
            <a:xfrm rot="16200000">
              <a:off x="5142848" y="2612185"/>
              <a:ext cx="678823" cy="3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C00000"/>
                  </a:solidFill>
                  <a:latin typeface="微软雅黑" panose="020B0503020204020204" pitchFamily="34" charset="-122"/>
                  <a:ea typeface="微软雅黑" panose="020B0503020204020204" pitchFamily="34" charset="-122"/>
                </a:rPr>
                <a:t>单击填</a:t>
              </a:r>
              <a:endParaRPr lang="en-US" altLang="zh-CN" sz="2200" b="1" dirty="0">
                <a:solidFill>
                  <a:srgbClr val="C00000"/>
                </a:solidFill>
                <a:latin typeface="微软雅黑" panose="020B0503020204020204" pitchFamily="34" charset="-122"/>
                <a:ea typeface="微软雅黑" panose="020B0503020204020204" pitchFamily="34" charset="-122"/>
              </a:endParaRPr>
            </a:p>
            <a:p>
              <a:pPr algn="ctr"/>
              <a:r>
                <a:rPr lang="zh-CN" altLang="en-US" sz="2200" b="1" dirty="0">
                  <a:solidFill>
                    <a:srgbClr val="C00000"/>
                  </a:solidFill>
                  <a:latin typeface="微软雅黑" panose="020B0503020204020204" pitchFamily="34" charset="-122"/>
                  <a:ea typeface="微软雅黑" panose="020B0503020204020204" pitchFamily="34" charset="-122"/>
                </a:rPr>
                <a:t>加内容</a:t>
              </a:r>
            </a:p>
          </p:txBody>
        </p:sp>
      </p:grpSp>
      <p:pic>
        <p:nvPicPr>
          <p:cNvPr id="31" name="Picture 56" descr="55555"/>
          <p:cNvPicPr>
            <a:picLocks noChangeAspect="1" noChangeArrowheads="1"/>
          </p:cNvPicPr>
          <p:nvPr/>
        </p:nvPicPr>
        <p:blipFill>
          <a:blip r:embed="rId2" cstate="screen"/>
          <a:srcRect/>
          <a:stretch>
            <a:fillRect/>
          </a:stretch>
        </p:blipFill>
        <p:spPr bwMode="auto">
          <a:xfrm>
            <a:off x="613864" y="915566"/>
            <a:ext cx="2403475"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2"/>
                                        </p:tgtEl>
                                        <p:attrNameLst>
                                          <p:attrName>style.visibility</p:attrName>
                                        </p:attrNameLst>
                                      </p:cBhvr>
                                      <p:to>
                                        <p:strVal val="visible"/>
                                      </p:to>
                                    </p:set>
                                    <p:anim calcmode="lin" valueType="num">
                                      <p:cBhvr>
                                        <p:cTn id="15" dur="4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16" dur="400" fill="hold"/>
                                        <p:tgtEl>
                                          <p:spTgt spid="52"/>
                                        </p:tgtEl>
                                        <p:attrNameLst>
                                          <p:attrName>ppt_y</p:attrName>
                                        </p:attrNameLst>
                                      </p:cBhvr>
                                      <p:tavLst>
                                        <p:tav tm="0">
                                          <p:val>
                                            <p:strVal val="#ppt_y"/>
                                          </p:val>
                                        </p:tav>
                                        <p:tav tm="100000">
                                          <p:val>
                                            <p:strVal val="#ppt_y"/>
                                          </p:val>
                                        </p:tav>
                                      </p:tavLst>
                                    </p:anim>
                                    <p:anim calcmode="lin" valueType="num">
                                      <p:cBhvr>
                                        <p:cTn id="17" dur="4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8" dur="4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400" tmFilter="0,0; .5, 1; 1, 1"/>
                                        <p:tgtEl>
                                          <p:spTgt spid="52"/>
                                        </p:tgtEl>
                                      </p:cBhvr>
                                    </p:animEffect>
                                  </p:childTnLst>
                                </p:cTn>
                              </p:par>
                            </p:childTnLst>
                          </p:cTn>
                        </p:par>
                        <p:par>
                          <p:cTn id="20" fill="hold">
                            <p:stCondLst>
                              <p:cond delay="1279"/>
                            </p:stCondLst>
                            <p:childTnLst>
                              <p:par>
                                <p:cTn id="21" presetID="2" presetClass="entr" presetSubtype="2"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1779"/>
                            </p:stCondLst>
                            <p:childTnLst>
                              <p:par>
                                <p:cTn id="26" presetID="26"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362">
                                          <p:stCondLst>
                                            <p:cond delay="0"/>
                                          </p:stCondLst>
                                        </p:cTn>
                                        <p:tgtEl>
                                          <p:spTgt spid="26"/>
                                        </p:tgtEl>
                                      </p:cBhvr>
                                    </p:animEffect>
                                    <p:anim calcmode="lin" valueType="num">
                                      <p:cBhvr>
                                        <p:cTn id="29" dur="113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0" dur="415"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1" dur="415" tmFilter="0, 0; 0.125,0.2665; 0.25,0.4; 0.375,0.465; 0.5,0.5;  0.625,0.535; 0.75,0.6; 0.875,0.7335; 1,1">
                                          <p:stCondLst>
                                            <p:cond delay="415"/>
                                          </p:stCondLst>
                                        </p:cTn>
                                        <p:tgtEl>
                                          <p:spTgt spid="26"/>
                                        </p:tgtEl>
                                        <p:attrNameLst>
                                          <p:attrName>ppt_y</p:attrName>
                                        </p:attrNameLst>
                                      </p:cBhvr>
                                      <p:tavLst>
                                        <p:tav tm="0" fmla="#ppt_y-sin(pi*$)/9">
                                          <p:val>
                                            <p:fltVal val="0"/>
                                          </p:val>
                                        </p:tav>
                                        <p:tav tm="100000">
                                          <p:val>
                                            <p:fltVal val="1"/>
                                          </p:val>
                                        </p:tav>
                                      </p:tavLst>
                                    </p:anim>
                                    <p:anim calcmode="lin" valueType="num">
                                      <p:cBhvr>
                                        <p:cTn id="32" dur="207" tmFilter="0, 0; 0.125,0.2665; 0.25,0.4; 0.375,0.465; 0.5,0.5;  0.625,0.535; 0.75,0.6; 0.875,0.7335; 1,1">
                                          <p:stCondLst>
                                            <p:cond delay="828"/>
                                          </p:stCondLst>
                                        </p:cTn>
                                        <p:tgtEl>
                                          <p:spTgt spid="26"/>
                                        </p:tgtEl>
                                        <p:attrNameLst>
                                          <p:attrName>ppt_y</p:attrName>
                                        </p:attrNameLst>
                                      </p:cBhvr>
                                      <p:tavLst>
                                        <p:tav tm="0" fmla="#ppt_y-sin(pi*$)/27">
                                          <p:val>
                                            <p:fltVal val="0"/>
                                          </p:val>
                                        </p:tav>
                                        <p:tav tm="100000">
                                          <p:val>
                                            <p:fltVal val="1"/>
                                          </p:val>
                                        </p:tav>
                                      </p:tavLst>
                                    </p:anim>
                                    <p:anim calcmode="lin" valueType="num">
                                      <p:cBhvr>
                                        <p:cTn id="33" dur="103" tmFilter="0, 0; 0.125,0.2665; 0.25,0.4; 0.375,0.465; 0.5,0.5;  0.625,0.535; 0.75,0.6; 0.875,0.7335; 1,1">
                                          <p:stCondLst>
                                            <p:cond delay="1035"/>
                                          </p:stCondLst>
                                        </p:cTn>
                                        <p:tgtEl>
                                          <p:spTgt spid="26"/>
                                        </p:tgtEl>
                                        <p:attrNameLst>
                                          <p:attrName>ppt_y</p:attrName>
                                        </p:attrNameLst>
                                      </p:cBhvr>
                                      <p:tavLst>
                                        <p:tav tm="0" fmla="#ppt_y-sin(pi*$)/81">
                                          <p:val>
                                            <p:fltVal val="0"/>
                                          </p:val>
                                        </p:tav>
                                        <p:tav tm="100000">
                                          <p:val>
                                            <p:fltVal val="1"/>
                                          </p:val>
                                        </p:tav>
                                      </p:tavLst>
                                    </p:anim>
                                    <p:animScale>
                                      <p:cBhvr>
                                        <p:cTn id="34" dur="16">
                                          <p:stCondLst>
                                            <p:cond delay="406"/>
                                          </p:stCondLst>
                                        </p:cTn>
                                        <p:tgtEl>
                                          <p:spTgt spid="26"/>
                                        </p:tgtEl>
                                      </p:cBhvr>
                                      <p:to x="100000" y="60000"/>
                                    </p:animScale>
                                    <p:animScale>
                                      <p:cBhvr>
                                        <p:cTn id="35" dur="104" decel="50000">
                                          <p:stCondLst>
                                            <p:cond delay="423"/>
                                          </p:stCondLst>
                                        </p:cTn>
                                        <p:tgtEl>
                                          <p:spTgt spid="26"/>
                                        </p:tgtEl>
                                      </p:cBhvr>
                                      <p:to x="100000" y="100000"/>
                                    </p:animScale>
                                    <p:animScale>
                                      <p:cBhvr>
                                        <p:cTn id="36" dur="16">
                                          <p:stCondLst>
                                            <p:cond delay="820"/>
                                          </p:stCondLst>
                                        </p:cTn>
                                        <p:tgtEl>
                                          <p:spTgt spid="26"/>
                                        </p:tgtEl>
                                      </p:cBhvr>
                                      <p:to x="100000" y="80000"/>
                                    </p:animScale>
                                    <p:animScale>
                                      <p:cBhvr>
                                        <p:cTn id="37" dur="104" decel="50000">
                                          <p:stCondLst>
                                            <p:cond delay="836"/>
                                          </p:stCondLst>
                                        </p:cTn>
                                        <p:tgtEl>
                                          <p:spTgt spid="26"/>
                                        </p:tgtEl>
                                      </p:cBhvr>
                                      <p:to x="100000" y="100000"/>
                                    </p:animScale>
                                    <p:animScale>
                                      <p:cBhvr>
                                        <p:cTn id="38" dur="16">
                                          <p:stCondLst>
                                            <p:cond delay="1026"/>
                                          </p:stCondLst>
                                        </p:cTn>
                                        <p:tgtEl>
                                          <p:spTgt spid="26"/>
                                        </p:tgtEl>
                                      </p:cBhvr>
                                      <p:to x="100000" y="90000"/>
                                    </p:animScale>
                                    <p:animScale>
                                      <p:cBhvr>
                                        <p:cTn id="39" dur="104" decel="50000">
                                          <p:stCondLst>
                                            <p:cond delay="1042"/>
                                          </p:stCondLst>
                                        </p:cTn>
                                        <p:tgtEl>
                                          <p:spTgt spid="26"/>
                                        </p:tgtEl>
                                      </p:cBhvr>
                                      <p:to x="100000" y="100000"/>
                                    </p:animScale>
                                    <p:animScale>
                                      <p:cBhvr>
                                        <p:cTn id="40" dur="16">
                                          <p:stCondLst>
                                            <p:cond delay="1130"/>
                                          </p:stCondLst>
                                        </p:cTn>
                                        <p:tgtEl>
                                          <p:spTgt spid="26"/>
                                        </p:tgtEl>
                                      </p:cBhvr>
                                      <p:to x="100000" y="95000"/>
                                    </p:animScale>
                                    <p:animScale>
                                      <p:cBhvr>
                                        <p:cTn id="41" dur="104" decel="50000">
                                          <p:stCondLst>
                                            <p:cond delay="1146"/>
                                          </p:stCondLst>
                                        </p:cTn>
                                        <p:tgtEl>
                                          <p:spTgt spid="26"/>
                                        </p:tgtEl>
                                      </p:cBhvr>
                                      <p:to x="100000" y="100000"/>
                                    </p:animScale>
                                  </p:childTnLst>
                                </p:cTn>
                              </p:par>
                              <p:par>
                                <p:cTn id="42" presetID="26" presetClass="entr" presetSubtype="0" fill="hold" nodeType="withEffect">
                                  <p:stCondLst>
                                    <p:cond delay="25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362">
                                          <p:stCondLst>
                                            <p:cond delay="0"/>
                                          </p:stCondLst>
                                        </p:cTn>
                                        <p:tgtEl>
                                          <p:spTgt spid="21"/>
                                        </p:tgtEl>
                                      </p:cBhvr>
                                    </p:animEffect>
                                    <p:anim calcmode="lin" valueType="num">
                                      <p:cBhvr>
                                        <p:cTn id="45"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6"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7"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48"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49"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50" dur="16">
                                          <p:stCondLst>
                                            <p:cond delay="406"/>
                                          </p:stCondLst>
                                        </p:cTn>
                                        <p:tgtEl>
                                          <p:spTgt spid="21"/>
                                        </p:tgtEl>
                                      </p:cBhvr>
                                      <p:to x="100000" y="60000"/>
                                    </p:animScale>
                                    <p:animScale>
                                      <p:cBhvr>
                                        <p:cTn id="51" dur="104" decel="50000">
                                          <p:stCondLst>
                                            <p:cond delay="423"/>
                                          </p:stCondLst>
                                        </p:cTn>
                                        <p:tgtEl>
                                          <p:spTgt spid="21"/>
                                        </p:tgtEl>
                                      </p:cBhvr>
                                      <p:to x="100000" y="100000"/>
                                    </p:animScale>
                                    <p:animScale>
                                      <p:cBhvr>
                                        <p:cTn id="52" dur="16">
                                          <p:stCondLst>
                                            <p:cond delay="820"/>
                                          </p:stCondLst>
                                        </p:cTn>
                                        <p:tgtEl>
                                          <p:spTgt spid="21"/>
                                        </p:tgtEl>
                                      </p:cBhvr>
                                      <p:to x="100000" y="80000"/>
                                    </p:animScale>
                                    <p:animScale>
                                      <p:cBhvr>
                                        <p:cTn id="53" dur="104" decel="50000">
                                          <p:stCondLst>
                                            <p:cond delay="836"/>
                                          </p:stCondLst>
                                        </p:cTn>
                                        <p:tgtEl>
                                          <p:spTgt spid="21"/>
                                        </p:tgtEl>
                                      </p:cBhvr>
                                      <p:to x="100000" y="100000"/>
                                    </p:animScale>
                                    <p:animScale>
                                      <p:cBhvr>
                                        <p:cTn id="54" dur="16">
                                          <p:stCondLst>
                                            <p:cond delay="1026"/>
                                          </p:stCondLst>
                                        </p:cTn>
                                        <p:tgtEl>
                                          <p:spTgt spid="21"/>
                                        </p:tgtEl>
                                      </p:cBhvr>
                                      <p:to x="100000" y="90000"/>
                                    </p:animScale>
                                    <p:animScale>
                                      <p:cBhvr>
                                        <p:cTn id="55" dur="104" decel="50000">
                                          <p:stCondLst>
                                            <p:cond delay="1042"/>
                                          </p:stCondLst>
                                        </p:cTn>
                                        <p:tgtEl>
                                          <p:spTgt spid="21"/>
                                        </p:tgtEl>
                                      </p:cBhvr>
                                      <p:to x="100000" y="100000"/>
                                    </p:animScale>
                                    <p:animScale>
                                      <p:cBhvr>
                                        <p:cTn id="56" dur="16">
                                          <p:stCondLst>
                                            <p:cond delay="1130"/>
                                          </p:stCondLst>
                                        </p:cTn>
                                        <p:tgtEl>
                                          <p:spTgt spid="21"/>
                                        </p:tgtEl>
                                      </p:cBhvr>
                                      <p:to x="100000" y="95000"/>
                                    </p:animScale>
                                    <p:animScale>
                                      <p:cBhvr>
                                        <p:cTn id="57" dur="104" decel="50000">
                                          <p:stCondLst>
                                            <p:cond delay="1146"/>
                                          </p:stCondLst>
                                        </p:cTn>
                                        <p:tgtEl>
                                          <p:spTgt spid="21"/>
                                        </p:tgtEl>
                                      </p:cBhvr>
                                      <p:to x="100000" y="100000"/>
                                    </p:animScale>
                                  </p:childTnLst>
                                </p:cTn>
                              </p:par>
                              <p:par>
                                <p:cTn id="58" presetID="26" presetClass="entr" presetSubtype="0" fill="hold" nodeType="withEffect">
                                  <p:stCondLst>
                                    <p:cond delay="50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362">
                                          <p:stCondLst>
                                            <p:cond delay="0"/>
                                          </p:stCondLst>
                                        </p:cTn>
                                        <p:tgtEl>
                                          <p:spTgt spid="16"/>
                                        </p:tgtEl>
                                      </p:cBhvr>
                                    </p:animEffect>
                                    <p:anim calcmode="lin" valueType="num">
                                      <p:cBhvr>
                                        <p:cTn id="61"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2"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3"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64"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65"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66" dur="16">
                                          <p:stCondLst>
                                            <p:cond delay="406"/>
                                          </p:stCondLst>
                                        </p:cTn>
                                        <p:tgtEl>
                                          <p:spTgt spid="16"/>
                                        </p:tgtEl>
                                      </p:cBhvr>
                                      <p:to x="100000" y="60000"/>
                                    </p:animScale>
                                    <p:animScale>
                                      <p:cBhvr>
                                        <p:cTn id="67" dur="104" decel="50000">
                                          <p:stCondLst>
                                            <p:cond delay="423"/>
                                          </p:stCondLst>
                                        </p:cTn>
                                        <p:tgtEl>
                                          <p:spTgt spid="16"/>
                                        </p:tgtEl>
                                      </p:cBhvr>
                                      <p:to x="100000" y="100000"/>
                                    </p:animScale>
                                    <p:animScale>
                                      <p:cBhvr>
                                        <p:cTn id="68" dur="16">
                                          <p:stCondLst>
                                            <p:cond delay="820"/>
                                          </p:stCondLst>
                                        </p:cTn>
                                        <p:tgtEl>
                                          <p:spTgt spid="16"/>
                                        </p:tgtEl>
                                      </p:cBhvr>
                                      <p:to x="100000" y="80000"/>
                                    </p:animScale>
                                    <p:animScale>
                                      <p:cBhvr>
                                        <p:cTn id="69" dur="104" decel="50000">
                                          <p:stCondLst>
                                            <p:cond delay="836"/>
                                          </p:stCondLst>
                                        </p:cTn>
                                        <p:tgtEl>
                                          <p:spTgt spid="16"/>
                                        </p:tgtEl>
                                      </p:cBhvr>
                                      <p:to x="100000" y="100000"/>
                                    </p:animScale>
                                    <p:animScale>
                                      <p:cBhvr>
                                        <p:cTn id="70" dur="16">
                                          <p:stCondLst>
                                            <p:cond delay="1026"/>
                                          </p:stCondLst>
                                        </p:cTn>
                                        <p:tgtEl>
                                          <p:spTgt spid="16"/>
                                        </p:tgtEl>
                                      </p:cBhvr>
                                      <p:to x="100000" y="90000"/>
                                    </p:animScale>
                                    <p:animScale>
                                      <p:cBhvr>
                                        <p:cTn id="71" dur="104" decel="50000">
                                          <p:stCondLst>
                                            <p:cond delay="1042"/>
                                          </p:stCondLst>
                                        </p:cTn>
                                        <p:tgtEl>
                                          <p:spTgt spid="16"/>
                                        </p:tgtEl>
                                      </p:cBhvr>
                                      <p:to x="100000" y="100000"/>
                                    </p:animScale>
                                    <p:animScale>
                                      <p:cBhvr>
                                        <p:cTn id="72" dur="16">
                                          <p:stCondLst>
                                            <p:cond delay="1130"/>
                                          </p:stCondLst>
                                        </p:cTn>
                                        <p:tgtEl>
                                          <p:spTgt spid="16"/>
                                        </p:tgtEl>
                                      </p:cBhvr>
                                      <p:to x="100000" y="95000"/>
                                    </p:animScale>
                                    <p:animScale>
                                      <p:cBhvr>
                                        <p:cTn id="73" dur="104" decel="50000">
                                          <p:stCondLst>
                                            <p:cond delay="1146"/>
                                          </p:stCondLst>
                                        </p:cTn>
                                        <p:tgtEl>
                                          <p:spTgt spid="16"/>
                                        </p:tgtEl>
                                      </p:cBhvr>
                                      <p:to x="100000" y="100000"/>
                                    </p:animScale>
                                  </p:childTnLst>
                                </p:cTn>
                              </p:par>
                            </p:childTnLst>
                          </p:cTn>
                        </p:par>
                        <p:par>
                          <p:cTn id="74" fill="hold">
                            <p:stCondLst>
                              <p:cond delay="3279"/>
                            </p:stCondLst>
                            <p:childTnLst>
                              <p:par>
                                <p:cTn id="75" presetID="10"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3779"/>
                            </p:stCondLst>
                            <p:childTnLst>
                              <p:par>
                                <p:cTn id="79" presetID="22" presetClass="entr" presetSubtype="8"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left)">
                                      <p:cBhvr>
                                        <p:cTn id="81" dur="500"/>
                                        <p:tgtEl>
                                          <p:spTgt spid="14"/>
                                        </p:tgtEl>
                                      </p:cBhvr>
                                    </p:animEffect>
                                  </p:childTnLst>
                                </p:cTn>
                              </p:par>
                            </p:childTnLst>
                          </p:cTn>
                        </p:par>
                        <p:par>
                          <p:cTn id="82" fill="hold">
                            <p:stCondLst>
                              <p:cond delay="4279"/>
                            </p:stCondLst>
                            <p:childTnLst>
                              <p:par>
                                <p:cTn id="83" presetID="10"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13" grpId="0"/>
      <p:bldP spid="14" grpId="0" animBg="1"/>
      <p:bldP spid="15" grpId="0"/>
    </p:bldLst>
  </p:timing>
</p:sld>
</file>

<file path=ppt/theme/theme1.xml><?xml version="1.0" encoding="utf-8"?>
<a:theme xmlns:a="http://schemas.openxmlformats.org/drawingml/2006/main" name=" www.2ppt.com">
  <a:themeElements>
    <a:clrScheme name="配色三">
      <a:dk1>
        <a:sysClr val="windowText" lastClr="000000"/>
      </a:dk1>
      <a:lt1>
        <a:sysClr val="window" lastClr="FFFFFF"/>
      </a:lt1>
      <a:dk2>
        <a:srgbClr val="17638F"/>
      </a:dk2>
      <a:lt2>
        <a:srgbClr val="00B0F0"/>
      </a:lt2>
      <a:accent1>
        <a:srgbClr val="E46C0A"/>
      </a:accent1>
      <a:accent2>
        <a:srgbClr val="FFC000"/>
      </a:accent2>
      <a:accent3>
        <a:srgbClr val="78B932"/>
      </a:accent3>
      <a:accent4>
        <a:srgbClr val="92D050"/>
      </a:accent4>
      <a:accent5>
        <a:srgbClr val="DB2E78"/>
      </a:accent5>
      <a:accent6>
        <a:srgbClr val="E1518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1805</Words>
  <Application>Microsoft Office PowerPoint</Application>
  <PresentationFormat>全屏显示(16:9)</PresentationFormat>
  <Paragraphs>303</Paragraphs>
  <Slides>26</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方正兰亭粗黑_GBK</vt:lpstr>
      <vt:lpstr>宋体</vt:lpstr>
      <vt:lpstr>微软雅黑</vt:lpstr>
      <vt:lpstr>Agency FB</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2022-03-03T08:05:13Z</dcterms:created>
  <dcterms:modified xsi:type="dcterms:W3CDTF">2023-01-10T10:53:30Z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61622C6E95AC452EBF0E2727D50D88DD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