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62" r:id="rId4"/>
    <p:sldId id="266" r:id="rId5"/>
    <p:sldId id="267" r:id="rId6"/>
    <p:sldId id="268" r:id="rId7"/>
    <p:sldId id="269" r:id="rId8"/>
    <p:sldId id="263" r:id="rId9"/>
    <p:sldId id="270" r:id="rId10"/>
    <p:sldId id="271" r:id="rId11"/>
    <p:sldId id="272" r:id="rId12"/>
    <p:sldId id="273" r:id="rId13"/>
    <p:sldId id="264" r:id="rId14"/>
    <p:sldId id="274" r:id="rId15"/>
    <p:sldId id="275" r:id="rId16"/>
    <p:sldId id="276" r:id="rId17"/>
    <p:sldId id="277" r:id="rId18"/>
    <p:sldId id="265" r:id="rId19"/>
    <p:sldId id="278" r:id="rId20"/>
    <p:sldId id="279" r:id="rId21"/>
    <p:sldId id="280" r:id="rId22"/>
    <p:sldId id="281" r:id="rId23"/>
    <p:sldId id="257" r:id="rId2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3A37D"/>
    <a:srgbClr val="F8F3A1"/>
    <a:srgbClr val="FA6775"/>
    <a:srgbClr val="AA795E"/>
    <a:srgbClr val="F44C63"/>
    <a:srgbClr val="EBD7C8"/>
    <a:srgbClr val="8EEE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73" autoAdjust="0"/>
    <p:restoredTop sz="93552" autoAdjust="0"/>
  </p:normalViewPr>
  <p:slideViewPr>
    <p:cSldViewPr snapToGrid="0" showGuides="1">
      <p:cViewPr varScale="1">
        <p:scale>
          <a:sx n="107" d="100"/>
          <a:sy n="107" d="100"/>
        </p:scale>
        <p:origin x="582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96CF5-5779-46CC-8D6F-4C1625D41133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35796-BF8A-40F3-8954-B2FAEEE7468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96CF5-5779-46CC-8D6F-4C1625D41133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35796-BF8A-40F3-8954-B2FAEEE7468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96CF5-5779-46CC-8D6F-4C1625D41133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35796-BF8A-40F3-8954-B2FAEEE7468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96CF5-5779-46CC-8D6F-4C1625D41133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35796-BF8A-40F3-8954-B2FAEEE7468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96CF5-5779-46CC-8D6F-4C1625D41133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35796-BF8A-40F3-8954-B2FAEEE7468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96CF5-5779-46CC-8D6F-4C1625D41133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35796-BF8A-40F3-8954-B2FAEEE7468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96CF5-5779-46CC-8D6F-4C1625D41133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35796-BF8A-40F3-8954-B2FAEEE7468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96CF5-5779-46CC-8D6F-4C1625D41133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35796-BF8A-40F3-8954-B2FAEEE7468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96CF5-5779-46CC-8D6F-4C1625D41133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35796-BF8A-40F3-8954-B2FAEEE7468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96CF5-5779-46CC-8D6F-4C1625D41133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35796-BF8A-40F3-8954-B2FAEEE7468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8EEE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896CF5-5779-46CC-8D6F-4C1625D41133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935796-BF8A-40F3-8954-B2FAEEE7468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5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0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3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tags" Target="../tags/tag3.xml"/><Relationship Id="rId7" Type="http://schemas.openxmlformats.org/officeDocument/2006/relationships/slideLayout" Target="../slideLayouts/slideLayout3.xml"/><Relationship Id="rId12" Type="http://schemas.openxmlformats.org/officeDocument/2006/relationships/image" Target="../media/image13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microsoft.com/office/2007/relationships/hdphoto" Target="../media/hdphoto1.wdp"/><Relationship Id="rId5" Type="http://schemas.openxmlformats.org/officeDocument/2006/relationships/tags" Target="../tags/tag5.xml"/><Relationship Id="rId10" Type="http://schemas.openxmlformats.org/officeDocument/2006/relationships/image" Target="../media/image12.png"/><Relationship Id="rId4" Type="http://schemas.openxmlformats.org/officeDocument/2006/relationships/tags" Target="../tags/tag4.xml"/><Relationship Id="rId9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3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3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3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7" Type="http://schemas.openxmlformats.org/officeDocument/2006/relationships/image" Target="../media/image14.jpe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12.xml"/><Relationship Id="rId4" Type="http://schemas.openxmlformats.org/officeDocument/2006/relationships/tags" Target="../tags/tag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4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tags" Target="../tags/tag17.xml"/><Relationship Id="rId7" Type="http://schemas.openxmlformats.org/officeDocument/2006/relationships/image" Target="../media/image18.jpeg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19.xml"/><Relationship Id="rId4" Type="http://schemas.openxmlformats.org/officeDocument/2006/relationships/tags" Target="../tags/tag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0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0" y="3150870"/>
            <a:ext cx="12192000" cy="370713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4859" y="1917520"/>
            <a:ext cx="1981581" cy="484618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953127" y="690066"/>
            <a:ext cx="3134278" cy="5582539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" y="354925"/>
            <a:ext cx="2952748" cy="650307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10115323" y="2638424"/>
            <a:ext cx="2076299" cy="421957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10065648" y="1"/>
            <a:ext cx="2140889" cy="342900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10317443" y="3224686"/>
            <a:ext cx="1874368" cy="3559497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1716822" y="4084149"/>
            <a:ext cx="1066079" cy="2726702"/>
          </a:xfrm>
          <a:prstGeom prst="rect">
            <a:avLst/>
          </a:prstGeom>
        </p:spPr>
      </p:pic>
      <p:sp>
        <p:nvSpPr>
          <p:cNvPr id="24" name="文本框 23"/>
          <p:cNvSpPr txBox="1"/>
          <p:nvPr/>
        </p:nvSpPr>
        <p:spPr>
          <a:xfrm>
            <a:off x="6077579" y="353169"/>
            <a:ext cx="3877985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9600" dirty="0">
                <a:ln w="76200">
                  <a:noFill/>
                </a:ln>
                <a:solidFill>
                  <a:srgbClr val="F44C63"/>
                </a:solidFill>
                <a:latin typeface="汉仪尚巍手书W" panose="00020600040101010101" pitchFamily="18" charset="-122"/>
                <a:ea typeface="汉仪尚巍手书W" panose="00020600040101010101" pitchFamily="18" charset="-122"/>
              </a:rPr>
              <a:t>母亲节</a:t>
            </a:r>
            <a:endParaRPr lang="en-US" altLang="zh-CN" sz="9600" dirty="0">
              <a:ln w="76200">
                <a:noFill/>
              </a:ln>
              <a:solidFill>
                <a:srgbClr val="F44C63"/>
              </a:solidFill>
              <a:latin typeface="汉仪尚巍手书W" panose="00020600040101010101" pitchFamily="18" charset="-122"/>
              <a:ea typeface="汉仪尚巍手书W" panose="00020600040101010101" pitchFamily="18" charset="-122"/>
            </a:endParaRPr>
          </a:p>
          <a:p>
            <a:r>
              <a:rPr lang="en-US" altLang="zh-CN" sz="6600" dirty="0">
                <a:ln w="76200">
                  <a:noFill/>
                </a:ln>
                <a:solidFill>
                  <a:srgbClr val="F44C63"/>
                </a:solidFill>
                <a:latin typeface="汉仪尚巍手书W" panose="00020600040101010101" pitchFamily="18" charset="-122"/>
                <a:ea typeface="汉仪尚巍手书W" panose="00020600040101010101" pitchFamily="18" charset="-122"/>
              </a:rPr>
              <a:t>PPT</a:t>
            </a:r>
            <a:r>
              <a:rPr lang="zh-CN" altLang="en-US" sz="6600" dirty="0">
                <a:ln w="76200">
                  <a:noFill/>
                </a:ln>
                <a:solidFill>
                  <a:srgbClr val="F44C63"/>
                </a:solidFill>
                <a:latin typeface="汉仪尚巍手书W" panose="00020600040101010101" pitchFamily="18" charset="-122"/>
                <a:ea typeface="汉仪尚巍手书W" panose="00020600040101010101" pitchFamily="18" charset="-122"/>
              </a:rPr>
              <a:t>模版</a:t>
            </a:r>
          </a:p>
        </p:txBody>
      </p:sp>
      <p:sp>
        <p:nvSpPr>
          <p:cNvPr id="25" name="矩形 471"/>
          <p:cNvSpPr>
            <a:spLocks noChangeArrowheads="1"/>
          </p:cNvSpPr>
          <p:nvPr/>
        </p:nvSpPr>
        <p:spPr bwMode="auto">
          <a:xfrm>
            <a:off x="6077579" y="2861102"/>
            <a:ext cx="3477999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</a:t>
            </a:r>
            <a:r>
              <a:rPr lang="en-US" altLang="zh-CN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amet</a:t>
            </a:r>
            <a:r>
              <a:rPr lang="en-US" altLang="zh-CN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consectetuer</a:t>
            </a:r>
            <a:r>
              <a:rPr lang="en-US" altLang="zh-CN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it-IT" altLang="zh-CN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 consectetuer</a:t>
            </a:r>
          </a:p>
        </p:txBody>
      </p:sp>
      <p:cxnSp>
        <p:nvCxnSpPr>
          <p:cNvPr id="26" name="直接连接符 25"/>
          <p:cNvCxnSpPr/>
          <p:nvPr/>
        </p:nvCxnSpPr>
        <p:spPr>
          <a:xfrm>
            <a:off x="6138539" y="2843904"/>
            <a:ext cx="3284512" cy="0"/>
          </a:xfrm>
          <a:prstGeom prst="line">
            <a:avLst/>
          </a:prstGeom>
          <a:ln>
            <a:solidFill>
              <a:srgbClr val="FA5C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8121" y="47023"/>
            <a:ext cx="12075758" cy="6763951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1982626" y="6659723"/>
            <a:ext cx="151253" cy="151253"/>
          </a:xfrm>
          <a:prstGeom prst="rect">
            <a:avLst/>
          </a:prstGeom>
          <a:solidFill>
            <a:srgbClr val="AA79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 dirty="0">
              <a:solidFill>
                <a:srgbClr val="2E313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1857799" y="6659722"/>
            <a:ext cx="401063" cy="1512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15DC01DB-9276-43C4-9F6A-26192206E6DF}" type="slidenum">
              <a:rPr lang="en-US" altLang="zh-CN" sz="10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fld>
            <a:endParaRPr lang="zh-CN" altLang="en-US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34301" y="114682"/>
            <a:ext cx="572921" cy="572921"/>
          </a:xfrm>
          <a:prstGeom prst="rect">
            <a:avLst/>
          </a:prstGeom>
          <a:solidFill>
            <a:srgbClr val="F44C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2</a:t>
            </a:r>
            <a:endParaRPr lang="zh-CN" altLang="en-US" sz="32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8" name="MH_Entry_1"/>
          <p:cNvSpPr/>
          <p:nvPr>
            <p:custDataLst>
              <p:tags r:id="rId1"/>
            </p:custDataLst>
          </p:nvPr>
        </p:nvSpPr>
        <p:spPr>
          <a:xfrm>
            <a:off x="634628" y="91016"/>
            <a:ext cx="2735204" cy="4986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92500"/>
          </a:bodyPr>
          <a:lstStyle/>
          <a:p>
            <a:pPr algn="ctr">
              <a:lnSpc>
                <a:spcPct val="110000"/>
              </a:lnSpc>
            </a:pPr>
            <a:r>
              <a:rPr lang="zh-CN" altLang="en-US" sz="2400" spc="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此处输入您的标题</a:t>
            </a:r>
          </a:p>
        </p:txBody>
      </p:sp>
      <p:sp>
        <p:nvSpPr>
          <p:cNvPr id="9" name="矩形 8"/>
          <p:cNvSpPr/>
          <p:nvPr/>
        </p:nvSpPr>
        <p:spPr>
          <a:xfrm>
            <a:off x="710829" y="467183"/>
            <a:ext cx="411516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9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LOREM IPSUM DOLOR SIT AMET CONSECTETUER</a:t>
            </a:r>
            <a:endParaRPr lang="zh-CN" altLang="en-US" sz="900" dirty="0">
              <a:solidFill>
                <a:schemeClr val="tx1">
                  <a:lumMod val="95000"/>
                  <a:lumOff val="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 flipH="1">
            <a:off x="634628" y="678078"/>
            <a:ext cx="3858477" cy="0"/>
          </a:xfrm>
          <a:prstGeom prst="line">
            <a:avLst/>
          </a:prstGeom>
          <a:ln>
            <a:solidFill>
              <a:srgbClr val="F44C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4238382" y="642079"/>
            <a:ext cx="252000" cy="36000"/>
          </a:xfrm>
          <a:prstGeom prst="rect">
            <a:avLst/>
          </a:prstGeom>
          <a:solidFill>
            <a:srgbClr val="F44C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grpSp>
        <p:nvGrpSpPr>
          <p:cNvPr id="12" name="组合 11"/>
          <p:cNvGrpSpPr/>
          <p:nvPr/>
        </p:nvGrpSpPr>
        <p:grpSpPr bwMode="auto">
          <a:xfrm>
            <a:off x="4271963" y="4000500"/>
            <a:ext cx="3625850" cy="1920875"/>
            <a:chOff x="4271751" y="4000546"/>
            <a:chExt cx="3625362" cy="1921598"/>
          </a:xfrm>
        </p:grpSpPr>
        <p:grpSp>
          <p:nvGrpSpPr>
            <p:cNvPr id="13" name="组合 48"/>
            <p:cNvGrpSpPr/>
            <p:nvPr/>
          </p:nvGrpSpPr>
          <p:grpSpPr bwMode="auto">
            <a:xfrm>
              <a:off x="4346273" y="4089924"/>
              <a:ext cx="3499454" cy="1832220"/>
              <a:chOff x="4346273" y="4089924"/>
              <a:chExt cx="3499454" cy="1832220"/>
            </a:xfrm>
          </p:grpSpPr>
          <p:sp>
            <p:nvSpPr>
              <p:cNvPr id="18" name="Freeform 5"/>
              <p:cNvSpPr/>
              <p:nvPr/>
            </p:nvSpPr>
            <p:spPr bwMode="auto">
              <a:xfrm>
                <a:off x="4348444" y="4089924"/>
                <a:ext cx="3497283" cy="1432779"/>
              </a:xfrm>
              <a:custGeom>
                <a:avLst/>
                <a:gdLst>
                  <a:gd name="T0" fmla="*/ 0 w 3222"/>
                  <a:gd name="T1" fmla="*/ 2147483646 h 1320"/>
                  <a:gd name="T2" fmla="*/ 2147483646 w 3222"/>
                  <a:gd name="T3" fmla="*/ 0 h 1320"/>
                  <a:gd name="T4" fmla="*/ 2147483646 w 3222"/>
                  <a:gd name="T5" fmla="*/ 2147483646 h 1320"/>
                  <a:gd name="T6" fmla="*/ 2147483646 w 3222"/>
                  <a:gd name="T7" fmla="*/ 2147483646 h 1320"/>
                  <a:gd name="T8" fmla="*/ 0 w 3222"/>
                  <a:gd name="T9" fmla="*/ 2147483646 h 13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22" h="1320">
                    <a:moveTo>
                      <a:pt x="0" y="588"/>
                    </a:moveTo>
                    <a:lnTo>
                      <a:pt x="1608" y="0"/>
                    </a:lnTo>
                    <a:lnTo>
                      <a:pt x="3222" y="588"/>
                    </a:lnTo>
                    <a:lnTo>
                      <a:pt x="1610" y="1320"/>
                    </a:lnTo>
                    <a:lnTo>
                      <a:pt x="0" y="588"/>
                    </a:lnTo>
                    <a:close/>
                  </a:path>
                </a:pathLst>
              </a:custGeom>
              <a:solidFill>
                <a:srgbClr val="D1D3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" name="Freeform 6"/>
              <p:cNvSpPr/>
              <p:nvPr/>
            </p:nvSpPr>
            <p:spPr bwMode="auto">
              <a:xfrm>
                <a:off x="4346273" y="4728161"/>
                <a:ext cx="1751898" cy="1193983"/>
              </a:xfrm>
              <a:custGeom>
                <a:avLst/>
                <a:gdLst>
                  <a:gd name="T0" fmla="*/ 2147483646 w 1614"/>
                  <a:gd name="T1" fmla="*/ 2147483646 h 1100"/>
                  <a:gd name="T2" fmla="*/ 2147483646 w 1614"/>
                  <a:gd name="T3" fmla="*/ 2147483646 h 1100"/>
                  <a:gd name="T4" fmla="*/ 0 w 1614"/>
                  <a:gd name="T5" fmla="*/ 2147483646 h 1100"/>
                  <a:gd name="T6" fmla="*/ 2147483646 w 1614"/>
                  <a:gd name="T7" fmla="*/ 0 h 1100"/>
                  <a:gd name="T8" fmla="*/ 2147483646 w 1614"/>
                  <a:gd name="T9" fmla="*/ 2147483646 h 1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14" h="1100">
                    <a:moveTo>
                      <a:pt x="1612" y="732"/>
                    </a:moveTo>
                    <a:lnTo>
                      <a:pt x="1614" y="1100"/>
                    </a:lnTo>
                    <a:lnTo>
                      <a:pt x="0" y="318"/>
                    </a:lnTo>
                    <a:lnTo>
                      <a:pt x="2" y="0"/>
                    </a:lnTo>
                    <a:lnTo>
                      <a:pt x="1612" y="732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" name="Freeform 7"/>
              <p:cNvSpPr/>
              <p:nvPr/>
            </p:nvSpPr>
            <p:spPr bwMode="auto">
              <a:xfrm>
                <a:off x="6096000" y="4728161"/>
                <a:ext cx="1749727" cy="1193983"/>
              </a:xfrm>
              <a:custGeom>
                <a:avLst/>
                <a:gdLst>
                  <a:gd name="T0" fmla="*/ 0 w 1612"/>
                  <a:gd name="T1" fmla="*/ 2147483646 h 1100"/>
                  <a:gd name="T2" fmla="*/ 0 w 1612"/>
                  <a:gd name="T3" fmla="*/ 2147483646 h 1100"/>
                  <a:gd name="T4" fmla="*/ 2147483646 w 1612"/>
                  <a:gd name="T5" fmla="*/ 2147483646 h 1100"/>
                  <a:gd name="T6" fmla="*/ 2147483646 w 1612"/>
                  <a:gd name="T7" fmla="*/ 0 h 1100"/>
                  <a:gd name="T8" fmla="*/ 0 w 1612"/>
                  <a:gd name="T9" fmla="*/ 2147483646 h 1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12" h="1100">
                    <a:moveTo>
                      <a:pt x="0" y="732"/>
                    </a:moveTo>
                    <a:lnTo>
                      <a:pt x="0" y="1100"/>
                    </a:lnTo>
                    <a:lnTo>
                      <a:pt x="1612" y="318"/>
                    </a:lnTo>
                    <a:lnTo>
                      <a:pt x="1612" y="0"/>
                    </a:lnTo>
                    <a:lnTo>
                      <a:pt x="0" y="732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cxnSp>
          <p:nvCxnSpPr>
            <p:cNvPr id="14" name="直接连接符 13"/>
            <p:cNvCxnSpPr/>
            <p:nvPr/>
          </p:nvCxnSpPr>
          <p:spPr>
            <a:xfrm>
              <a:off x="4349528" y="4121241"/>
              <a:ext cx="0" cy="600301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椭圆 14"/>
            <p:cNvSpPr/>
            <p:nvPr/>
          </p:nvSpPr>
          <p:spPr>
            <a:xfrm>
              <a:off x="4271751" y="4008487"/>
              <a:ext cx="144443" cy="144516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cxnSp>
          <p:nvCxnSpPr>
            <p:cNvPr id="16" name="直接连接符 15"/>
            <p:cNvCxnSpPr/>
            <p:nvPr/>
          </p:nvCxnSpPr>
          <p:spPr>
            <a:xfrm>
              <a:off x="7830447" y="4111713"/>
              <a:ext cx="0" cy="600301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椭圆 16"/>
            <p:cNvSpPr/>
            <p:nvPr/>
          </p:nvSpPr>
          <p:spPr>
            <a:xfrm>
              <a:off x="7752669" y="4000546"/>
              <a:ext cx="144444" cy="144517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25" name="组合 24"/>
          <p:cNvGrpSpPr/>
          <p:nvPr/>
        </p:nvGrpSpPr>
        <p:grpSpPr bwMode="auto">
          <a:xfrm>
            <a:off x="4540250" y="3325813"/>
            <a:ext cx="3086100" cy="1774825"/>
            <a:chOff x="4540674" y="3326122"/>
            <a:chExt cx="3086466" cy="1774345"/>
          </a:xfrm>
        </p:grpSpPr>
        <p:grpSp>
          <p:nvGrpSpPr>
            <p:cNvPr id="26" name="组合 61"/>
            <p:cNvGrpSpPr/>
            <p:nvPr/>
          </p:nvGrpSpPr>
          <p:grpSpPr bwMode="auto">
            <a:xfrm>
              <a:off x="4611120" y="3480993"/>
              <a:ext cx="2959991" cy="1619474"/>
              <a:chOff x="4611120" y="3480993"/>
              <a:chExt cx="2959991" cy="1619474"/>
            </a:xfrm>
          </p:grpSpPr>
          <p:sp>
            <p:nvSpPr>
              <p:cNvPr id="31" name="Freeform 8"/>
              <p:cNvSpPr/>
              <p:nvPr/>
            </p:nvSpPr>
            <p:spPr bwMode="auto">
              <a:xfrm>
                <a:off x="4611120" y="3480993"/>
                <a:ext cx="2959991" cy="1220033"/>
              </a:xfrm>
              <a:custGeom>
                <a:avLst/>
                <a:gdLst>
                  <a:gd name="T0" fmla="*/ 0 w 2727"/>
                  <a:gd name="T1" fmla="*/ 2147483646 h 1124"/>
                  <a:gd name="T2" fmla="*/ 2147483646 w 2727"/>
                  <a:gd name="T3" fmla="*/ 0 h 1124"/>
                  <a:gd name="T4" fmla="*/ 2147483646 w 2727"/>
                  <a:gd name="T5" fmla="*/ 2147483646 h 1124"/>
                  <a:gd name="T6" fmla="*/ 2147483646 w 2727"/>
                  <a:gd name="T7" fmla="*/ 2147483646 h 1124"/>
                  <a:gd name="T8" fmla="*/ 0 w 2727"/>
                  <a:gd name="T9" fmla="*/ 2147483646 h 11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27" h="1124">
                    <a:moveTo>
                      <a:pt x="0" y="502"/>
                    </a:moveTo>
                    <a:lnTo>
                      <a:pt x="1361" y="0"/>
                    </a:lnTo>
                    <a:lnTo>
                      <a:pt x="2727" y="506"/>
                    </a:lnTo>
                    <a:lnTo>
                      <a:pt x="1368" y="1124"/>
                    </a:lnTo>
                    <a:lnTo>
                      <a:pt x="0" y="502"/>
                    </a:lnTo>
                    <a:close/>
                  </a:path>
                </a:pathLst>
              </a:custGeom>
              <a:solidFill>
                <a:srgbClr val="D1D3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" name="Freeform 11"/>
              <p:cNvSpPr/>
              <p:nvPr/>
            </p:nvSpPr>
            <p:spPr bwMode="auto">
              <a:xfrm>
                <a:off x="4611120" y="4025883"/>
                <a:ext cx="1487051" cy="1074584"/>
              </a:xfrm>
              <a:custGeom>
                <a:avLst/>
                <a:gdLst>
                  <a:gd name="T0" fmla="*/ 0 w 1370"/>
                  <a:gd name="T1" fmla="*/ 2147483646 h 990"/>
                  <a:gd name="T2" fmla="*/ 2147483646 w 1370"/>
                  <a:gd name="T3" fmla="*/ 2147483646 h 990"/>
                  <a:gd name="T4" fmla="*/ 2147483646 w 1370"/>
                  <a:gd name="T5" fmla="*/ 2147483646 h 990"/>
                  <a:gd name="T6" fmla="*/ 0 w 1370"/>
                  <a:gd name="T7" fmla="*/ 0 h 990"/>
                  <a:gd name="T8" fmla="*/ 0 w 1370"/>
                  <a:gd name="T9" fmla="*/ 2147483646 h 99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70" h="990">
                    <a:moveTo>
                      <a:pt x="0" y="326"/>
                    </a:moveTo>
                    <a:lnTo>
                      <a:pt x="1370" y="990"/>
                    </a:lnTo>
                    <a:lnTo>
                      <a:pt x="1368" y="622"/>
                    </a:lnTo>
                    <a:lnTo>
                      <a:pt x="0" y="0"/>
                    </a:lnTo>
                    <a:lnTo>
                      <a:pt x="0" y="32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/>
              </a:p>
            </p:txBody>
          </p:sp>
          <p:sp>
            <p:nvSpPr>
              <p:cNvPr id="33" name="Freeform 14"/>
              <p:cNvSpPr/>
              <p:nvPr/>
            </p:nvSpPr>
            <p:spPr bwMode="auto">
              <a:xfrm>
                <a:off x="6096000" y="4030225"/>
                <a:ext cx="1475111" cy="1070242"/>
              </a:xfrm>
              <a:custGeom>
                <a:avLst/>
                <a:gdLst>
                  <a:gd name="T0" fmla="*/ 2147483646 w 1359"/>
                  <a:gd name="T1" fmla="*/ 0 h 986"/>
                  <a:gd name="T2" fmla="*/ 0 w 1359"/>
                  <a:gd name="T3" fmla="*/ 2147483646 h 986"/>
                  <a:gd name="T4" fmla="*/ 0 w 1359"/>
                  <a:gd name="T5" fmla="*/ 2147483646 h 986"/>
                  <a:gd name="T6" fmla="*/ 2147483646 w 1359"/>
                  <a:gd name="T7" fmla="*/ 2147483646 h 986"/>
                  <a:gd name="T8" fmla="*/ 2147483646 w 1359"/>
                  <a:gd name="T9" fmla="*/ 0 h 9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59" h="986">
                    <a:moveTo>
                      <a:pt x="1359" y="0"/>
                    </a:moveTo>
                    <a:lnTo>
                      <a:pt x="0" y="618"/>
                    </a:lnTo>
                    <a:lnTo>
                      <a:pt x="0" y="986"/>
                    </a:lnTo>
                    <a:lnTo>
                      <a:pt x="1359" y="327"/>
                    </a:lnTo>
                    <a:lnTo>
                      <a:pt x="135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cxnSp>
          <p:nvCxnSpPr>
            <p:cNvPr id="27" name="直接连接符 26"/>
            <p:cNvCxnSpPr/>
            <p:nvPr/>
          </p:nvCxnSpPr>
          <p:spPr>
            <a:xfrm>
              <a:off x="4618471" y="3446739"/>
              <a:ext cx="0" cy="599913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椭圆 27"/>
            <p:cNvSpPr/>
            <p:nvPr/>
          </p:nvSpPr>
          <p:spPr>
            <a:xfrm>
              <a:off x="4540674" y="3334057"/>
              <a:ext cx="144480" cy="144424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cxnSp>
          <p:nvCxnSpPr>
            <p:cNvPr id="29" name="直接连接符 28"/>
            <p:cNvCxnSpPr/>
            <p:nvPr/>
          </p:nvCxnSpPr>
          <p:spPr>
            <a:xfrm>
              <a:off x="7560457" y="3437217"/>
              <a:ext cx="0" cy="601499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椭圆 29"/>
            <p:cNvSpPr/>
            <p:nvPr/>
          </p:nvSpPr>
          <p:spPr>
            <a:xfrm>
              <a:off x="7482661" y="3326122"/>
              <a:ext cx="144479" cy="144423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34" name="组合 33"/>
          <p:cNvGrpSpPr/>
          <p:nvPr/>
        </p:nvGrpSpPr>
        <p:grpSpPr bwMode="auto">
          <a:xfrm>
            <a:off x="4827588" y="2628900"/>
            <a:ext cx="2486025" cy="1647825"/>
            <a:chOff x="4828061" y="2629586"/>
            <a:chExt cx="2485563" cy="1647033"/>
          </a:xfrm>
        </p:grpSpPr>
        <p:grpSp>
          <p:nvGrpSpPr>
            <p:cNvPr id="35" name="组合 70"/>
            <p:cNvGrpSpPr/>
            <p:nvPr/>
          </p:nvGrpSpPr>
          <p:grpSpPr bwMode="auto">
            <a:xfrm>
              <a:off x="4904188" y="2910052"/>
              <a:ext cx="2358659" cy="1366567"/>
              <a:chOff x="4904188" y="2910052"/>
              <a:chExt cx="2358659" cy="1366567"/>
            </a:xfrm>
          </p:grpSpPr>
          <p:sp>
            <p:nvSpPr>
              <p:cNvPr id="40" name="Freeform 9"/>
              <p:cNvSpPr/>
              <p:nvPr/>
            </p:nvSpPr>
            <p:spPr bwMode="auto">
              <a:xfrm>
                <a:off x="4904188" y="2910052"/>
                <a:ext cx="2358658" cy="969297"/>
              </a:xfrm>
              <a:custGeom>
                <a:avLst/>
                <a:gdLst>
                  <a:gd name="T0" fmla="*/ 0 w 2173"/>
                  <a:gd name="T1" fmla="*/ 2147483646 h 893"/>
                  <a:gd name="T2" fmla="*/ 2147483646 w 2173"/>
                  <a:gd name="T3" fmla="*/ 0 h 893"/>
                  <a:gd name="T4" fmla="*/ 2147483646 w 2173"/>
                  <a:gd name="T5" fmla="*/ 2147483646 h 893"/>
                  <a:gd name="T6" fmla="*/ 2147483646 w 2173"/>
                  <a:gd name="T7" fmla="*/ 2147483646 h 893"/>
                  <a:gd name="T8" fmla="*/ 0 w 2173"/>
                  <a:gd name="T9" fmla="*/ 2147483646 h 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73" h="893">
                    <a:moveTo>
                      <a:pt x="0" y="393"/>
                    </a:moveTo>
                    <a:lnTo>
                      <a:pt x="1091" y="0"/>
                    </a:lnTo>
                    <a:lnTo>
                      <a:pt x="2173" y="405"/>
                    </a:lnTo>
                    <a:lnTo>
                      <a:pt x="1098" y="893"/>
                    </a:lnTo>
                    <a:lnTo>
                      <a:pt x="0" y="393"/>
                    </a:lnTo>
                    <a:close/>
                  </a:path>
                </a:pathLst>
              </a:custGeom>
              <a:solidFill>
                <a:srgbClr val="D1D3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" name="Freeform 12"/>
              <p:cNvSpPr/>
              <p:nvPr/>
            </p:nvSpPr>
            <p:spPr bwMode="auto">
              <a:xfrm>
                <a:off x="4904247" y="3337271"/>
                <a:ext cx="1193578" cy="939348"/>
              </a:xfrm>
              <a:custGeom>
                <a:avLst/>
                <a:gdLst>
                  <a:gd name="T0" fmla="*/ 0 w 1100"/>
                  <a:gd name="T1" fmla="*/ 334 h 866"/>
                  <a:gd name="T2" fmla="*/ 1100 w 1100"/>
                  <a:gd name="T3" fmla="*/ 866 h 866"/>
                  <a:gd name="T4" fmla="*/ 1098 w 1100"/>
                  <a:gd name="T5" fmla="*/ 500 h 866"/>
                  <a:gd name="T6" fmla="*/ 0 w 1100"/>
                  <a:gd name="T7" fmla="*/ 0 h 866"/>
                  <a:gd name="T8" fmla="*/ 0 w 1100"/>
                  <a:gd name="T9" fmla="*/ 334 h 8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0" h="866">
                    <a:moveTo>
                      <a:pt x="0" y="334"/>
                    </a:moveTo>
                    <a:lnTo>
                      <a:pt x="1100" y="866"/>
                    </a:lnTo>
                    <a:lnTo>
                      <a:pt x="1098" y="500"/>
                    </a:lnTo>
                    <a:lnTo>
                      <a:pt x="0" y="0"/>
                    </a:lnTo>
                    <a:lnTo>
                      <a:pt x="0" y="334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42" name="Freeform 15"/>
              <p:cNvSpPr/>
              <p:nvPr/>
            </p:nvSpPr>
            <p:spPr bwMode="auto">
              <a:xfrm>
                <a:off x="6096238" y="3348378"/>
                <a:ext cx="1166596" cy="928241"/>
              </a:xfrm>
              <a:custGeom>
                <a:avLst/>
                <a:gdLst>
                  <a:gd name="T0" fmla="*/ 1075 w 1075"/>
                  <a:gd name="T1" fmla="*/ 0 h 856"/>
                  <a:gd name="T2" fmla="*/ 0 w 1075"/>
                  <a:gd name="T3" fmla="*/ 490 h 856"/>
                  <a:gd name="T4" fmla="*/ 0 w 1075"/>
                  <a:gd name="T5" fmla="*/ 856 h 856"/>
                  <a:gd name="T6" fmla="*/ 1075 w 1075"/>
                  <a:gd name="T7" fmla="*/ 336 h 856"/>
                  <a:gd name="T8" fmla="*/ 1075 w 1075"/>
                  <a:gd name="T9" fmla="*/ 0 h 8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75" h="856">
                    <a:moveTo>
                      <a:pt x="1075" y="0"/>
                    </a:moveTo>
                    <a:lnTo>
                      <a:pt x="0" y="490"/>
                    </a:lnTo>
                    <a:lnTo>
                      <a:pt x="0" y="856"/>
                    </a:lnTo>
                    <a:lnTo>
                      <a:pt x="1075" y="336"/>
                    </a:lnTo>
                    <a:lnTo>
                      <a:pt x="107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</p:grpSp>
        <p:cxnSp>
          <p:nvCxnSpPr>
            <p:cNvPr id="36" name="直接连接符 35"/>
            <p:cNvCxnSpPr/>
            <p:nvPr/>
          </p:nvCxnSpPr>
          <p:spPr>
            <a:xfrm>
              <a:off x="4905834" y="2750178"/>
              <a:ext cx="0" cy="599787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椭圆 36"/>
            <p:cNvSpPr/>
            <p:nvPr/>
          </p:nvSpPr>
          <p:spPr>
            <a:xfrm>
              <a:off x="4828061" y="2637520"/>
              <a:ext cx="144435" cy="144393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cxnSp>
          <p:nvCxnSpPr>
            <p:cNvPr id="38" name="直接连接符 37"/>
            <p:cNvCxnSpPr/>
            <p:nvPr/>
          </p:nvCxnSpPr>
          <p:spPr>
            <a:xfrm>
              <a:off x="7246961" y="2740658"/>
              <a:ext cx="0" cy="601374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椭圆 38"/>
            <p:cNvSpPr/>
            <p:nvPr/>
          </p:nvSpPr>
          <p:spPr>
            <a:xfrm>
              <a:off x="7169188" y="2629586"/>
              <a:ext cx="144436" cy="144394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47" name="组合 46"/>
          <p:cNvGrpSpPr/>
          <p:nvPr/>
        </p:nvGrpSpPr>
        <p:grpSpPr bwMode="auto">
          <a:xfrm>
            <a:off x="5149850" y="1949450"/>
            <a:ext cx="1876425" cy="1506538"/>
            <a:chOff x="5150214" y="1949439"/>
            <a:chExt cx="1876022" cy="1506588"/>
          </a:xfrm>
        </p:grpSpPr>
        <p:grpSp>
          <p:nvGrpSpPr>
            <p:cNvPr id="48" name="组合 83"/>
            <p:cNvGrpSpPr/>
            <p:nvPr/>
          </p:nvGrpSpPr>
          <p:grpSpPr bwMode="auto">
            <a:xfrm>
              <a:off x="5227649" y="2348880"/>
              <a:ext cx="1739959" cy="1107147"/>
              <a:chOff x="5227649" y="2348880"/>
              <a:chExt cx="1739959" cy="1107147"/>
            </a:xfrm>
          </p:grpSpPr>
          <p:sp>
            <p:nvSpPr>
              <p:cNvPr id="53" name="Freeform 10"/>
              <p:cNvSpPr/>
              <p:nvPr/>
            </p:nvSpPr>
            <p:spPr bwMode="auto">
              <a:xfrm>
                <a:off x="5227649" y="2348880"/>
                <a:ext cx="1739958" cy="707706"/>
              </a:xfrm>
              <a:custGeom>
                <a:avLst/>
                <a:gdLst>
                  <a:gd name="T0" fmla="*/ 0 w 1603"/>
                  <a:gd name="T1" fmla="*/ 2147483646 h 652"/>
                  <a:gd name="T2" fmla="*/ 2147483646 w 1603"/>
                  <a:gd name="T3" fmla="*/ 0 h 652"/>
                  <a:gd name="T4" fmla="*/ 2147483646 w 1603"/>
                  <a:gd name="T5" fmla="*/ 2147483646 h 652"/>
                  <a:gd name="T6" fmla="*/ 2147483646 w 1603"/>
                  <a:gd name="T7" fmla="*/ 2147483646 h 652"/>
                  <a:gd name="T8" fmla="*/ 0 w 1603"/>
                  <a:gd name="T9" fmla="*/ 2147483646 h 6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03" h="652">
                    <a:moveTo>
                      <a:pt x="0" y="288"/>
                    </a:moveTo>
                    <a:lnTo>
                      <a:pt x="809" y="0"/>
                    </a:lnTo>
                    <a:lnTo>
                      <a:pt x="1603" y="288"/>
                    </a:lnTo>
                    <a:lnTo>
                      <a:pt x="800" y="652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D1D3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" name="Freeform 13"/>
              <p:cNvSpPr/>
              <p:nvPr/>
            </p:nvSpPr>
            <p:spPr bwMode="auto">
              <a:xfrm>
                <a:off x="5227649" y="2661486"/>
                <a:ext cx="870522" cy="794541"/>
              </a:xfrm>
              <a:custGeom>
                <a:avLst/>
                <a:gdLst>
                  <a:gd name="T0" fmla="*/ 0 w 802"/>
                  <a:gd name="T1" fmla="*/ 2147483646 h 732"/>
                  <a:gd name="T2" fmla="*/ 2147483646 w 802"/>
                  <a:gd name="T3" fmla="*/ 2147483646 h 732"/>
                  <a:gd name="T4" fmla="*/ 2147483646 w 802"/>
                  <a:gd name="T5" fmla="*/ 2147483646 h 732"/>
                  <a:gd name="T6" fmla="*/ 0 w 802"/>
                  <a:gd name="T7" fmla="*/ 0 h 732"/>
                  <a:gd name="T8" fmla="*/ 0 w 802"/>
                  <a:gd name="T9" fmla="*/ 2147483646 h 7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02" h="732">
                    <a:moveTo>
                      <a:pt x="0" y="343"/>
                    </a:moveTo>
                    <a:lnTo>
                      <a:pt x="802" y="732"/>
                    </a:lnTo>
                    <a:lnTo>
                      <a:pt x="800" y="364"/>
                    </a:lnTo>
                    <a:lnTo>
                      <a:pt x="0" y="0"/>
                    </a:lnTo>
                    <a:lnTo>
                      <a:pt x="0" y="343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" name="Freeform 16"/>
              <p:cNvSpPr/>
              <p:nvPr/>
            </p:nvSpPr>
            <p:spPr bwMode="auto">
              <a:xfrm>
                <a:off x="6096000" y="2661486"/>
                <a:ext cx="871608" cy="794541"/>
              </a:xfrm>
              <a:custGeom>
                <a:avLst/>
                <a:gdLst>
                  <a:gd name="T0" fmla="*/ 2147483646 w 803"/>
                  <a:gd name="T1" fmla="*/ 0 h 732"/>
                  <a:gd name="T2" fmla="*/ 0 w 803"/>
                  <a:gd name="T3" fmla="*/ 2147483646 h 732"/>
                  <a:gd name="T4" fmla="*/ 0 w 803"/>
                  <a:gd name="T5" fmla="*/ 2147483646 h 732"/>
                  <a:gd name="T6" fmla="*/ 2147483646 w 803"/>
                  <a:gd name="T7" fmla="*/ 2147483646 h 732"/>
                  <a:gd name="T8" fmla="*/ 2147483646 w 803"/>
                  <a:gd name="T9" fmla="*/ 0 h 7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03" h="732">
                    <a:moveTo>
                      <a:pt x="803" y="0"/>
                    </a:moveTo>
                    <a:lnTo>
                      <a:pt x="0" y="364"/>
                    </a:lnTo>
                    <a:lnTo>
                      <a:pt x="0" y="732"/>
                    </a:lnTo>
                    <a:lnTo>
                      <a:pt x="803" y="343"/>
                    </a:lnTo>
                    <a:lnTo>
                      <a:pt x="803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cxnSp>
          <p:nvCxnSpPr>
            <p:cNvPr id="49" name="直接连接符 48"/>
            <p:cNvCxnSpPr>
              <a:endCxn id="54" idx="3"/>
            </p:cNvCxnSpPr>
            <p:nvPr/>
          </p:nvCxnSpPr>
          <p:spPr>
            <a:xfrm>
              <a:off x="5227985" y="2060568"/>
              <a:ext cx="0" cy="601683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椭圆 49"/>
            <p:cNvSpPr/>
            <p:nvPr/>
          </p:nvSpPr>
          <p:spPr>
            <a:xfrm>
              <a:off x="5150214" y="1949439"/>
              <a:ext cx="144432" cy="144468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cxnSp>
          <p:nvCxnSpPr>
            <p:cNvPr id="51" name="直接连接符 50"/>
            <p:cNvCxnSpPr/>
            <p:nvPr/>
          </p:nvCxnSpPr>
          <p:spPr>
            <a:xfrm>
              <a:off x="6959575" y="2060568"/>
              <a:ext cx="0" cy="601683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椭圆 51"/>
            <p:cNvSpPr/>
            <p:nvPr/>
          </p:nvSpPr>
          <p:spPr>
            <a:xfrm>
              <a:off x="6881805" y="1949439"/>
              <a:ext cx="144431" cy="144468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2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decel="4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3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8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30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8121" y="47023"/>
            <a:ext cx="12075758" cy="6763951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1982626" y="6659723"/>
            <a:ext cx="151253" cy="151253"/>
          </a:xfrm>
          <a:prstGeom prst="rect">
            <a:avLst/>
          </a:prstGeom>
          <a:solidFill>
            <a:srgbClr val="AA79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 dirty="0">
              <a:solidFill>
                <a:srgbClr val="2E313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1857799" y="6659722"/>
            <a:ext cx="401063" cy="1512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15DC01DB-9276-43C4-9F6A-26192206E6DF}" type="slidenum">
              <a:rPr lang="en-US" altLang="zh-CN" sz="10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</a:t>
            </a:fld>
            <a:endParaRPr lang="zh-CN" altLang="en-US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34301" y="114682"/>
            <a:ext cx="572921" cy="572921"/>
          </a:xfrm>
          <a:prstGeom prst="rect">
            <a:avLst/>
          </a:prstGeom>
          <a:solidFill>
            <a:srgbClr val="F44C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2</a:t>
            </a:r>
            <a:endParaRPr lang="zh-CN" altLang="en-US" sz="32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8" name="MH_Entry_1"/>
          <p:cNvSpPr/>
          <p:nvPr>
            <p:custDataLst>
              <p:tags r:id="rId1"/>
            </p:custDataLst>
          </p:nvPr>
        </p:nvSpPr>
        <p:spPr>
          <a:xfrm>
            <a:off x="634628" y="91016"/>
            <a:ext cx="2735204" cy="4986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92500"/>
          </a:bodyPr>
          <a:lstStyle/>
          <a:p>
            <a:pPr algn="ctr">
              <a:lnSpc>
                <a:spcPct val="110000"/>
              </a:lnSpc>
            </a:pPr>
            <a:r>
              <a:rPr lang="zh-CN" altLang="en-US" sz="2400" spc="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此处输入您的标题</a:t>
            </a:r>
          </a:p>
        </p:txBody>
      </p:sp>
      <p:sp>
        <p:nvSpPr>
          <p:cNvPr id="9" name="矩形 8"/>
          <p:cNvSpPr/>
          <p:nvPr/>
        </p:nvSpPr>
        <p:spPr>
          <a:xfrm>
            <a:off x="710829" y="467183"/>
            <a:ext cx="411516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9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LOREM IPSUM DOLOR SIT AMET CONSECTETUER</a:t>
            </a:r>
            <a:endParaRPr lang="zh-CN" altLang="en-US" sz="900" dirty="0">
              <a:solidFill>
                <a:schemeClr val="tx1">
                  <a:lumMod val="95000"/>
                  <a:lumOff val="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 flipH="1">
            <a:off x="634628" y="678078"/>
            <a:ext cx="3858477" cy="0"/>
          </a:xfrm>
          <a:prstGeom prst="line">
            <a:avLst/>
          </a:prstGeom>
          <a:ln>
            <a:solidFill>
              <a:srgbClr val="F44C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4238382" y="642079"/>
            <a:ext cx="252000" cy="36000"/>
          </a:xfrm>
          <a:prstGeom prst="rect">
            <a:avLst/>
          </a:prstGeom>
          <a:solidFill>
            <a:srgbClr val="F44C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0" y="1090895"/>
            <a:ext cx="5722938" cy="1584325"/>
            <a:chOff x="0" y="908050"/>
            <a:chExt cx="5722938" cy="1584325"/>
          </a:xfrm>
        </p:grpSpPr>
        <p:sp>
          <p:nvSpPr>
            <p:cNvPr id="13" name="Rectangle 21"/>
            <p:cNvSpPr>
              <a:spLocks noChangeArrowheads="1"/>
            </p:cNvSpPr>
            <p:nvPr/>
          </p:nvSpPr>
          <p:spPr bwMode="auto">
            <a:xfrm>
              <a:off x="4445000" y="1700213"/>
              <a:ext cx="0" cy="1587"/>
            </a:xfrm>
            <a:prstGeom prst="rect">
              <a:avLst/>
            </a:prstGeom>
            <a:solidFill>
              <a:srgbClr val="F9B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zh-CN" altLang="en-US" sz="1100"/>
            </a:p>
          </p:txBody>
        </p:sp>
        <p:sp>
          <p:nvSpPr>
            <p:cNvPr id="14" name="Freeform 22"/>
            <p:cNvSpPr/>
            <p:nvPr/>
          </p:nvSpPr>
          <p:spPr bwMode="auto">
            <a:xfrm>
              <a:off x="4478338" y="908050"/>
              <a:ext cx="1244600" cy="1584325"/>
            </a:xfrm>
            <a:custGeom>
              <a:avLst/>
              <a:gdLst>
                <a:gd name="T0" fmla="*/ 1245380 w 598"/>
                <a:gd name="T1" fmla="*/ 785543 h 760"/>
                <a:gd name="T2" fmla="*/ 1237050 w 598"/>
                <a:gd name="T3" fmla="*/ 779292 h 760"/>
                <a:gd name="T4" fmla="*/ 1234967 w 598"/>
                <a:gd name="T5" fmla="*/ 779292 h 760"/>
                <a:gd name="T6" fmla="*/ 1224554 w 598"/>
                <a:gd name="T7" fmla="*/ 773041 h 760"/>
                <a:gd name="T8" fmla="*/ 1218307 w 598"/>
                <a:gd name="T9" fmla="*/ 775125 h 760"/>
                <a:gd name="T10" fmla="*/ 1212059 w 598"/>
                <a:gd name="T11" fmla="*/ 768874 h 760"/>
                <a:gd name="T12" fmla="*/ 1232885 w 598"/>
                <a:gd name="T13" fmla="*/ 666774 h 760"/>
                <a:gd name="T14" fmla="*/ 1184985 w 598"/>
                <a:gd name="T15" fmla="*/ 641770 h 760"/>
                <a:gd name="T16" fmla="*/ 1178738 w 598"/>
                <a:gd name="T17" fmla="*/ 750121 h 760"/>
                <a:gd name="T18" fmla="*/ 1168325 w 598"/>
                <a:gd name="T19" fmla="*/ 752204 h 760"/>
                <a:gd name="T20" fmla="*/ 1139169 w 598"/>
                <a:gd name="T21" fmla="*/ 689694 h 760"/>
                <a:gd name="T22" fmla="*/ 928829 w 598"/>
                <a:gd name="T23" fmla="*/ 691778 h 760"/>
                <a:gd name="T24" fmla="*/ 926746 w 598"/>
                <a:gd name="T25" fmla="*/ 677192 h 760"/>
                <a:gd name="T26" fmla="*/ 947572 w 598"/>
                <a:gd name="T27" fmla="*/ 658439 h 760"/>
                <a:gd name="T28" fmla="*/ 978810 w 598"/>
                <a:gd name="T29" fmla="*/ 658439 h 760"/>
                <a:gd name="T30" fmla="*/ 1024627 w 598"/>
                <a:gd name="T31" fmla="*/ 633435 h 760"/>
                <a:gd name="T32" fmla="*/ 972563 w 598"/>
                <a:gd name="T33" fmla="*/ 616766 h 760"/>
                <a:gd name="T34" fmla="*/ 924663 w 598"/>
                <a:gd name="T35" fmla="*/ 620933 h 760"/>
                <a:gd name="T36" fmla="*/ 891342 w 598"/>
                <a:gd name="T37" fmla="*/ 16669 h 760"/>
                <a:gd name="T38" fmla="*/ 722654 w 598"/>
                <a:gd name="T39" fmla="*/ 8335 h 760"/>
                <a:gd name="T40" fmla="*/ 691415 w 598"/>
                <a:gd name="T41" fmla="*/ 97932 h 760"/>
                <a:gd name="T42" fmla="*/ 712241 w 598"/>
                <a:gd name="T43" fmla="*/ 97932 h 760"/>
                <a:gd name="T44" fmla="*/ 701828 w 598"/>
                <a:gd name="T45" fmla="*/ 200032 h 760"/>
                <a:gd name="T46" fmla="*/ 674754 w 598"/>
                <a:gd name="T47" fmla="*/ 218785 h 760"/>
                <a:gd name="T48" fmla="*/ 597699 w 598"/>
                <a:gd name="T49" fmla="*/ 710531 h 760"/>
                <a:gd name="T50" fmla="*/ 443589 w 598"/>
                <a:gd name="T51" fmla="*/ 731368 h 760"/>
                <a:gd name="T52" fmla="*/ 177019 w 598"/>
                <a:gd name="T53" fmla="*/ 766790 h 760"/>
                <a:gd name="T54" fmla="*/ 133285 w 598"/>
                <a:gd name="T55" fmla="*/ 502164 h 760"/>
                <a:gd name="T56" fmla="*/ 18743 w 598"/>
                <a:gd name="T57" fmla="*/ 502164 h 760"/>
                <a:gd name="T58" fmla="*/ 0 w 598"/>
                <a:gd name="T59" fmla="*/ 783459 h 760"/>
                <a:gd name="T60" fmla="*/ 8330 w 598"/>
                <a:gd name="T61" fmla="*/ 785543 h 760"/>
                <a:gd name="T62" fmla="*/ 8330 w 598"/>
                <a:gd name="T63" fmla="*/ 795961 h 760"/>
                <a:gd name="T64" fmla="*/ 0 w 598"/>
                <a:gd name="T65" fmla="*/ 800129 h 760"/>
                <a:gd name="T66" fmla="*/ 18743 w 598"/>
                <a:gd name="T67" fmla="*/ 1079340 h 760"/>
                <a:gd name="T68" fmla="*/ 133285 w 598"/>
                <a:gd name="T69" fmla="*/ 1079340 h 760"/>
                <a:gd name="T70" fmla="*/ 177019 w 598"/>
                <a:gd name="T71" fmla="*/ 814714 h 760"/>
                <a:gd name="T72" fmla="*/ 443589 w 598"/>
                <a:gd name="T73" fmla="*/ 850137 h 760"/>
                <a:gd name="T74" fmla="*/ 597699 w 598"/>
                <a:gd name="T75" fmla="*/ 870973 h 760"/>
                <a:gd name="T76" fmla="*/ 674754 w 598"/>
                <a:gd name="T77" fmla="*/ 1362719 h 760"/>
                <a:gd name="T78" fmla="*/ 701828 w 598"/>
                <a:gd name="T79" fmla="*/ 1381472 h 760"/>
                <a:gd name="T80" fmla="*/ 712241 w 598"/>
                <a:gd name="T81" fmla="*/ 1483572 h 760"/>
                <a:gd name="T82" fmla="*/ 691415 w 598"/>
                <a:gd name="T83" fmla="*/ 1483572 h 760"/>
                <a:gd name="T84" fmla="*/ 722654 w 598"/>
                <a:gd name="T85" fmla="*/ 1573170 h 760"/>
                <a:gd name="T86" fmla="*/ 891342 w 598"/>
                <a:gd name="T87" fmla="*/ 1566919 h 760"/>
                <a:gd name="T88" fmla="*/ 924663 w 598"/>
                <a:gd name="T89" fmla="*/ 960571 h 760"/>
                <a:gd name="T90" fmla="*/ 972563 w 598"/>
                <a:gd name="T91" fmla="*/ 964738 h 760"/>
                <a:gd name="T92" fmla="*/ 1024627 w 598"/>
                <a:gd name="T93" fmla="*/ 948069 h 760"/>
                <a:gd name="T94" fmla="*/ 978810 w 598"/>
                <a:gd name="T95" fmla="*/ 923065 h 760"/>
                <a:gd name="T96" fmla="*/ 947572 w 598"/>
                <a:gd name="T97" fmla="*/ 923065 h 760"/>
                <a:gd name="T98" fmla="*/ 926746 w 598"/>
                <a:gd name="T99" fmla="*/ 904312 h 760"/>
                <a:gd name="T100" fmla="*/ 928829 w 598"/>
                <a:gd name="T101" fmla="*/ 889726 h 760"/>
                <a:gd name="T102" fmla="*/ 1139169 w 598"/>
                <a:gd name="T103" fmla="*/ 893894 h 760"/>
                <a:gd name="T104" fmla="*/ 1168325 w 598"/>
                <a:gd name="T105" fmla="*/ 829300 h 760"/>
                <a:gd name="T106" fmla="*/ 1178738 w 598"/>
                <a:gd name="T107" fmla="*/ 833467 h 760"/>
                <a:gd name="T108" fmla="*/ 1184985 w 598"/>
                <a:gd name="T109" fmla="*/ 941818 h 760"/>
                <a:gd name="T110" fmla="*/ 1232885 w 598"/>
                <a:gd name="T111" fmla="*/ 914730 h 760"/>
                <a:gd name="T112" fmla="*/ 1212059 w 598"/>
                <a:gd name="T113" fmla="*/ 812631 h 760"/>
                <a:gd name="T114" fmla="*/ 1218307 w 598"/>
                <a:gd name="T115" fmla="*/ 806380 h 760"/>
                <a:gd name="T116" fmla="*/ 1224554 w 598"/>
                <a:gd name="T117" fmla="*/ 808463 h 760"/>
                <a:gd name="T118" fmla="*/ 1234967 w 598"/>
                <a:gd name="T119" fmla="*/ 802212 h 760"/>
                <a:gd name="T120" fmla="*/ 1237050 w 598"/>
                <a:gd name="T121" fmla="*/ 802212 h 760"/>
                <a:gd name="T122" fmla="*/ 1245380 w 598"/>
                <a:gd name="T123" fmla="*/ 795961 h 760"/>
                <a:gd name="T124" fmla="*/ 1245380 w 598"/>
                <a:gd name="T125" fmla="*/ 785543 h 76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598" h="760">
                  <a:moveTo>
                    <a:pt x="598" y="377"/>
                  </a:moveTo>
                  <a:cubicBezTo>
                    <a:pt x="598" y="375"/>
                    <a:pt x="596" y="374"/>
                    <a:pt x="594" y="374"/>
                  </a:cubicBezTo>
                  <a:cubicBezTo>
                    <a:pt x="594" y="374"/>
                    <a:pt x="593" y="374"/>
                    <a:pt x="593" y="374"/>
                  </a:cubicBezTo>
                  <a:cubicBezTo>
                    <a:pt x="592" y="372"/>
                    <a:pt x="590" y="371"/>
                    <a:pt x="588" y="371"/>
                  </a:cubicBezTo>
                  <a:cubicBezTo>
                    <a:pt x="587" y="371"/>
                    <a:pt x="586" y="372"/>
                    <a:pt x="585" y="372"/>
                  </a:cubicBezTo>
                  <a:cubicBezTo>
                    <a:pt x="584" y="371"/>
                    <a:pt x="583" y="370"/>
                    <a:pt x="582" y="369"/>
                  </a:cubicBezTo>
                  <a:cubicBezTo>
                    <a:pt x="588" y="356"/>
                    <a:pt x="598" y="329"/>
                    <a:pt x="592" y="320"/>
                  </a:cubicBezTo>
                  <a:cubicBezTo>
                    <a:pt x="584" y="307"/>
                    <a:pt x="579" y="301"/>
                    <a:pt x="569" y="308"/>
                  </a:cubicBezTo>
                  <a:cubicBezTo>
                    <a:pt x="563" y="312"/>
                    <a:pt x="564" y="341"/>
                    <a:pt x="566" y="360"/>
                  </a:cubicBezTo>
                  <a:cubicBezTo>
                    <a:pt x="564" y="360"/>
                    <a:pt x="563" y="360"/>
                    <a:pt x="561" y="361"/>
                  </a:cubicBezTo>
                  <a:cubicBezTo>
                    <a:pt x="562" y="347"/>
                    <a:pt x="559" y="330"/>
                    <a:pt x="547" y="331"/>
                  </a:cubicBezTo>
                  <a:cubicBezTo>
                    <a:pt x="526" y="331"/>
                    <a:pt x="446" y="332"/>
                    <a:pt x="446" y="332"/>
                  </a:cubicBezTo>
                  <a:cubicBezTo>
                    <a:pt x="446" y="332"/>
                    <a:pt x="446" y="330"/>
                    <a:pt x="445" y="325"/>
                  </a:cubicBezTo>
                  <a:cubicBezTo>
                    <a:pt x="455" y="316"/>
                    <a:pt x="455" y="316"/>
                    <a:pt x="455" y="316"/>
                  </a:cubicBezTo>
                  <a:cubicBezTo>
                    <a:pt x="455" y="316"/>
                    <a:pt x="462" y="316"/>
                    <a:pt x="470" y="316"/>
                  </a:cubicBezTo>
                  <a:cubicBezTo>
                    <a:pt x="479" y="316"/>
                    <a:pt x="492" y="311"/>
                    <a:pt x="492" y="304"/>
                  </a:cubicBezTo>
                  <a:cubicBezTo>
                    <a:pt x="492" y="297"/>
                    <a:pt x="481" y="296"/>
                    <a:pt x="467" y="296"/>
                  </a:cubicBezTo>
                  <a:cubicBezTo>
                    <a:pt x="460" y="296"/>
                    <a:pt x="451" y="297"/>
                    <a:pt x="444" y="298"/>
                  </a:cubicBezTo>
                  <a:cubicBezTo>
                    <a:pt x="441" y="216"/>
                    <a:pt x="431" y="13"/>
                    <a:pt x="428" y="8"/>
                  </a:cubicBezTo>
                  <a:cubicBezTo>
                    <a:pt x="423" y="0"/>
                    <a:pt x="355" y="0"/>
                    <a:pt x="347" y="4"/>
                  </a:cubicBezTo>
                  <a:cubicBezTo>
                    <a:pt x="339" y="8"/>
                    <a:pt x="332" y="47"/>
                    <a:pt x="332" y="47"/>
                  </a:cubicBezTo>
                  <a:cubicBezTo>
                    <a:pt x="342" y="47"/>
                    <a:pt x="342" y="47"/>
                    <a:pt x="342" y="47"/>
                  </a:cubicBezTo>
                  <a:cubicBezTo>
                    <a:pt x="337" y="96"/>
                    <a:pt x="337" y="96"/>
                    <a:pt x="337" y="96"/>
                  </a:cubicBezTo>
                  <a:cubicBezTo>
                    <a:pt x="324" y="105"/>
                    <a:pt x="324" y="105"/>
                    <a:pt x="324" y="105"/>
                  </a:cubicBezTo>
                  <a:cubicBezTo>
                    <a:pt x="287" y="341"/>
                    <a:pt x="287" y="341"/>
                    <a:pt x="287" y="341"/>
                  </a:cubicBezTo>
                  <a:cubicBezTo>
                    <a:pt x="287" y="341"/>
                    <a:pt x="258" y="344"/>
                    <a:pt x="213" y="351"/>
                  </a:cubicBezTo>
                  <a:cubicBezTo>
                    <a:pt x="191" y="355"/>
                    <a:pt x="136" y="362"/>
                    <a:pt x="85" y="368"/>
                  </a:cubicBezTo>
                  <a:cubicBezTo>
                    <a:pt x="64" y="241"/>
                    <a:pt x="64" y="241"/>
                    <a:pt x="64" y="241"/>
                  </a:cubicBezTo>
                  <a:cubicBezTo>
                    <a:pt x="9" y="241"/>
                    <a:pt x="9" y="241"/>
                    <a:pt x="9" y="241"/>
                  </a:cubicBezTo>
                  <a:cubicBezTo>
                    <a:pt x="0" y="376"/>
                    <a:pt x="0" y="376"/>
                    <a:pt x="0" y="376"/>
                  </a:cubicBezTo>
                  <a:cubicBezTo>
                    <a:pt x="4" y="377"/>
                    <a:pt x="4" y="377"/>
                    <a:pt x="4" y="377"/>
                  </a:cubicBezTo>
                  <a:cubicBezTo>
                    <a:pt x="4" y="382"/>
                    <a:pt x="4" y="382"/>
                    <a:pt x="4" y="382"/>
                  </a:cubicBezTo>
                  <a:cubicBezTo>
                    <a:pt x="0" y="384"/>
                    <a:pt x="0" y="384"/>
                    <a:pt x="0" y="384"/>
                  </a:cubicBezTo>
                  <a:cubicBezTo>
                    <a:pt x="9" y="518"/>
                    <a:pt x="9" y="518"/>
                    <a:pt x="9" y="518"/>
                  </a:cubicBezTo>
                  <a:cubicBezTo>
                    <a:pt x="64" y="518"/>
                    <a:pt x="64" y="518"/>
                    <a:pt x="64" y="518"/>
                  </a:cubicBezTo>
                  <a:cubicBezTo>
                    <a:pt x="85" y="391"/>
                    <a:pt x="85" y="391"/>
                    <a:pt x="85" y="391"/>
                  </a:cubicBezTo>
                  <a:cubicBezTo>
                    <a:pt x="136" y="397"/>
                    <a:pt x="191" y="404"/>
                    <a:pt x="213" y="408"/>
                  </a:cubicBezTo>
                  <a:cubicBezTo>
                    <a:pt x="258" y="416"/>
                    <a:pt x="287" y="418"/>
                    <a:pt x="287" y="418"/>
                  </a:cubicBezTo>
                  <a:cubicBezTo>
                    <a:pt x="324" y="654"/>
                    <a:pt x="324" y="654"/>
                    <a:pt x="324" y="654"/>
                  </a:cubicBezTo>
                  <a:cubicBezTo>
                    <a:pt x="337" y="663"/>
                    <a:pt x="337" y="663"/>
                    <a:pt x="337" y="663"/>
                  </a:cubicBezTo>
                  <a:cubicBezTo>
                    <a:pt x="342" y="712"/>
                    <a:pt x="342" y="712"/>
                    <a:pt x="342" y="712"/>
                  </a:cubicBezTo>
                  <a:cubicBezTo>
                    <a:pt x="332" y="712"/>
                    <a:pt x="332" y="712"/>
                    <a:pt x="332" y="712"/>
                  </a:cubicBezTo>
                  <a:cubicBezTo>
                    <a:pt x="332" y="712"/>
                    <a:pt x="339" y="751"/>
                    <a:pt x="347" y="755"/>
                  </a:cubicBezTo>
                  <a:cubicBezTo>
                    <a:pt x="355" y="760"/>
                    <a:pt x="423" y="759"/>
                    <a:pt x="428" y="752"/>
                  </a:cubicBezTo>
                  <a:cubicBezTo>
                    <a:pt x="431" y="746"/>
                    <a:pt x="441" y="543"/>
                    <a:pt x="444" y="461"/>
                  </a:cubicBezTo>
                  <a:cubicBezTo>
                    <a:pt x="451" y="462"/>
                    <a:pt x="460" y="463"/>
                    <a:pt x="467" y="463"/>
                  </a:cubicBezTo>
                  <a:cubicBezTo>
                    <a:pt x="481" y="463"/>
                    <a:pt x="492" y="463"/>
                    <a:pt x="492" y="455"/>
                  </a:cubicBezTo>
                  <a:cubicBezTo>
                    <a:pt x="492" y="448"/>
                    <a:pt x="479" y="443"/>
                    <a:pt x="470" y="443"/>
                  </a:cubicBezTo>
                  <a:cubicBezTo>
                    <a:pt x="462" y="443"/>
                    <a:pt x="455" y="443"/>
                    <a:pt x="455" y="443"/>
                  </a:cubicBezTo>
                  <a:cubicBezTo>
                    <a:pt x="445" y="434"/>
                    <a:pt x="445" y="434"/>
                    <a:pt x="445" y="434"/>
                  </a:cubicBezTo>
                  <a:cubicBezTo>
                    <a:pt x="446" y="430"/>
                    <a:pt x="446" y="427"/>
                    <a:pt x="446" y="427"/>
                  </a:cubicBezTo>
                  <a:cubicBezTo>
                    <a:pt x="446" y="427"/>
                    <a:pt x="526" y="428"/>
                    <a:pt x="547" y="429"/>
                  </a:cubicBezTo>
                  <a:cubicBezTo>
                    <a:pt x="559" y="429"/>
                    <a:pt x="562" y="412"/>
                    <a:pt x="561" y="398"/>
                  </a:cubicBezTo>
                  <a:cubicBezTo>
                    <a:pt x="563" y="399"/>
                    <a:pt x="564" y="399"/>
                    <a:pt x="566" y="400"/>
                  </a:cubicBezTo>
                  <a:cubicBezTo>
                    <a:pt x="564" y="418"/>
                    <a:pt x="563" y="447"/>
                    <a:pt x="569" y="452"/>
                  </a:cubicBezTo>
                  <a:cubicBezTo>
                    <a:pt x="579" y="458"/>
                    <a:pt x="584" y="452"/>
                    <a:pt x="592" y="439"/>
                  </a:cubicBezTo>
                  <a:cubicBezTo>
                    <a:pt x="598" y="430"/>
                    <a:pt x="588" y="404"/>
                    <a:pt x="582" y="390"/>
                  </a:cubicBezTo>
                  <a:cubicBezTo>
                    <a:pt x="583" y="390"/>
                    <a:pt x="584" y="388"/>
                    <a:pt x="585" y="387"/>
                  </a:cubicBezTo>
                  <a:cubicBezTo>
                    <a:pt x="586" y="388"/>
                    <a:pt x="587" y="388"/>
                    <a:pt x="588" y="388"/>
                  </a:cubicBezTo>
                  <a:cubicBezTo>
                    <a:pt x="590" y="388"/>
                    <a:pt x="592" y="387"/>
                    <a:pt x="593" y="385"/>
                  </a:cubicBezTo>
                  <a:cubicBezTo>
                    <a:pt x="593" y="385"/>
                    <a:pt x="594" y="385"/>
                    <a:pt x="594" y="385"/>
                  </a:cubicBezTo>
                  <a:cubicBezTo>
                    <a:pt x="596" y="385"/>
                    <a:pt x="598" y="384"/>
                    <a:pt x="598" y="382"/>
                  </a:cubicBezTo>
                  <a:lnTo>
                    <a:pt x="598" y="37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" name="Freeform 23"/>
            <p:cNvSpPr/>
            <p:nvPr/>
          </p:nvSpPr>
          <p:spPr bwMode="auto">
            <a:xfrm>
              <a:off x="0" y="1127125"/>
              <a:ext cx="4608513" cy="1092200"/>
            </a:xfrm>
            <a:custGeom>
              <a:avLst/>
              <a:gdLst>
                <a:gd name="T0" fmla="*/ 4608962 w 5233"/>
                <a:gd name="T1" fmla="*/ 442136 h 1240"/>
                <a:gd name="T2" fmla="*/ 4602797 w 5233"/>
                <a:gd name="T3" fmla="*/ 435971 h 1240"/>
                <a:gd name="T4" fmla="*/ 4294534 w 5233"/>
                <a:gd name="T5" fmla="*/ 539899 h 1240"/>
                <a:gd name="T6" fmla="*/ 3909647 w 5233"/>
                <a:gd name="T7" fmla="*/ 0 h 1240"/>
                <a:gd name="T8" fmla="*/ 0 w 5233"/>
                <a:gd name="T9" fmla="*/ 0 h 1240"/>
                <a:gd name="T10" fmla="*/ 0 w 5233"/>
                <a:gd name="T11" fmla="*/ 1092129 h 1240"/>
                <a:gd name="T12" fmla="*/ 3909647 w 5233"/>
                <a:gd name="T13" fmla="*/ 1092129 h 1240"/>
                <a:gd name="T14" fmla="*/ 4294534 w 5233"/>
                <a:gd name="T15" fmla="*/ 552230 h 1240"/>
                <a:gd name="T16" fmla="*/ 4602797 w 5233"/>
                <a:gd name="T17" fmla="*/ 656158 h 1240"/>
                <a:gd name="T18" fmla="*/ 4608962 w 5233"/>
                <a:gd name="T19" fmla="*/ 649993 h 1240"/>
                <a:gd name="T20" fmla="*/ 4300700 w 5233"/>
                <a:gd name="T21" fmla="*/ 546065 h 1240"/>
                <a:gd name="T22" fmla="*/ 4608962 w 5233"/>
                <a:gd name="T23" fmla="*/ 442136 h 124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233" h="1240">
                  <a:moveTo>
                    <a:pt x="5233" y="502"/>
                  </a:moveTo>
                  <a:lnTo>
                    <a:pt x="5226" y="495"/>
                  </a:lnTo>
                  <a:lnTo>
                    <a:pt x="4876" y="613"/>
                  </a:lnTo>
                  <a:lnTo>
                    <a:pt x="4439" y="0"/>
                  </a:lnTo>
                  <a:lnTo>
                    <a:pt x="0" y="0"/>
                  </a:lnTo>
                  <a:lnTo>
                    <a:pt x="0" y="1240"/>
                  </a:lnTo>
                  <a:lnTo>
                    <a:pt x="4439" y="1240"/>
                  </a:lnTo>
                  <a:lnTo>
                    <a:pt x="4876" y="627"/>
                  </a:lnTo>
                  <a:lnTo>
                    <a:pt x="5226" y="745"/>
                  </a:lnTo>
                  <a:lnTo>
                    <a:pt x="5233" y="738"/>
                  </a:lnTo>
                  <a:lnTo>
                    <a:pt x="4883" y="620"/>
                  </a:lnTo>
                  <a:lnTo>
                    <a:pt x="5233" y="50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" name="Oval 24"/>
            <p:cNvSpPr>
              <a:spLocks noChangeArrowheads="1"/>
            </p:cNvSpPr>
            <p:nvPr/>
          </p:nvSpPr>
          <p:spPr bwMode="auto">
            <a:xfrm>
              <a:off x="5100638" y="1565275"/>
              <a:ext cx="268287" cy="2682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zh-CN" altLang="en-US" sz="1100"/>
            </a:p>
          </p:txBody>
        </p:sp>
        <p:sp>
          <p:nvSpPr>
            <p:cNvPr id="17" name="Rectangle 25"/>
            <p:cNvSpPr>
              <a:spLocks noChangeArrowheads="1"/>
            </p:cNvSpPr>
            <p:nvPr/>
          </p:nvSpPr>
          <p:spPr bwMode="auto">
            <a:xfrm>
              <a:off x="5178425" y="1563688"/>
              <a:ext cx="117475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914400"/>
              <a:r>
                <a:rPr lang="zh-CN" altLang="zh-CN" dirty="0">
                  <a:solidFill>
                    <a:schemeClr val="accent3"/>
                  </a:solidFill>
                  <a:latin typeface="Myriad Pro" panose="020B0503030403020204" pitchFamily="34" charset="0"/>
                </a:rPr>
                <a:t>1</a:t>
              </a:r>
              <a:endParaRPr lang="zh-CN" altLang="zh-CN" sz="1100" dirty="0">
                <a:solidFill>
                  <a:schemeClr val="accent3"/>
                </a:solidFill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0" y="2851433"/>
            <a:ext cx="4873625" cy="1582737"/>
            <a:chOff x="0" y="2668588"/>
            <a:chExt cx="4873625" cy="1582737"/>
          </a:xfrm>
        </p:grpSpPr>
        <p:sp>
          <p:nvSpPr>
            <p:cNvPr id="20" name="Rectangle 26"/>
            <p:cNvSpPr>
              <a:spLocks noChangeArrowheads="1"/>
            </p:cNvSpPr>
            <p:nvPr/>
          </p:nvSpPr>
          <p:spPr bwMode="auto">
            <a:xfrm>
              <a:off x="3594100" y="3460750"/>
              <a:ext cx="1588" cy="0"/>
            </a:xfrm>
            <a:prstGeom prst="rect">
              <a:avLst/>
            </a:prstGeom>
            <a:solidFill>
              <a:srgbClr val="00A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zh-CN" altLang="en-US" sz="1100"/>
            </a:p>
          </p:txBody>
        </p:sp>
        <p:sp>
          <p:nvSpPr>
            <p:cNvPr id="21" name="Freeform 27"/>
            <p:cNvSpPr/>
            <p:nvPr/>
          </p:nvSpPr>
          <p:spPr bwMode="auto">
            <a:xfrm>
              <a:off x="3627438" y="2668588"/>
              <a:ext cx="1246187" cy="1582737"/>
            </a:xfrm>
            <a:custGeom>
              <a:avLst/>
              <a:gdLst>
                <a:gd name="T0" fmla="*/ 1245380 w 598"/>
                <a:gd name="T1" fmla="*/ 787188 h 760"/>
                <a:gd name="T2" fmla="*/ 1237050 w 598"/>
                <a:gd name="T3" fmla="*/ 778858 h 760"/>
                <a:gd name="T4" fmla="*/ 1234967 w 598"/>
                <a:gd name="T5" fmla="*/ 780941 h 760"/>
                <a:gd name="T6" fmla="*/ 1224554 w 598"/>
                <a:gd name="T7" fmla="*/ 772611 h 760"/>
                <a:gd name="T8" fmla="*/ 1218307 w 598"/>
                <a:gd name="T9" fmla="*/ 776776 h 760"/>
                <a:gd name="T10" fmla="*/ 1212059 w 598"/>
                <a:gd name="T11" fmla="*/ 768446 h 760"/>
                <a:gd name="T12" fmla="*/ 1232885 w 598"/>
                <a:gd name="T13" fmla="*/ 666403 h 760"/>
                <a:gd name="T14" fmla="*/ 1184985 w 598"/>
                <a:gd name="T15" fmla="*/ 641413 h 760"/>
                <a:gd name="T16" fmla="*/ 1178738 w 598"/>
                <a:gd name="T17" fmla="*/ 749703 h 760"/>
                <a:gd name="T18" fmla="*/ 1168325 w 598"/>
                <a:gd name="T19" fmla="*/ 751786 h 760"/>
                <a:gd name="T20" fmla="*/ 1139169 w 598"/>
                <a:gd name="T21" fmla="*/ 689311 h 760"/>
                <a:gd name="T22" fmla="*/ 928829 w 598"/>
                <a:gd name="T23" fmla="*/ 693476 h 760"/>
                <a:gd name="T24" fmla="*/ 926746 w 598"/>
                <a:gd name="T25" fmla="*/ 676815 h 760"/>
                <a:gd name="T26" fmla="*/ 947572 w 598"/>
                <a:gd name="T27" fmla="*/ 658073 h 760"/>
                <a:gd name="T28" fmla="*/ 978810 w 598"/>
                <a:gd name="T29" fmla="*/ 658073 h 760"/>
                <a:gd name="T30" fmla="*/ 1024627 w 598"/>
                <a:gd name="T31" fmla="*/ 633083 h 760"/>
                <a:gd name="T32" fmla="*/ 972563 w 598"/>
                <a:gd name="T33" fmla="*/ 618505 h 760"/>
                <a:gd name="T34" fmla="*/ 924663 w 598"/>
                <a:gd name="T35" fmla="*/ 622670 h 760"/>
                <a:gd name="T36" fmla="*/ 891342 w 598"/>
                <a:gd name="T37" fmla="*/ 16660 h 760"/>
                <a:gd name="T38" fmla="*/ 722654 w 598"/>
                <a:gd name="T39" fmla="*/ 8330 h 760"/>
                <a:gd name="T40" fmla="*/ 691415 w 598"/>
                <a:gd name="T41" fmla="*/ 97878 h 760"/>
                <a:gd name="T42" fmla="*/ 712241 w 598"/>
                <a:gd name="T43" fmla="*/ 97878 h 760"/>
                <a:gd name="T44" fmla="*/ 701828 w 598"/>
                <a:gd name="T45" fmla="*/ 202003 h 760"/>
                <a:gd name="T46" fmla="*/ 674754 w 598"/>
                <a:gd name="T47" fmla="*/ 218663 h 760"/>
                <a:gd name="T48" fmla="*/ 597699 w 598"/>
                <a:gd name="T49" fmla="*/ 710136 h 760"/>
                <a:gd name="T50" fmla="*/ 443589 w 598"/>
                <a:gd name="T51" fmla="*/ 733043 h 760"/>
                <a:gd name="T52" fmla="*/ 177019 w 598"/>
                <a:gd name="T53" fmla="*/ 766363 h 760"/>
                <a:gd name="T54" fmla="*/ 133285 w 598"/>
                <a:gd name="T55" fmla="*/ 503967 h 760"/>
                <a:gd name="T56" fmla="*/ 18743 w 598"/>
                <a:gd name="T57" fmla="*/ 503967 h 760"/>
                <a:gd name="T58" fmla="*/ 0 w 598"/>
                <a:gd name="T59" fmla="*/ 783023 h 760"/>
                <a:gd name="T60" fmla="*/ 8330 w 598"/>
                <a:gd name="T61" fmla="*/ 787188 h 760"/>
                <a:gd name="T62" fmla="*/ 8330 w 598"/>
                <a:gd name="T63" fmla="*/ 795519 h 760"/>
                <a:gd name="T64" fmla="*/ 0 w 598"/>
                <a:gd name="T65" fmla="*/ 799684 h 760"/>
                <a:gd name="T66" fmla="*/ 18743 w 598"/>
                <a:gd name="T67" fmla="*/ 1078740 h 760"/>
                <a:gd name="T68" fmla="*/ 133285 w 598"/>
                <a:gd name="T69" fmla="*/ 1078740 h 760"/>
                <a:gd name="T70" fmla="*/ 177019 w 598"/>
                <a:gd name="T71" fmla="*/ 816344 h 760"/>
                <a:gd name="T72" fmla="*/ 443589 w 598"/>
                <a:gd name="T73" fmla="*/ 849664 h 760"/>
                <a:gd name="T74" fmla="*/ 597699 w 598"/>
                <a:gd name="T75" fmla="*/ 872571 h 760"/>
                <a:gd name="T76" fmla="*/ 674754 w 598"/>
                <a:gd name="T77" fmla="*/ 1364044 h 760"/>
                <a:gd name="T78" fmla="*/ 701828 w 598"/>
                <a:gd name="T79" fmla="*/ 1380704 h 760"/>
                <a:gd name="T80" fmla="*/ 712241 w 598"/>
                <a:gd name="T81" fmla="*/ 1484829 h 760"/>
                <a:gd name="T82" fmla="*/ 691415 w 598"/>
                <a:gd name="T83" fmla="*/ 1484829 h 760"/>
                <a:gd name="T84" fmla="*/ 722654 w 598"/>
                <a:gd name="T85" fmla="*/ 1574377 h 760"/>
                <a:gd name="T86" fmla="*/ 891342 w 598"/>
                <a:gd name="T87" fmla="*/ 1566047 h 760"/>
                <a:gd name="T88" fmla="*/ 924663 w 598"/>
                <a:gd name="T89" fmla="*/ 960037 h 760"/>
                <a:gd name="T90" fmla="*/ 972563 w 598"/>
                <a:gd name="T91" fmla="*/ 964202 h 760"/>
                <a:gd name="T92" fmla="*/ 1024627 w 598"/>
                <a:gd name="T93" fmla="*/ 949624 h 760"/>
                <a:gd name="T94" fmla="*/ 978810 w 598"/>
                <a:gd name="T95" fmla="*/ 924634 h 760"/>
                <a:gd name="T96" fmla="*/ 947572 w 598"/>
                <a:gd name="T97" fmla="*/ 924634 h 760"/>
                <a:gd name="T98" fmla="*/ 926746 w 598"/>
                <a:gd name="T99" fmla="*/ 905892 h 760"/>
                <a:gd name="T100" fmla="*/ 928829 w 598"/>
                <a:gd name="T101" fmla="*/ 889231 h 760"/>
                <a:gd name="T102" fmla="*/ 1139169 w 598"/>
                <a:gd name="T103" fmla="*/ 893396 h 760"/>
                <a:gd name="T104" fmla="*/ 1168325 w 598"/>
                <a:gd name="T105" fmla="*/ 830921 h 760"/>
                <a:gd name="T106" fmla="*/ 1178738 w 598"/>
                <a:gd name="T107" fmla="*/ 833004 h 760"/>
                <a:gd name="T108" fmla="*/ 1184985 w 598"/>
                <a:gd name="T109" fmla="*/ 941294 h 760"/>
                <a:gd name="T110" fmla="*/ 1232885 w 598"/>
                <a:gd name="T111" fmla="*/ 916304 h 760"/>
                <a:gd name="T112" fmla="*/ 1212059 w 598"/>
                <a:gd name="T113" fmla="*/ 814261 h 760"/>
                <a:gd name="T114" fmla="*/ 1218307 w 598"/>
                <a:gd name="T115" fmla="*/ 805931 h 760"/>
                <a:gd name="T116" fmla="*/ 1224554 w 598"/>
                <a:gd name="T117" fmla="*/ 810096 h 760"/>
                <a:gd name="T118" fmla="*/ 1234967 w 598"/>
                <a:gd name="T119" fmla="*/ 801766 h 760"/>
                <a:gd name="T120" fmla="*/ 1237050 w 598"/>
                <a:gd name="T121" fmla="*/ 803849 h 760"/>
                <a:gd name="T122" fmla="*/ 1245380 w 598"/>
                <a:gd name="T123" fmla="*/ 795519 h 760"/>
                <a:gd name="T124" fmla="*/ 1245380 w 598"/>
                <a:gd name="T125" fmla="*/ 787188 h 76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598" h="760">
                  <a:moveTo>
                    <a:pt x="598" y="378"/>
                  </a:moveTo>
                  <a:cubicBezTo>
                    <a:pt x="598" y="376"/>
                    <a:pt x="596" y="374"/>
                    <a:pt x="594" y="374"/>
                  </a:cubicBezTo>
                  <a:cubicBezTo>
                    <a:pt x="594" y="374"/>
                    <a:pt x="593" y="374"/>
                    <a:pt x="593" y="375"/>
                  </a:cubicBezTo>
                  <a:cubicBezTo>
                    <a:pt x="592" y="373"/>
                    <a:pt x="590" y="371"/>
                    <a:pt x="588" y="371"/>
                  </a:cubicBezTo>
                  <a:cubicBezTo>
                    <a:pt x="587" y="371"/>
                    <a:pt x="586" y="372"/>
                    <a:pt x="585" y="373"/>
                  </a:cubicBezTo>
                  <a:cubicBezTo>
                    <a:pt x="584" y="371"/>
                    <a:pt x="583" y="370"/>
                    <a:pt x="582" y="369"/>
                  </a:cubicBezTo>
                  <a:cubicBezTo>
                    <a:pt x="588" y="356"/>
                    <a:pt x="598" y="330"/>
                    <a:pt x="592" y="320"/>
                  </a:cubicBezTo>
                  <a:cubicBezTo>
                    <a:pt x="584" y="307"/>
                    <a:pt x="579" y="301"/>
                    <a:pt x="569" y="308"/>
                  </a:cubicBezTo>
                  <a:cubicBezTo>
                    <a:pt x="563" y="312"/>
                    <a:pt x="564" y="341"/>
                    <a:pt x="566" y="360"/>
                  </a:cubicBezTo>
                  <a:cubicBezTo>
                    <a:pt x="564" y="360"/>
                    <a:pt x="563" y="361"/>
                    <a:pt x="561" y="361"/>
                  </a:cubicBezTo>
                  <a:cubicBezTo>
                    <a:pt x="562" y="347"/>
                    <a:pt x="559" y="331"/>
                    <a:pt x="547" y="331"/>
                  </a:cubicBezTo>
                  <a:cubicBezTo>
                    <a:pt x="526" y="332"/>
                    <a:pt x="446" y="333"/>
                    <a:pt x="446" y="333"/>
                  </a:cubicBezTo>
                  <a:cubicBezTo>
                    <a:pt x="446" y="333"/>
                    <a:pt x="446" y="330"/>
                    <a:pt x="445" y="325"/>
                  </a:cubicBezTo>
                  <a:cubicBezTo>
                    <a:pt x="455" y="316"/>
                    <a:pt x="455" y="316"/>
                    <a:pt x="455" y="316"/>
                  </a:cubicBezTo>
                  <a:cubicBezTo>
                    <a:pt x="455" y="316"/>
                    <a:pt x="462" y="316"/>
                    <a:pt x="470" y="316"/>
                  </a:cubicBezTo>
                  <a:cubicBezTo>
                    <a:pt x="479" y="316"/>
                    <a:pt x="492" y="311"/>
                    <a:pt x="492" y="304"/>
                  </a:cubicBezTo>
                  <a:cubicBezTo>
                    <a:pt x="492" y="297"/>
                    <a:pt x="481" y="297"/>
                    <a:pt x="467" y="297"/>
                  </a:cubicBezTo>
                  <a:cubicBezTo>
                    <a:pt x="460" y="297"/>
                    <a:pt x="451" y="298"/>
                    <a:pt x="444" y="299"/>
                  </a:cubicBezTo>
                  <a:cubicBezTo>
                    <a:pt x="441" y="217"/>
                    <a:pt x="431" y="14"/>
                    <a:pt x="428" y="8"/>
                  </a:cubicBezTo>
                  <a:cubicBezTo>
                    <a:pt x="423" y="1"/>
                    <a:pt x="355" y="0"/>
                    <a:pt x="347" y="4"/>
                  </a:cubicBezTo>
                  <a:cubicBezTo>
                    <a:pt x="339" y="9"/>
                    <a:pt x="332" y="47"/>
                    <a:pt x="332" y="47"/>
                  </a:cubicBezTo>
                  <a:cubicBezTo>
                    <a:pt x="342" y="47"/>
                    <a:pt x="342" y="47"/>
                    <a:pt x="342" y="47"/>
                  </a:cubicBezTo>
                  <a:cubicBezTo>
                    <a:pt x="337" y="97"/>
                    <a:pt x="337" y="97"/>
                    <a:pt x="337" y="97"/>
                  </a:cubicBezTo>
                  <a:cubicBezTo>
                    <a:pt x="324" y="105"/>
                    <a:pt x="324" y="105"/>
                    <a:pt x="324" y="105"/>
                  </a:cubicBezTo>
                  <a:cubicBezTo>
                    <a:pt x="287" y="341"/>
                    <a:pt x="287" y="341"/>
                    <a:pt x="287" y="341"/>
                  </a:cubicBezTo>
                  <a:cubicBezTo>
                    <a:pt x="287" y="341"/>
                    <a:pt x="258" y="344"/>
                    <a:pt x="213" y="352"/>
                  </a:cubicBezTo>
                  <a:cubicBezTo>
                    <a:pt x="191" y="355"/>
                    <a:pt x="136" y="362"/>
                    <a:pt x="85" y="368"/>
                  </a:cubicBezTo>
                  <a:cubicBezTo>
                    <a:pt x="64" y="242"/>
                    <a:pt x="64" y="242"/>
                    <a:pt x="64" y="242"/>
                  </a:cubicBezTo>
                  <a:cubicBezTo>
                    <a:pt x="9" y="242"/>
                    <a:pt x="9" y="242"/>
                    <a:pt x="9" y="242"/>
                  </a:cubicBezTo>
                  <a:cubicBezTo>
                    <a:pt x="0" y="376"/>
                    <a:pt x="0" y="376"/>
                    <a:pt x="0" y="376"/>
                  </a:cubicBezTo>
                  <a:cubicBezTo>
                    <a:pt x="4" y="378"/>
                    <a:pt x="4" y="378"/>
                    <a:pt x="4" y="378"/>
                  </a:cubicBezTo>
                  <a:cubicBezTo>
                    <a:pt x="4" y="382"/>
                    <a:pt x="4" y="382"/>
                    <a:pt x="4" y="382"/>
                  </a:cubicBezTo>
                  <a:cubicBezTo>
                    <a:pt x="0" y="384"/>
                    <a:pt x="0" y="384"/>
                    <a:pt x="0" y="384"/>
                  </a:cubicBezTo>
                  <a:cubicBezTo>
                    <a:pt x="9" y="518"/>
                    <a:pt x="9" y="518"/>
                    <a:pt x="9" y="518"/>
                  </a:cubicBezTo>
                  <a:cubicBezTo>
                    <a:pt x="64" y="518"/>
                    <a:pt x="64" y="518"/>
                    <a:pt x="64" y="518"/>
                  </a:cubicBezTo>
                  <a:cubicBezTo>
                    <a:pt x="85" y="392"/>
                    <a:pt x="85" y="392"/>
                    <a:pt x="85" y="392"/>
                  </a:cubicBezTo>
                  <a:cubicBezTo>
                    <a:pt x="136" y="398"/>
                    <a:pt x="191" y="405"/>
                    <a:pt x="213" y="408"/>
                  </a:cubicBezTo>
                  <a:cubicBezTo>
                    <a:pt x="258" y="416"/>
                    <a:pt x="287" y="419"/>
                    <a:pt x="287" y="419"/>
                  </a:cubicBezTo>
                  <a:cubicBezTo>
                    <a:pt x="324" y="655"/>
                    <a:pt x="324" y="655"/>
                    <a:pt x="324" y="655"/>
                  </a:cubicBezTo>
                  <a:cubicBezTo>
                    <a:pt x="337" y="663"/>
                    <a:pt x="337" y="663"/>
                    <a:pt x="337" y="663"/>
                  </a:cubicBezTo>
                  <a:cubicBezTo>
                    <a:pt x="342" y="713"/>
                    <a:pt x="342" y="713"/>
                    <a:pt x="342" y="713"/>
                  </a:cubicBezTo>
                  <a:cubicBezTo>
                    <a:pt x="332" y="713"/>
                    <a:pt x="332" y="713"/>
                    <a:pt x="332" y="713"/>
                  </a:cubicBezTo>
                  <a:cubicBezTo>
                    <a:pt x="332" y="713"/>
                    <a:pt x="339" y="751"/>
                    <a:pt x="347" y="756"/>
                  </a:cubicBezTo>
                  <a:cubicBezTo>
                    <a:pt x="355" y="760"/>
                    <a:pt x="423" y="759"/>
                    <a:pt x="428" y="752"/>
                  </a:cubicBezTo>
                  <a:cubicBezTo>
                    <a:pt x="431" y="746"/>
                    <a:pt x="441" y="543"/>
                    <a:pt x="444" y="461"/>
                  </a:cubicBezTo>
                  <a:cubicBezTo>
                    <a:pt x="451" y="462"/>
                    <a:pt x="460" y="463"/>
                    <a:pt x="467" y="463"/>
                  </a:cubicBezTo>
                  <a:cubicBezTo>
                    <a:pt x="481" y="463"/>
                    <a:pt x="492" y="463"/>
                    <a:pt x="492" y="456"/>
                  </a:cubicBezTo>
                  <a:cubicBezTo>
                    <a:pt x="492" y="449"/>
                    <a:pt x="479" y="444"/>
                    <a:pt x="470" y="444"/>
                  </a:cubicBezTo>
                  <a:cubicBezTo>
                    <a:pt x="462" y="444"/>
                    <a:pt x="455" y="444"/>
                    <a:pt x="455" y="444"/>
                  </a:cubicBezTo>
                  <a:cubicBezTo>
                    <a:pt x="445" y="435"/>
                    <a:pt x="445" y="435"/>
                    <a:pt x="445" y="435"/>
                  </a:cubicBezTo>
                  <a:cubicBezTo>
                    <a:pt x="446" y="430"/>
                    <a:pt x="446" y="427"/>
                    <a:pt x="446" y="427"/>
                  </a:cubicBezTo>
                  <a:cubicBezTo>
                    <a:pt x="446" y="427"/>
                    <a:pt x="526" y="428"/>
                    <a:pt x="547" y="429"/>
                  </a:cubicBezTo>
                  <a:cubicBezTo>
                    <a:pt x="559" y="429"/>
                    <a:pt x="562" y="413"/>
                    <a:pt x="561" y="399"/>
                  </a:cubicBezTo>
                  <a:cubicBezTo>
                    <a:pt x="563" y="399"/>
                    <a:pt x="564" y="400"/>
                    <a:pt x="566" y="400"/>
                  </a:cubicBezTo>
                  <a:cubicBezTo>
                    <a:pt x="564" y="419"/>
                    <a:pt x="563" y="448"/>
                    <a:pt x="569" y="452"/>
                  </a:cubicBezTo>
                  <a:cubicBezTo>
                    <a:pt x="579" y="459"/>
                    <a:pt x="584" y="453"/>
                    <a:pt x="592" y="440"/>
                  </a:cubicBezTo>
                  <a:cubicBezTo>
                    <a:pt x="598" y="430"/>
                    <a:pt x="588" y="404"/>
                    <a:pt x="582" y="391"/>
                  </a:cubicBezTo>
                  <a:cubicBezTo>
                    <a:pt x="583" y="390"/>
                    <a:pt x="584" y="389"/>
                    <a:pt x="585" y="387"/>
                  </a:cubicBezTo>
                  <a:cubicBezTo>
                    <a:pt x="586" y="388"/>
                    <a:pt x="587" y="389"/>
                    <a:pt x="588" y="389"/>
                  </a:cubicBezTo>
                  <a:cubicBezTo>
                    <a:pt x="590" y="389"/>
                    <a:pt x="592" y="387"/>
                    <a:pt x="593" y="385"/>
                  </a:cubicBezTo>
                  <a:cubicBezTo>
                    <a:pt x="593" y="386"/>
                    <a:pt x="594" y="386"/>
                    <a:pt x="594" y="386"/>
                  </a:cubicBezTo>
                  <a:cubicBezTo>
                    <a:pt x="596" y="386"/>
                    <a:pt x="598" y="384"/>
                    <a:pt x="598" y="382"/>
                  </a:cubicBezTo>
                  <a:lnTo>
                    <a:pt x="598" y="37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" name="Freeform 28"/>
            <p:cNvSpPr/>
            <p:nvPr/>
          </p:nvSpPr>
          <p:spPr bwMode="auto">
            <a:xfrm>
              <a:off x="0" y="2914650"/>
              <a:ext cx="3759200" cy="1092200"/>
            </a:xfrm>
            <a:custGeom>
              <a:avLst/>
              <a:gdLst>
                <a:gd name="T0" fmla="*/ 3759039 w 4268"/>
                <a:gd name="T1" fmla="*/ 441256 h 1239"/>
                <a:gd name="T2" fmla="*/ 3752874 w 4268"/>
                <a:gd name="T3" fmla="*/ 435090 h 1239"/>
                <a:gd name="T4" fmla="*/ 3444611 w 4268"/>
                <a:gd name="T5" fmla="*/ 539019 h 1239"/>
                <a:gd name="T6" fmla="*/ 3059724 w 4268"/>
                <a:gd name="T7" fmla="*/ 0 h 1239"/>
                <a:gd name="T8" fmla="*/ 0 w 4268"/>
                <a:gd name="T9" fmla="*/ 0 h 1239"/>
                <a:gd name="T10" fmla="*/ 0 w 4268"/>
                <a:gd name="T11" fmla="*/ 1091249 h 1239"/>
                <a:gd name="T12" fmla="*/ 3059724 w 4268"/>
                <a:gd name="T13" fmla="*/ 1091249 h 1239"/>
                <a:gd name="T14" fmla="*/ 3444611 w 4268"/>
                <a:gd name="T15" fmla="*/ 552230 h 1239"/>
                <a:gd name="T16" fmla="*/ 3752874 w 4268"/>
                <a:gd name="T17" fmla="*/ 656159 h 1239"/>
                <a:gd name="T18" fmla="*/ 3759039 w 4268"/>
                <a:gd name="T19" fmla="*/ 649993 h 1239"/>
                <a:gd name="T20" fmla="*/ 3450777 w 4268"/>
                <a:gd name="T21" fmla="*/ 545184 h 1239"/>
                <a:gd name="T22" fmla="*/ 3759039 w 4268"/>
                <a:gd name="T23" fmla="*/ 441256 h 123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268" h="1239">
                  <a:moveTo>
                    <a:pt x="4268" y="501"/>
                  </a:moveTo>
                  <a:lnTo>
                    <a:pt x="4261" y="494"/>
                  </a:lnTo>
                  <a:lnTo>
                    <a:pt x="3911" y="612"/>
                  </a:lnTo>
                  <a:lnTo>
                    <a:pt x="3474" y="0"/>
                  </a:lnTo>
                  <a:lnTo>
                    <a:pt x="0" y="0"/>
                  </a:lnTo>
                  <a:lnTo>
                    <a:pt x="0" y="1239"/>
                  </a:lnTo>
                  <a:lnTo>
                    <a:pt x="3474" y="1239"/>
                  </a:lnTo>
                  <a:lnTo>
                    <a:pt x="3911" y="627"/>
                  </a:lnTo>
                  <a:lnTo>
                    <a:pt x="4261" y="745"/>
                  </a:lnTo>
                  <a:lnTo>
                    <a:pt x="4268" y="738"/>
                  </a:lnTo>
                  <a:lnTo>
                    <a:pt x="3918" y="619"/>
                  </a:lnTo>
                  <a:lnTo>
                    <a:pt x="4268" y="50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" name="Oval 29"/>
            <p:cNvSpPr>
              <a:spLocks noChangeArrowheads="1"/>
            </p:cNvSpPr>
            <p:nvPr/>
          </p:nvSpPr>
          <p:spPr bwMode="auto">
            <a:xfrm>
              <a:off x="4259263" y="3327400"/>
              <a:ext cx="268287" cy="266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zh-CN" altLang="en-US" sz="1100"/>
            </a:p>
          </p:txBody>
        </p:sp>
        <p:sp>
          <p:nvSpPr>
            <p:cNvPr id="24" name="Rectangle 30"/>
            <p:cNvSpPr>
              <a:spLocks noChangeArrowheads="1"/>
            </p:cNvSpPr>
            <p:nvPr/>
          </p:nvSpPr>
          <p:spPr bwMode="auto">
            <a:xfrm>
              <a:off x="4335463" y="3325813"/>
              <a:ext cx="119062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914400"/>
              <a:r>
                <a:rPr lang="zh-CN" altLang="zh-CN" dirty="0">
                  <a:solidFill>
                    <a:schemeClr val="accent2"/>
                  </a:solidFill>
                  <a:latin typeface="Myriad Pro" panose="020B0503030403020204" pitchFamily="34" charset="0"/>
                </a:rPr>
                <a:t>2</a:t>
              </a:r>
              <a:endParaRPr lang="zh-CN" altLang="zh-CN" sz="1100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0" y="4611970"/>
            <a:ext cx="6378575" cy="1584325"/>
            <a:chOff x="0" y="4429125"/>
            <a:chExt cx="6378575" cy="1584325"/>
          </a:xfrm>
        </p:grpSpPr>
        <p:sp>
          <p:nvSpPr>
            <p:cNvPr id="27" name="Rectangle 31"/>
            <p:cNvSpPr>
              <a:spLocks noChangeArrowheads="1"/>
            </p:cNvSpPr>
            <p:nvPr/>
          </p:nvSpPr>
          <p:spPr bwMode="auto">
            <a:xfrm>
              <a:off x="5100638" y="5221288"/>
              <a:ext cx="0" cy="0"/>
            </a:xfrm>
            <a:prstGeom prst="rect">
              <a:avLst/>
            </a:prstGeom>
            <a:solidFill>
              <a:srgbClr val="EA5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zh-CN" altLang="en-US" sz="1100"/>
            </a:p>
          </p:txBody>
        </p:sp>
        <p:sp>
          <p:nvSpPr>
            <p:cNvPr id="28" name="Freeform 32"/>
            <p:cNvSpPr/>
            <p:nvPr/>
          </p:nvSpPr>
          <p:spPr bwMode="auto">
            <a:xfrm>
              <a:off x="5132388" y="4429125"/>
              <a:ext cx="1246187" cy="1584325"/>
            </a:xfrm>
            <a:custGeom>
              <a:avLst/>
              <a:gdLst>
                <a:gd name="T0" fmla="*/ 1245059 w 599"/>
                <a:gd name="T1" fmla="*/ 787627 h 760"/>
                <a:gd name="T2" fmla="*/ 1238813 w 599"/>
                <a:gd name="T3" fmla="*/ 781376 h 760"/>
                <a:gd name="T4" fmla="*/ 1234649 w 599"/>
                <a:gd name="T5" fmla="*/ 781376 h 760"/>
                <a:gd name="T6" fmla="*/ 1226321 w 599"/>
                <a:gd name="T7" fmla="*/ 775125 h 760"/>
                <a:gd name="T8" fmla="*/ 1217992 w 599"/>
                <a:gd name="T9" fmla="*/ 777208 h 760"/>
                <a:gd name="T10" fmla="*/ 1213828 w 599"/>
                <a:gd name="T11" fmla="*/ 770957 h 760"/>
                <a:gd name="T12" fmla="*/ 1234649 w 599"/>
                <a:gd name="T13" fmla="*/ 668858 h 760"/>
                <a:gd name="T14" fmla="*/ 1186762 w 599"/>
                <a:gd name="T15" fmla="*/ 641770 h 760"/>
                <a:gd name="T16" fmla="*/ 1180516 w 599"/>
                <a:gd name="T17" fmla="*/ 750121 h 760"/>
                <a:gd name="T18" fmla="*/ 1170106 w 599"/>
                <a:gd name="T19" fmla="*/ 754288 h 760"/>
                <a:gd name="T20" fmla="*/ 1138875 w 599"/>
                <a:gd name="T21" fmla="*/ 689694 h 760"/>
                <a:gd name="T22" fmla="*/ 928589 w 599"/>
                <a:gd name="T23" fmla="*/ 693862 h 760"/>
                <a:gd name="T24" fmla="*/ 928589 w 599"/>
                <a:gd name="T25" fmla="*/ 679276 h 760"/>
                <a:gd name="T26" fmla="*/ 947327 w 599"/>
                <a:gd name="T27" fmla="*/ 660523 h 760"/>
                <a:gd name="T28" fmla="*/ 980640 w 599"/>
                <a:gd name="T29" fmla="*/ 660523 h 760"/>
                <a:gd name="T30" fmla="*/ 1026445 w 599"/>
                <a:gd name="T31" fmla="*/ 635519 h 760"/>
                <a:gd name="T32" fmla="*/ 974394 w 599"/>
                <a:gd name="T33" fmla="*/ 618850 h 760"/>
                <a:gd name="T34" fmla="*/ 926507 w 599"/>
                <a:gd name="T35" fmla="*/ 623017 h 760"/>
                <a:gd name="T36" fmla="*/ 891112 w 599"/>
                <a:gd name="T37" fmla="*/ 16669 h 760"/>
                <a:gd name="T38" fmla="*/ 724549 w 599"/>
                <a:gd name="T39" fmla="*/ 10418 h 760"/>
                <a:gd name="T40" fmla="*/ 693319 w 599"/>
                <a:gd name="T41" fmla="*/ 100016 h 760"/>
                <a:gd name="T42" fmla="*/ 714139 w 599"/>
                <a:gd name="T43" fmla="*/ 100016 h 760"/>
                <a:gd name="T44" fmla="*/ 701647 w 599"/>
                <a:gd name="T45" fmla="*/ 202116 h 760"/>
                <a:gd name="T46" fmla="*/ 674580 w 599"/>
                <a:gd name="T47" fmla="*/ 220869 h 760"/>
                <a:gd name="T48" fmla="*/ 597545 w 599"/>
                <a:gd name="T49" fmla="*/ 712615 h 760"/>
                <a:gd name="T50" fmla="*/ 445556 w 599"/>
                <a:gd name="T51" fmla="*/ 733451 h 760"/>
                <a:gd name="T52" fmla="*/ 176973 w 599"/>
                <a:gd name="T53" fmla="*/ 768874 h 760"/>
                <a:gd name="T54" fmla="*/ 135332 w 599"/>
                <a:gd name="T55" fmla="*/ 504248 h 760"/>
                <a:gd name="T56" fmla="*/ 18738 w 599"/>
                <a:gd name="T57" fmla="*/ 504248 h 760"/>
                <a:gd name="T58" fmla="*/ 0 w 599"/>
                <a:gd name="T59" fmla="*/ 783459 h 760"/>
                <a:gd name="T60" fmla="*/ 10410 w 599"/>
                <a:gd name="T61" fmla="*/ 787627 h 760"/>
                <a:gd name="T62" fmla="*/ 10410 w 599"/>
                <a:gd name="T63" fmla="*/ 798045 h 760"/>
                <a:gd name="T64" fmla="*/ 0 w 599"/>
                <a:gd name="T65" fmla="*/ 800129 h 760"/>
                <a:gd name="T66" fmla="*/ 18738 w 599"/>
                <a:gd name="T67" fmla="*/ 1081424 h 760"/>
                <a:gd name="T68" fmla="*/ 135332 w 599"/>
                <a:gd name="T69" fmla="*/ 1081424 h 760"/>
                <a:gd name="T70" fmla="*/ 176973 w 599"/>
                <a:gd name="T71" fmla="*/ 816798 h 760"/>
                <a:gd name="T72" fmla="*/ 445556 w 599"/>
                <a:gd name="T73" fmla="*/ 852220 h 760"/>
                <a:gd name="T74" fmla="*/ 597545 w 599"/>
                <a:gd name="T75" fmla="*/ 873057 h 760"/>
                <a:gd name="T76" fmla="*/ 674580 w 599"/>
                <a:gd name="T77" fmla="*/ 1364803 h 760"/>
                <a:gd name="T78" fmla="*/ 701647 w 599"/>
                <a:gd name="T79" fmla="*/ 1383556 h 760"/>
                <a:gd name="T80" fmla="*/ 714139 w 599"/>
                <a:gd name="T81" fmla="*/ 1485656 h 760"/>
                <a:gd name="T82" fmla="*/ 693319 w 599"/>
                <a:gd name="T83" fmla="*/ 1485656 h 760"/>
                <a:gd name="T84" fmla="*/ 724549 w 599"/>
                <a:gd name="T85" fmla="*/ 1575253 h 760"/>
                <a:gd name="T86" fmla="*/ 891112 w 599"/>
                <a:gd name="T87" fmla="*/ 1566919 h 760"/>
                <a:gd name="T88" fmla="*/ 926507 w 599"/>
                <a:gd name="T89" fmla="*/ 962655 h 760"/>
                <a:gd name="T90" fmla="*/ 974394 w 599"/>
                <a:gd name="T91" fmla="*/ 966822 h 760"/>
                <a:gd name="T92" fmla="*/ 1026445 w 599"/>
                <a:gd name="T93" fmla="*/ 950153 h 760"/>
                <a:gd name="T94" fmla="*/ 980640 w 599"/>
                <a:gd name="T95" fmla="*/ 925149 h 760"/>
                <a:gd name="T96" fmla="*/ 947327 w 599"/>
                <a:gd name="T97" fmla="*/ 925149 h 760"/>
                <a:gd name="T98" fmla="*/ 928589 w 599"/>
                <a:gd name="T99" fmla="*/ 906396 h 760"/>
                <a:gd name="T100" fmla="*/ 928589 w 599"/>
                <a:gd name="T101" fmla="*/ 891810 h 760"/>
                <a:gd name="T102" fmla="*/ 1138875 w 599"/>
                <a:gd name="T103" fmla="*/ 893894 h 760"/>
                <a:gd name="T104" fmla="*/ 1170106 w 599"/>
                <a:gd name="T105" fmla="*/ 831384 h 760"/>
                <a:gd name="T106" fmla="*/ 1180516 w 599"/>
                <a:gd name="T107" fmla="*/ 833467 h 760"/>
                <a:gd name="T108" fmla="*/ 1186762 w 599"/>
                <a:gd name="T109" fmla="*/ 941818 h 760"/>
                <a:gd name="T110" fmla="*/ 1234649 w 599"/>
                <a:gd name="T111" fmla="*/ 916814 h 760"/>
                <a:gd name="T112" fmla="*/ 1213828 w 599"/>
                <a:gd name="T113" fmla="*/ 814714 h 760"/>
                <a:gd name="T114" fmla="*/ 1217992 w 599"/>
                <a:gd name="T115" fmla="*/ 808463 h 760"/>
                <a:gd name="T116" fmla="*/ 1226321 w 599"/>
                <a:gd name="T117" fmla="*/ 810547 h 760"/>
                <a:gd name="T118" fmla="*/ 1234649 w 599"/>
                <a:gd name="T119" fmla="*/ 804296 h 760"/>
                <a:gd name="T120" fmla="*/ 1238813 w 599"/>
                <a:gd name="T121" fmla="*/ 804296 h 760"/>
                <a:gd name="T122" fmla="*/ 1245059 w 599"/>
                <a:gd name="T123" fmla="*/ 798045 h 760"/>
                <a:gd name="T124" fmla="*/ 1245059 w 599"/>
                <a:gd name="T125" fmla="*/ 787627 h 76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599" h="760">
                  <a:moveTo>
                    <a:pt x="598" y="378"/>
                  </a:moveTo>
                  <a:cubicBezTo>
                    <a:pt x="598" y="376"/>
                    <a:pt x="597" y="375"/>
                    <a:pt x="595" y="375"/>
                  </a:cubicBezTo>
                  <a:cubicBezTo>
                    <a:pt x="594" y="375"/>
                    <a:pt x="594" y="375"/>
                    <a:pt x="593" y="375"/>
                  </a:cubicBezTo>
                  <a:cubicBezTo>
                    <a:pt x="593" y="373"/>
                    <a:pt x="591" y="372"/>
                    <a:pt x="589" y="372"/>
                  </a:cubicBezTo>
                  <a:cubicBezTo>
                    <a:pt x="587" y="372"/>
                    <a:pt x="586" y="372"/>
                    <a:pt x="585" y="373"/>
                  </a:cubicBezTo>
                  <a:cubicBezTo>
                    <a:pt x="585" y="372"/>
                    <a:pt x="584" y="370"/>
                    <a:pt x="583" y="370"/>
                  </a:cubicBezTo>
                  <a:cubicBezTo>
                    <a:pt x="588" y="356"/>
                    <a:pt x="599" y="330"/>
                    <a:pt x="593" y="321"/>
                  </a:cubicBezTo>
                  <a:cubicBezTo>
                    <a:pt x="584" y="308"/>
                    <a:pt x="580" y="302"/>
                    <a:pt x="570" y="308"/>
                  </a:cubicBezTo>
                  <a:cubicBezTo>
                    <a:pt x="563" y="313"/>
                    <a:pt x="565" y="342"/>
                    <a:pt x="567" y="360"/>
                  </a:cubicBezTo>
                  <a:cubicBezTo>
                    <a:pt x="565" y="361"/>
                    <a:pt x="563" y="361"/>
                    <a:pt x="562" y="362"/>
                  </a:cubicBezTo>
                  <a:cubicBezTo>
                    <a:pt x="562" y="348"/>
                    <a:pt x="560" y="331"/>
                    <a:pt x="547" y="331"/>
                  </a:cubicBezTo>
                  <a:cubicBezTo>
                    <a:pt x="526" y="332"/>
                    <a:pt x="446" y="333"/>
                    <a:pt x="446" y="333"/>
                  </a:cubicBezTo>
                  <a:cubicBezTo>
                    <a:pt x="446" y="333"/>
                    <a:pt x="446" y="330"/>
                    <a:pt x="446" y="326"/>
                  </a:cubicBezTo>
                  <a:cubicBezTo>
                    <a:pt x="455" y="317"/>
                    <a:pt x="455" y="317"/>
                    <a:pt x="455" y="317"/>
                  </a:cubicBezTo>
                  <a:cubicBezTo>
                    <a:pt x="455" y="317"/>
                    <a:pt x="463" y="317"/>
                    <a:pt x="471" y="317"/>
                  </a:cubicBezTo>
                  <a:cubicBezTo>
                    <a:pt x="479" y="317"/>
                    <a:pt x="493" y="312"/>
                    <a:pt x="493" y="305"/>
                  </a:cubicBezTo>
                  <a:cubicBezTo>
                    <a:pt x="493" y="297"/>
                    <a:pt x="481" y="297"/>
                    <a:pt x="468" y="297"/>
                  </a:cubicBezTo>
                  <a:cubicBezTo>
                    <a:pt x="461" y="297"/>
                    <a:pt x="452" y="298"/>
                    <a:pt x="445" y="299"/>
                  </a:cubicBezTo>
                  <a:cubicBezTo>
                    <a:pt x="441" y="217"/>
                    <a:pt x="432" y="14"/>
                    <a:pt x="428" y="8"/>
                  </a:cubicBezTo>
                  <a:cubicBezTo>
                    <a:pt x="424" y="1"/>
                    <a:pt x="356" y="0"/>
                    <a:pt x="348" y="5"/>
                  </a:cubicBezTo>
                  <a:cubicBezTo>
                    <a:pt x="340" y="9"/>
                    <a:pt x="333" y="48"/>
                    <a:pt x="333" y="48"/>
                  </a:cubicBezTo>
                  <a:cubicBezTo>
                    <a:pt x="343" y="48"/>
                    <a:pt x="343" y="48"/>
                    <a:pt x="343" y="48"/>
                  </a:cubicBezTo>
                  <a:cubicBezTo>
                    <a:pt x="337" y="97"/>
                    <a:pt x="337" y="97"/>
                    <a:pt x="337" y="97"/>
                  </a:cubicBezTo>
                  <a:cubicBezTo>
                    <a:pt x="324" y="106"/>
                    <a:pt x="324" y="106"/>
                    <a:pt x="324" y="106"/>
                  </a:cubicBezTo>
                  <a:cubicBezTo>
                    <a:pt x="287" y="342"/>
                    <a:pt x="287" y="342"/>
                    <a:pt x="287" y="342"/>
                  </a:cubicBezTo>
                  <a:cubicBezTo>
                    <a:pt x="287" y="342"/>
                    <a:pt x="259" y="344"/>
                    <a:pt x="214" y="352"/>
                  </a:cubicBezTo>
                  <a:cubicBezTo>
                    <a:pt x="192" y="356"/>
                    <a:pt x="136" y="363"/>
                    <a:pt x="85" y="369"/>
                  </a:cubicBezTo>
                  <a:cubicBezTo>
                    <a:pt x="65" y="242"/>
                    <a:pt x="65" y="242"/>
                    <a:pt x="65" y="242"/>
                  </a:cubicBezTo>
                  <a:cubicBezTo>
                    <a:pt x="9" y="242"/>
                    <a:pt x="9" y="242"/>
                    <a:pt x="9" y="242"/>
                  </a:cubicBezTo>
                  <a:cubicBezTo>
                    <a:pt x="0" y="376"/>
                    <a:pt x="0" y="376"/>
                    <a:pt x="0" y="376"/>
                  </a:cubicBezTo>
                  <a:cubicBezTo>
                    <a:pt x="5" y="378"/>
                    <a:pt x="5" y="378"/>
                    <a:pt x="5" y="378"/>
                  </a:cubicBezTo>
                  <a:cubicBezTo>
                    <a:pt x="5" y="383"/>
                    <a:pt x="5" y="383"/>
                    <a:pt x="5" y="383"/>
                  </a:cubicBezTo>
                  <a:cubicBezTo>
                    <a:pt x="0" y="384"/>
                    <a:pt x="0" y="384"/>
                    <a:pt x="0" y="384"/>
                  </a:cubicBezTo>
                  <a:cubicBezTo>
                    <a:pt x="9" y="519"/>
                    <a:pt x="9" y="519"/>
                    <a:pt x="9" y="519"/>
                  </a:cubicBezTo>
                  <a:cubicBezTo>
                    <a:pt x="65" y="519"/>
                    <a:pt x="65" y="519"/>
                    <a:pt x="65" y="519"/>
                  </a:cubicBezTo>
                  <a:cubicBezTo>
                    <a:pt x="85" y="392"/>
                    <a:pt x="85" y="392"/>
                    <a:pt x="85" y="392"/>
                  </a:cubicBezTo>
                  <a:cubicBezTo>
                    <a:pt x="136" y="398"/>
                    <a:pt x="192" y="405"/>
                    <a:pt x="214" y="409"/>
                  </a:cubicBezTo>
                  <a:cubicBezTo>
                    <a:pt x="259" y="416"/>
                    <a:pt x="287" y="419"/>
                    <a:pt x="287" y="419"/>
                  </a:cubicBezTo>
                  <a:cubicBezTo>
                    <a:pt x="324" y="655"/>
                    <a:pt x="324" y="655"/>
                    <a:pt x="324" y="655"/>
                  </a:cubicBezTo>
                  <a:cubicBezTo>
                    <a:pt x="337" y="664"/>
                    <a:pt x="337" y="664"/>
                    <a:pt x="337" y="664"/>
                  </a:cubicBezTo>
                  <a:cubicBezTo>
                    <a:pt x="343" y="713"/>
                    <a:pt x="343" y="713"/>
                    <a:pt x="343" y="713"/>
                  </a:cubicBezTo>
                  <a:cubicBezTo>
                    <a:pt x="333" y="713"/>
                    <a:pt x="333" y="713"/>
                    <a:pt x="333" y="713"/>
                  </a:cubicBezTo>
                  <a:cubicBezTo>
                    <a:pt x="333" y="713"/>
                    <a:pt x="340" y="752"/>
                    <a:pt x="348" y="756"/>
                  </a:cubicBezTo>
                  <a:cubicBezTo>
                    <a:pt x="356" y="760"/>
                    <a:pt x="424" y="760"/>
                    <a:pt x="428" y="752"/>
                  </a:cubicBezTo>
                  <a:cubicBezTo>
                    <a:pt x="432" y="747"/>
                    <a:pt x="441" y="544"/>
                    <a:pt x="445" y="462"/>
                  </a:cubicBezTo>
                  <a:cubicBezTo>
                    <a:pt x="452" y="463"/>
                    <a:pt x="461" y="464"/>
                    <a:pt x="468" y="464"/>
                  </a:cubicBezTo>
                  <a:cubicBezTo>
                    <a:pt x="481" y="464"/>
                    <a:pt x="493" y="463"/>
                    <a:pt x="493" y="456"/>
                  </a:cubicBezTo>
                  <a:cubicBezTo>
                    <a:pt x="493" y="449"/>
                    <a:pt x="479" y="444"/>
                    <a:pt x="471" y="444"/>
                  </a:cubicBezTo>
                  <a:cubicBezTo>
                    <a:pt x="463" y="444"/>
                    <a:pt x="455" y="444"/>
                    <a:pt x="455" y="444"/>
                  </a:cubicBezTo>
                  <a:cubicBezTo>
                    <a:pt x="446" y="435"/>
                    <a:pt x="446" y="435"/>
                    <a:pt x="446" y="435"/>
                  </a:cubicBezTo>
                  <a:cubicBezTo>
                    <a:pt x="446" y="430"/>
                    <a:pt x="446" y="428"/>
                    <a:pt x="446" y="428"/>
                  </a:cubicBezTo>
                  <a:cubicBezTo>
                    <a:pt x="446" y="428"/>
                    <a:pt x="526" y="429"/>
                    <a:pt x="547" y="429"/>
                  </a:cubicBezTo>
                  <a:cubicBezTo>
                    <a:pt x="560" y="430"/>
                    <a:pt x="562" y="413"/>
                    <a:pt x="562" y="399"/>
                  </a:cubicBezTo>
                  <a:cubicBezTo>
                    <a:pt x="563" y="400"/>
                    <a:pt x="565" y="400"/>
                    <a:pt x="567" y="400"/>
                  </a:cubicBezTo>
                  <a:cubicBezTo>
                    <a:pt x="565" y="419"/>
                    <a:pt x="563" y="448"/>
                    <a:pt x="570" y="452"/>
                  </a:cubicBezTo>
                  <a:cubicBezTo>
                    <a:pt x="580" y="459"/>
                    <a:pt x="584" y="453"/>
                    <a:pt x="593" y="440"/>
                  </a:cubicBezTo>
                  <a:cubicBezTo>
                    <a:pt x="599" y="431"/>
                    <a:pt x="589" y="404"/>
                    <a:pt x="583" y="391"/>
                  </a:cubicBezTo>
                  <a:cubicBezTo>
                    <a:pt x="584" y="390"/>
                    <a:pt x="585" y="389"/>
                    <a:pt x="585" y="388"/>
                  </a:cubicBezTo>
                  <a:cubicBezTo>
                    <a:pt x="586" y="388"/>
                    <a:pt x="587" y="389"/>
                    <a:pt x="589" y="389"/>
                  </a:cubicBezTo>
                  <a:cubicBezTo>
                    <a:pt x="591" y="389"/>
                    <a:pt x="593" y="388"/>
                    <a:pt x="593" y="386"/>
                  </a:cubicBezTo>
                  <a:cubicBezTo>
                    <a:pt x="594" y="386"/>
                    <a:pt x="594" y="386"/>
                    <a:pt x="595" y="386"/>
                  </a:cubicBezTo>
                  <a:cubicBezTo>
                    <a:pt x="597" y="386"/>
                    <a:pt x="598" y="385"/>
                    <a:pt x="598" y="383"/>
                  </a:cubicBezTo>
                  <a:lnTo>
                    <a:pt x="598" y="37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" name="Freeform 33"/>
            <p:cNvSpPr/>
            <p:nvPr/>
          </p:nvSpPr>
          <p:spPr bwMode="auto">
            <a:xfrm>
              <a:off x="0" y="4675188"/>
              <a:ext cx="5157788" cy="1092200"/>
            </a:xfrm>
            <a:custGeom>
              <a:avLst/>
              <a:gdLst>
                <a:gd name="T0" fmla="*/ 5158550 w 5857"/>
                <a:gd name="T1" fmla="*/ 443898 h 1240"/>
                <a:gd name="T2" fmla="*/ 5155027 w 5857"/>
                <a:gd name="T3" fmla="*/ 435971 h 1240"/>
                <a:gd name="T4" fmla="*/ 4863499 w 5857"/>
                <a:gd name="T5" fmla="*/ 539899 h 1240"/>
                <a:gd name="T6" fmla="*/ 4496226 w 5857"/>
                <a:gd name="T7" fmla="*/ 0 h 1240"/>
                <a:gd name="T8" fmla="*/ 0 w 5857"/>
                <a:gd name="T9" fmla="*/ 0 h 1240"/>
                <a:gd name="T10" fmla="*/ 0 w 5857"/>
                <a:gd name="T11" fmla="*/ 1092129 h 1240"/>
                <a:gd name="T12" fmla="*/ 4496226 w 5857"/>
                <a:gd name="T13" fmla="*/ 1092129 h 1240"/>
                <a:gd name="T14" fmla="*/ 4863499 w 5857"/>
                <a:gd name="T15" fmla="*/ 553991 h 1240"/>
                <a:gd name="T16" fmla="*/ 5155027 w 5857"/>
                <a:gd name="T17" fmla="*/ 658800 h 1240"/>
                <a:gd name="T18" fmla="*/ 5158550 w 5857"/>
                <a:gd name="T19" fmla="*/ 649993 h 1240"/>
                <a:gd name="T20" fmla="*/ 4869664 w 5857"/>
                <a:gd name="T21" fmla="*/ 546065 h 1240"/>
                <a:gd name="T22" fmla="*/ 5158550 w 5857"/>
                <a:gd name="T23" fmla="*/ 443898 h 124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57" h="1240">
                  <a:moveTo>
                    <a:pt x="5857" y="504"/>
                  </a:moveTo>
                  <a:lnTo>
                    <a:pt x="5853" y="495"/>
                  </a:lnTo>
                  <a:lnTo>
                    <a:pt x="5522" y="613"/>
                  </a:lnTo>
                  <a:lnTo>
                    <a:pt x="5105" y="0"/>
                  </a:lnTo>
                  <a:lnTo>
                    <a:pt x="0" y="0"/>
                  </a:lnTo>
                  <a:lnTo>
                    <a:pt x="0" y="1240"/>
                  </a:lnTo>
                  <a:lnTo>
                    <a:pt x="5105" y="1240"/>
                  </a:lnTo>
                  <a:lnTo>
                    <a:pt x="5522" y="629"/>
                  </a:lnTo>
                  <a:lnTo>
                    <a:pt x="5853" y="748"/>
                  </a:lnTo>
                  <a:lnTo>
                    <a:pt x="5857" y="738"/>
                  </a:lnTo>
                  <a:lnTo>
                    <a:pt x="5529" y="620"/>
                  </a:lnTo>
                  <a:lnTo>
                    <a:pt x="5857" y="50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" name="Oval 34"/>
            <p:cNvSpPr>
              <a:spLocks noChangeArrowheads="1"/>
            </p:cNvSpPr>
            <p:nvPr/>
          </p:nvSpPr>
          <p:spPr bwMode="auto">
            <a:xfrm>
              <a:off x="5757863" y="5087938"/>
              <a:ext cx="269875" cy="26828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zh-CN" altLang="en-US" sz="1100"/>
            </a:p>
          </p:txBody>
        </p:sp>
        <p:sp>
          <p:nvSpPr>
            <p:cNvPr id="31" name="Rectangle 35"/>
            <p:cNvSpPr>
              <a:spLocks noChangeArrowheads="1"/>
            </p:cNvSpPr>
            <p:nvPr/>
          </p:nvSpPr>
          <p:spPr bwMode="auto">
            <a:xfrm>
              <a:off x="5835650" y="5084763"/>
              <a:ext cx="119063" cy="277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914400"/>
              <a:r>
                <a:rPr lang="zh-CN" altLang="zh-CN" dirty="0">
                  <a:solidFill>
                    <a:schemeClr val="accent1"/>
                  </a:solidFill>
                  <a:latin typeface="Myriad Pro" panose="020B0503030403020204" pitchFamily="34" charset="0"/>
                </a:rPr>
                <a:t>3</a:t>
              </a:r>
              <a:endParaRPr lang="zh-CN" altLang="zh-CN" sz="1100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33" name="矩形 51"/>
          <p:cNvSpPr>
            <a:spLocks noChangeArrowheads="1"/>
          </p:cNvSpPr>
          <p:nvPr/>
        </p:nvSpPr>
        <p:spPr bwMode="auto">
          <a:xfrm>
            <a:off x="7328375" y="1906917"/>
            <a:ext cx="26463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cxnSp>
        <p:nvCxnSpPr>
          <p:cNvPr id="35" name="直接连接符 34"/>
          <p:cNvCxnSpPr/>
          <p:nvPr/>
        </p:nvCxnSpPr>
        <p:spPr>
          <a:xfrm>
            <a:off x="7436325" y="2416505"/>
            <a:ext cx="2525713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2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decel="4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30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800"/>
                            </p:stCondLst>
                            <p:childTnLst>
                              <p:par>
                                <p:cTn id="3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3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11" grpId="0" animBg="1"/>
      <p:bldP spid="3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8121" y="47023"/>
            <a:ext cx="12075758" cy="6763951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1982626" y="6659723"/>
            <a:ext cx="151253" cy="151253"/>
          </a:xfrm>
          <a:prstGeom prst="rect">
            <a:avLst/>
          </a:prstGeom>
          <a:solidFill>
            <a:srgbClr val="AA79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 dirty="0">
              <a:solidFill>
                <a:srgbClr val="2E313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1857799" y="6659722"/>
            <a:ext cx="401063" cy="1512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15DC01DB-9276-43C4-9F6A-26192206E6DF}" type="slidenum">
              <a:rPr lang="en-US" altLang="zh-CN" sz="10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fld>
            <a:endParaRPr lang="zh-CN" altLang="en-US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34301" y="114682"/>
            <a:ext cx="572921" cy="572921"/>
          </a:xfrm>
          <a:prstGeom prst="rect">
            <a:avLst/>
          </a:prstGeom>
          <a:solidFill>
            <a:srgbClr val="F44C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2</a:t>
            </a:r>
            <a:endParaRPr lang="zh-CN" altLang="en-US" sz="32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8" name="MH_Entry_1"/>
          <p:cNvSpPr/>
          <p:nvPr>
            <p:custDataLst>
              <p:tags r:id="rId1"/>
            </p:custDataLst>
          </p:nvPr>
        </p:nvSpPr>
        <p:spPr>
          <a:xfrm>
            <a:off x="634628" y="91016"/>
            <a:ext cx="2735204" cy="4986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92500"/>
          </a:bodyPr>
          <a:lstStyle/>
          <a:p>
            <a:pPr algn="ctr">
              <a:lnSpc>
                <a:spcPct val="110000"/>
              </a:lnSpc>
            </a:pPr>
            <a:r>
              <a:rPr lang="zh-CN" altLang="en-US" sz="2400" spc="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此处输入您的标题</a:t>
            </a:r>
          </a:p>
        </p:txBody>
      </p:sp>
      <p:sp>
        <p:nvSpPr>
          <p:cNvPr id="9" name="矩形 8"/>
          <p:cNvSpPr/>
          <p:nvPr/>
        </p:nvSpPr>
        <p:spPr>
          <a:xfrm>
            <a:off x="710829" y="467183"/>
            <a:ext cx="411516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9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LOREM IPSUM DOLOR SIT AMET CONSECTETUER</a:t>
            </a:r>
            <a:endParaRPr lang="zh-CN" altLang="en-US" sz="900" dirty="0">
              <a:solidFill>
                <a:schemeClr val="tx1">
                  <a:lumMod val="95000"/>
                  <a:lumOff val="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 flipH="1">
            <a:off x="634628" y="678078"/>
            <a:ext cx="3858477" cy="0"/>
          </a:xfrm>
          <a:prstGeom prst="line">
            <a:avLst/>
          </a:prstGeom>
          <a:ln>
            <a:solidFill>
              <a:srgbClr val="F44C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4238382" y="642079"/>
            <a:ext cx="252000" cy="36000"/>
          </a:xfrm>
          <a:prstGeom prst="rect">
            <a:avLst/>
          </a:prstGeom>
          <a:solidFill>
            <a:srgbClr val="F44C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2" name="Freeform 42"/>
          <p:cNvSpPr/>
          <p:nvPr/>
        </p:nvSpPr>
        <p:spPr bwMode="auto">
          <a:xfrm>
            <a:off x="2103438" y="1675040"/>
            <a:ext cx="3246437" cy="739775"/>
          </a:xfrm>
          <a:custGeom>
            <a:avLst/>
            <a:gdLst>
              <a:gd name="T0" fmla="*/ 0 w 4673"/>
              <a:gd name="T1" fmla="*/ 1547 h 1547"/>
              <a:gd name="T2" fmla="*/ 0 w 4673"/>
              <a:gd name="T3" fmla="*/ 0 h 1547"/>
              <a:gd name="T4" fmla="*/ 4673 w 4673"/>
              <a:gd name="T5" fmla="*/ 0 h 15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673" h="1547">
                <a:moveTo>
                  <a:pt x="0" y="1547"/>
                </a:moveTo>
                <a:lnTo>
                  <a:pt x="0" y="0"/>
                </a:lnTo>
                <a:lnTo>
                  <a:pt x="4673" y="0"/>
                </a:lnTo>
              </a:path>
            </a:pathLst>
          </a:custGeom>
          <a:noFill/>
          <a:ln w="9" cap="flat" cmpd="sng">
            <a:solidFill>
              <a:srgbClr val="7F7F7F"/>
            </a:solidFill>
            <a:prstDash val="dash"/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" name="Freeform 42"/>
          <p:cNvSpPr/>
          <p:nvPr/>
        </p:nvSpPr>
        <p:spPr bwMode="auto">
          <a:xfrm flipH="1">
            <a:off x="6454775" y="1675040"/>
            <a:ext cx="3246438" cy="739775"/>
          </a:xfrm>
          <a:custGeom>
            <a:avLst/>
            <a:gdLst>
              <a:gd name="T0" fmla="*/ 0 w 4673"/>
              <a:gd name="T1" fmla="*/ 1547 h 1547"/>
              <a:gd name="T2" fmla="*/ 0 w 4673"/>
              <a:gd name="T3" fmla="*/ 0 h 1547"/>
              <a:gd name="T4" fmla="*/ 4673 w 4673"/>
              <a:gd name="T5" fmla="*/ 0 h 15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673" h="1547">
                <a:moveTo>
                  <a:pt x="0" y="1547"/>
                </a:moveTo>
                <a:lnTo>
                  <a:pt x="0" y="0"/>
                </a:lnTo>
                <a:lnTo>
                  <a:pt x="4673" y="0"/>
                </a:lnTo>
              </a:path>
            </a:pathLst>
          </a:custGeom>
          <a:noFill/>
          <a:ln w="9" cap="flat" cmpd="sng">
            <a:solidFill>
              <a:srgbClr val="7F7F7F"/>
            </a:solidFill>
            <a:prstDash val="dash"/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" name="Freeform 42"/>
          <p:cNvSpPr/>
          <p:nvPr/>
        </p:nvSpPr>
        <p:spPr bwMode="auto">
          <a:xfrm flipV="1">
            <a:off x="2103438" y="5007203"/>
            <a:ext cx="3246437" cy="738187"/>
          </a:xfrm>
          <a:custGeom>
            <a:avLst/>
            <a:gdLst>
              <a:gd name="T0" fmla="*/ 0 w 4673"/>
              <a:gd name="T1" fmla="*/ 1547 h 1547"/>
              <a:gd name="T2" fmla="*/ 0 w 4673"/>
              <a:gd name="T3" fmla="*/ 0 h 1547"/>
              <a:gd name="T4" fmla="*/ 4673 w 4673"/>
              <a:gd name="T5" fmla="*/ 0 h 15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673" h="1547">
                <a:moveTo>
                  <a:pt x="0" y="1547"/>
                </a:moveTo>
                <a:lnTo>
                  <a:pt x="0" y="0"/>
                </a:lnTo>
                <a:lnTo>
                  <a:pt x="4673" y="0"/>
                </a:lnTo>
              </a:path>
            </a:pathLst>
          </a:custGeom>
          <a:noFill/>
          <a:ln w="9" cap="flat" cmpd="sng">
            <a:solidFill>
              <a:srgbClr val="7F7F7F"/>
            </a:solidFill>
            <a:prstDash val="dash"/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" name="Freeform 42"/>
          <p:cNvSpPr/>
          <p:nvPr/>
        </p:nvSpPr>
        <p:spPr bwMode="auto">
          <a:xfrm flipH="1" flipV="1">
            <a:off x="6454775" y="5007203"/>
            <a:ext cx="3246438" cy="738187"/>
          </a:xfrm>
          <a:custGeom>
            <a:avLst/>
            <a:gdLst>
              <a:gd name="T0" fmla="*/ 0 w 4673"/>
              <a:gd name="T1" fmla="*/ 1547 h 1547"/>
              <a:gd name="T2" fmla="*/ 0 w 4673"/>
              <a:gd name="T3" fmla="*/ 0 h 1547"/>
              <a:gd name="T4" fmla="*/ 4673 w 4673"/>
              <a:gd name="T5" fmla="*/ 0 h 15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673" h="1547">
                <a:moveTo>
                  <a:pt x="0" y="1547"/>
                </a:moveTo>
                <a:lnTo>
                  <a:pt x="0" y="0"/>
                </a:lnTo>
                <a:lnTo>
                  <a:pt x="4673" y="0"/>
                </a:lnTo>
              </a:path>
            </a:pathLst>
          </a:custGeom>
          <a:noFill/>
          <a:ln w="9" cap="flat" cmpd="sng">
            <a:solidFill>
              <a:srgbClr val="7F7F7F"/>
            </a:solidFill>
            <a:prstDash val="dash"/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" name="矩形 32"/>
          <p:cNvSpPr>
            <a:spLocks noChangeArrowheads="1"/>
          </p:cNvSpPr>
          <p:nvPr/>
        </p:nvSpPr>
        <p:spPr bwMode="auto">
          <a:xfrm>
            <a:off x="0" y="3206978"/>
            <a:ext cx="12196763" cy="11509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7" name="TextBox 33"/>
          <p:cNvSpPr txBox="1">
            <a:spLocks noChangeArrowheads="1"/>
          </p:cNvSpPr>
          <p:nvPr/>
        </p:nvSpPr>
        <p:spPr bwMode="auto">
          <a:xfrm>
            <a:off x="4356576" y="3490058"/>
            <a:ext cx="346761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/>
            <a:r>
              <a:rPr lang="zh-CN" altLang="en-US" sz="32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grpSp>
        <p:nvGrpSpPr>
          <p:cNvPr id="18" name="组合 34"/>
          <p:cNvGrpSpPr/>
          <p:nvPr/>
        </p:nvGrpSpPr>
        <p:grpSpPr bwMode="auto">
          <a:xfrm>
            <a:off x="1543050" y="2343378"/>
            <a:ext cx="1154113" cy="1155700"/>
            <a:chOff x="0" y="0"/>
            <a:chExt cx="1154113" cy="1155699"/>
          </a:xfrm>
          <a:solidFill>
            <a:schemeClr val="bg1"/>
          </a:solidFill>
        </p:grpSpPr>
        <p:sp>
          <p:nvSpPr>
            <p:cNvPr id="19" name="Oval 30"/>
            <p:cNvSpPr>
              <a:spLocks noChangeArrowheads="1"/>
            </p:cNvSpPr>
            <p:nvPr/>
          </p:nvSpPr>
          <p:spPr bwMode="auto">
            <a:xfrm>
              <a:off x="0" y="0"/>
              <a:ext cx="1154113" cy="115569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0" name="Freeform 34"/>
            <p:cNvSpPr>
              <a:spLocks noEditPoints="1"/>
            </p:cNvSpPr>
            <p:nvPr/>
          </p:nvSpPr>
          <p:spPr bwMode="auto">
            <a:xfrm>
              <a:off x="266700" y="128587"/>
              <a:ext cx="638175" cy="868362"/>
            </a:xfrm>
            <a:custGeom>
              <a:avLst/>
              <a:gdLst>
                <a:gd name="T0" fmla="*/ 143 w 709"/>
                <a:gd name="T1" fmla="*/ 358 h 965"/>
                <a:gd name="T2" fmla="*/ 218 w 709"/>
                <a:gd name="T3" fmla="*/ 534 h 965"/>
                <a:gd name="T4" fmla="*/ 279 w 709"/>
                <a:gd name="T5" fmla="*/ 675 h 965"/>
                <a:gd name="T6" fmla="*/ 416 w 709"/>
                <a:gd name="T7" fmla="*/ 679 h 965"/>
                <a:gd name="T8" fmla="*/ 446 w 709"/>
                <a:gd name="T9" fmla="*/ 623 h 965"/>
                <a:gd name="T10" fmla="*/ 522 w 709"/>
                <a:gd name="T11" fmla="*/ 481 h 965"/>
                <a:gd name="T12" fmla="*/ 355 w 709"/>
                <a:gd name="T13" fmla="*/ 147 h 965"/>
                <a:gd name="T14" fmla="*/ 294 w 709"/>
                <a:gd name="T15" fmla="*/ 723 h 965"/>
                <a:gd name="T16" fmla="*/ 224 w 709"/>
                <a:gd name="T17" fmla="*/ 643 h 965"/>
                <a:gd name="T18" fmla="*/ 151 w 709"/>
                <a:gd name="T19" fmla="*/ 506 h 965"/>
                <a:gd name="T20" fmla="*/ 355 w 709"/>
                <a:gd name="T21" fmla="*/ 102 h 965"/>
                <a:gd name="T22" fmla="*/ 559 w 709"/>
                <a:gd name="T23" fmla="*/ 506 h 965"/>
                <a:gd name="T24" fmla="*/ 485 w 709"/>
                <a:gd name="T25" fmla="*/ 643 h 965"/>
                <a:gd name="T26" fmla="*/ 416 w 709"/>
                <a:gd name="T27" fmla="*/ 723 h 965"/>
                <a:gd name="T28" fmla="*/ 254 w 709"/>
                <a:gd name="T29" fmla="*/ 865 h 965"/>
                <a:gd name="T30" fmla="*/ 426 w 709"/>
                <a:gd name="T31" fmla="*/ 897 h 965"/>
                <a:gd name="T32" fmla="*/ 426 w 709"/>
                <a:gd name="T33" fmla="*/ 832 h 965"/>
                <a:gd name="T34" fmla="*/ 274 w 709"/>
                <a:gd name="T35" fmla="*/ 885 h 965"/>
                <a:gd name="T36" fmla="*/ 439 w 709"/>
                <a:gd name="T37" fmla="*/ 885 h 965"/>
                <a:gd name="T38" fmla="*/ 459 w 709"/>
                <a:gd name="T39" fmla="*/ 865 h 965"/>
                <a:gd name="T40" fmla="*/ 254 w 709"/>
                <a:gd name="T41" fmla="*/ 762 h 965"/>
                <a:gd name="T42" fmla="*/ 459 w 709"/>
                <a:gd name="T43" fmla="*/ 865 h 965"/>
                <a:gd name="T44" fmla="*/ 457 w 709"/>
                <a:gd name="T45" fmla="*/ 403 h 965"/>
                <a:gd name="T46" fmla="*/ 388 w 709"/>
                <a:gd name="T47" fmla="*/ 472 h 965"/>
                <a:gd name="T48" fmla="*/ 321 w 709"/>
                <a:gd name="T49" fmla="*/ 472 h 965"/>
                <a:gd name="T50" fmla="*/ 252 w 709"/>
                <a:gd name="T51" fmla="*/ 403 h 965"/>
                <a:gd name="T52" fmla="*/ 252 w 709"/>
                <a:gd name="T53" fmla="*/ 336 h 965"/>
                <a:gd name="T54" fmla="*/ 321 w 709"/>
                <a:gd name="T55" fmla="*/ 266 h 965"/>
                <a:gd name="T56" fmla="*/ 388 w 709"/>
                <a:gd name="T57" fmla="*/ 266 h 965"/>
                <a:gd name="T58" fmla="*/ 457 w 709"/>
                <a:gd name="T59" fmla="*/ 336 h 965"/>
                <a:gd name="T60" fmla="*/ 681 w 709"/>
                <a:gd name="T61" fmla="*/ 326 h 965"/>
                <a:gd name="T62" fmla="*/ 645 w 709"/>
                <a:gd name="T63" fmla="*/ 358 h 965"/>
                <a:gd name="T64" fmla="*/ 681 w 709"/>
                <a:gd name="T65" fmla="*/ 379 h 965"/>
                <a:gd name="T66" fmla="*/ 681 w 709"/>
                <a:gd name="T67" fmla="*/ 326 h 965"/>
                <a:gd name="T68" fmla="*/ 603 w 709"/>
                <a:gd name="T69" fmla="*/ 142 h 965"/>
                <a:gd name="T70" fmla="*/ 566 w 709"/>
                <a:gd name="T71" fmla="*/ 105 h 965"/>
                <a:gd name="T72" fmla="*/ 576 w 709"/>
                <a:gd name="T73" fmla="*/ 170 h 965"/>
                <a:gd name="T74" fmla="*/ 380 w 709"/>
                <a:gd name="T75" fmla="*/ 68 h 965"/>
                <a:gd name="T76" fmla="*/ 354 w 709"/>
                <a:gd name="T77" fmla="*/ 0 h 965"/>
                <a:gd name="T78" fmla="*/ 327 w 709"/>
                <a:gd name="T79" fmla="*/ 68 h 965"/>
                <a:gd name="T80" fmla="*/ 130 w 709"/>
                <a:gd name="T81" fmla="*/ 173 h 965"/>
                <a:gd name="T82" fmla="*/ 142 w 709"/>
                <a:gd name="T83" fmla="*/ 109 h 965"/>
                <a:gd name="T84" fmla="*/ 104 w 709"/>
                <a:gd name="T85" fmla="*/ 147 h 965"/>
                <a:gd name="T86" fmla="*/ 64 w 709"/>
                <a:gd name="T87" fmla="*/ 358 h 965"/>
                <a:gd name="T88" fmla="*/ 28 w 709"/>
                <a:gd name="T89" fmla="*/ 326 h 965"/>
                <a:gd name="T90" fmla="*/ 28 w 709"/>
                <a:gd name="T91" fmla="*/ 379 h 965"/>
                <a:gd name="T92" fmla="*/ 64 w 709"/>
                <a:gd name="T93" fmla="*/ 358 h 9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09" h="965">
                  <a:moveTo>
                    <a:pt x="355" y="147"/>
                  </a:moveTo>
                  <a:cubicBezTo>
                    <a:pt x="238" y="147"/>
                    <a:pt x="143" y="241"/>
                    <a:pt x="143" y="358"/>
                  </a:cubicBezTo>
                  <a:cubicBezTo>
                    <a:pt x="143" y="414"/>
                    <a:pt x="187" y="481"/>
                    <a:pt x="188" y="481"/>
                  </a:cubicBezTo>
                  <a:cubicBezTo>
                    <a:pt x="197" y="496"/>
                    <a:pt x="210" y="519"/>
                    <a:pt x="218" y="534"/>
                  </a:cubicBezTo>
                  <a:lnTo>
                    <a:pt x="264" y="623"/>
                  </a:lnTo>
                  <a:cubicBezTo>
                    <a:pt x="272" y="639"/>
                    <a:pt x="279" y="662"/>
                    <a:pt x="279" y="675"/>
                  </a:cubicBezTo>
                  <a:cubicBezTo>
                    <a:pt x="279" y="675"/>
                    <a:pt x="284" y="679"/>
                    <a:pt x="294" y="679"/>
                  </a:cubicBezTo>
                  <a:lnTo>
                    <a:pt x="416" y="679"/>
                  </a:lnTo>
                  <a:cubicBezTo>
                    <a:pt x="425" y="679"/>
                    <a:pt x="430" y="675"/>
                    <a:pt x="431" y="674"/>
                  </a:cubicBezTo>
                  <a:cubicBezTo>
                    <a:pt x="430" y="662"/>
                    <a:pt x="437" y="639"/>
                    <a:pt x="446" y="623"/>
                  </a:cubicBezTo>
                  <a:lnTo>
                    <a:pt x="491" y="534"/>
                  </a:lnTo>
                  <a:cubicBezTo>
                    <a:pt x="499" y="519"/>
                    <a:pt x="513" y="495"/>
                    <a:pt x="522" y="481"/>
                  </a:cubicBezTo>
                  <a:cubicBezTo>
                    <a:pt x="537" y="458"/>
                    <a:pt x="566" y="402"/>
                    <a:pt x="566" y="358"/>
                  </a:cubicBezTo>
                  <a:cubicBezTo>
                    <a:pt x="566" y="241"/>
                    <a:pt x="471" y="147"/>
                    <a:pt x="355" y="147"/>
                  </a:cubicBezTo>
                  <a:close/>
                  <a:moveTo>
                    <a:pt x="416" y="723"/>
                  </a:moveTo>
                  <a:lnTo>
                    <a:pt x="294" y="723"/>
                  </a:lnTo>
                  <a:cubicBezTo>
                    <a:pt x="261" y="723"/>
                    <a:pt x="235" y="702"/>
                    <a:pt x="235" y="675"/>
                  </a:cubicBezTo>
                  <a:cubicBezTo>
                    <a:pt x="235" y="671"/>
                    <a:pt x="231" y="656"/>
                    <a:pt x="224" y="643"/>
                  </a:cubicBezTo>
                  <a:lnTo>
                    <a:pt x="179" y="554"/>
                  </a:lnTo>
                  <a:cubicBezTo>
                    <a:pt x="172" y="540"/>
                    <a:pt x="159" y="519"/>
                    <a:pt x="151" y="506"/>
                  </a:cubicBezTo>
                  <a:cubicBezTo>
                    <a:pt x="145" y="498"/>
                    <a:pt x="99" y="425"/>
                    <a:pt x="99" y="358"/>
                  </a:cubicBezTo>
                  <a:cubicBezTo>
                    <a:pt x="99" y="217"/>
                    <a:pt x="214" y="102"/>
                    <a:pt x="355" y="102"/>
                  </a:cubicBezTo>
                  <a:cubicBezTo>
                    <a:pt x="495" y="102"/>
                    <a:pt x="610" y="217"/>
                    <a:pt x="610" y="358"/>
                  </a:cubicBezTo>
                  <a:cubicBezTo>
                    <a:pt x="610" y="425"/>
                    <a:pt x="564" y="498"/>
                    <a:pt x="559" y="506"/>
                  </a:cubicBezTo>
                  <a:cubicBezTo>
                    <a:pt x="550" y="518"/>
                    <a:pt x="537" y="541"/>
                    <a:pt x="530" y="554"/>
                  </a:cubicBezTo>
                  <a:lnTo>
                    <a:pt x="485" y="643"/>
                  </a:lnTo>
                  <a:cubicBezTo>
                    <a:pt x="478" y="656"/>
                    <a:pt x="475" y="671"/>
                    <a:pt x="475" y="675"/>
                  </a:cubicBezTo>
                  <a:cubicBezTo>
                    <a:pt x="475" y="702"/>
                    <a:pt x="449" y="723"/>
                    <a:pt x="416" y="723"/>
                  </a:cubicBezTo>
                  <a:close/>
                  <a:moveTo>
                    <a:pt x="287" y="832"/>
                  </a:moveTo>
                  <a:cubicBezTo>
                    <a:pt x="269" y="832"/>
                    <a:pt x="254" y="846"/>
                    <a:pt x="254" y="865"/>
                  </a:cubicBezTo>
                  <a:cubicBezTo>
                    <a:pt x="254" y="883"/>
                    <a:pt x="269" y="897"/>
                    <a:pt x="287" y="897"/>
                  </a:cubicBezTo>
                  <a:lnTo>
                    <a:pt x="426" y="897"/>
                  </a:lnTo>
                  <a:cubicBezTo>
                    <a:pt x="444" y="897"/>
                    <a:pt x="459" y="883"/>
                    <a:pt x="459" y="865"/>
                  </a:cubicBezTo>
                  <a:cubicBezTo>
                    <a:pt x="459" y="846"/>
                    <a:pt x="444" y="832"/>
                    <a:pt x="426" y="832"/>
                  </a:cubicBezTo>
                  <a:lnTo>
                    <a:pt x="287" y="832"/>
                  </a:lnTo>
                  <a:close/>
                  <a:moveTo>
                    <a:pt x="274" y="885"/>
                  </a:moveTo>
                  <a:cubicBezTo>
                    <a:pt x="276" y="929"/>
                    <a:pt x="312" y="965"/>
                    <a:pt x="356" y="965"/>
                  </a:cubicBezTo>
                  <a:cubicBezTo>
                    <a:pt x="401" y="965"/>
                    <a:pt x="437" y="929"/>
                    <a:pt x="439" y="885"/>
                  </a:cubicBezTo>
                  <a:lnTo>
                    <a:pt x="274" y="885"/>
                  </a:lnTo>
                  <a:close/>
                  <a:moveTo>
                    <a:pt x="459" y="865"/>
                  </a:moveTo>
                  <a:lnTo>
                    <a:pt x="254" y="865"/>
                  </a:lnTo>
                  <a:lnTo>
                    <a:pt x="254" y="762"/>
                  </a:lnTo>
                  <a:lnTo>
                    <a:pt x="459" y="762"/>
                  </a:lnTo>
                  <a:lnTo>
                    <a:pt x="459" y="865"/>
                  </a:lnTo>
                  <a:close/>
                  <a:moveTo>
                    <a:pt x="491" y="369"/>
                  </a:moveTo>
                  <a:cubicBezTo>
                    <a:pt x="491" y="388"/>
                    <a:pt x="476" y="403"/>
                    <a:pt x="457" y="403"/>
                  </a:cubicBezTo>
                  <a:lnTo>
                    <a:pt x="388" y="403"/>
                  </a:lnTo>
                  <a:lnTo>
                    <a:pt x="388" y="472"/>
                  </a:lnTo>
                  <a:cubicBezTo>
                    <a:pt x="388" y="491"/>
                    <a:pt x="373" y="506"/>
                    <a:pt x="355" y="506"/>
                  </a:cubicBezTo>
                  <a:cubicBezTo>
                    <a:pt x="336" y="506"/>
                    <a:pt x="321" y="491"/>
                    <a:pt x="321" y="472"/>
                  </a:cubicBezTo>
                  <a:lnTo>
                    <a:pt x="321" y="403"/>
                  </a:lnTo>
                  <a:lnTo>
                    <a:pt x="252" y="403"/>
                  </a:lnTo>
                  <a:cubicBezTo>
                    <a:pt x="233" y="403"/>
                    <a:pt x="218" y="388"/>
                    <a:pt x="218" y="369"/>
                  </a:cubicBezTo>
                  <a:cubicBezTo>
                    <a:pt x="218" y="351"/>
                    <a:pt x="233" y="336"/>
                    <a:pt x="252" y="336"/>
                  </a:cubicBezTo>
                  <a:lnTo>
                    <a:pt x="321" y="336"/>
                  </a:lnTo>
                  <a:lnTo>
                    <a:pt x="321" y="266"/>
                  </a:lnTo>
                  <a:cubicBezTo>
                    <a:pt x="321" y="248"/>
                    <a:pt x="336" y="233"/>
                    <a:pt x="355" y="233"/>
                  </a:cubicBezTo>
                  <a:cubicBezTo>
                    <a:pt x="373" y="233"/>
                    <a:pt x="388" y="248"/>
                    <a:pt x="388" y="266"/>
                  </a:cubicBezTo>
                  <a:lnTo>
                    <a:pt x="388" y="336"/>
                  </a:lnTo>
                  <a:lnTo>
                    <a:pt x="457" y="336"/>
                  </a:lnTo>
                  <a:cubicBezTo>
                    <a:pt x="476" y="336"/>
                    <a:pt x="491" y="351"/>
                    <a:pt x="491" y="369"/>
                  </a:cubicBezTo>
                  <a:close/>
                  <a:moveTo>
                    <a:pt x="681" y="326"/>
                  </a:moveTo>
                  <a:lnTo>
                    <a:pt x="643" y="326"/>
                  </a:lnTo>
                  <a:cubicBezTo>
                    <a:pt x="644" y="336"/>
                    <a:pt x="645" y="347"/>
                    <a:pt x="645" y="358"/>
                  </a:cubicBezTo>
                  <a:cubicBezTo>
                    <a:pt x="645" y="365"/>
                    <a:pt x="644" y="372"/>
                    <a:pt x="643" y="379"/>
                  </a:cubicBezTo>
                  <a:lnTo>
                    <a:pt x="681" y="379"/>
                  </a:lnTo>
                  <a:cubicBezTo>
                    <a:pt x="696" y="379"/>
                    <a:pt x="709" y="367"/>
                    <a:pt x="709" y="352"/>
                  </a:cubicBezTo>
                  <a:cubicBezTo>
                    <a:pt x="709" y="338"/>
                    <a:pt x="696" y="326"/>
                    <a:pt x="681" y="326"/>
                  </a:cubicBezTo>
                  <a:close/>
                  <a:moveTo>
                    <a:pt x="576" y="170"/>
                  </a:moveTo>
                  <a:lnTo>
                    <a:pt x="603" y="142"/>
                  </a:lnTo>
                  <a:cubicBezTo>
                    <a:pt x="614" y="131"/>
                    <a:pt x="614" y="114"/>
                    <a:pt x="604" y="104"/>
                  </a:cubicBezTo>
                  <a:cubicBezTo>
                    <a:pt x="594" y="94"/>
                    <a:pt x="577" y="94"/>
                    <a:pt x="566" y="105"/>
                  </a:cubicBezTo>
                  <a:lnTo>
                    <a:pt x="538" y="132"/>
                  </a:lnTo>
                  <a:cubicBezTo>
                    <a:pt x="552" y="144"/>
                    <a:pt x="564" y="156"/>
                    <a:pt x="576" y="170"/>
                  </a:cubicBezTo>
                  <a:close/>
                  <a:moveTo>
                    <a:pt x="354" y="67"/>
                  </a:moveTo>
                  <a:cubicBezTo>
                    <a:pt x="363" y="67"/>
                    <a:pt x="372" y="68"/>
                    <a:pt x="380" y="68"/>
                  </a:cubicBezTo>
                  <a:lnTo>
                    <a:pt x="380" y="27"/>
                  </a:lnTo>
                  <a:cubicBezTo>
                    <a:pt x="380" y="12"/>
                    <a:pt x="368" y="0"/>
                    <a:pt x="354" y="0"/>
                  </a:cubicBezTo>
                  <a:cubicBezTo>
                    <a:pt x="339" y="0"/>
                    <a:pt x="327" y="12"/>
                    <a:pt x="327" y="27"/>
                  </a:cubicBezTo>
                  <a:lnTo>
                    <a:pt x="327" y="68"/>
                  </a:lnTo>
                  <a:cubicBezTo>
                    <a:pt x="336" y="68"/>
                    <a:pt x="345" y="67"/>
                    <a:pt x="354" y="67"/>
                  </a:cubicBezTo>
                  <a:close/>
                  <a:moveTo>
                    <a:pt x="130" y="173"/>
                  </a:moveTo>
                  <a:cubicBezTo>
                    <a:pt x="142" y="159"/>
                    <a:pt x="154" y="147"/>
                    <a:pt x="168" y="135"/>
                  </a:cubicBezTo>
                  <a:lnTo>
                    <a:pt x="142" y="109"/>
                  </a:lnTo>
                  <a:cubicBezTo>
                    <a:pt x="131" y="99"/>
                    <a:pt x="114" y="98"/>
                    <a:pt x="104" y="109"/>
                  </a:cubicBezTo>
                  <a:cubicBezTo>
                    <a:pt x="93" y="119"/>
                    <a:pt x="94" y="136"/>
                    <a:pt x="104" y="147"/>
                  </a:cubicBezTo>
                  <a:lnTo>
                    <a:pt x="130" y="173"/>
                  </a:lnTo>
                  <a:close/>
                  <a:moveTo>
                    <a:pt x="64" y="358"/>
                  </a:moveTo>
                  <a:cubicBezTo>
                    <a:pt x="64" y="347"/>
                    <a:pt x="64" y="336"/>
                    <a:pt x="66" y="326"/>
                  </a:cubicBezTo>
                  <a:lnTo>
                    <a:pt x="28" y="326"/>
                  </a:lnTo>
                  <a:cubicBezTo>
                    <a:pt x="13" y="326"/>
                    <a:pt x="0" y="338"/>
                    <a:pt x="0" y="352"/>
                  </a:cubicBezTo>
                  <a:cubicBezTo>
                    <a:pt x="0" y="367"/>
                    <a:pt x="13" y="379"/>
                    <a:pt x="28" y="379"/>
                  </a:cubicBezTo>
                  <a:lnTo>
                    <a:pt x="65" y="379"/>
                  </a:lnTo>
                  <a:cubicBezTo>
                    <a:pt x="64" y="372"/>
                    <a:pt x="64" y="365"/>
                    <a:pt x="64" y="3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1" name="组合 37"/>
          <p:cNvGrpSpPr/>
          <p:nvPr/>
        </p:nvGrpSpPr>
        <p:grpSpPr bwMode="auto">
          <a:xfrm>
            <a:off x="1568450" y="3918178"/>
            <a:ext cx="1154113" cy="1155700"/>
            <a:chOff x="0" y="0"/>
            <a:chExt cx="1154113" cy="1155699"/>
          </a:xfrm>
          <a:solidFill>
            <a:schemeClr val="bg1"/>
          </a:solidFill>
        </p:grpSpPr>
        <p:sp>
          <p:nvSpPr>
            <p:cNvPr id="22" name="Oval 31"/>
            <p:cNvSpPr>
              <a:spLocks noChangeArrowheads="1"/>
            </p:cNvSpPr>
            <p:nvPr/>
          </p:nvSpPr>
          <p:spPr bwMode="auto">
            <a:xfrm>
              <a:off x="0" y="0"/>
              <a:ext cx="1154113" cy="115569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3" name="Freeform 35"/>
            <p:cNvSpPr>
              <a:spLocks noEditPoints="1"/>
            </p:cNvSpPr>
            <p:nvPr/>
          </p:nvSpPr>
          <p:spPr bwMode="auto">
            <a:xfrm>
              <a:off x="269875" y="169862"/>
              <a:ext cx="563563" cy="766762"/>
            </a:xfrm>
            <a:custGeom>
              <a:avLst/>
              <a:gdLst>
                <a:gd name="T0" fmla="*/ 82 w 625"/>
                <a:gd name="T1" fmla="*/ 138 h 852"/>
                <a:gd name="T2" fmla="*/ 69 w 625"/>
                <a:gd name="T3" fmla="*/ 852 h 852"/>
                <a:gd name="T4" fmla="*/ 625 w 625"/>
                <a:gd name="T5" fmla="*/ 209 h 852"/>
                <a:gd name="T6" fmla="*/ 577 w 625"/>
                <a:gd name="T7" fmla="*/ 224 h 852"/>
                <a:gd name="T8" fmla="*/ 71 w 625"/>
                <a:gd name="T9" fmla="*/ 803 h 852"/>
                <a:gd name="T10" fmla="*/ 270 w 625"/>
                <a:gd name="T11" fmla="*/ 91 h 852"/>
                <a:gd name="T12" fmla="*/ 355 w 625"/>
                <a:gd name="T13" fmla="*/ 91 h 852"/>
                <a:gd name="T14" fmla="*/ 311 w 625"/>
                <a:gd name="T15" fmla="*/ 136 h 852"/>
                <a:gd name="T16" fmla="*/ 218 w 625"/>
                <a:gd name="T17" fmla="*/ 93 h 852"/>
                <a:gd name="T18" fmla="*/ 115 w 625"/>
                <a:gd name="T19" fmla="*/ 216 h 852"/>
                <a:gd name="T20" fmla="*/ 510 w 625"/>
                <a:gd name="T21" fmla="*/ 216 h 852"/>
                <a:gd name="T22" fmla="*/ 407 w 625"/>
                <a:gd name="T23" fmla="*/ 93 h 852"/>
                <a:gd name="T24" fmla="*/ 218 w 625"/>
                <a:gd name="T25" fmla="*/ 93 h 852"/>
                <a:gd name="T26" fmla="*/ 221 w 625"/>
                <a:gd name="T27" fmla="*/ 647 h 852"/>
                <a:gd name="T28" fmla="*/ 151 w 625"/>
                <a:gd name="T29" fmla="*/ 667 h 852"/>
                <a:gd name="T30" fmla="*/ 136 w 625"/>
                <a:gd name="T31" fmla="*/ 682 h 852"/>
                <a:gd name="T32" fmla="*/ 221 w 625"/>
                <a:gd name="T33" fmla="*/ 688 h 852"/>
                <a:gd name="T34" fmla="*/ 132 w 625"/>
                <a:gd name="T35" fmla="*/ 732 h 852"/>
                <a:gd name="T36" fmla="*/ 242 w 625"/>
                <a:gd name="T37" fmla="*/ 678 h 852"/>
                <a:gd name="T38" fmla="*/ 242 w 625"/>
                <a:gd name="T39" fmla="*/ 643 h 852"/>
                <a:gd name="T40" fmla="*/ 110 w 625"/>
                <a:gd name="T41" fmla="*/ 650 h 852"/>
                <a:gd name="T42" fmla="*/ 214 w 625"/>
                <a:gd name="T43" fmla="*/ 760 h 852"/>
                <a:gd name="T44" fmla="*/ 214 w 625"/>
                <a:gd name="T45" fmla="*/ 335 h 852"/>
                <a:gd name="T46" fmla="*/ 151 w 625"/>
                <a:gd name="T47" fmla="*/ 354 h 852"/>
                <a:gd name="T48" fmla="*/ 173 w 625"/>
                <a:gd name="T49" fmla="*/ 410 h 852"/>
                <a:gd name="T50" fmla="*/ 132 w 625"/>
                <a:gd name="T51" fmla="*/ 425 h 852"/>
                <a:gd name="T52" fmla="*/ 214 w 625"/>
                <a:gd name="T53" fmla="*/ 313 h 852"/>
                <a:gd name="T54" fmla="*/ 110 w 625"/>
                <a:gd name="T55" fmla="*/ 423 h 852"/>
                <a:gd name="T56" fmla="*/ 241 w 625"/>
                <a:gd name="T57" fmla="*/ 359 h 852"/>
                <a:gd name="T58" fmla="*/ 240 w 625"/>
                <a:gd name="T59" fmla="*/ 330 h 852"/>
                <a:gd name="T60" fmla="*/ 221 w 625"/>
                <a:gd name="T61" fmla="*/ 503 h 852"/>
                <a:gd name="T62" fmla="*/ 136 w 625"/>
                <a:gd name="T63" fmla="*/ 524 h 852"/>
                <a:gd name="T64" fmla="*/ 221 w 625"/>
                <a:gd name="T65" fmla="*/ 581 h 852"/>
                <a:gd name="T66" fmla="*/ 242 w 625"/>
                <a:gd name="T67" fmla="*/ 487 h 852"/>
                <a:gd name="T68" fmla="*/ 110 w 625"/>
                <a:gd name="T69" fmla="*/ 492 h 852"/>
                <a:gd name="T70" fmla="*/ 221 w 625"/>
                <a:gd name="T71" fmla="*/ 602 h 852"/>
                <a:gd name="T72" fmla="*/ 289 w 625"/>
                <a:gd name="T73" fmla="*/ 465 h 852"/>
                <a:gd name="T74" fmla="*/ 327 w 625"/>
                <a:gd name="T75" fmla="*/ 723 h 852"/>
                <a:gd name="T76" fmla="*/ 502 w 625"/>
                <a:gd name="T77" fmla="*/ 669 h 852"/>
                <a:gd name="T78" fmla="*/ 320 w 625"/>
                <a:gd name="T79" fmla="*/ 716 h 852"/>
                <a:gd name="T80" fmla="*/ 502 w 625"/>
                <a:gd name="T81" fmla="*/ 507 h 852"/>
                <a:gd name="T82" fmla="*/ 320 w 625"/>
                <a:gd name="T83" fmla="*/ 410 h 852"/>
                <a:gd name="T84" fmla="*/ 320 w 625"/>
                <a:gd name="T85" fmla="*/ 352 h 8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25" h="852">
                  <a:moveTo>
                    <a:pt x="48" y="224"/>
                  </a:moveTo>
                  <a:cubicBezTo>
                    <a:pt x="48" y="200"/>
                    <a:pt x="59" y="188"/>
                    <a:pt x="82" y="188"/>
                  </a:cubicBezTo>
                  <a:lnTo>
                    <a:pt x="82" y="138"/>
                  </a:lnTo>
                  <a:cubicBezTo>
                    <a:pt x="39" y="139"/>
                    <a:pt x="0" y="167"/>
                    <a:pt x="0" y="209"/>
                  </a:cubicBezTo>
                  <a:lnTo>
                    <a:pt x="0" y="783"/>
                  </a:lnTo>
                  <a:cubicBezTo>
                    <a:pt x="0" y="818"/>
                    <a:pt x="34" y="852"/>
                    <a:pt x="69" y="852"/>
                  </a:cubicBezTo>
                  <a:lnTo>
                    <a:pt x="556" y="852"/>
                  </a:lnTo>
                  <a:cubicBezTo>
                    <a:pt x="591" y="852"/>
                    <a:pt x="625" y="818"/>
                    <a:pt x="625" y="783"/>
                  </a:cubicBezTo>
                  <a:lnTo>
                    <a:pt x="625" y="209"/>
                  </a:lnTo>
                  <a:cubicBezTo>
                    <a:pt x="625" y="167"/>
                    <a:pt x="586" y="139"/>
                    <a:pt x="543" y="138"/>
                  </a:cubicBezTo>
                  <a:lnTo>
                    <a:pt x="543" y="188"/>
                  </a:lnTo>
                  <a:cubicBezTo>
                    <a:pt x="566" y="188"/>
                    <a:pt x="577" y="200"/>
                    <a:pt x="577" y="224"/>
                  </a:cubicBezTo>
                  <a:lnTo>
                    <a:pt x="577" y="768"/>
                  </a:lnTo>
                  <a:cubicBezTo>
                    <a:pt x="577" y="785"/>
                    <a:pt x="570" y="803"/>
                    <a:pt x="554" y="803"/>
                  </a:cubicBezTo>
                  <a:lnTo>
                    <a:pt x="71" y="803"/>
                  </a:lnTo>
                  <a:cubicBezTo>
                    <a:pt x="53" y="803"/>
                    <a:pt x="48" y="783"/>
                    <a:pt x="48" y="764"/>
                  </a:cubicBezTo>
                  <a:lnTo>
                    <a:pt x="48" y="224"/>
                  </a:lnTo>
                  <a:close/>
                  <a:moveTo>
                    <a:pt x="270" y="91"/>
                  </a:moveTo>
                  <a:cubicBezTo>
                    <a:pt x="270" y="71"/>
                    <a:pt x="289" y="52"/>
                    <a:pt x="309" y="52"/>
                  </a:cubicBezTo>
                  <a:lnTo>
                    <a:pt x="316" y="52"/>
                  </a:lnTo>
                  <a:cubicBezTo>
                    <a:pt x="336" y="52"/>
                    <a:pt x="355" y="71"/>
                    <a:pt x="355" y="91"/>
                  </a:cubicBezTo>
                  <a:lnTo>
                    <a:pt x="355" y="95"/>
                  </a:lnTo>
                  <a:cubicBezTo>
                    <a:pt x="355" y="117"/>
                    <a:pt x="336" y="136"/>
                    <a:pt x="314" y="136"/>
                  </a:cubicBezTo>
                  <a:lnTo>
                    <a:pt x="311" y="136"/>
                  </a:lnTo>
                  <a:cubicBezTo>
                    <a:pt x="289" y="136"/>
                    <a:pt x="270" y="117"/>
                    <a:pt x="270" y="95"/>
                  </a:cubicBezTo>
                  <a:lnTo>
                    <a:pt x="270" y="91"/>
                  </a:lnTo>
                  <a:close/>
                  <a:moveTo>
                    <a:pt x="218" y="93"/>
                  </a:moveTo>
                  <a:lnTo>
                    <a:pt x="149" y="93"/>
                  </a:lnTo>
                  <a:cubicBezTo>
                    <a:pt x="126" y="93"/>
                    <a:pt x="115" y="104"/>
                    <a:pt x="115" y="127"/>
                  </a:cubicBezTo>
                  <a:lnTo>
                    <a:pt x="115" y="216"/>
                  </a:lnTo>
                  <a:cubicBezTo>
                    <a:pt x="115" y="231"/>
                    <a:pt x="124" y="246"/>
                    <a:pt x="138" y="246"/>
                  </a:cubicBezTo>
                  <a:lnTo>
                    <a:pt x="487" y="246"/>
                  </a:lnTo>
                  <a:cubicBezTo>
                    <a:pt x="501" y="246"/>
                    <a:pt x="510" y="231"/>
                    <a:pt x="510" y="216"/>
                  </a:cubicBezTo>
                  <a:lnTo>
                    <a:pt x="510" y="127"/>
                  </a:lnTo>
                  <a:cubicBezTo>
                    <a:pt x="510" y="104"/>
                    <a:pt x="499" y="93"/>
                    <a:pt x="476" y="93"/>
                  </a:cubicBezTo>
                  <a:lnTo>
                    <a:pt x="407" y="93"/>
                  </a:lnTo>
                  <a:cubicBezTo>
                    <a:pt x="407" y="45"/>
                    <a:pt x="366" y="0"/>
                    <a:pt x="320" y="0"/>
                  </a:cubicBezTo>
                  <a:lnTo>
                    <a:pt x="305" y="0"/>
                  </a:lnTo>
                  <a:cubicBezTo>
                    <a:pt x="259" y="0"/>
                    <a:pt x="218" y="45"/>
                    <a:pt x="218" y="93"/>
                  </a:cubicBezTo>
                  <a:close/>
                  <a:moveTo>
                    <a:pt x="132" y="654"/>
                  </a:moveTo>
                  <a:cubicBezTo>
                    <a:pt x="132" y="649"/>
                    <a:pt x="133" y="647"/>
                    <a:pt x="138" y="647"/>
                  </a:cubicBezTo>
                  <a:lnTo>
                    <a:pt x="221" y="647"/>
                  </a:lnTo>
                  <a:lnTo>
                    <a:pt x="221" y="654"/>
                  </a:lnTo>
                  <a:cubicBezTo>
                    <a:pt x="221" y="661"/>
                    <a:pt x="186" y="680"/>
                    <a:pt x="180" y="684"/>
                  </a:cubicBezTo>
                  <a:cubicBezTo>
                    <a:pt x="174" y="679"/>
                    <a:pt x="161" y="667"/>
                    <a:pt x="151" y="667"/>
                  </a:cubicBezTo>
                  <a:lnTo>
                    <a:pt x="149" y="667"/>
                  </a:lnTo>
                  <a:cubicBezTo>
                    <a:pt x="144" y="667"/>
                    <a:pt x="136" y="675"/>
                    <a:pt x="136" y="680"/>
                  </a:cubicBezTo>
                  <a:lnTo>
                    <a:pt x="136" y="682"/>
                  </a:lnTo>
                  <a:cubicBezTo>
                    <a:pt x="136" y="688"/>
                    <a:pt x="167" y="721"/>
                    <a:pt x="173" y="721"/>
                  </a:cubicBezTo>
                  <a:lnTo>
                    <a:pt x="175" y="721"/>
                  </a:lnTo>
                  <a:cubicBezTo>
                    <a:pt x="180" y="721"/>
                    <a:pt x="214" y="693"/>
                    <a:pt x="221" y="688"/>
                  </a:cubicBezTo>
                  <a:cubicBezTo>
                    <a:pt x="221" y="700"/>
                    <a:pt x="225" y="738"/>
                    <a:pt x="214" y="738"/>
                  </a:cubicBezTo>
                  <a:lnTo>
                    <a:pt x="138" y="738"/>
                  </a:lnTo>
                  <a:cubicBezTo>
                    <a:pt x="133" y="738"/>
                    <a:pt x="132" y="737"/>
                    <a:pt x="132" y="732"/>
                  </a:cubicBezTo>
                  <a:lnTo>
                    <a:pt x="132" y="654"/>
                  </a:lnTo>
                  <a:close/>
                  <a:moveTo>
                    <a:pt x="214" y="760"/>
                  </a:moveTo>
                  <a:cubicBezTo>
                    <a:pt x="255" y="760"/>
                    <a:pt x="240" y="715"/>
                    <a:pt x="242" y="678"/>
                  </a:cubicBezTo>
                  <a:cubicBezTo>
                    <a:pt x="243" y="658"/>
                    <a:pt x="292" y="642"/>
                    <a:pt x="296" y="624"/>
                  </a:cubicBezTo>
                  <a:lnTo>
                    <a:pt x="290" y="624"/>
                  </a:lnTo>
                  <a:cubicBezTo>
                    <a:pt x="275" y="624"/>
                    <a:pt x="253" y="637"/>
                    <a:pt x="242" y="643"/>
                  </a:cubicBezTo>
                  <a:cubicBezTo>
                    <a:pt x="237" y="635"/>
                    <a:pt x="232" y="626"/>
                    <a:pt x="218" y="626"/>
                  </a:cubicBezTo>
                  <a:lnTo>
                    <a:pt x="134" y="626"/>
                  </a:lnTo>
                  <a:cubicBezTo>
                    <a:pt x="122" y="626"/>
                    <a:pt x="110" y="637"/>
                    <a:pt x="110" y="650"/>
                  </a:cubicBezTo>
                  <a:lnTo>
                    <a:pt x="110" y="736"/>
                  </a:lnTo>
                  <a:cubicBezTo>
                    <a:pt x="110" y="750"/>
                    <a:pt x="123" y="760"/>
                    <a:pt x="138" y="760"/>
                  </a:cubicBezTo>
                  <a:lnTo>
                    <a:pt x="214" y="760"/>
                  </a:lnTo>
                  <a:close/>
                  <a:moveTo>
                    <a:pt x="132" y="341"/>
                  </a:moveTo>
                  <a:cubicBezTo>
                    <a:pt x="132" y="336"/>
                    <a:pt x="133" y="335"/>
                    <a:pt x="138" y="335"/>
                  </a:cubicBezTo>
                  <a:lnTo>
                    <a:pt x="214" y="335"/>
                  </a:lnTo>
                  <a:cubicBezTo>
                    <a:pt x="219" y="335"/>
                    <a:pt x="221" y="336"/>
                    <a:pt x="221" y="341"/>
                  </a:cubicBezTo>
                  <a:cubicBezTo>
                    <a:pt x="221" y="346"/>
                    <a:pt x="184" y="371"/>
                    <a:pt x="180" y="371"/>
                  </a:cubicBezTo>
                  <a:cubicBezTo>
                    <a:pt x="175" y="371"/>
                    <a:pt x="164" y="354"/>
                    <a:pt x="151" y="354"/>
                  </a:cubicBezTo>
                  <a:cubicBezTo>
                    <a:pt x="145" y="354"/>
                    <a:pt x="136" y="361"/>
                    <a:pt x="136" y="367"/>
                  </a:cubicBezTo>
                  <a:lnTo>
                    <a:pt x="136" y="369"/>
                  </a:lnTo>
                  <a:cubicBezTo>
                    <a:pt x="136" y="378"/>
                    <a:pt x="166" y="406"/>
                    <a:pt x="173" y="410"/>
                  </a:cubicBezTo>
                  <a:lnTo>
                    <a:pt x="221" y="376"/>
                  </a:lnTo>
                  <a:lnTo>
                    <a:pt x="221" y="425"/>
                  </a:lnTo>
                  <a:lnTo>
                    <a:pt x="132" y="425"/>
                  </a:lnTo>
                  <a:lnTo>
                    <a:pt x="132" y="341"/>
                  </a:lnTo>
                  <a:close/>
                  <a:moveTo>
                    <a:pt x="240" y="330"/>
                  </a:moveTo>
                  <a:cubicBezTo>
                    <a:pt x="237" y="319"/>
                    <a:pt x="228" y="313"/>
                    <a:pt x="214" y="313"/>
                  </a:cubicBezTo>
                  <a:lnTo>
                    <a:pt x="138" y="313"/>
                  </a:lnTo>
                  <a:cubicBezTo>
                    <a:pt x="123" y="313"/>
                    <a:pt x="110" y="322"/>
                    <a:pt x="110" y="337"/>
                  </a:cubicBezTo>
                  <a:lnTo>
                    <a:pt x="110" y="423"/>
                  </a:lnTo>
                  <a:cubicBezTo>
                    <a:pt x="110" y="436"/>
                    <a:pt x="122" y="447"/>
                    <a:pt x="134" y="447"/>
                  </a:cubicBezTo>
                  <a:lnTo>
                    <a:pt x="218" y="447"/>
                  </a:lnTo>
                  <a:cubicBezTo>
                    <a:pt x="252" y="447"/>
                    <a:pt x="242" y="393"/>
                    <a:pt x="241" y="359"/>
                  </a:cubicBezTo>
                  <a:lnTo>
                    <a:pt x="296" y="313"/>
                  </a:lnTo>
                  <a:cubicBezTo>
                    <a:pt x="296" y="313"/>
                    <a:pt x="292" y="311"/>
                    <a:pt x="292" y="311"/>
                  </a:cubicBezTo>
                  <a:cubicBezTo>
                    <a:pt x="271" y="311"/>
                    <a:pt x="253" y="329"/>
                    <a:pt x="240" y="330"/>
                  </a:cubicBezTo>
                  <a:close/>
                  <a:moveTo>
                    <a:pt x="132" y="492"/>
                  </a:moveTo>
                  <a:lnTo>
                    <a:pt x="221" y="492"/>
                  </a:lnTo>
                  <a:lnTo>
                    <a:pt x="221" y="503"/>
                  </a:lnTo>
                  <a:lnTo>
                    <a:pt x="180" y="529"/>
                  </a:lnTo>
                  <a:lnTo>
                    <a:pt x="152" y="508"/>
                  </a:lnTo>
                  <a:cubicBezTo>
                    <a:pt x="145" y="513"/>
                    <a:pt x="136" y="515"/>
                    <a:pt x="136" y="524"/>
                  </a:cubicBezTo>
                  <a:cubicBezTo>
                    <a:pt x="136" y="531"/>
                    <a:pt x="167" y="565"/>
                    <a:pt x="173" y="565"/>
                  </a:cubicBezTo>
                  <a:cubicBezTo>
                    <a:pt x="183" y="565"/>
                    <a:pt x="209" y="536"/>
                    <a:pt x="221" y="533"/>
                  </a:cubicBezTo>
                  <a:lnTo>
                    <a:pt x="221" y="581"/>
                  </a:lnTo>
                  <a:lnTo>
                    <a:pt x="132" y="581"/>
                  </a:lnTo>
                  <a:lnTo>
                    <a:pt x="132" y="492"/>
                  </a:lnTo>
                  <a:close/>
                  <a:moveTo>
                    <a:pt x="242" y="487"/>
                  </a:moveTo>
                  <a:cubicBezTo>
                    <a:pt x="238" y="480"/>
                    <a:pt x="233" y="470"/>
                    <a:pt x="221" y="470"/>
                  </a:cubicBezTo>
                  <a:lnTo>
                    <a:pt x="132" y="470"/>
                  </a:lnTo>
                  <a:cubicBezTo>
                    <a:pt x="121" y="470"/>
                    <a:pt x="110" y="481"/>
                    <a:pt x="110" y="492"/>
                  </a:cubicBezTo>
                  <a:lnTo>
                    <a:pt x="110" y="581"/>
                  </a:lnTo>
                  <a:cubicBezTo>
                    <a:pt x="110" y="591"/>
                    <a:pt x="121" y="602"/>
                    <a:pt x="132" y="602"/>
                  </a:cubicBezTo>
                  <a:lnTo>
                    <a:pt x="221" y="602"/>
                  </a:lnTo>
                  <a:cubicBezTo>
                    <a:pt x="252" y="602"/>
                    <a:pt x="242" y="547"/>
                    <a:pt x="242" y="515"/>
                  </a:cubicBezTo>
                  <a:lnTo>
                    <a:pt x="296" y="469"/>
                  </a:lnTo>
                  <a:lnTo>
                    <a:pt x="289" y="465"/>
                  </a:lnTo>
                  <a:lnTo>
                    <a:pt x="242" y="487"/>
                  </a:lnTo>
                  <a:close/>
                  <a:moveTo>
                    <a:pt x="320" y="716"/>
                  </a:moveTo>
                  <a:cubicBezTo>
                    <a:pt x="320" y="721"/>
                    <a:pt x="322" y="723"/>
                    <a:pt x="327" y="723"/>
                  </a:cubicBezTo>
                  <a:lnTo>
                    <a:pt x="495" y="723"/>
                  </a:lnTo>
                  <a:cubicBezTo>
                    <a:pt x="500" y="723"/>
                    <a:pt x="502" y="721"/>
                    <a:pt x="502" y="716"/>
                  </a:cubicBezTo>
                  <a:lnTo>
                    <a:pt x="502" y="669"/>
                  </a:lnTo>
                  <a:cubicBezTo>
                    <a:pt x="502" y="664"/>
                    <a:pt x="500" y="663"/>
                    <a:pt x="495" y="663"/>
                  </a:cubicBezTo>
                  <a:lnTo>
                    <a:pt x="320" y="663"/>
                  </a:lnTo>
                  <a:lnTo>
                    <a:pt x="320" y="716"/>
                  </a:lnTo>
                  <a:close/>
                  <a:moveTo>
                    <a:pt x="320" y="565"/>
                  </a:moveTo>
                  <a:lnTo>
                    <a:pt x="502" y="565"/>
                  </a:lnTo>
                  <a:lnTo>
                    <a:pt x="502" y="507"/>
                  </a:lnTo>
                  <a:lnTo>
                    <a:pt x="320" y="507"/>
                  </a:lnTo>
                  <a:lnTo>
                    <a:pt x="320" y="565"/>
                  </a:lnTo>
                  <a:close/>
                  <a:moveTo>
                    <a:pt x="320" y="410"/>
                  </a:moveTo>
                  <a:lnTo>
                    <a:pt x="452" y="410"/>
                  </a:lnTo>
                  <a:lnTo>
                    <a:pt x="452" y="352"/>
                  </a:lnTo>
                  <a:lnTo>
                    <a:pt x="320" y="352"/>
                  </a:lnTo>
                  <a:lnTo>
                    <a:pt x="320" y="4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4" name="组合 40"/>
          <p:cNvGrpSpPr/>
          <p:nvPr/>
        </p:nvGrpSpPr>
        <p:grpSpPr bwMode="auto">
          <a:xfrm>
            <a:off x="9077325" y="2375128"/>
            <a:ext cx="1155700" cy="1155700"/>
            <a:chOff x="0" y="0"/>
            <a:chExt cx="1155700" cy="1155699"/>
          </a:xfrm>
          <a:solidFill>
            <a:schemeClr val="bg1"/>
          </a:solidFill>
        </p:grpSpPr>
        <p:sp>
          <p:nvSpPr>
            <p:cNvPr id="25" name="Oval 33"/>
            <p:cNvSpPr>
              <a:spLocks noChangeArrowheads="1"/>
            </p:cNvSpPr>
            <p:nvPr/>
          </p:nvSpPr>
          <p:spPr bwMode="auto">
            <a:xfrm>
              <a:off x="0" y="0"/>
              <a:ext cx="1155700" cy="115569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6" name="Freeform 36"/>
            <p:cNvSpPr>
              <a:spLocks noEditPoints="1"/>
            </p:cNvSpPr>
            <p:nvPr/>
          </p:nvSpPr>
          <p:spPr bwMode="auto">
            <a:xfrm>
              <a:off x="261937" y="217487"/>
              <a:ext cx="712788" cy="701675"/>
            </a:xfrm>
            <a:custGeom>
              <a:avLst/>
              <a:gdLst>
                <a:gd name="T0" fmla="*/ 209 w 792"/>
                <a:gd name="T1" fmla="*/ 341 h 779"/>
                <a:gd name="T2" fmla="*/ 277 w 792"/>
                <a:gd name="T3" fmla="*/ 223 h 779"/>
                <a:gd name="T4" fmla="*/ 390 w 792"/>
                <a:gd name="T5" fmla="*/ 323 h 779"/>
                <a:gd name="T6" fmla="*/ 294 w 792"/>
                <a:gd name="T7" fmla="*/ 203 h 779"/>
                <a:gd name="T8" fmla="*/ 390 w 792"/>
                <a:gd name="T9" fmla="*/ 323 h 779"/>
                <a:gd name="T10" fmla="*/ 390 w 792"/>
                <a:gd name="T11" fmla="*/ 323 h 779"/>
                <a:gd name="T12" fmla="*/ 467 w 792"/>
                <a:gd name="T13" fmla="*/ 194 h 779"/>
                <a:gd name="T14" fmla="*/ 492 w 792"/>
                <a:gd name="T15" fmla="*/ 181 h 779"/>
                <a:gd name="T16" fmla="*/ 495 w 792"/>
                <a:gd name="T17" fmla="*/ 203 h 779"/>
                <a:gd name="T18" fmla="*/ 488 w 792"/>
                <a:gd name="T19" fmla="*/ 239 h 779"/>
                <a:gd name="T20" fmla="*/ 465 w 792"/>
                <a:gd name="T21" fmla="*/ 230 h 779"/>
                <a:gd name="T22" fmla="*/ 437 w 792"/>
                <a:gd name="T23" fmla="*/ 206 h 779"/>
                <a:gd name="T24" fmla="*/ 456 w 792"/>
                <a:gd name="T25" fmla="*/ 192 h 779"/>
                <a:gd name="T26" fmla="*/ 492 w 792"/>
                <a:gd name="T27" fmla="*/ 181 h 779"/>
                <a:gd name="T28" fmla="*/ 375 w 792"/>
                <a:gd name="T29" fmla="*/ 343 h 779"/>
                <a:gd name="T30" fmla="*/ 362 w 792"/>
                <a:gd name="T31" fmla="*/ 489 h 779"/>
                <a:gd name="T32" fmla="*/ 413 w 792"/>
                <a:gd name="T33" fmla="*/ 356 h 779"/>
                <a:gd name="T34" fmla="*/ 312 w 792"/>
                <a:gd name="T35" fmla="*/ 298 h 779"/>
                <a:gd name="T36" fmla="*/ 274 w 792"/>
                <a:gd name="T37" fmla="*/ 311 h 779"/>
                <a:gd name="T38" fmla="*/ 325 w 792"/>
                <a:gd name="T39" fmla="*/ 489 h 779"/>
                <a:gd name="T40" fmla="*/ 312 w 792"/>
                <a:gd name="T41" fmla="*/ 298 h 779"/>
                <a:gd name="T42" fmla="*/ 463 w 792"/>
                <a:gd name="T43" fmla="*/ 267 h 779"/>
                <a:gd name="T44" fmla="*/ 450 w 792"/>
                <a:gd name="T45" fmla="*/ 489 h 779"/>
                <a:gd name="T46" fmla="*/ 501 w 792"/>
                <a:gd name="T47" fmla="*/ 281 h 779"/>
                <a:gd name="T48" fmla="*/ 224 w 792"/>
                <a:gd name="T49" fmla="*/ 390 h 779"/>
                <a:gd name="T50" fmla="*/ 186 w 792"/>
                <a:gd name="T51" fmla="*/ 403 h 779"/>
                <a:gd name="T52" fmla="*/ 237 w 792"/>
                <a:gd name="T53" fmla="*/ 489 h 779"/>
                <a:gd name="T54" fmla="*/ 224 w 792"/>
                <a:gd name="T55" fmla="*/ 390 h 779"/>
                <a:gd name="T56" fmla="*/ 136 w 792"/>
                <a:gd name="T57" fmla="*/ 489 h 779"/>
                <a:gd name="T58" fmla="*/ 123 w 792"/>
                <a:gd name="T59" fmla="*/ 189 h 779"/>
                <a:gd name="T60" fmla="*/ 149 w 792"/>
                <a:gd name="T61" fmla="*/ 189 h 779"/>
                <a:gd name="T62" fmla="*/ 531 w 792"/>
                <a:gd name="T63" fmla="*/ 463 h 779"/>
                <a:gd name="T64" fmla="*/ 531 w 792"/>
                <a:gd name="T65" fmla="*/ 489 h 779"/>
                <a:gd name="T66" fmla="*/ 123 w 792"/>
                <a:gd name="T67" fmla="*/ 476 h 779"/>
                <a:gd name="T68" fmla="*/ 531 w 792"/>
                <a:gd name="T69" fmla="*/ 463 h 779"/>
                <a:gd name="T70" fmla="*/ 680 w 792"/>
                <a:gd name="T71" fmla="*/ 779 h 779"/>
                <a:gd name="T72" fmla="*/ 485 w 792"/>
                <a:gd name="T73" fmla="*/ 629 h 779"/>
                <a:gd name="T74" fmla="*/ 0 w 792"/>
                <a:gd name="T75" fmla="*/ 332 h 779"/>
                <a:gd name="T76" fmla="*/ 666 w 792"/>
                <a:gd name="T77" fmla="*/ 332 h 779"/>
                <a:gd name="T78" fmla="*/ 753 w 792"/>
                <a:gd name="T79" fmla="*/ 605 h 779"/>
                <a:gd name="T80" fmla="*/ 334 w 792"/>
                <a:gd name="T81" fmla="*/ 623 h 779"/>
                <a:gd name="T82" fmla="*/ 624 w 792"/>
                <a:gd name="T83" fmla="*/ 332 h 779"/>
                <a:gd name="T84" fmla="*/ 43 w 792"/>
                <a:gd name="T85" fmla="*/ 332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92" h="779">
                  <a:moveTo>
                    <a:pt x="297" y="240"/>
                  </a:moveTo>
                  <a:lnTo>
                    <a:pt x="209" y="341"/>
                  </a:lnTo>
                  <a:lnTo>
                    <a:pt x="188" y="323"/>
                  </a:lnTo>
                  <a:lnTo>
                    <a:pt x="277" y="223"/>
                  </a:lnTo>
                  <a:lnTo>
                    <a:pt x="297" y="240"/>
                  </a:lnTo>
                  <a:close/>
                  <a:moveTo>
                    <a:pt x="390" y="323"/>
                  </a:moveTo>
                  <a:lnTo>
                    <a:pt x="276" y="224"/>
                  </a:lnTo>
                  <a:lnTo>
                    <a:pt x="294" y="203"/>
                  </a:lnTo>
                  <a:lnTo>
                    <a:pt x="408" y="303"/>
                  </a:lnTo>
                  <a:lnTo>
                    <a:pt x="390" y="323"/>
                  </a:lnTo>
                  <a:close/>
                  <a:moveTo>
                    <a:pt x="487" y="212"/>
                  </a:moveTo>
                  <a:lnTo>
                    <a:pt x="390" y="323"/>
                  </a:lnTo>
                  <a:lnTo>
                    <a:pt x="369" y="305"/>
                  </a:lnTo>
                  <a:lnTo>
                    <a:pt x="467" y="194"/>
                  </a:lnTo>
                  <a:lnTo>
                    <a:pt x="487" y="212"/>
                  </a:lnTo>
                  <a:close/>
                  <a:moveTo>
                    <a:pt x="492" y="181"/>
                  </a:moveTo>
                  <a:cubicBezTo>
                    <a:pt x="497" y="179"/>
                    <a:pt x="500" y="182"/>
                    <a:pt x="499" y="187"/>
                  </a:cubicBezTo>
                  <a:lnTo>
                    <a:pt x="495" y="203"/>
                  </a:lnTo>
                  <a:cubicBezTo>
                    <a:pt x="494" y="209"/>
                    <a:pt x="492" y="217"/>
                    <a:pt x="491" y="222"/>
                  </a:cubicBezTo>
                  <a:lnTo>
                    <a:pt x="488" y="239"/>
                  </a:lnTo>
                  <a:cubicBezTo>
                    <a:pt x="487" y="244"/>
                    <a:pt x="483" y="245"/>
                    <a:pt x="479" y="242"/>
                  </a:cubicBezTo>
                  <a:lnTo>
                    <a:pt x="465" y="230"/>
                  </a:lnTo>
                  <a:cubicBezTo>
                    <a:pt x="461" y="227"/>
                    <a:pt x="455" y="221"/>
                    <a:pt x="451" y="217"/>
                  </a:cubicBezTo>
                  <a:lnTo>
                    <a:pt x="437" y="206"/>
                  </a:lnTo>
                  <a:cubicBezTo>
                    <a:pt x="433" y="202"/>
                    <a:pt x="434" y="198"/>
                    <a:pt x="439" y="197"/>
                  </a:cubicBezTo>
                  <a:lnTo>
                    <a:pt x="456" y="192"/>
                  </a:lnTo>
                  <a:cubicBezTo>
                    <a:pt x="461" y="190"/>
                    <a:pt x="470" y="187"/>
                    <a:pt x="475" y="186"/>
                  </a:cubicBezTo>
                  <a:lnTo>
                    <a:pt x="492" y="181"/>
                  </a:lnTo>
                  <a:close/>
                  <a:moveTo>
                    <a:pt x="400" y="343"/>
                  </a:moveTo>
                  <a:lnTo>
                    <a:pt x="375" y="343"/>
                  </a:lnTo>
                  <a:cubicBezTo>
                    <a:pt x="368" y="343"/>
                    <a:pt x="362" y="349"/>
                    <a:pt x="362" y="356"/>
                  </a:cubicBezTo>
                  <a:lnTo>
                    <a:pt x="362" y="489"/>
                  </a:lnTo>
                  <a:lnTo>
                    <a:pt x="413" y="489"/>
                  </a:lnTo>
                  <a:lnTo>
                    <a:pt x="413" y="356"/>
                  </a:lnTo>
                  <a:cubicBezTo>
                    <a:pt x="413" y="349"/>
                    <a:pt x="407" y="343"/>
                    <a:pt x="400" y="343"/>
                  </a:cubicBezTo>
                  <a:close/>
                  <a:moveTo>
                    <a:pt x="312" y="298"/>
                  </a:moveTo>
                  <a:lnTo>
                    <a:pt x="287" y="298"/>
                  </a:lnTo>
                  <a:cubicBezTo>
                    <a:pt x="280" y="298"/>
                    <a:pt x="274" y="304"/>
                    <a:pt x="274" y="311"/>
                  </a:cubicBezTo>
                  <a:lnTo>
                    <a:pt x="274" y="489"/>
                  </a:lnTo>
                  <a:lnTo>
                    <a:pt x="325" y="489"/>
                  </a:lnTo>
                  <a:lnTo>
                    <a:pt x="325" y="311"/>
                  </a:lnTo>
                  <a:cubicBezTo>
                    <a:pt x="325" y="304"/>
                    <a:pt x="319" y="298"/>
                    <a:pt x="312" y="298"/>
                  </a:cubicBezTo>
                  <a:close/>
                  <a:moveTo>
                    <a:pt x="488" y="267"/>
                  </a:moveTo>
                  <a:lnTo>
                    <a:pt x="463" y="267"/>
                  </a:lnTo>
                  <a:cubicBezTo>
                    <a:pt x="456" y="267"/>
                    <a:pt x="450" y="273"/>
                    <a:pt x="450" y="281"/>
                  </a:cubicBezTo>
                  <a:lnTo>
                    <a:pt x="450" y="489"/>
                  </a:lnTo>
                  <a:lnTo>
                    <a:pt x="501" y="489"/>
                  </a:lnTo>
                  <a:lnTo>
                    <a:pt x="501" y="281"/>
                  </a:lnTo>
                  <a:cubicBezTo>
                    <a:pt x="501" y="273"/>
                    <a:pt x="495" y="267"/>
                    <a:pt x="488" y="267"/>
                  </a:cubicBezTo>
                  <a:close/>
                  <a:moveTo>
                    <a:pt x="224" y="390"/>
                  </a:moveTo>
                  <a:lnTo>
                    <a:pt x="200" y="390"/>
                  </a:lnTo>
                  <a:cubicBezTo>
                    <a:pt x="192" y="390"/>
                    <a:pt x="186" y="396"/>
                    <a:pt x="186" y="403"/>
                  </a:cubicBezTo>
                  <a:lnTo>
                    <a:pt x="186" y="489"/>
                  </a:lnTo>
                  <a:lnTo>
                    <a:pt x="237" y="489"/>
                  </a:lnTo>
                  <a:lnTo>
                    <a:pt x="237" y="403"/>
                  </a:lnTo>
                  <a:cubicBezTo>
                    <a:pt x="237" y="396"/>
                    <a:pt x="231" y="390"/>
                    <a:pt x="224" y="390"/>
                  </a:cubicBezTo>
                  <a:close/>
                  <a:moveTo>
                    <a:pt x="149" y="476"/>
                  </a:moveTo>
                  <a:cubicBezTo>
                    <a:pt x="149" y="483"/>
                    <a:pt x="144" y="489"/>
                    <a:pt x="136" y="489"/>
                  </a:cubicBezTo>
                  <a:cubicBezTo>
                    <a:pt x="129" y="489"/>
                    <a:pt x="123" y="483"/>
                    <a:pt x="123" y="476"/>
                  </a:cubicBezTo>
                  <a:lnTo>
                    <a:pt x="123" y="189"/>
                  </a:lnTo>
                  <a:cubicBezTo>
                    <a:pt x="123" y="182"/>
                    <a:pt x="129" y="176"/>
                    <a:pt x="136" y="176"/>
                  </a:cubicBezTo>
                  <a:cubicBezTo>
                    <a:pt x="143" y="176"/>
                    <a:pt x="149" y="182"/>
                    <a:pt x="149" y="189"/>
                  </a:cubicBezTo>
                  <a:lnTo>
                    <a:pt x="149" y="476"/>
                  </a:lnTo>
                  <a:close/>
                  <a:moveTo>
                    <a:pt x="531" y="463"/>
                  </a:moveTo>
                  <a:cubicBezTo>
                    <a:pt x="538" y="463"/>
                    <a:pt x="544" y="469"/>
                    <a:pt x="544" y="476"/>
                  </a:cubicBezTo>
                  <a:cubicBezTo>
                    <a:pt x="544" y="483"/>
                    <a:pt x="538" y="489"/>
                    <a:pt x="531" y="489"/>
                  </a:cubicBezTo>
                  <a:lnTo>
                    <a:pt x="136" y="489"/>
                  </a:lnTo>
                  <a:cubicBezTo>
                    <a:pt x="129" y="489"/>
                    <a:pt x="123" y="483"/>
                    <a:pt x="123" y="476"/>
                  </a:cubicBezTo>
                  <a:cubicBezTo>
                    <a:pt x="123" y="469"/>
                    <a:pt x="129" y="463"/>
                    <a:pt x="136" y="463"/>
                  </a:cubicBezTo>
                  <a:lnTo>
                    <a:pt x="531" y="463"/>
                  </a:lnTo>
                  <a:close/>
                  <a:moveTo>
                    <a:pt x="753" y="750"/>
                  </a:moveTo>
                  <a:cubicBezTo>
                    <a:pt x="732" y="770"/>
                    <a:pt x="706" y="779"/>
                    <a:pt x="680" y="779"/>
                  </a:cubicBezTo>
                  <a:cubicBezTo>
                    <a:pt x="654" y="779"/>
                    <a:pt x="628" y="770"/>
                    <a:pt x="608" y="750"/>
                  </a:cubicBezTo>
                  <a:lnTo>
                    <a:pt x="485" y="629"/>
                  </a:lnTo>
                  <a:cubicBezTo>
                    <a:pt x="440" y="653"/>
                    <a:pt x="388" y="666"/>
                    <a:pt x="334" y="666"/>
                  </a:cubicBezTo>
                  <a:cubicBezTo>
                    <a:pt x="149" y="666"/>
                    <a:pt x="0" y="517"/>
                    <a:pt x="0" y="332"/>
                  </a:cubicBezTo>
                  <a:cubicBezTo>
                    <a:pt x="0" y="149"/>
                    <a:pt x="149" y="0"/>
                    <a:pt x="334" y="0"/>
                  </a:cubicBezTo>
                  <a:cubicBezTo>
                    <a:pt x="517" y="0"/>
                    <a:pt x="666" y="149"/>
                    <a:pt x="666" y="332"/>
                  </a:cubicBezTo>
                  <a:cubicBezTo>
                    <a:pt x="666" y="387"/>
                    <a:pt x="653" y="439"/>
                    <a:pt x="630" y="484"/>
                  </a:cubicBezTo>
                  <a:lnTo>
                    <a:pt x="753" y="605"/>
                  </a:lnTo>
                  <a:cubicBezTo>
                    <a:pt x="792" y="645"/>
                    <a:pt x="792" y="709"/>
                    <a:pt x="753" y="750"/>
                  </a:cubicBezTo>
                  <a:close/>
                  <a:moveTo>
                    <a:pt x="334" y="623"/>
                  </a:moveTo>
                  <a:lnTo>
                    <a:pt x="334" y="623"/>
                  </a:lnTo>
                  <a:cubicBezTo>
                    <a:pt x="494" y="623"/>
                    <a:pt x="624" y="493"/>
                    <a:pt x="624" y="332"/>
                  </a:cubicBezTo>
                  <a:cubicBezTo>
                    <a:pt x="624" y="172"/>
                    <a:pt x="494" y="42"/>
                    <a:pt x="334" y="42"/>
                  </a:cubicBezTo>
                  <a:cubicBezTo>
                    <a:pt x="173" y="42"/>
                    <a:pt x="43" y="172"/>
                    <a:pt x="43" y="332"/>
                  </a:cubicBezTo>
                  <a:cubicBezTo>
                    <a:pt x="43" y="493"/>
                    <a:pt x="173" y="623"/>
                    <a:pt x="334" y="6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7" name="组合 43"/>
          <p:cNvGrpSpPr/>
          <p:nvPr/>
        </p:nvGrpSpPr>
        <p:grpSpPr bwMode="auto">
          <a:xfrm>
            <a:off x="9124950" y="3948340"/>
            <a:ext cx="1154113" cy="1155700"/>
            <a:chOff x="0" y="0"/>
            <a:chExt cx="1154113" cy="1155699"/>
          </a:xfrm>
          <a:solidFill>
            <a:schemeClr val="bg1"/>
          </a:solidFill>
        </p:grpSpPr>
        <p:sp>
          <p:nvSpPr>
            <p:cNvPr id="28" name="Oval 32"/>
            <p:cNvSpPr>
              <a:spLocks noChangeArrowheads="1"/>
            </p:cNvSpPr>
            <p:nvPr/>
          </p:nvSpPr>
          <p:spPr bwMode="auto">
            <a:xfrm>
              <a:off x="0" y="0"/>
              <a:ext cx="1154113" cy="115569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9" name="Freeform 37"/>
            <p:cNvSpPr>
              <a:spLocks noEditPoints="1"/>
            </p:cNvSpPr>
            <p:nvPr/>
          </p:nvSpPr>
          <p:spPr bwMode="auto">
            <a:xfrm>
              <a:off x="268287" y="254000"/>
              <a:ext cx="658813" cy="652462"/>
            </a:xfrm>
            <a:custGeom>
              <a:avLst/>
              <a:gdLst>
                <a:gd name="T0" fmla="*/ 661 w 732"/>
                <a:gd name="T1" fmla="*/ 624 h 724"/>
                <a:gd name="T2" fmla="*/ 585 w 732"/>
                <a:gd name="T3" fmla="*/ 624 h 724"/>
                <a:gd name="T4" fmla="*/ 479 w 732"/>
                <a:gd name="T5" fmla="*/ 421 h 724"/>
                <a:gd name="T6" fmla="*/ 468 w 732"/>
                <a:gd name="T7" fmla="*/ 461 h 724"/>
                <a:gd name="T8" fmla="*/ 410 w 732"/>
                <a:gd name="T9" fmla="*/ 505 h 724"/>
                <a:gd name="T10" fmla="*/ 600 w 732"/>
                <a:gd name="T11" fmla="*/ 715 h 724"/>
                <a:gd name="T12" fmla="*/ 722 w 732"/>
                <a:gd name="T13" fmla="*/ 633 h 724"/>
                <a:gd name="T14" fmla="*/ 632 w 732"/>
                <a:gd name="T15" fmla="*/ 540 h 724"/>
                <a:gd name="T16" fmla="*/ 499 w 732"/>
                <a:gd name="T17" fmla="*/ 431 h 724"/>
                <a:gd name="T18" fmla="*/ 264 w 732"/>
                <a:gd name="T19" fmla="*/ 257 h 724"/>
                <a:gd name="T20" fmla="*/ 304 w 732"/>
                <a:gd name="T21" fmla="*/ 246 h 724"/>
                <a:gd name="T22" fmla="*/ 315 w 732"/>
                <a:gd name="T23" fmla="*/ 207 h 724"/>
                <a:gd name="T24" fmla="*/ 325 w 732"/>
                <a:gd name="T25" fmla="*/ 170 h 724"/>
                <a:gd name="T26" fmla="*/ 141 w 732"/>
                <a:gd name="T27" fmla="*/ 16 h 724"/>
                <a:gd name="T28" fmla="*/ 116 w 732"/>
                <a:gd name="T29" fmla="*/ 205 h 724"/>
                <a:gd name="T30" fmla="*/ 1 w 732"/>
                <a:gd name="T31" fmla="*/ 157 h 724"/>
                <a:gd name="T32" fmla="*/ 218 w 732"/>
                <a:gd name="T33" fmla="*/ 312 h 724"/>
                <a:gd name="T34" fmla="*/ 246 w 732"/>
                <a:gd name="T35" fmla="*/ 276 h 724"/>
                <a:gd name="T36" fmla="*/ 705 w 732"/>
                <a:gd name="T37" fmla="*/ 71 h 724"/>
                <a:gd name="T38" fmla="*/ 607 w 732"/>
                <a:gd name="T39" fmla="*/ 0 h 724"/>
                <a:gd name="T40" fmla="*/ 344 w 732"/>
                <a:gd name="T41" fmla="*/ 235 h 724"/>
                <a:gd name="T42" fmla="*/ 306 w 732"/>
                <a:gd name="T43" fmla="*/ 289 h 724"/>
                <a:gd name="T44" fmla="*/ 274 w 732"/>
                <a:gd name="T45" fmla="*/ 305 h 724"/>
                <a:gd name="T46" fmla="*/ 278 w 732"/>
                <a:gd name="T47" fmla="*/ 405 h 724"/>
                <a:gd name="T48" fmla="*/ 65 w 732"/>
                <a:gd name="T49" fmla="*/ 589 h 724"/>
                <a:gd name="T50" fmla="*/ 42 w 732"/>
                <a:gd name="T51" fmla="*/ 724 h 724"/>
                <a:gd name="T52" fmla="*/ 152 w 732"/>
                <a:gd name="T53" fmla="*/ 614 h 724"/>
                <a:gd name="T54" fmla="*/ 324 w 732"/>
                <a:gd name="T55" fmla="*/ 451 h 724"/>
                <a:gd name="T56" fmla="*/ 421 w 732"/>
                <a:gd name="T57" fmla="*/ 451 h 724"/>
                <a:gd name="T58" fmla="*/ 449 w 732"/>
                <a:gd name="T59" fmla="*/ 391 h 724"/>
                <a:gd name="T60" fmla="*/ 490 w 732"/>
                <a:gd name="T61" fmla="*/ 382 h 724"/>
                <a:gd name="T62" fmla="*/ 705 w 732"/>
                <a:gd name="T63" fmla="*/ 71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32" h="724">
                  <a:moveTo>
                    <a:pt x="623" y="586"/>
                  </a:moveTo>
                  <a:cubicBezTo>
                    <a:pt x="644" y="586"/>
                    <a:pt x="661" y="603"/>
                    <a:pt x="661" y="624"/>
                  </a:cubicBezTo>
                  <a:cubicBezTo>
                    <a:pt x="661" y="645"/>
                    <a:pt x="644" y="662"/>
                    <a:pt x="623" y="662"/>
                  </a:cubicBezTo>
                  <a:cubicBezTo>
                    <a:pt x="602" y="662"/>
                    <a:pt x="585" y="645"/>
                    <a:pt x="585" y="624"/>
                  </a:cubicBezTo>
                  <a:cubicBezTo>
                    <a:pt x="585" y="603"/>
                    <a:pt x="602" y="586"/>
                    <a:pt x="623" y="586"/>
                  </a:cubicBezTo>
                  <a:close/>
                  <a:moveTo>
                    <a:pt x="479" y="421"/>
                  </a:moveTo>
                  <a:lnTo>
                    <a:pt x="489" y="441"/>
                  </a:lnTo>
                  <a:lnTo>
                    <a:pt x="468" y="461"/>
                  </a:lnTo>
                  <a:lnTo>
                    <a:pt x="449" y="480"/>
                  </a:lnTo>
                  <a:cubicBezTo>
                    <a:pt x="438" y="491"/>
                    <a:pt x="425" y="500"/>
                    <a:pt x="410" y="505"/>
                  </a:cubicBezTo>
                  <a:lnTo>
                    <a:pt x="539" y="633"/>
                  </a:lnTo>
                  <a:lnTo>
                    <a:pt x="600" y="715"/>
                  </a:lnTo>
                  <a:lnTo>
                    <a:pt x="632" y="724"/>
                  </a:lnTo>
                  <a:lnTo>
                    <a:pt x="722" y="633"/>
                  </a:lnTo>
                  <a:lnTo>
                    <a:pt x="713" y="600"/>
                  </a:lnTo>
                  <a:lnTo>
                    <a:pt x="632" y="540"/>
                  </a:lnTo>
                  <a:lnTo>
                    <a:pt x="511" y="419"/>
                  </a:lnTo>
                  <a:lnTo>
                    <a:pt x="499" y="431"/>
                  </a:lnTo>
                  <a:lnTo>
                    <a:pt x="479" y="421"/>
                  </a:lnTo>
                  <a:close/>
                  <a:moveTo>
                    <a:pt x="264" y="257"/>
                  </a:moveTo>
                  <a:lnTo>
                    <a:pt x="285" y="237"/>
                  </a:lnTo>
                  <a:lnTo>
                    <a:pt x="304" y="246"/>
                  </a:lnTo>
                  <a:lnTo>
                    <a:pt x="294" y="227"/>
                  </a:lnTo>
                  <a:lnTo>
                    <a:pt x="315" y="207"/>
                  </a:lnTo>
                  <a:lnTo>
                    <a:pt x="317" y="205"/>
                  </a:lnTo>
                  <a:cubicBezTo>
                    <a:pt x="322" y="193"/>
                    <a:pt x="325" y="181"/>
                    <a:pt x="325" y="170"/>
                  </a:cubicBezTo>
                  <a:cubicBezTo>
                    <a:pt x="325" y="84"/>
                    <a:pt x="242" y="0"/>
                    <a:pt x="156" y="1"/>
                  </a:cubicBezTo>
                  <a:cubicBezTo>
                    <a:pt x="156" y="1"/>
                    <a:pt x="146" y="11"/>
                    <a:pt x="141" y="16"/>
                  </a:cubicBezTo>
                  <a:cubicBezTo>
                    <a:pt x="210" y="85"/>
                    <a:pt x="204" y="74"/>
                    <a:pt x="204" y="116"/>
                  </a:cubicBezTo>
                  <a:cubicBezTo>
                    <a:pt x="204" y="151"/>
                    <a:pt x="149" y="205"/>
                    <a:pt x="116" y="205"/>
                  </a:cubicBezTo>
                  <a:cubicBezTo>
                    <a:pt x="72" y="205"/>
                    <a:pt x="86" y="212"/>
                    <a:pt x="16" y="142"/>
                  </a:cubicBezTo>
                  <a:cubicBezTo>
                    <a:pt x="10" y="147"/>
                    <a:pt x="1" y="157"/>
                    <a:pt x="1" y="157"/>
                  </a:cubicBezTo>
                  <a:cubicBezTo>
                    <a:pt x="2" y="243"/>
                    <a:pt x="83" y="325"/>
                    <a:pt x="169" y="325"/>
                  </a:cubicBezTo>
                  <a:cubicBezTo>
                    <a:pt x="185" y="325"/>
                    <a:pt x="201" y="320"/>
                    <a:pt x="218" y="312"/>
                  </a:cubicBezTo>
                  <a:lnTo>
                    <a:pt x="221" y="315"/>
                  </a:lnTo>
                  <a:cubicBezTo>
                    <a:pt x="226" y="301"/>
                    <a:pt x="234" y="288"/>
                    <a:pt x="246" y="276"/>
                  </a:cubicBezTo>
                  <a:lnTo>
                    <a:pt x="264" y="257"/>
                  </a:lnTo>
                  <a:close/>
                  <a:moveTo>
                    <a:pt x="705" y="71"/>
                  </a:moveTo>
                  <a:lnTo>
                    <a:pt x="655" y="20"/>
                  </a:lnTo>
                  <a:cubicBezTo>
                    <a:pt x="642" y="7"/>
                    <a:pt x="624" y="0"/>
                    <a:pt x="607" y="0"/>
                  </a:cubicBezTo>
                  <a:cubicBezTo>
                    <a:pt x="589" y="0"/>
                    <a:pt x="572" y="7"/>
                    <a:pt x="558" y="20"/>
                  </a:cubicBezTo>
                  <a:lnTo>
                    <a:pt x="344" y="235"/>
                  </a:lnTo>
                  <a:cubicBezTo>
                    <a:pt x="350" y="248"/>
                    <a:pt x="345" y="267"/>
                    <a:pt x="335" y="277"/>
                  </a:cubicBezTo>
                  <a:cubicBezTo>
                    <a:pt x="328" y="284"/>
                    <a:pt x="317" y="289"/>
                    <a:pt x="306" y="289"/>
                  </a:cubicBezTo>
                  <a:cubicBezTo>
                    <a:pt x="302" y="289"/>
                    <a:pt x="297" y="288"/>
                    <a:pt x="293" y="286"/>
                  </a:cubicBezTo>
                  <a:lnTo>
                    <a:pt x="274" y="305"/>
                  </a:lnTo>
                  <a:cubicBezTo>
                    <a:pt x="247" y="331"/>
                    <a:pt x="247" y="375"/>
                    <a:pt x="274" y="401"/>
                  </a:cubicBezTo>
                  <a:lnTo>
                    <a:pt x="278" y="405"/>
                  </a:lnTo>
                  <a:lnTo>
                    <a:pt x="110" y="572"/>
                  </a:lnTo>
                  <a:lnTo>
                    <a:pt x="65" y="589"/>
                  </a:lnTo>
                  <a:lnTo>
                    <a:pt x="0" y="682"/>
                  </a:lnTo>
                  <a:lnTo>
                    <a:pt x="42" y="724"/>
                  </a:lnTo>
                  <a:lnTo>
                    <a:pt x="135" y="659"/>
                  </a:lnTo>
                  <a:lnTo>
                    <a:pt x="152" y="614"/>
                  </a:lnTo>
                  <a:lnTo>
                    <a:pt x="319" y="447"/>
                  </a:lnTo>
                  <a:lnTo>
                    <a:pt x="324" y="451"/>
                  </a:lnTo>
                  <a:cubicBezTo>
                    <a:pt x="338" y="465"/>
                    <a:pt x="355" y="471"/>
                    <a:pt x="373" y="471"/>
                  </a:cubicBezTo>
                  <a:cubicBezTo>
                    <a:pt x="390" y="471"/>
                    <a:pt x="408" y="465"/>
                    <a:pt x="421" y="451"/>
                  </a:cubicBezTo>
                  <a:lnTo>
                    <a:pt x="440" y="433"/>
                  </a:lnTo>
                  <a:cubicBezTo>
                    <a:pt x="434" y="420"/>
                    <a:pt x="438" y="401"/>
                    <a:pt x="449" y="391"/>
                  </a:cubicBezTo>
                  <a:cubicBezTo>
                    <a:pt x="456" y="384"/>
                    <a:pt x="467" y="379"/>
                    <a:pt x="477" y="379"/>
                  </a:cubicBezTo>
                  <a:cubicBezTo>
                    <a:pt x="482" y="379"/>
                    <a:pt x="487" y="380"/>
                    <a:pt x="490" y="382"/>
                  </a:cubicBezTo>
                  <a:lnTo>
                    <a:pt x="705" y="167"/>
                  </a:lnTo>
                  <a:cubicBezTo>
                    <a:pt x="732" y="140"/>
                    <a:pt x="732" y="97"/>
                    <a:pt x="705" y="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0" name="TextBox 46"/>
          <p:cNvSpPr txBox="1">
            <a:spLocks noChangeArrowheads="1"/>
          </p:cNvSpPr>
          <p:nvPr/>
        </p:nvSpPr>
        <p:spPr bwMode="auto">
          <a:xfrm>
            <a:off x="2792413" y="1222603"/>
            <a:ext cx="17589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0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TextBox 48"/>
          <p:cNvSpPr txBox="1">
            <a:spLocks noChangeArrowheads="1"/>
          </p:cNvSpPr>
          <p:nvPr/>
        </p:nvSpPr>
        <p:spPr bwMode="auto">
          <a:xfrm>
            <a:off x="7197725" y="1222603"/>
            <a:ext cx="17605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0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TextBox 50"/>
          <p:cNvSpPr txBox="1">
            <a:spLocks noChangeArrowheads="1"/>
          </p:cNvSpPr>
          <p:nvPr/>
        </p:nvSpPr>
        <p:spPr bwMode="auto">
          <a:xfrm>
            <a:off x="2792413" y="5797778"/>
            <a:ext cx="1758950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0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TextBox 52"/>
          <p:cNvSpPr txBox="1">
            <a:spLocks noChangeArrowheads="1"/>
          </p:cNvSpPr>
          <p:nvPr/>
        </p:nvSpPr>
        <p:spPr bwMode="auto">
          <a:xfrm>
            <a:off x="7197725" y="5797778"/>
            <a:ext cx="1760538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0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2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decel="4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300"/>
                            </p:stCondLst>
                            <p:childTnLst>
                              <p:par>
                                <p:cTn id="2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3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3.7037E-6 L -0.31302 -0.10856 " pathEditMode="relative" rAng="0" ptsTypes="AA">
                                      <p:cBhvr>
                                        <p:cTn id="45" dur="1000" spd="-998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51" y="-544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07407E-6 L 0.30833 0.12546 " pathEditMode="relative" rAng="0" ptsTypes="AA">
                                      <p:cBhvr>
                                        <p:cTn id="47" dur="1000" spd="-998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17" y="6273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44444E-6 L 0.30625 -0.10417 " pathEditMode="relative" rAng="0" ptsTypes="AA">
                                      <p:cBhvr>
                                        <p:cTn id="49" dur="1000" spd="-998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13" y="-5208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4.44444E-6 L -0.30925 0.12083 " pathEditMode="relative" rAng="0" ptsTypes="AA">
                                      <p:cBhvr>
                                        <p:cTn id="51" dur="1000" spd="-998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69" y="6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3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800"/>
                            </p:stCondLst>
                            <p:childTnLst>
                              <p:par>
                                <p:cTn id="6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11" grpId="0" animBg="1"/>
      <p:bldP spid="16" grpId="0" animBg="1" autoUpdateAnimBg="0"/>
      <p:bldP spid="17" grpId="0" autoUpdateAnimBg="0"/>
      <p:bldP spid="30" grpId="0" autoUpdateAnimBg="0"/>
      <p:bldP spid="32" grpId="0" autoUpdateAnimBg="0"/>
      <p:bldP spid="34" grpId="0" autoUpdateAnimBg="0"/>
      <p:bldP spid="36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-10040" y="1532301"/>
            <a:ext cx="12202040" cy="5325699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9136834" y="1217892"/>
            <a:ext cx="2975713" cy="5650994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flipH="1">
            <a:off x="85802" y="1217892"/>
            <a:ext cx="2975713" cy="5650994"/>
          </a:xfrm>
          <a:prstGeom prst="rect">
            <a:avLst/>
          </a:prstGeom>
        </p:spPr>
      </p:pic>
      <p:sp>
        <p:nvSpPr>
          <p:cNvPr id="29" name="矩形 28"/>
          <p:cNvSpPr/>
          <p:nvPr/>
        </p:nvSpPr>
        <p:spPr>
          <a:xfrm>
            <a:off x="87086" y="87086"/>
            <a:ext cx="12017829" cy="6694714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矩形 32"/>
          <p:cNvSpPr/>
          <p:nvPr/>
        </p:nvSpPr>
        <p:spPr>
          <a:xfrm>
            <a:off x="4096255" y="4287733"/>
            <a:ext cx="4005844" cy="430306"/>
          </a:xfrm>
          <a:prstGeom prst="rect">
            <a:avLst/>
          </a:prstGeom>
          <a:solidFill>
            <a:srgbClr val="EBD7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>
            <a:off x="4096250" y="1911989"/>
            <a:ext cx="4005842" cy="1898623"/>
          </a:xfrm>
          <a:prstGeom prst="rect">
            <a:avLst/>
          </a:prstGeom>
          <a:solidFill>
            <a:srgbClr val="F44C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38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3</a:t>
            </a:r>
            <a:endParaRPr lang="zh-CN" altLang="en-US" sz="138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5" name="MH_Entry_1"/>
          <p:cNvSpPr/>
          <p:nvPr>
            <p:custDataLst>
              <p:tags r:id="rId1"/>
            </p:custDataLst>
          </p:nvPr>
        </p:nvSpPr>
        <p:spPr>
          <a:xfrm>
            <a:off x="4204280" y="4115096"/>
            <a:ext cx="3778403" cy="7548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>
              <a:lnSpc>
                <a:spcPct val="110000"/>
              </a:lnSpc>
            </a:pPr>
            <a:r>
              <a:rPr lang="zh-CN" altLang="en-US" sz="3200" spc="200" dirty="0">
                <a:solidFill>
                  <a:schemeClr val="bg2">
                    <a:lumMod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此处输入您的标题</a:t>
            </a:r>
          </a:p>
        </p:txBody>
      </p:sp>
      <p:sp>
        <p:nvSpPr>
          <p:cNvPr id="36" name="矩形 35"/>
          <p:cNvSpPr/>
          <p:nvPr/>
        </p:nvSpPr>
        <p:spPr>
          <a:xfrm>
            <a:off x="4062387" y="4701870"/>
            <a:ext cx="407357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LOREM IPSUM DOLOR SIT AMET CONSECTETUER</a:t>
            </a:r>
            <a:endParaRPr lang="zh-CN" altLang="en-US" sz="1100" dirty="0">
              <a:solidFill>
                <a:schemeClr val="tx1">
                  <a:lumMod val="95000"/>
                  <a:lumOff val="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cxnSp>
        <p:nvCxnSpPr>
          <p:cNvPr id="38" name="直接连接符 37"/>
          <p:cNvCxnSpPr/>
          <p:nvPr/>
        </p:nvCxnSpPr>
        <p:spPr>
          <a:xfrm flipH="1">
            <a:off x="4096255" y="5010013"/>
            <a:ext cx="4005844" cy="0"/>
          </a:xfrm>
          <a:prstGeom prst="line">
            <a:avLst/>
          </a:prstGeom>
          <a:ln>
            <a:solidFill>
              <a:srgbClr val="F44C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/>
        </p:nvCxnSpPr>
        <p:spPr>
          <a:xfrm flipH="1">
            <a:off x="4096257" y="4189597"/>
            <a:ext cx="4005842" cy="0"/>
          </a:xfrm>
          <a:prstGeom prst="line">
            <a:avLst/>
          </a:prstGeom>
          <a:ln>
            <a:solidFill>
              <a:srgbClr val="F44C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2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/>
      <p:bldP spid="3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8121" y="47023"/>
            <a:ext cx="12075758" cy="6763951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1982626" y="6659723"/>
            <a:ext cx="151253" cy="151253"/>
          </a:xfrm>
          <a:prstGeom prst="rect">
            <a:avLst/>
          </a:prstGeom>
          <a:solidFill>
            <a:srgbClr val="AA79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 dirty="0">
              <a:solidFill>
                <a:srgbClr val="2E313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1857799" y="6659722"/>
            <a:ext cx="401063" cy="1512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15DC01DB-9276-43C4-9F6A-26192206E6DF}" type="slidenum">
              <a:rPr lang="en-US" altLang="zh-CN" sz="10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14</a:t>
            </a:fld>
            <a:endParaRPr lang="zh-CN" altLang="en-US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34301" y="114682"/>
            <a:ext cx="572921" cy="572921"/>
          </a:xfrm>
          <a:prstGeom prst="rect">
            <a:avLst/>
          </a:prstGeom>
          <a:solidFill>
            <a:srgbClr val="F44C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3</a:t>
            </a:r>
            <a:endParaRPr lang="zh-CN" altLang="en-US" sz="32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8" name="MH_Entry_1"/>
          <p:cNvSpPr/>
          <p:nvPr>
            <p:custDataLst>
              <p:tags r:id="rId1"/>
            </p:custDataLst>
          </p:nvPr>
        </p:nvSpPr>
        <p:spPr>
          <a:xfrm>
            <a:off x="634628" y="91016"/>
            <a:ext cx="2735204" cy="4986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92500"/>
          </a:bodyPr>
          <a:lstStyle/>
          <a:p>
            <a:pPr algn="ctr">
              <a:lnSpc>
                <a:spcPct val="110000"/>
              </a:lnSpc>
            </a:pPr>
            <a:r>
              <a:rPr lang="zh-CN" altLang="en-US" sz="2400" spc="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此处输入您的标题</a:t>
            </a:r>
          </a:p>
        </p:txBody>
      </p:sp>
      <p:sp>
        <p:nvSpPr>
          <p:cNvPr id="9" name="矩形 8"/>
          <p:cNvSpPr/>
          <p:nvPr/>
        </p:nvSpPr>
        <p:spPr>
          <a:xfrm>
            <a:off x="710829" y="467183"/>
            <a:ext cx="411516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9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LOREM IPSUM DOLOR SIT AMET CONSECTETUER</a:t>
            </a:r>
            <a:endParaRPr lang="zh-CN" altLang="en-US" sz="900" dirty="0">
              <a:solidFill>
                <a:schemeClr val="tx1">
                  <a:lumMod val="95000"/>
                  <a:lumOff val="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 flipH="1">
            <a:off x="634628" y="678078"/>
            <a:ext cx="3858477" cy="0"/>
          </a:xfrm>
          <a:prstGeom prst="line">
            <a:avLst/>
          </a:prstGeom>
          <a:ln>
            <a:solidFill>
              <a:srgbClr val="F44C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4238382" y="642079"/>
            <a:ext cx="252000" cy="36000"/>
          </a:xfrm>
          <a:prstGeom prst="rect">
            <a:avLst/>
          </a:prstGeom>
          <a:solidFill>
            <a:srgbClr val="F44C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1194423" y="3584724"/>
            <a:ext cx="9372600" cy="1270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rot="5400000">
            <a:off x="2461248" y="3578374"/>
            <a:ext cx="3467100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 rot="5400000">
            <a:off x="5844211" y="3578374"/>
            <a:ext cx="3467100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KSO_Shape"/>
          <p:cNvSpPr/>
          <p:nvPr/>
        </p:nvSpPr>
        <p:spPr bwMode="auto">
          <a:xfrm>
            <a:off x="1194423" y="2463949"/>
            <a:ext cx="538162" cy="454025"/>
          </a:xfrm>
          <a:custGeom>
            <a:avLst/>
            <a:gdLst>
              <a:gd name="T0" fmla="*/ 332222 w 2301876"/>
              <a:gd name="T1" fmla="*/ 1410232 h 1941513"/>
              <a:gd name="T2" fmla="*/ 321717 w 2301876"/>
              <a:gd name="T3" fmla="*/ 1470415 h 1941513"/>
              <a:gd name="T4" fmla="*/ 382384 w 2301876"/>
              <a:gd name="T5" fmla="*/ 1525343 h 1941513"/>
              <a:gd name="T6" fmla="*/ 696485 w 2301876"/>
              <a:gd name="T7" fmla="*/ 1509573 h 1941513"/>
              <a:gd name="T8" fmla="*/ 723010 w 2301876"/>
              <a:gd name="T9" fmla="*/ 1444398 h 1941513"/>
              <a:gd name="T10" fmla="*/ 671273 w 2301876"/>
              <a:gd name="T11" fmla="*/ 1380797 h 1941513"/>
              <a:gd name="T12" fmla="*/ 1348867 w 2301876"/>
              <a:gd name="T13" fmla="*/ 1247408 h 1941513"/>
              <a:gd name="T14" fmla="*/ 1327043 w 2301876"/>
              <a:gd name="T15" fmla="*/ 1320445 h 1941513"/>
              <a:gd name="T16" fmla="*/ 1593934 w 2301876"/>
              <a:gd name="T17" fmla="*/ 1356438 h 1941513"/>
              <a:gd name="T18" fmla="*/ 1647838 w 2301876"/>
              <a:gd name="T19" fmla="*/ 1303105 h 1941513"/>
              <a:gd name="T20" fmla="*/ 1606030 w 2301876"/>
              <a:gd name="T21" fmla="*/ 1239789 h 1941513"/>
              <a:gd name="T22" fmla="*/ 1529191 w 2301876"/>
              <a:gd name="T23" fmla="*/ 516517 h 1941513"/>
              <a:gd name="T24" fmla="*/ 1584982 w 2301876"/>
              <a:gd name="T25" fmla="*/ 576970 h 1941513"/>
              <a:gd name="T26" fmla="*/ 1601035 w 2301876"/>
              <a:gd name="T27" fmla="*/ 667649 h 1941513"/>
              <a:gd name="T28" fmla="*/ 1640510 w 2301876"/>
              <a:gd name="T29" fmla="*/ 716799 h 1941513"/>
              <a:gd name="T30" fmla="*/ 1583140 w 2301876"/>
              <a:gd name="T31" fmla="*/ 840071 h 1941513"/>
              <a:gd name="T32" fmla="*/ 1691827 w 2301876"/>
              <a:gd name="T33" fmla="*/ 916820 h 1941513"/>
              <a:gd name="T34" fmla="*/ 1229710 w 2301876"/>
              <a:gd name="T35" fmla="*/ 1106063 h 1941513"/>
              <a:gd name="T36" fmla="*/ 1284448 w 2301876"/>
              <a:gd name="T37" fmla="*/ 909460 h 1941513"/>
              <a:gd name="T38" fmla="*/ 1396556 w 2301876"/>
              <a:gd name="T39" fmla="*/ 836654 h 1941513"/>
              <a:gd name="T40" fmla="*/ 1335239 w 2301876"/>
              <a:gd name="T41" fmla="*/ 712857 h 1941513"/>
              <a:gd name="T42" fmla="*/ 1370240 w 2301876"/>
              <a:gd name="T43" fmla="*/ 660815 h 1941513"/>
              <a:gd name="T44" fmla="*/ 1388398 w 2301876"/>
              <a:gd name="T45" fmla="*/ 571451 h 1941513"/>
              <a:gd name="T46" fmla="*/ 1446031 w 2301876"/>
              <a:gd name="T47" fmla="*/ 514152 h 1941513"/>
              <a:gd name="T48" fmla="*/ 570227 w 2301876"/>
              <a:gd name="T49" fmla="*/ 477627 h 1941513"/>
              <a:gd name="T50" fmla="*/ 641756 w 2301876"/>
              <a:gd name="T51" fmla="*/ 549062 h 1941513"/>
              <a:gd name="T52" fmla="*/ 661216 w 2301876"/>
              <a:gd name="T53" fmla="*/ 657005 h 1941513"/>
              <a:gd name="T54" fmla="*/ 633078 w 2301876"/>
              <a:gd name="T55" fmla="*/ 739471 h 1941513"/>
              <a:gd name="T56" fmla="*/ 574697 w 2301876"/>
              <a:gd name="T57" fmla="*/ 792786 h 1941513"/>
              <a:gd name="T58" fmla="*/ 708552 w 2301876"/>
              <a:gd name="T59" fmla="*/ 915697 h 1941513"/>
              <a:gd name="T60" fmla="*/ 815320 w 2301876"/>
              <a:gd name="T61" fmla="*/ 1036508 h 1941513"/>
              <a:gd name="T62" fmla="*/ 222836 w 2301876"/>
              <a:gd name="T63" fmla="*/ 1047276 h 1941513"/>
              <a:gd name="T64" fmla="*/ 324870 w 2301876"/>
              <a:gd name="T65" fmla="*/ 922526 h 1941513"/>
              <a:gd name="T66" fmla="*/ 473189 w 2301876"/>
              <a:gd name="T67" fmla="*/ 794886 h 1941513"/>
              <a:gd name="T68" fmla="*/ 413493 w 2301876"/>
              <a:gd name="T69" fmla="*/ 744461 h 1941513"/>
              <a:gd name="T70" fmla="*/ 382462 w 2301876"/>
              <a:gd name="T71" fmla="*/ 663570 h 1941513"/>
              <a:gd name="T72" fmla="*/ 397978 w 2301876"/>
              <a:gd name="T73" fmla="*/ 556154 h 1941513"/>
              <a:gd name="T74" fmla="*/ 466878 w 2301876"/>
              <a:gd name="T75" fmla="*/ 480778 h 1941513"/>
              <a:gd name="T76" fmla="*/ 140242 w 2301876"/>
              <a:gd name="T77" fmla="*/ 134558 h 1941513"/>
              <a:gd name="T78" fmla="*/ 133677 w 2301876"/>
              <a:gd name="T79" fmla="*/ 1210760 h 1941513"/>
              <a:gd name="T80" fmla="*/ 198545 w 2301876"/>
              <a:gd name="T81" fmla="*/ 1290654 h 1941513"/>
              <a:gd name="T82" fmla="*/ 905010 w 2301876"/>
              <a:gd name="T83" fmla="*/ 1223901 h 1941513"/>
              <a:gd name="T84" fmla="*/ 906061 w 2301876"/>
              <a:gd name="T85" fmla="*/ 137186 h 1941513"/>
              <a:gd name="T86" fmla="*/ 1795088 w 2301876"/>
              <a:gd name="T87" fmla="*/ 130835 h 1941513"/>
              <a:gd name="T88" fmla="*/ 1869239 w 2301876"/>
              <a:gd name="T89" fmla="*/ 166040 h 1941513"/>
              <a:gd name="T90" fmla="*/ 1904211 w 2301876"/>
              <a:gd name="T91" fmla="*/ 240391 h 1941513"/>
              <a:gd name="T92" fmla="*/ 1879757 w 2301876"/>
              <a:gd name="T93" fmla="*/ 1330166 h 1941513"/>
              <a:gd name="T94" fmla="*/ 1769057 w 2301876"/>
              <a:gd name="T95" fmla="*/ 1410033 h 1941513"/>
              <a:gd name="T96" fmla="*/ 1237904 w 2301876"/>
              <a:gd name="T97" fmla="*/ 1415550 h 1941513"/>
              <a:gd name="T98" fmla="*/ 1189785 w 2301876"/>
              <a:gd name="T99" fmla="*/ 1139429 h 1941513"/>
              <a:gd name="T100" fmla="*/ 1756435 w 2301876"/>
              <a:gd name="T101" fmla="*/ 1159921 h 1941513"/>
              <a:gd name="T102" fmla="*/ 1799821 w 2301876"/>
              <a:gd name="T103" fmla="*/ 1088198 h 1941513"/>
              <a:gd name="T104" fmla="*/ 898445 w 2301876"/>
              <a:gd name="T105" fmla="*/ 262 h 1941513"/>
              <a:gd name="T106" fmla="*/ 992990 w 2301876"/>
              <a:gd name="T107" fmla="*/ 39421 h 1941513"/>
              <a:gd name="T108" fmla="*/ 1041313 w 2301876"/>
              <a:gd name="T109" fmla="*/ 129302 h 1941513"/>
              <a:gd name="T110" fmla="*/ 1017414 w 2301876"/>
              <a:gd name="T111" fmla="*/ 1483030 h 1941513"/>
              <a:gd name="T112" fmla="*/ 887939 w 2301876"/>
              <a:gd name="T113" fmla="*/ 1588417 h 1941513"/>
              <a:gd name="T114" fmla="*/ 200909 w 2301876"/>
              <a:gd name="T115" fmla="*/ 1599454 h 1941513"/>
              <a:gd name="T116" fmla="*/ 45959 w 2301876"/>
              <a:gd name="T117" fmla="*/ 1513779 h 1941513"/>
              <a:gd name="T118" fmla="*/ 0 w 2301876"/>
              <a:gd name="T119" fmla="*/ 152429 h 1941513"/>
              <a:gd name="T120" fmla="*/ 34667 w 2301876"/>
              <a:gd name="T121" fmla="*/ 55452 h 1941513"/>
              <a:gd name="T122" fmla="*/ 121596 w 2301876"/>
              <a:gd name="T123" fmla="*/ 2891 h 1941513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301876" h="1941513">
                <a:moveTo>
                  <a:pt x="475693" y="1664563"/>
                </a:moveTo>
                <a:lnTo>
                  <a:pt x="471250" y="1664880"/>
                </a:lnTo>
                <a:lnTo>
                  <a:pt x="466490" y="1665198"/>
                </a:lnTo>
                <a:lnTo>
                  <a:pt x="462047" y="1665515"/>
                </a:lnTo>
                <a:lnTo>
                  <a:pt x="457605" y="1666468"/>
                </a:lnTo>
                <a:lnTo>
                  <a:pt x="453162" y="1667421"/>
                </a:lnTo>
                <a:lnTo>
                  <a:pt x="449354" y="1668691"/>
                </a:lnTo>
                <a:lnTo>
                  <a:pt x="440786" y="1671550"/>
                </a:lnTo>
                <a:lnTo>
                  <a:pt x="433170" y="1675679"/>
                </a:lnTo>
                <a:lnTo>
                  <a:pt x="425553" y="1680125"/>
                </a:lnTo>
                <a:lnTo>
                  <a:pt x="418572" y="1685207"/>
                </a:lnTo>
                <a:lnTo>
                  <a:pt x="412542" y="1691241"/>
                </a:lnTo>
                <a:lnTo>
                  <a:pt x="406513" y="1697276"/>
                </a:lnTo>
                <a:lnTo>
                  <a:pt x="401435" y="1704263"/>
                </a:lnTo>
                <a:lnTo>
                  <a:pt x="396993" y="1711886"/>
                </a:lnTo>
                <a:lnTo>
                  <a:pt x="392867" y="1719508"/>
                </a:lnTo>
                <a:lnTo>
                  <a:pt x="390011" y="1728083"/>
                </a:lnTo>
                <a:lnTo>
                  <a:pt x="388742" y="1732212"/>
                </a:lnTo>
                <a:lnTo>
                  <a:pt x="387790" y="1736341"/>
                </a:lnTo>
                <a:lnTo>
                  <a:pt x="386838" y="1740787"/>
                </a:lnTo>
                <a:lnTo>
                  <a:pt x="386203" y="1745552"/>
                </a:lnTo>
                <a:lnTo>
                  <a:pt x="385886" y="1749998"/>
                </a:lnTo>
                <a:lnTo>
                  <a:pt x="385886" y="1754444"/>
                </a:lnTo>
                <a:lnTo>
                  <a:pt x="385886" y="1759209"/>
                </a:lnTo>
                <a:lnTo>
                  <a:pt x="386203" y="1763655"/>
                </a:lnTo>
                <a:lnTo>
                  <a:pt x="386838" y="1768419"/>
                </a:lnTo>
                <a:lnTo>
                  <a:pt x="387790" y="1772865"/>
                </a:lnTo>
                <a:lnTo>
                  <a:pt x="388742" y="1776994"/>
                </a:lnTo>
                <a:lnTo>
                  <a:pt x="390011" y="1781441"/>
                </a:lnTo>
                <a:lnTo>
                  <a:pt x="392867" y="1789698"/>
                </a:lnTo>
                <a:lnTo>
                  <a:pt x="396993" y="1797639"/>
                </a:lnTo>
                <a:lnTo>
                  <a:pt x="401435" y="1804943"/>
                </a:lnTo>
                <a:lnTo>
                  <a:pt x="406513" y="1812248"/>
                </a:lnTo>
                <a:lnTo>
                  <a:pt x="412542" y="1818283"/>
                </a:lnTo>
                <a:lnTo>
                  <a:pt x="418572" y="1824317"/>
                </a:lnTo>
                <a:lnTo>
                  <a:pt x="425553" y="1829399"/>
                </a:lnTo>
                <a:lnTo>
                  <a:pt x="433170" y="1833845"/>
                </a:lnTo>
                <a:lnTo>
                  <a:pt x="440786" y="1837657"/>
                </a:lnTo>
                <a:lnTo>
                  <a:pt x="449354" y="1840515"/>
                </a:lnTo>
                <a:lnTo>
                  <a:pt x="453162" y="1842103"/>
                </a:lnTo>
                <a:lnTo>
                  <a:pt x="457605" y="1842738"/>
                </a:lnTo>
                <a:lnTo>
                  <a:pt x="462047" y="1843374"/>
                </a:lnTo>
                <a:lnTo>
                  <a:pt x="466490" y="1844326"/>
                </a:lnTo>
                <a:lnTo>
                  <a:pt x="471250" y="1844644"/>
                </a:lnTo>
                <a:lnTo>
                  <a:pt x="475693" y="1844644"/>
                </a:lnTo>
                <a:lnTo>
                  <a:pt x="784465" y="1844644"/>
                </a:lnTo>
                <a:lnTo>
                  <a:pt x="788908" y="1844644"/>
                </a:lnTo>
                <a:lnTo>
                  <a:pt x="793668" y="1844326"/>
                </a:lnTo>
                <a:lnTo>
                  <a:pt x="798111" y="1843374"/>
                </a:lnTo>
                <a:lnTo>
                  <a:pt x="802553" y="1842738"/>
                </a:lnTo>
                <a:lnTo>
                  <a:pt x="806996" y="1842103"/>
                </a:lnTo>
                <a:lnTo>
                  <a:pt x="811122" y="1840515"/>
                </a:lnTo>
                <a:lnTo>
                  <a:pt x="819690" y="1837657"/>
                </a:lnTo>
                <a:lnTo>
                  <a:pt x="827306" y="1833845"/>
                </a:lnTo>
                <a:lnTo>
                  <a:pt x="834605" y="1829399"/>
                </a:lnTo>
                <a:lnTo>
                  <a:pt x="841586" y="1824317"/>
                </a:lnTo>
                <a:lnTo>
                  <a:pt x="847933" y="1818283"/>
                </a:lnTo>
                <a:lnTo>
                  <a:pt x="853963" y="1812248"/>
                </a:lnTo>
                <a:lnTo>
                  <a:pt x="859040" y="1804943"/>
                </a:lnTo>
                <a:lnTo>
                  <a:pt x="863483" y="1797639"/>
                </a:lnTo>
                <a:lnTo>
                  <a:pt x="867608" y="1789698"/>
                </a:lnTo>
                <a:lnTo>
                  <a:pt x="870464" y="1781441"/>
                </a:lnTo>
                <a:lnTo>
                  <a:pt x="871734" y="1776994"/>
                </a:lnTo>
                <a:lnTo>
                  <a:pt x="872686" y="1772865"/>
                </a:lnTo>
                <a:lnTo>
                  <a:pt x="873320" y="1768419"/>
                </a:lnTo>
                <a:lnTo>
                  <a:pt x="873638" y="1763655"/>
                </a:lnTo>
                <a:lnTo>
                  <a:pt x="874272" y="1759209"/>
                </a:lnTo>
                <a:lnTo>
                  <a:pt x="874590" y="1754444"/>
                </a:lnTo>
                <a:lnTo>
                  <a:pt x="874272" y="1749998"/>
                </a:lnTo>
                <a:lnTo>
                  <a:pt x="873638" y="1745552"/>
                </a:lnTo>
                <a:lnTo>
                  <a:pt x="873320" y="1740787"/>
                </a:lnTo>
                <a:lnTo>
                  <a:pt x="872686" y="1736341"/>
                </a:lnTo>
                <a:lnTo>
                  <a:pt x="871734" y="1732212"/>
                </a:lnTo>
                <a:lnTo>
                  <a:pt x="870464" y="1728083"/>
                </a:lnTo>
                <a:lnTo>
                  <a:pt x="867608" y="1719508"/>
                </a:lnTo>
                <a:lnTo>
                  <a:pt x="863483" y="1711886"/>
                </a:lnTo>
                <a:lnTo>
                  <a:pt x="859040" y="1704263"/>
                </a:lnTo>
                <a:lnTo>
                  <a:pt x="853963" y="1697276"/>
                </a:lnTo>
                <a:lnTo>
                  <a:pt x="847933" y="1691241"/>
                </a:lnTo>
                <a:lnTo>
                  <a:pt x="841586" y="1685207"/>
                </a:lnTo>
                <a:lnTo>
                  <a:pt x="834605" y="1680125"/>
                </a:lnTo>
                <a:lnTo>
                  <a:pt x="827306" y="1675679"/>
                </a:lnTo>
                <a:lnTo>
                  <a:pt x="819690" y="1671550"/>
                </a:lnTo>
                <a:lnTo>
                  <a:pt x="811122" y="1668691"/>
                </a:lnTo>
                <a:lnTo>
                  <a:pt x="806996" y="1667421"/>
                </a:lnTo>
                <a:lnTo>
                  <a:pt x="802553" y="1666468"/>
                </a:lnTo>
                <a:lnTo>
                  <a:pt x="798111" y="1665515"/>
                </a:lnTo>
                <a:lnTo>
                  <a:pt x="793668" y="1665198"/>
                </a:lnTo>
                <a:lnTo>
                  <a:pt x="788908" y="1664880"/>
                </a:lnTo>
                <a:lnTo>
                  <a:pt x="784465" y="1664563"/>
                </a:lnTo>
                <a:lnTo>
                  <a:pt x="475693" y="1664563"/>
                </a:lnTo>
                <a:close/>
                <a:moveTo>
                  <a:pt x="1670551" y="1495108"/>
                </a:moveTo>
                <a:lnTo>
                  <a:pt x="1662926" y="1495425"/>
                </a:lnTo>
                <a:lnTo>
                  <a:pt x="1655936" y="1496695"/>
                </a:lnTo>
                <a:lnTo>
                  <a:pt x="1648946" y="1498283"/>
                </a:lnTo>
                <a:lnTo>
                  <a:pt x="1642274" y="1500823"/>
                </a:lnTo>
                <a:lnTo>
                  <a:pt x="1636237" y="1503998"/>
                </a:lnTo>
                <a:lnTo>
                  <a:pt x="1629882" y="1507490"/>
                </a:lnTo>
                <a:lnTo>
                  <a:pt x="1624481" y="1511618"/>
                </a:lnTo>
                <a:lnTo>
                  <a:pt x="1619080" y="1516380"/>
                </a:lnTo>
                <a:lnTo>
                  <a:pt x="1614631" y="1521778"/>
                </a:lnTo>
                <a:lnTo>
                  <a:pt x="1610183" y="1527175"/>
                </a:lnTo>
                <a:lnTo>
                  <a:pt x="1606688" y="1533208"/>
                </a:lnTo>
                <a:lnTo>
                  <a:pt x="1603511" y="1539240"/>
                </a:lnTo>
                <a:lnTo>
                  <a:pt x="1601605" y="1545908"/>
                </a:lnTo>
                <a:lnTo>
                  <a:pt x="1599698" y="1552893"/>
                </a:lnTo>
                <a:lnTo>
                  <a:pt x="1598427" y="1559878"/>
                </a:lnTo>
                <a:lnTo>
                  <a:pt x="1598110" y="1567498"/>
                </a:lnTo>
                <a:lnTo>
                  <a:pt x="1598427" y="1574800"/>
                </a:lnTo>
                <a:lnTo>
                  <a:pt x="1599698" y="1582103"/>
                </a:lnTo>
                <a:lnTo>
                  <a:pt x="1601605" y="1589088"/>
                </a:lnTo>
                <a:lnTo>
                  <a:pt x="1603511" y="1595755"/>
                </a:lnTo>
                <a:lnTo>
                  <a:pt x="1606688" y="1602105"/>
                </a:lnTo>
                <a:lnTo>
                  <a:pt x="1610183" y="1607820"/>
                </a:lnTo>
                <a:lnTo>
                  <a:pt x="1614631" y="1613535"/>
                </a:lnTo>
                <a:lnTo>
                  <a:pt x="1619080" y="1618615"/>
                </a:lnTo>
                <a:lnTo>
                  <a:pt x="1624481" y="1623378"/>
                </a:lnTo>
                <a:lnTo>
                  <a:pt x="1629882" y="1627505"/>
                </a:lnTo>
                <a:lnTo>
                  <a:pt x="1636237" y="1630998"/>
                </a:lnTo>
                <a:lnTo>
                  <a:pt x="1642274" y="1634173"/>
                </a:lnTo>
                <a:lnTo>
                  <a:pt x="1648946" y="1636713"/>
                </a:lnTo>
                <a:lnTo>
                  <a:pt x="1655936" y="1638300"/>
                </a:lnTo>
                <a:lnTo>
                  <a:pt x="1662926" y="1639253"/>
                </a:lnTo>
                <a:lnTo>
                  <a:pt x="1670551" y="1639570"/>
                </a:lnTo>
                <a:lnTo>
                  <a:pt x="1918697" y="1639570"/>
                </a:lnTo>
                <a:lnTo>
                  <a:pt x="1926004" y="1639253"/>
                </a:lnTo>
                <a:lnTo>
                  <a:pt x="1933630" y="1638300"/>
                </a:lnTo>
                <a:lnTo>
                  <a:pt x="1940620" y="1636713"/>
                </a:lnTo>
                <a:lnTo>
                  <a:pt x="1947292" y="1634173"/>
                </a:lnTo>
                <a:lnTo>
                  <a:pt x="1953329" y="1630998"/>
                </a:lnTo>
                <a:lnTo>
                  <a:pt x="1959366" y="1627505"/>
                </a:lnTo>
                <a:lnTo>
                  <a:pt x="1964767" y="1623378"/>
                </a:lnTo>
                <a:lnTo>
                  <a:pt x="1970168" y="1618615"/>
                </a:lnTo>
                <a:lnTo>
                  <a:pt x="1974934" y="1613535"/>
                </a:lnTo>
                <a:lnTo>
                  <a:pt x="1979065" y="1607820"/>
                </a:lnTo>
                <a:lnTo>
                  <a:pt x="1982560" y="1602105"/>
                </a:lnTo>
                <a:lnTo>
                  <a:pt x="1985419" y="1595755"/>
                </a:lnTo>
                <a:lnTo>
                  <a:pt x="1988279" y="1589088"/>
                </a:lnTo>
                <a:lnTo>
                  <a:pt x="1989868" y="1582103"/>
                </a:lnTo>
                <a:lnTo>
                  <a:pt x="1991138" y="1574800"/>
                </a:lnTo>
                <a:lnTo>
                  <a:pt x="1991456" y="1567498"/>
                </a:lnTo>
                <a:lnTo>
                  <a:pt x="1991138" y="1559878"/>
                </a:lnTo>
                <a:lnTo>
                  <a:pt x="1989868" y="1552893"/>
                </a:lnTo>
                <a:lnTo>
                  <a:pt x="1988279" y="1545908"/>
                </a:lnTo>
                <a:lnTo>
                  <a:pt x="1985419" y="1539240"/>
                </a:lnTo>
                <a:lnTo>
                  <a:pt x="1982560" y="1533208"/>
                </a:lnTo>
                <a:lnTo>
                  <a:pt x="1979065" y="1527175"/>
                </a:lnTo>
                <a:lnTo>
                  <a:pt x="1974934" y="1521778"/>
                </a:lnTo>
                <a:lnTo>
                  <a:pt x="1970168" y="1516380"/>
                </a:lnTo>
                <a:lnTo>
                  <a:pt x="1964767" y="1511618"/>
                </a:lnTo>
                <a:lnTo>
                  <a:pt x="1959366" y="1507490"/>
                </a:lnTo>
                <a:lnTo>
                  <a:pt x="1953329" y="1503998"/>
                </a:lnTo>
                <a:lnTo>
                  <a:pt x="1947292" y="1500823"/>
                </a:lnTo>
                <a:lnTo>
                  <a:pt x="1940620" y="1498283"/>
                </a:lnTo>
                <a:lnTo>
                  <a:pt x="1933630" y="1496695"/>
                </a:lnTo>
                <a:lnTo>
                  <a:pt x="1926004" y="1495425"/>
                </a:lnTo>
                <a:lnTo>
                  <a:pt x="1918697" y="1495108"/>
                </a:lnTo>
                <a:lnTo>
                  <a:pt x="1670551" y="1495108"/>
                </a:lnTo>
                <a:close/>
                <a:moveTo>
                  <a:pt x="1787673" y="611187"/>
                </a:moveTo>
                <a:lnTo>
                  <a:pt x="1794669" y="611187"/>
                </a:lnTo>
                <a:lnTo>
                  <a:pt x="1801665" y="611187"/>
                </a:lnTo>
                <a:lnTo>
                  <a:pt x="1808661" y="612140"/>
                </a:lnTo>
                <a:lnTo>
                  <a:pt x="1815338" y="613093"/>
                </a:lnTo>
                <a:lnTo>
                  <a:pt x="1822016" y="614681"/>
                </a:lnTo>
                <a:lnTo>
                  <a:pt x="1828694" y="616587"/>
                </a:lnTo>
                <a:lnTo>
                  <a:pt x="1835372" y="618810"/>
                </a:lnTo>
                <a:lnTo>
                  <a:pt x="1841732" y="621352"/>
                </a:lnTo>
                <a:lnTo>
                  <a:pt x="1847773" y="624210"/>
                </a:lnTo>
                <a:lnTo>
                  <a:pt x="1853815" y="627387"/>
                </a:lnTo>
                <a:lnTo>
                  <a:pt x="1859539" y="631198"/>
                </a:lnTo>
                <a:lnTo>
                  <a:pt x="1865581" y="635010"/>
                </a:lnTo>
                <a:lnTo>
                  <a:pt x="1870987" y="639457"/>
                </a:lnTo>
                <a:lnTo>
                  <a:pt x="1876393" y="643904"/>
                </a:lnTo>
                <a:lnTo>
                  <a:pt x="1881480" y="648986"/>
                </a:lnTo>
                <a:lnTo>
                  <a:pt x="1886568" y="654068"/>
                </a:lnTo>
                <a:lnTo>
                  <a:pt x="1891338" y="659151"/>
                </a:lnTo>
                <a:lnTo>
                  <a:pt x="1895790" y="665186"/>
                </a:lnTo>
                <a:lnTo>
                  <a:pt x="1900242" y="670903"/>
                </a:lnTo>
                <a:lnTo>
                  <a:pt x="1904376" y="677256"/>
                </a:lnTo>
                <a:lnTo>
                  <a:pt x="1908192" y="683609"/>
                </a:lnTo>
                <a:lnTo>
                  <a:pt x="1911690" y="690597"/>
                </a:lnTo>
                <a:lnTo>
                  <a:pt x="1915188" y="697267"/>
                </a:lnTo>
                <a:lnTo>
                  <a:pt x="1918049" y="704255"/>
                </a:lnTo>
                <a:lnTo>
                  <a:pt x="1920593" y="711561"/>
                </a:lnTo>
                <a:lnTo>
                  <a:pt x="1923137" y="718867"/>
                </a:lnTo>
                <a:lnTo>
                  <a:pt x="1925363" y="726808"/>
                </a:lnTo>
                <a:lnTo>
                  <a:pt x="1927271" y="734431"/>
                </a:lnTo>
                <a:lnTo>
                  <a:pt x="1928861" y="742690"/>
                </a:lnTo>
                <a:lnTo>
                  <a:pt x="1929815" y="750631"/>
                </a:lnTo>
                <a:lnTo>
                  <a:pt x="1930451" y="758889"/>
                </a:lnTo>
                <a:lnTo>
                  <a:pt x="1931405" y="767466"/>
                </a:lnTo>
                <a:lnTo>
                  <a:pt x="1931405" y="775724"/>
                </a:lnTo>
                <a:lnTo>
                  <a:pt x="1931723" y="784301"/>
                </a:lnTo>
                <a:lnTo>
                  <a:pt x="1932359" y="791924"/>
                </a:lnTo>
                <a:lnTo>
                  <a:pt x="1933313" y="799865"/>
                </a:lnTo>
                <a:lnTo>
                  <a:pt x="1934585" y="806853"/>
                </a:lnTo>
                <a:lnTo>
                  <a:pt x="1936175" y="813206"/>
                </a:lnTo>
                <a:lnTo>
                  <a:pt x="1938401" y="819241"/>
                </a:lnTo>
                <a:lnTo>
                  <a:pt x="1940627" y="824958"/>
                </a:lnTo>
                <a:lnTo>
                  <a:pt x="1943171" y="830041"/>
                </a:lnTo>
                <a:lnTo>
                  <a:pt x="1945715" y="834805"/>
                </a:lnTo>
                <a:lnTo>
                  <a:pt x="1948576" y="839252"/>
                </a:lnTo>
                <a:lnTo>
                  <a:pt x="1951756" y="843381"/>
                </a:lnTo>
                <a:lnTo>
                  <a:pt x="1954936" y="846875"/>
                </a:lnTo>
                <a:lnTo>
                  <a:pt x="1958116" y="850687"/>
                </a:lnTo>
                <a:lnTo>
                  <a:pt x="1961614" y="853546"/>
                </a:lnTo>
                <a:lnTo>
                  <a:pt x="1965430" y="856087"/>
                </a:lnTo>
                <a:lnTo>
                  <a:pt x="1968610" y="858946"/>
                </a:lnTo>
                <a:lnTo>
                  <a:pt x="1975606" y="862757"/>
                </a:lnTo>
                <a:lnTo>
                  <a:pt x="1982284" y="866251"/>
                </a:lnTo>
                <a:lnTo>
                  <a:pt x="1988643" y="868475"/>
                </a:lnTo>
                <a:lnTo>
                  <a:pt x="1994049" y="869745"/>
                </a:lnTo>
                <a:lnTo>
                  <a:pt x="1998819" y="871016"/>
                </a:lnTo>
                <a:lnTo>
                  <a:pt x="2002635" y="871334"/>
                </a:lnTo>
                <a:lnTo>
                  <a:pt x="2005815" y="871651"/>
                </a:lnTo>
                <a:lnTo>
                  <a:pt x="2005815" y="932320"/>
                </a:lnTo>
                <a:lnTo>
                  <a:pt x="1841096" y="932320"/>
                </a:lnTo>
                <a:lnTo>
                  <a:pt x="1841096" y="997119"/>
                </a:lnTo>
                <a:lnTo>
                  <a:pt x="1853815" y="999025"/>
                </a:lnTo>
                <a:lnTo>
                  <a:pt x="1865899" y="1001566"/>
                </a:lnTo>
                <a:lnTo>
                  <a:pt x="1877983" y="1004107"/>
                </a:lnTo>
                <a:lnTo>
                  <a:pt x="1890066" y="1007601"/>
                </a:lnTo>
                <a:lnTo>
                  <a:pt x="1901514" y="1011095"/>
                </a:lnTo>
                <a:lnTo>
                  <a:pt x="1912962" y="1015224"/>
                </a:lnTo>
                <a:lnTo>
                  <a:pt x="1923773" y="1019354"/>
                </a:lnTo>
                <a:lnTo>
                  <a:pt x="1934903" y="1024118"/>
                </a:lnTo>
                <a:lnTo>
                  <a:pt x="1945715" y="1029200"/>
                </a:lnTo>
                <a:lnTo>
                  <a:pt x="1956208" y="1034918"/>
                </a:lnTo>
                <a:lnTo>
                  <a:pt x="1966384" y="1040635"/>
                </a:lnTo>
                <a:lnTo>
                  <a:pt x="1976242" y="1046988"/>
                </a:lnTo>
                <a:lnTo>
                  <a:pt x="1986099" y="1053659"/>
                </a:lnTo>
                <a:lnTo>
                  <a:pt x="1995321" y="1060329"/>
                </a:lnTo>
                <a:lnTo>
                  <a:pt x="2003907" y="1067635"/>
                </a:lnTo>
                <a:lnTo>
                  <a:pt x="2012811" y="1074940"/>
                </a:lnTo>
                <a:lnTo>
                  <a:pt x="2021396" y="1082881"/>
                </a:lnTo>
                <a:lnTo>
                  <a:pt x="2029028" y="1090822"/>
                </a:lnTo>
                <a:lnTo>
                  <a:pt x="2036978" y="1099081"/>
                </a:lnTo>
                <a:lnTo>
                  <a:pt x="2044292" y="1107975"/>
                </a:lnTo>
                <a:lnTo>
                  <a:pt x="2051288" y="1116551"/>
                </a:lnTo>
                <a:lnTo>
                  <a:pt x="2057965" y="1125445"/>
                </a:lnTo>
                <a:lnTo>
                  <a:pt x="2064325" y="1135292"/>
                </a:lnTo>
                <a:lnTo>
                  <a:pt x="2069731" y="1144821"/>
                </a:lnTo>
                <a:lnTo>
                  <a:pt x="2075455" y="1154350"/>
                </a:lnTo>
                <a:lnTo>
                  <a:pt x="2080225" y="1164515"/>
                </a:lnTo>
                <a:lnTo>
                  <a:pt x="2084995" y="1174679"/>
                </a:lnTo>
                <a:lnTo>
                  <a:pt x="2089128" y="1185161"/>
                </a:lnTo>
                <a:lnTo>
                  <a:pt x="2092626" y="1195643"/>
                </a:lnTo>
                <a:lnTo>
                  <a:pt x="2095488" y="1206761"/>
                </a:lnTo>
                <a:lnTo>
                  <a:pt x="2098668" y="1217560"/>
                </a:lnTo>
                <a:lnTo>
                  <a:pt x="2100894" y="1228995"/>
                </a:lnTo>
                <a:lnTo>
                  <a:pt x="2103438" y="1336675"/>
                </a:lnTo>
                <a:lnTo>
                  <a:pt x="1485900" y="1336675"/>
                </a:lnTo>
                <a:lnTo>
                  <a:pt x="1488444" y="1228995"/>
                </a:lnTo>
                <a:lnTo>
                  <a:pt x="1490670" y="1217560"/>
                </a:lnTo>
                <a:lnTo>
                  <a:pt x="1493214" y="1206761"/>
                </a:lnTo>
                <a:lnTo>
                  <a:pt x="1496712" y="1195643"/>
                </a:lnTo>
                <a:lnTo>
                  <a:pt x="1500210" y="1185161"/>
                </a:lnTo>
                <a:lnTo>
                  <a:pt x="1504343" y="1174679"/>
                </a:lnTo>
                <a:lnTo>
                  <a:pt x="1508795" y="1164515"/>
                </a:lnTo>
                <a:lnTo>
                  <a:pt x="1513565" y="1154350"/>
                </a:lnTo>
                <a:lnTo>
                  <a:pt x="1519289" y="1144821"/>
                </a:lnTo>
                <a:lnTo>
                  <a:pt x="1525013" y="1135292"/>
                </a:lnTo>
                <a:lnTo>
                  <a:pt x="1531055" y="1125763"/>
                </a:lnTo>
                <a:lnTo>
                  <a:pt x="1537732" y="1116551"/>
                </a:lnTo>
                <a:lnTo>
                  <a:pt x="1544728" y="1107975"/>
                </a:lnTo>
                <a:lnTo>
                  <a:pt x="1552042" y="1099081"/>
                </a:lnTo>
                <a:lnTo>
                  <a:pt x="1559674" y="1090822"/>
                </a:lnTo>
                <a:lnTo>
                  <a:pt x="1567942" y="1082881"/>
                </a:lnTo>
                <a:lnTo>
                  <a:pt x="1576209" y="1074940"/>
                </a:lnTo>
                <a:lnTo>
                  <a:pt x="1584795" y="1067635"/>
                </a:lnTo>
                <a:lnTo>
                  <a:pt x="1593699" y="1060329"/>
                </a:lnTo>
                <a:lnTo>
                  <a:pt x="1603239" y="1053659"/>
                </a:lnTo>
                <a:lnTo>
                  <a:pt x="1613096" y="1046988"/>
                </a:lnTo>
                <a:lnTo>
                  <a:pt x="1622954" y="1040635"/>
                </a:lnTo>
                <a:lnTo>
                  <a:pt x="1632812" y="1034918"/>
                </a:lnTo>
                <a:lnTo>
                  <a:pt x="1643305" y="1029200"/>
                </a:lnTo>
                <a:lnTo>
                  <a:pt x="1654117" y="1024118"/>
                </a:lnTo>
                <a:lnTo>
                  <a:pt x="1664929" y="1019671"/>
                </a:lnTo>
                <a:lnTo>
                  <a:pt x="1676058" y="1015224"/>
                </a:lnTo>
                <a:lnTo>
                  <a:pt x="1687506" y="1011095"/>
                </a:lnTo>
                <a:lnTo>
                  <a:pt x="1699272" y="1007601"/>
                </a:lnTo>
                <a:lnTo>
                  <a:pt x="1711355" y="1004107"/>
                </a:lnTo>
                <a:lnTo>
                  <a:pt x="1723439" y="1001566"/>
                </a:lnTo>
                <a:lnTo>
                  <a:pt x="1735523" y="999025"/>
                </a:lnTo>
                <a:lnTo>
                  <a:pt x="1747924" y="997119"/>
                </a:lnTo>
                <a:lnTo>
                  <a:pt x="1747924" y="932320"/>
                </a:lnTo>
                <a:lnTo>
                  <a:pt x="1583205" y="932320"/>
                </a:lnTo>
                <a:lnTo>
                  <a:pt x="1583205" y="871651"/>
                </a:lnTo>
                <a:lnTo>
                  <a:pt x="1586385" y="871334"/>
                </a:lnTo>
                <a:lnTo>
                  <a:pt x="1590201" y="870698"/>
                </a:lnTo>
                <a:lnTo>
                  <a:pt x="1594971" y="869110"/>
                </a:lnTo>
                <a:lnTo>
                  <a:pt x="1600377" y="867204"/>
                </a:lnTo>
                <a:lnTo>
                  <a:pt x="1606736" y="864663"/>
                </a:lnTo>
                <a:lnTo>
                  <a:pt x="1613414" y="861487"/>
                </a:lnTo>
                <a:lnTo>
                  <a:pt x="1620410" y="857358"/>
                </a:lnTo>
                <a:lnTo>
                  <a:pt x="1624226" y="854816"/>
                </a:lnTo>
                <a:lnTo>
                  <a:pt x="1627406" y="851958"/>
                </a:lnTo>
                <a:lnTo>
                  <a:pt x="1630586" y="848464"/>
                </a:lnTo>
                <a:lnTo>
                  <a:pt x="1634084" y="845287"/>
                </a:lnTo>
                <a:lnTo>
                  <a:pt x="1637264" y="841476"/>
                </a:lnTo>
                <a:lnTo>
                  <a:pt x="1640444" y="837346"/>
                </a:lnTo>
                <a:lnTo>
                  <a:pt x="1643305" y="832899"/>
                </a:lnTo>
                <a:lnTo>
                  <a:pt x="1646167" y="828135"/>
                </a:lnTo>
                <a:lnTo>
                  <a:pt x="1648393" y="823052"/>
                </a:lnTo>
                <a:lnTo>
                  <a:pt x="1650619" y="817653"/>
                </a:lnTo>
                <a:lnTo>
                  <a:pt x="1652845" y="811617"/>
                </a:lnTo>
                <a:lnTo>
                  <a:pt x="1654435" y="805265"/>
                </a:lnTo>
                <a:lnTo>
                  <a:pt x="1655707" y="798594"/>
                </a:lnTo>
                <a:lnTo>
                  <a:pt x="1656979" y="791289"/>
                </a:lnTo>
                <a:lnTo>
                  <a:pt x="1657297" y="783983"/>
                </a:lnTo>
                <a:lnTo>
                  <a:pt x="1657615" y="775724"/>
                </a:lnTo>
                <a:lnTo>
                  <a:pt x="1657933" y="767466"/>
                </a:lnTo>
                <a:lnTo>
                  <a:pt x="1658569" y="758889"/>
                </a:lnTo>
                <a:lnTo>
                  <a:pt x="1659205" y="750631"/>
                </a:lnTo>
                <a:lnTo>
                  <a:pt x="1660477" y="742690"/>
                </a:lnTo>
                <a:lnTo>
                  <a:pt x="1662067" y="734431"/>
                </a:lnTo>
                <a:lnTo>
                  <a:pt x="1663975" y="726808"/>
                </a:lnTo>
                <a:lnTo>
                  <a:pt x="1666201" y="718867"/>
                </a:lnTo>
                <a:lnTo>
                  <a:pt x="1668427" y="711561"/>
                </a:lnTo>
                <a:lnTo>
                  <a:pt x="1671289" y="704255"/>
                </a:lnTo>
                <a:lnTo>
                  <a:pt x="1674151" y="697267"/>
                </a:lnTo>
                <a:lnTo>
                  <a:pt x="1677648" y="690597"/>
                </a:lnTo>
                <a:lnTo>
                  <a:pt x="1680828" y="683609"/>
                </a:lnTo>
                <a:lnTo>
                  <a:pt x="1684962" y="677256"/>
                </a:lnTo>
                <a:lnTo>
                  <a:pt x="1689096" y="670903"/>
                </a:lnTo>
                <a:lnTo>
                  <a:pt x="1693230" y="665186"/>
                </a:lnTo>
                <a:lnTo>
                  <a:pt x="1698000" y="659151"/>
                </a:lnTo>
                <a:lnTo>
                  <a:pt x="1702770" y="654068"/>
                </a:lnTo>
                <a:lnTo>
                  <a:pt x="1707540" y="648986"/>
                </a:lnTo>
                <a:lnTo>
                  <a:pt x="1712627" y="643904"/>
                </a:lnTo>
                <a:lnTo>
                  <a:pt x="1718351" y="639457"/>
                </a:lnTo>
                <a:lnTo>
                  <a:pt x="1723757" y="635010"/>
                </a:lnTo>
                <a:lnTo>
                  <a:pt x="1729163" y="631198"/>
                </a:lnTo>
                <a:lnTo>
                  <a:pt x="1735205" y="627387"/>
                </a:lnTo>
                <a:lnTo>
                  <a:pt x="1741565" y="624210"/>
                </a:lnTo>
                <a:lnTo>
                  <a:pt x="1747288" y="621352"/>
                </a:lnTo>
                <a:lnTo>
                  <a:pt x="1753966" y="618810"/>
                </a:lnTo>
                <a:lnTo>
                  <a:pt x="1760326" y="616587"/>
                </a:lnTo>
                <a:lnTo>
                  <a:pt x="1767004" y="614681"/>
                </a:lnTo>
                <a:lnTo>
                  <a:pt x="1773682" y="613093"/>
                </a:lnTo>
                <a:lnTo>
                  <a:pt x="1780677" y="612140"/>
                </a:lnTo>
                <a:lnTo>
                  <a:pt x="1787673" y="611187"/>
                </a:lnTo>
                <a:close/>
                <a:moveTo>
                  <a:pt x="630238" y="565150"/>
                </a:moveTo>
                <a:lnTo>
                  <a:pt x="639136" y="565468"/>
                </a:lnTo>
                <a:lnTo>
                  <a:pt x="647397" y="566420"/>
                </a:lnTo>
                <a:lnTo>
                  <a:pt x="655977" y="567372"/>
                </a:lnTo>
                <a:lnTo>
                  <a:pt x="664557" y="569276"/>
                </a:lnTo>
                <a:lnTo>
                  <a:pt x="672501" y="571498"/>
                </a:lnTo>
                <a:lnTo>
                  <a:pt x="680762" y="574354"/>
                </a:lnTo>
                <a:lnTo>
                  <a:pt x="689024" y="577211"/>
                </a:lnTo>
                <a:lnTo>
                  <a:pt x="696333" y="581020"/>
                </a:lnTo>
                <a:lnTo>
                  <a:pt x="703959" y="585463"/>
                </a:lnTo>
                <a:lnTo>
                  <a:pt x="711268" y="589907"/>
                </a:lnTo>
                <a:lnTo>
                  <a:pt x="718258" y="594667"/>
                </a:lnTo>
                <a:lnTo>
                  <a:pt x="725249" y="600063"/>
                </a:lnTo>
                <a:lnTo>
                  <a:pt x="731922" y="605776"/>
                </a:lnTo>
                <a:lnTo>
                  <a:pt x="738278" y="611489"/>
                </a:lnTo>
                <a:lnTo>
                  <a:pt x="744633" y="618154"/>
                </a:lnTo>
                <a:lnTo>
                  <a:pt x="750353" y="624820"/>
                </a:lnTo>
                <a:lnTo>
                  <a:pt x="756072" y="632437"/>
                </a:lnTo>
                <a:lnTo>
                  <a:pt x="761474" y="639737"/>
                </a:lnTo>
                <a:lnTo>
                  <a:pt x="766241" y="647354"/>
                </a:lnTo>
                <a:lnTo>
                  <a:pt x="771007" y="655289"/>
                </a:lnTo>
                <a:lnTo>
                  <a:pt x="775456" y="663541"/>
                </a:lnTo>
                <a:lnTo>
                  <a:pt x="779587" y="672111"/>
                </a:lnTo>
                <a:lnTo>
                  <a:pt x="783400" y="680998"/>
                </a:lnTo>
                <a:lnTo>
                  <a:pt x="786895" y="690202"/>
                </a:lnTo>
                <a:lnTo>
                  <a:pt x="790073" y="699406"/>
                </a:lnTo>
                <a:lnTo>
                  <a:pt x="792615" y="708611"/>
                </a:lnTo>
                <a:lnTo>
                  <a:pt x="794839" y="718450"/>
                </a:lnTo>
                <a:lnTo>
                  <a:pt x="796746" y="728606"/>
                </a:lnTo>
                <a:lnTo>
                  <a:pt x="798017" y="738445"/>
                </a:lnTo>
                <a:lnTo>
                  <a:pt x="799288" y="748919"/>
                </a:lnTo>
                <a:lnTo>
                  <a:pt x="799923" y="759076"/>
                </a:lnTo>
                <a:lnTo>
                  <a:pt x="800241" y="769550"/>
                </a:lnTo>
                <a:lnTo>
                  <a:pt x="799923" y="777802"/>
                </a:lnTo>
                <a:lnTo>
                  <a:pt x="799606" y="786054"/>
                </a:lnTo>
                <a:lnTo>
                  <a:pt x="798970" y="793989"/>
                </a:lnTo>
                <a:lnTo>
                  <a:pt x="798017" y="801923"/>
                </a:lnTo>
                <a:lnTo>
                  <a:pt x="797064" y="809541"/>
                </a:lnTo>
                <a:lnTo>
                  <a:pt x="795475" y="817476"/>
                </a:lnTo>
                <a:lnTo>
                  <a:pt x="793568" y="825093"/>
                </a:lnTo>
                <a:lnTo>
                  <a:pt x="791979" y="832710"/>
                </a:lnTo>
                <a:lnTo>
                  <a:pt x="789755" y="840328"/>
                </a:lnTo>
                <a:lnTo>
                  <a:pt x="787531" y="847310"/>
                </a:lnTo>
                <a:lnTo>
                  <a:pt x="784671" y="854293"/>
                </a:lnTo>
                <a:lnTo>
                  <a:pt x="781811" y="861276"/>
                </a:lnTo>
                <a:lnTo>
                  <a:pt x="778951" y="868258"/>
                </a:lnTo>
                <a:lnTo>
                  <a:pt x="775456" y="874923"/>
                </a:lnTo>
                <a:lnTo>
                  <a:pt x="772278" y="880954"/>
                </a:lnTo>
                <a:lnTo>
                  <a:pt x="768465" y="887619"/>
                </a:lnTo>
                <a:lnTo>
                  <a:pt x="764970" y="893649"/>
                </a:lnTo>
                <a:lnTo>
                  <a:pt x="760839" y="899680"/>
                </a:lnTo>
                <a:lnTo>
                  <a:pt x="756708" y="905393"/>
                </a:lnTo>
                <a:lnTo>
                  <a:pt x="752259" y="911106"/>
                </a:lnTo>
                <a:lnTo>
                  <a:pt x="747810" y="916501"/>
                </a:lnTo>
                <a:lnTo>
                  <a:pt x="743044" y="921580"/>
                </a:lnTo>
                <a:lnTo>
                  <a:pt x="738278" y="926341"/>
                </a:lnTo>
                <a:lnTo>
                  <a:pt x="733193" y="931101"/>
                </a:lnTo>
                <a:lnTo>
                  <a:pt x="728109" y="936180"/>
                </a:lnTo>
                <a:lnTo>
                  <a:pt x="722707" y="939988"/>
                </a:lnTo>
                <a:lnTo>
                  <a:pt x="717305" y="944114"/>
                </a:lnTo>
                <a:lnTo>
                  <a:pt x="711903" y="948241"/>
                </a:lnTo>
                <a:lnTo>
                  <a:pt x="706183" y="951414"/>
                </a:lnTo>
                <a:lnTo>
                  <a:pt x="700464" y="954906"/>
                </a:lnTo>
                <a:lnTo>
                  <a:pt x="694426" y="958080"/>
                </a:lnTo>
                <a:lnTo>
                  <a:pt x="688071" y="960619"/>
                </a:lnTo>
                <a:lnTo>
                  <a:pt x="688071" y="1044727"/>
                </a:lnTo>
                <a:lnTo>
                  <a:pt x="703641" y="1047266"/>
                </a:lnTo>
                <a:lnTo>
                  <a:pt x="718894" y="1050440"/>
                </a:lnTo>
                <a:lnTo>
                  <a:pt x="733829" y="1053614"/>
                </a:lnTo>
                <a:lnTo>
                  <a:pt x="748764" y="1057740"/>
                </a:lnTo>
                <a:lnTo>
                  <a:pt x="763063" y="1062184"/>
                </a:lnTo>
                <a:lnTo>
                  <a:pt x="777045" y="1066945"/>
                </a:lnTo>
                <a:lnTo>
                  <a:pt x="791026" y="1072340"/>
                </a:lnTo>
                <a:lnTo>
                  <a:pt x="804690" y="1078371"/>
                </a:lnTo>
                <a:lnTo>
                  <a:pt x="818036" y="1085036"/>
                </a:lnTo>
                <a:lnTo>
                  <a:pt x="831064" y="1091701"/>
                </a:lnTo>
                <a:lnTo>
                  <a:pt x="843775" y="1099001"/>
                </a:lnTo>
                <a:lnTo>
                  <a:pt x="856167" y="1106618"/>
                </a:lnTo>
                <a:lnTo>
                  <a:pt x="867925" y="1114871"/>
                </a:lnTo>
                <a:lnTo>
                  <a:pt x="879682" y="1123440"/>
                </a:lnTo>
                <a:lnTo>
                  <a:pt x="890804" y="1132010"/>
                </a:lnTo>
                <a:lnTo>
                  <a:pt x="901925" y="1141214"/>
                </a:lnTo>
                <a:lnTo>
                  <a:pt x="912094" y="1151370"/>
                </a:lnTo>
                <a:lnTo>
                  <a:pt x="921944" y="1161210"/>
                </a:lnTo>
                <a:lnTo>
                  <a:pt x="931795" y="1171683"/>
                </a:lnTo>
                <a:lnTo>
                  <a:pt x="940692" y="1182157"/>
                </a:lnTo>
                <a:lnTo>
                  <a:pt x="949272" y="1193266"/>
                </a:lnTo>
                <a:lnTo>
                  <a:pt x="957534" y="1204692"/>
                </a:lnTo>
                <a:lnTo>
                  <a:pt x="965160" y="1216118"/>
                </a:lnTo>
                <a:lnTo>
                  <a:pt x="972151" y="1227862"/>
                </a:lnTo>
                <a:lnTo>
                  <a:pt x="979142" y="1240557"/>
                </a:lnTo>
                <a:lnTo>
                  <a:pt x="985179" y="1252618"/>
                </a:lnTo>
                <a:lnTo>
                  <a:pt x="991217" y="1265631"/>
                </a:lnTo>
                <a:lnTo>
                  <a:pt x="995983" y="1278327"/>
                </a:lnTo>
                <a:lnTo>
                  <a:pt x="1000749" y="1291657"/>
                </a:lnTo>
                <a:lnTo>
                  <a:pt x="1004880" y="1304988"/>
                </a:lnTo>
                <a:lnTo>
                  <a:pt x="1008058" y="1318635"/>
                </a:lnTo>
                <a:lnTo>
                  <a:pt x="1010600" y="1332600"/>
                </a:lnTo>
                <a:lnTo>
                  <a:pt x="1014413" y="1484313"/>
                </a:lnTo>
                <a:lnTo>
                  <a:pt x="246063" y="1484313"/>
                </a:lnTo>
                <a:lnTo>
                  <a:pt x="249876" y="1332600"/>
                </a:lnTo>
                <a:lnTo>
                  <a:pt x="252419" y="1318635"/>
                </a:lnTo>
                <a:lnTo>
                  <a:pt x="255596" y="1304988"/>
                </a:lnTo>
                <a:lnTo>
                  <a:pt x="259727" y="1291657"/>
                </a:lnTo>
                <a:lnTo>
                  <a:pt x="264176" y="1278327"/>
                </a:lnTo>
                <a:lnTo>
                  <a:pt x="269260" y="1265631"/>
                </a:lnTo>
                <a:lnTo>
                  <a:pt x="275297" y="1252618"/>
                </a:lnTo>
                <a:lnTo>
                  <a:pt x="281017" y="1240557"/>
                </a:lnTo>
                <a:lnTo>
                  <a:pt x="288008" y="1227862"/>
                </a:lnTo>
                <a:lnTo>
                  <a:pt x="294999" y="1216118"/>
                </a:lnTo>
                <a:lnTo>
                  <a:pt x="302943" y="1204692"/>
                </a:lnTo>
                <a:lnTo>
                  <a:pt x="310887" y="1193266"/>
                </a:lnTo>
                <a:lnTo>
                  <a:pt x="319784" y="1182157"/>
                </a:lnTo>
                <a:lnTo>
                  <a:pt x="328682" y="1171683"/>
                </a:lnTo>
                <a:lnTo>
                  <a:pt x="338214" y="1161210"/>
                </a:lnTo>
                <a:lnTo>
                  <a:pt x="348383" y="1151370"/>
                </a:lnTo>
                <a:lnTo>
                  <a:pt x="358869" y="1141214"/>
                </a:lnTo>
                <a:lnTo>
                  <a:pt x="369673" y="1132010"/>
                </a:lnTo>
                <a:lnTo>
                  <a:pt x="380795" y="1123440"/>
                </a:lnTo>
                <a:lnTo>
                  <a:pt x="392552" y="1114871"/>
                </a:lnTo>
                <a:lnTo>
                  <a:pt x="404309" y="1106618"/>
                </a:lnTo>
                <a:lnTo>
                  <a:pt x="417020" y="1099001"/>
                </a:lnTo>
                <a:lnTo>
                  <a:pt x="429412" y="1091701"/>
                </a:lnTo>
                <a:lnTo>
                  <a:pt x="442441" y="1085036"/>
                </a:lnTo>
                <a:lnTo>
                  <a:pt x="455787" y="1078371"/>
                </a:lnTo>
                <a:lnTo>
                  <a:pt x="469450" y="1072340"/>
                </a:lnTo>
                <a:lnTo>
                  <a:pt x="483432" y="1066945"/>
                </a:lnTo>
                <a:lnTo>
                  <a:pt x="497413" y="1062184"/>
                </a:lnTo>
                <a:lnTo>
                  <a:pt x="511713" y="1057740"/>
                </a:lnTo>
                <a:lnTo>
                  <a:pt x="526648" y="1053614"/>
                </a:lnTo>
                <a:lnTo>
                  <a:pt x="541582" y="1050440"/>
                </a:lnTo>
                <a:lnTo>
                  <a:pt x="556835" y="1047266"/>
                </a:lnTo>
                <a:lnTo>
                  <a:pt x="571770" y="1044727"/>
                </a:lnTo>
                <a:lnTo>
                  <a:pt x="571770" y="960619"/>
                </a:lnTo>
                <a:lnTo>
                  <a:pt x="566050" y="958080"/>
                </a:lnTo>
                <a:lnTo>
                  <a:pt x="560013" y="954906"/>
                </a:lnTo>
                <a:lnTo>
                  <a:pt x="554293" y="951414"/>
                </a:lnTo>
                <a:lnTo>
                  <a:pt x="548573" y="948241"/>
                </a:lnTo>
                <a:lnTo>
                  <a:pt x="543171" y="944114"/>
                </a:lnTo>
                <a:lnTo>
                  <a:pt x="537452" y="939988"/>
                </a:lnTo>
                <a:lnTo>
                  <a:pt x="532367" y="935545"/>
                </a:lnTo>
                <a:lnTo>
                  <a:pt x="527283" y="931101"/>
                </a:lnTo>
                <a:lnTo>
                  <a:pt x="522199" y="926341"/>
                </a:lnTo>
                <a:lnTo>
                  <a:pt x="517433" y="921580"/>
                </a:lnTo>
                <a:lnTo>
                  <a:pt x="512348" y="916501"/>
                </a:lnTo>
                <a:lnTo>
                  <a:pt x="507900" y="911106"/>
                </a:lnTo>
                <a:lnTo>
                  <a:pt x="503769" y="905393"/>
                </a:lnTo>
                <a:lnTo>
                  <a:pt x="499638" y="899680"/>
                </a:lnTo>
                <a:lnTo>
                  <a:pt x="495507" y="893649"/>
                </a:lnTo>
                <a:lnTo>
                  <a:pt x="491694" y="887302"/>
                </a:lnTo>
                <a:lnTo>
                  <a:pt x="488198" y="880954"/>
                </a:lnTo>
                <a:lnTo>
                  <a:pt x="484385" y="874923"/>
                </a:lnTo>
                <a:lnTo>
                  <a:pt x="481525" y="868258"/>
                </a:lnTo>
                <a:lnTo>
                  <a:pt x="478665" y="861276"/>
                </a:lnTo>
                <a:lnTo>
                  <a:pt x="475488" y="854293"/>
                </a:lnTo>
                <a:lnTo>
                  <a:pt x="472946" y="847310"/>
                </a:lnTo>
                <a:lnTo>
                  <a:pt x="470404" y="839693"/>
                </a:lnTo>
                <a:lnTo>
                  <a:pt x="468497" y="832393"/>
                </a:lnTo>
                <a:lnTo>
                  <a:pt x="466273" y="825093"/>
                </a:lnTo>
                <a:lnTo>
                  <a:pt x="465002" y="817476"/>
                </a:lnTo>
                <a:lnTo>
                  <a:pt x="463413" y="809541"/>
                </a:lnTo>
                <a:lnTo>
                  <a:pt x="462142" y="801923"/>
                </a:lnTo>
                <a:lnTo>
                  <a:pt x="461189" y="793989"/>
                </a:lnTo>
                <a:lnTo>
                  <a:pt x="460871" y="786054"/>
                </a:lnTo>
                <a:lnTo>
                  <a:pt x="460235" y="777802"/>
                </a:lnTo>
                <a:lnTo>
                  <a:pt x="460235" y="769550"/>
                </a:lnTo>
                <a:lnTo>
                  <a:pt x="460553" y="759076"/>
                </a:lnTo>
                <a:lnTo>
                  <a:pt x="460871" y="748919"/>
                </a:lnTo>
                <a:lnTo>
                  <a:pt x="461824" y="738445"/>
                </a:lnTo>
                <a:lnTo>
                  <a:pt x="463413" y="728606"/>
                </a:lnTo>
                <a:lnTo>
                  <a:pt x="465637" y="718450"/>
                </a:lnTo>
                <a:lnTo>
                  <a:pt x="467862" y="708611"/>
                </a:lnTo>
                <a:lnTo>
                  <a:pt x="470404" y="699406"/>
                </a:lnTo>
                <a:lnTo>
                  <a:pt x="473264" y="690202"/>
                </a:lnTo>
                <a:lnTo>
                  <a:pt x="477077" y="680998"/>
                </a:lnTo>
                <a:lnTo>
                  <a:pt x="480890" y="672111"/>
                </a:lnTo>
                <a:lnTo>
                  <a:pt x="484703" y="663541"/>
                </a:lnTo>
                <a:lnTo>
                  <a:pt x="489152" y="655289"/>
                </a:lnTo>
                <a:lnTo>
                  <a:pt x="493918" y="647354"/>
                </a:lnTo>
                <a:lnTo>
                  <a:pt x="498685" y="639737"/>
                </a:lnTo>
                <a:lnTo>
                  <a:pt x="504404" y="632437"/>
                </a:lnTo>
                <a:lnTo>
                  <a:pt x="509806" y="624820"/>
                </a:lnTo>
                <a:lnTo>
                  <a:pt x="515844" y="618154"/>
                </a:lnTo>
                <a:lnTo>
                  <a:pt x="522199" y="611489"/>
                </a:lnTo>
                <a:lnTo>
                  <a:pt x="528236" y="605776"/>
                </a:lnTo>
                <a:lnTo>
                  <a:pt x="534909" y="600063"/>
                </a:lnTo>
                <a:lnTo>
                  <a:pt x="541900" y="594667"/>
                </a:lnTo>
                <a:lnTo>
                  <a:pt x="548891" y="589907"/>
                </a:lnTo>
                <a:lnTo>
                  <a:pt x="556517" y="585463"/>
                </a:lnTo>
                <a:lnTo>
                  <a:pt x="564144" y="581020"/>
                </a:lnTo>
                <a:lnTo>
                  <a:pt x="571770" y="577211"/>
                </a:lnTo>
                <a:lnTo>
                  <a:pt x="579714" y="574354"/>
                </a:lnTo>
                <a:lnTo>
                  <a:pt x="587658" y="571498"/>
                </a:lnTo>
                <a:lnTo>
                  <a:pt x="595920" y="569276"/>
                </a:lnTo>
                <a:lnTo>
                  <a:pt x="604499" y="567372"/>
                </a:lnTo>
                <a:lnTo>
                  <a:pt x="612761" y="566420"/>
                </a:lnTo>
                <a:lnTo>
                  <a:pt x="621659" y="565468"/>
                </a:lnTo>
                <a:lnTo>
                  <a:pt x="630238" y="565150"/>
                </a:lnTo>
                <a:close/>
                <a:moveTo>
                  <a:pt x="181836" y="158167"/>
                </a:moveTo>
                <a:lnTo>
                  <a:pt x="178980" y="158484"/>
                </a:lnTo>
                <a:lnTo>
                  <a:pt x="176441" y="159119"/>
                </a:lnTo>
                <a:lnTo>
                  <a:pt x="173902" y="160390"/>
                </a:lnTo>
                <a:lnTo>
                  <a:pt x="171681" y="161343"/>
                </a:lnTo>
                <a:lnTo>
                  <a:pt x="169459" y="162613"/>
                </a:lnTo>
                <a:lnTo>
                  <a:pt x="167238" y="163884"/>
                </a:lnTo>
                <a:lnTo>
                  <a:pt x="165651" y="165789"/>
                </a:lnTo>
                <a:lnTo>
                  <a:pt x="164065" y="167695"/>
                </a:lnTo>
                <a:lnTo>
                  <a:pt x="162478" y="169918"/>
                </a:lnTo>
                <a:lnTo>
                  <a:pt x="161209" y="171824"/>
                </a:lnTo>
                <a:lnTo>
                  <a:pt x="159939" y="174364"/>
                </a:lnTo>
                <a:lnTo>
                  <a:pt x="159305" y="176588"/>
                </a:lnTo>
                <a:lnTo>
                  <a:pt x="158352" y="179128"/>
                </a:lnTo>
                <a:lnTo>
                  <a:pt x="158035" y="181669"/>
                </a:lnTo>
                <a:lnTo>
                  <a:pt x="157718" y="184210"/>
                </a:lnTo>
                <a:lnTo>
                  <a:pt x="157718" y="1440334"/>
                </a:lnTo>
                <a:lnTo>
                  <a:pt x="158352" y="1447639"/>
                </a:lnTo>
                <a:lnTo>
                  <a:pt x="159622" y="1454944"/>
                </a:lnTo>
                <a:lnTo>
                  <a:pt x="161526" y="1463202"/>
                </a:lnTo>
                <a:lnTo>
                  <a:pt x="164065" y="1471142"/>
                </a:lnTo>
                <a:lnTo>
                  <a:pt x="167238" y="1479717"/>
                </a:lnTo>
                <a:lnTo>
                  <a:pt x="171363" y="1488610"/>
                </a:lnTo>
                <a:lnTo>
                  <a:pt x="175806" y="1497185"/>
                </a:lnTo>
                <a:lnTo>
                  <a:pt x="181201" y="1506078"/>
                </a:lnTo>
                <a:lnTo>
                  <a:pt x="187230" y="1514336"/>
                </a:lnTo>
                <a:lnTo>
                  <a:pt x="193577" y="1522594"/>
                </a:lnTo>
                <a:lnTo>
                  <a:pt x="200876" y="1530534"/>
                </a:lnTo>
                <a:lnTo>
                  <a:pt x="208492" y="1538156"/>
                </a:lnTo>
                <a:lnTo>
                  <a:pt x="216743" y="1545143"/>
                </a:lnTo>
                <a:lnTo>
                  <a:pt x="225629" y="1551178"/>
                </a:lnTo>
                <a:lnTo>
                  <a:pt x="230389" y="1554354"/>
                </a:lnTo>
                <a:lnTo>
                  <a:pt x="235149" y="1557212"/>
                </a:lnTo>
                <a:lnTo>
                  <a:pt x="239909" y="1559753"/>
                </a:lnTo>
                <a:lnTo>
                  <a:pt x="244669" y="1561976"/>
                </a:lnTo>
                <a:lnTo>
                  <a:pt x="1018979" y="1561976"/>
                </a:lnTo>
                <a:lnTo>
                  <a:pt x="1018979" y="1559436"/>
                </a:lnTo>
                <a:lnTo>
                  <a:pt x="1028182" y="1554354"/>
                </a:lnTo>
                <a:lnTo>
                  <a:pt x="1037068" y="1548637"/>
                </a:lnTo>
                <a:lnTo>
                  <a:pt x="1045636" y="1542603"/>
                </a:lnTo>
                <a:lnTo>
                  <a:pt x="1053252" y="1535298"/>
                </a:lnTo>
                <a:lnTo>
                  <a:pt x="1060551" y="1527993"/>
                </a:lnTo>
                <a:lnTo>
                  <a:pt x="1067532" y="1520370"/>
                </a:lnTo>
                <a:lnTo>
                  <a:pt x="1073879" y="1512113"/>
                </a:lnTo>
                <a:lnTo>
                  <a:pt x="1079908" y="1504173"/>
                </a:lnTo>
                <a:lnTo>
                  <a:pt x="1084986" y="1495597"/>
                </a:lnTo>
                <a:lnTo>
                  <a:pt x="1089429" y="1487022"/>
                </a:lnTo>
                <a:lnTo>
                  <a:pt x="1093554" y="1479082"/>
                </a:lnTo>
                <a:lnTo>
                  <a:pt x="1096728" y="1470507"/>
                </a:lnTo>
                <a:lnTo>
                  <a:pt x="1099266" y="1462884"/>
                </a:lnTo>
                <a:lnTo>
                  <a:pt x="1101170" y="1454626"/>
                </a:lnTo>
                <a:lnTo>
                  <a:pt x="1102122" y="1447321"/>
                </a:lnTo>
                <a:lnTo>
                  <a:pt x="1102757" y="1440334"/>
                </a:lnTo>
                <a:lnTo>
                  <a:pt x="1102757" y="184210"/>
                </a:lnTo>
                <a:lnTo>
                  <a:pt x="1102122" y="181669"/>
                </a:lnTo>
                <a:lnTo>
                  <a:pt x="1101805" y="179128"/>
                </a:lnTo>
                <a:lnTo>
                  <a:pt x="1101170" y="176588"/>
                </a:lnTo>
                <a:lnTo>
                  <a:pt x="1100536" y="174364"/>
                </a:lnTo>
                <a:lnTo>
                  <a:pt x="1099266" y="171824"/>
                </a:lnTo>
                <a:lnTo>
                  <a:pt x="1097997" y="169918"/>
                </a:lnTo>
                <a:lnTo>
                  <a:pt x="1096410" y="167695"/>
                </a:lnTo>
                <a:lnTo>
                  <a:pt x="1094824" y="165789"/>
                </a:lnTo>
                <a:lnTo>
                  <a:pt x="1092919" y="163884"/>
                </a:lnTo>
                <a:lnTo>
                  <a:pt x="1090698" y="162613"/>
                </a:lnTo>
                <a:lnTo>
                  <a:pt x="1088794" y="161343"/>
                </a:lnTo>
                <a:lnTo>
                  <a:pt x="1086573" y="160390"/>
                </a:lnTo>
                <a:lnTo>
                  <a:pt x="1083716" y="159119"/>
                </a:lnTo>
                <a:lnTo>
                  <a:pt x="1081178" y="158484"/>
                </a:lnTo>
                <a:lnTo>
                  <a:pt x="1078639" y="158167"/>
                </a:lnTo>
                <a:lnTo>
                  <a:pt x="1076100" y="158167"/>
                </a:lnTo>
                <a:lnTo>
                  <a:pt x="184374" y="158167"/>
                </a:lnTo>
                <a:lnTo>
                  <a:pt x="181836" y="158167"/>
                </a:lnTo>
                <a:close/>
                <a:moveTo>
                  <a:pt x="1414463" y="157162"/>
                </a:moveTo>
                <a:lnTo>
                  <a:pt x="2153497" y="157162"/>
                </a:lnTo>
                <a:lnTo>
                  <a:pt x="2161123" y="157162"/>
                </a:lnTo>
                <a:lnTo>
                  <a:pt x="2169066" y="158114"/>
                </a:lnTo>
                <a:lnTo>
                  <a:pt x="2176374" y="158749"/>
                </a:lnTo>
                <a:lnTo>
                  <a:pt x="2183364" y="160337"/>
                </a:lnTo>
                <a:lnTo>
                  <a:pt x="2190671" y="161924"/>
                </a:lnTo>
                <a:lnTo>
                  <a:pt x="2197661" y="163829"/>
                </a:lnTo>
                <a:lnTo>
                  <a:pt x="2204651" y="166052"/>
                </a:lnTo>
                <a:lnTo>
                  <a:pt x="2211324" y="168909"/>
                </a:lnTo>
                <a:lnTo>
                  <a:pt x="2217996" y="172084"/>
                </a:lnTo>
                <a:lnTo>
                  <a:pt x="2224350" y="174942"/>
                </a:lnTo>
                <a:lnTo>
                  <a:pt x="2230387" y="178752"/>
                </a:lnTo>
                <a:lnTo>
                  <a:pt x="2236424" y="182562"/>
                </a:lnTo>
                <a:lnTo>
                  <a:pt x="2242461" y="186689"/>
                </a:lnTo>
                <a:lnTo>
                  <a:pt x="2247862" y="191134"/>
                </a:lnTo>
                <a:lnTo>
                  <a:pt x="2253264" y="195579"/>
                </a:lnTo>
                <a:lnTo>
                  <a:pt x="2258665" y="200659"/>
                </a:lnTo>
                <a:lnTo>
                  <a:pt x="2263431" y="206057"/>
                </a:lnTo>
                <a:lnTo>
                  <a:pt x="2268197" y="211137"/>
                </a:lnTo>
                <a:lnTo>
                  <a:pt x="2272645" y="216852"/>
                </a:lnTo>
                <a:lnTo>
                  <a:pt x="2276776" y="222567"/>
                </a:lnTo>
                <a:lnTo>
                  <a:pt x="2280270" y="228917"/>
                </a:lnTo>
                <a:lnTo>
                  <a:pt x="2284083" y="234949"/>
                </a:lnTo>
                <a:lnTo>
                  <a:pt x="2287261" y="241299"/>
                </a:lnTo>
                <a:lnTo>
                  <a:pt x="2290438" y="247967"/>
                </a:lnTo>
                <a:lnTo>
                  <a:pt x="2292980" y="254634"/>
                </a:lnTo>
                <a:lnTo>
                  <a:pt x="2295204" y="261619"/>
                </a:lnTo>
                <a:lnTo>
                  <a:pt x="2297428" y="268604"/>
                </a:lnTo>
                <a:lnTo>
                  <a:pt x="2298699" y="275589"/>
                </a:lnTo>
                <a:lnTo>
                  <a:pt x="2300287" y="282892"/>
                </a:lnTo>
                <a:lnTo>
                  <a:pt x="2300923" y="290512"/>
                </a:lnTo>
                <a:lnTo>
                  <a:pt x="2301876" y="297814"/>
                </a:lnTo>
                <a:lnTo>
                  <a:pt x="2301876" y="305434"/>
                </a:lnTo>
                <a:lnTo>
                  <a:pt x="2301876" y="1484630"/>
                </a:lnTo>
                <a:lnTo>
                  <a:pt x="2301876" y="1497013"/>
                </a:lnTo>
                <a:lnTo>
                  <a:pt x="2300923" y="1509078"/>
                </a:lnTo>
                <a:lnTo>
                  <a:pt x="2299652" y="1521143"/>
                </a:lnTo>
                <a:lnTo>
                  <a:pt x="2298063" y="1533208"/>
                </a:lnTo>
                <a:lnTo>
                  <a:pt x="2295839" y="1544638"/>
                </a:lnTo>
                <a:lnTo>
                  <a:pt x="2292980" y="1555433"/>
                </a:lnTo>
                <a:lnTo>
                  <a:pt x="2289802" y="1566545"/>
                </a:lnTo>
                <a:lnTo>
                  <a:pt x="2285990" y="1577340"/>
                </a:lnTo>
                <a:lnTo>
                  <a:pt x="2281859" y="1587500"/>
                </a:lnTo>
                <a:lnTo>
                  <a:pt x="2277093" y="1597660"/>
                </a:lnTo>
                <a:lnTo>
                  <a:pt x="2271374" y="1607503"/>
                </a:lnTo>
                <a:lnTo>
                  <a:pt x="2265655" y="1616710"/>
                </a:lnTo>
                <a:lnTo>
                  <a:pt x="2259300" y="1625918"/>
                </a:lnTo>
                <a:lnTo>
                  <a:pt x="2252310" y="1634808"/>
                </a:lnTo>
                <a:lnTo>
                  <a:pt x="2244685" y="1643063"/>
                </a:lnTo>
                <a:lnTo>
                  <a:pt x="2236424" y="1651000"/>
                </a:lnTo>
                <a:lnTo>
                  <a:pt x="2227846" y="1658938"/>
                </a:lnTo>
                <a:lnTo>
                  <a:pt x="2218631" y="1665923"/>
                </a:lnTo>
                <a:lnTo>
                  <a:pt x="2208782" y="1672908"/>
                </a:lnTo>
                <a:lnTo>
                  <a:pt x="2198297" y="1678940"/>
                </a:lnTo>
                <a:lnTo>
                  <a:pt x="2187494" y="1684973"/>
                </a:lnTo>
                <a:lnTo>
                  <a:pt x="2176056" y="1690370"/>
                </a:lnTo>
                <a:lnTo>
                  <a:pt x="2163664" y="1695450"/>
                </a:lnTo>
                <a:lnTo>
                  <a:pt x="2150955" y="1700213"/>
                </a:lnTo>
                <a:lnTo>
                  <a:pt x="2137611" y="1704023"/>
                </a:lnTo>
                <a:lnTo>
                  <a:pt x="2123631" y="1707515"/>
                </a:lnTo>
                <a:lnTo>
                  <a:pt x="2108698" y="1710373"/>
                </a:lnTo>
                <a:lnTo>
                  <a:pt x="2093764" y="1712913"/>
                </a:lnTo>
                <a:lnTo>
                  <a:pt x="2077878" y="1715135"/>
                </a:lnTo>
                <a:lnTo>
                  <a:pt x="2061038" y="1716405"/>
                </a:lnTo>
                <a:lnTo>
                  <a:pt x="2044199" y="1717358"/>
                </a:lnTo>
                <a:lnTo>
                  <a:pt x="2026406" y="1717675"/>
                </a:lnTo>
                <a:lnTo>
                  <a:pt x="1563159" y="1717675"/>
                </a:lnTo>
                <a:lnTo>
                  <a:pt x="1551721" y="1717358"/>
                </a:lnTo>
                <a:lnTo>
                  <a:pt x="1540601" y="1716723"/>
                </a:lnTo>
                <a:lnTo>
                  <a:pt x="1529163" y="1715453"/>
                </a:lnTo>
                <a:lnTo>
                  <a:pt x="1518042" y="1714500"/>
                </a:lnTo>
                <a:lnTo>
                  <a:pt x="1506922" y="1712913"/>
                </a:lnTo>
                <a:lnTo>
                  <a:pt x="1495801" y="1710690"/>
                </a:lnTo>
                <a:lnTo>
                  <a:pt x="1485634" y="1709103"/>
                </a:lnTo>
                <a:lnTo>
                  <a:pt x="1475149" y="1706880"/>
                </a:lnTo>
                <a:lnTo>
                  <a:pt x="1456085" y="1701800"/>
                </a:lnTo>
                <a:lnTo>
                  <a:pt x="1439246" y="1697038"/>
                </a:lnTo>
                <a:lnTo>
                  <a:pt x="1424948" y="1692593"/>
                </a:lnTo>
                <a:lnTo>
                  <a:pt x="1414463" y="1688783"/>
                </a:lnTo>
                <a:lnTo>
                  <a:pt x="1414463" y="1342708"/>
                </a:lnTo>
                <a:lnTo>
                  <a:pt x="1416687" y="1347470"/>
                </a:lnTo>
                <a:lnTo>
                  <a:pt x="1419229" y="1352233"/>
                </a:lnTo>
                <a:lnTo>
                  <a:pt x="1422088" y="1357630"/>
                </a:lnTo>
                <a:lnTo>
                  <a:pt x="1425583" y="1362393"/>
                </a:lnTo>
                <a:lnTo>
                  <a:pt x="1429078" y="1367473"/>
                </a:lnTo>
                <a:lnTo>
                  <a:pt x="1433209" y="1372235"/>
                </a:lnTo>
                <a:lnTo>
                  <a:pt x="1437657" y="1376998"/>
                </a:lnTo>
                <a:lnTo>
                  <a:pt x="1442105" y="1381760"/>
                </a:lnTo>
                <a:lnTo>
                  <a:pt x="1446871" y="1386523"/>
                </a:lnTo>
                <a:lnTo>
                  <a:pt x="1451637" y="1390968"/>
                </a:lnTo>
                <a:lnTo>
                  <a:pt x="1456721" y="1395413"/>
                </a:lnTo>
                <a:lnTo>
                  <a:pt x="1462440" y="1399540"/>
                </a:lnTo>
                <a:lnTo>
                  <a:pt x="1467523" y="1403350"/>
                </a:lnTo>
                <a:lnTo>
                  <a:pt x="1472925" y="1406525"/>
                </a:lnTo>
                <a:lnTo>
                  <a:pt x="1478644" y="1410018"/>
                </a:lnTo>
                <a:lnTo>
                  <a:pt x="1484045" y="1412558"/>
                </a:lnTo>
                <a:lnTo>
                  <a:pt x="1484045" y="1413510"/>
                </a:lnTo>
                <a:lnTo>
                  <a:pt x="2108062" y="1413510"/>
                </a:lnTo>
                <a:lnTo>
                  <a:pt x="2108062" y="1410335"/>
                </a:lnTo>
                <a:lnTo>
                  <a:pt x="2115370" y="1406208"/>
                </a:lnTo>
                <a:lnTo>
                  <a:pt x="2122360" y="1401763"/>
                </a:lnTo>
                <a:lnTo>
                  <a:pt x="2129032" y="1396683"/>
                </a:lnTo>
                <a:lnTo>
                  <a:pt x="2135387" y="1390968"/>
                </a:lnTo>
                <a:lnTo>
                  <a:pt x="2141106" y="1385253"/>
                </a:lnTo>
                <a:lnTo>
                  <a:pt x="2146825" y="1378903"/>
                </a:lnTo>
                <a:lnTo>
                  <a:pt x="2151909" y="1372235"/>
                </a:lnTo>
                <a:lnTo>
                  <a:pt x="2156357" y="1365568"/>
                </a:lnTo>
                <a:lnTo>
                  <a:pt x="2160805" y="1358900"/>
                </a:lnTo>
                <a:lnTo>
                  <a:pt x="2163982" y="1352233"/>
                </a:lnTo>
                <a:lnTo>
                  <a:pt x="2167477" y="1345883"/>
                </a:lnTo>
                <a:lnTo>
                  <a:pt x="2170019" y="1339215"/>
                </a:lnTo>
                <a:lnTo>
                  <a:pt x="2172243" y="1332865"/>
                </a:lnTo>
                <a:lnTo>
                  <a:pt x="2173832" y="1326515"/>
                </a:lnTo>
                <a:lnTo>
                  <a:pt x="2174467" y="1320800"/>
                </a:lnTo>
                <a:lnTo>
                  <a:pt x="2174785" y="1315085"/>
                </a:lnTo>
                <a:lnTo>
                  <a:pt x="2174785" y="305434"/>
                </a:lnTo>
                <a:lnTo>
                  <a:pt x="2174467" y="301307"/>
                </a:lnTo>
                <a:lnTo>
                  <a:pt x="2172879" y="297497"/>
                </a:lnTo>
                <a:lnTo>
                  <a:pt x="2171290" y="293687"/>
                </a:lnTo>
                <a:lnTo>
                  <a:pt x="2168430" y="290829"/>
                </a:lnTo>
                <a:lnTo>
                  <a:pt x="2165571" y="288289"/>
                </a:lnTo>
                <a:lnTo>
                  <a:pt x="2162076" y="286067"/>
                </a:lnTo>
                <a:lnTo>
                  <a:pt x="2157945" y="284797"/>
                </a:lnTo>
                <a:lnTo>
                  <a:pt x="2153497" y="284479"/>
                </a:lnTo>
                <a:lnTo>
                  <a:pt x="1414463" y="284479"/>
                </a:lnTo>
                <a:lnTo>
                  <a:pt x="1414463" y="157162"/>
                </a:lnTo>
                <a:close/>
                <a:moveTo>
                  <a:pt x="184374" y="0"/>
                </a:moveTo>
                <a:lnTo>
                  <a:pt x="1076100" y="0"/>
                </a:lnTo>
                <a:lnTo>
                  <a:pt x="1085621" y="317"/>
                </a:lnTo>
                <a:lnTo>
                  <a:pt x="1094824" y="953"/>
                </a:lnTo>
                <a:lnTo>
                  <a:pt x="1104026" y="1905"/>
                </a:lnTo>
                <a:lnTo>
                  <a:pt x="1113229" y="3494"/>
                </a:lnTo>
                <a:lnTo>
                  <a:pt x="1122115" y="5717"/>
                </a:lnTo>
                <a:lnTo>
                  <a:pt x="1131000" y="8258"/>
                </a:lnTo>
                <a:lnTo>
                  <a:pt x="1139568" y="11434"/>
                </a:lnTo>
                <a:lnTo>
                  <a:pt x="1147502" y="14610"/>
                </a:lnTo>
                <a:lnTo>
                  <a:pt x="1156070" y="18421"/>
                </a:lnTo>
                <a:lnTo>
                  <a:pt x="1163686" y="22232"/>
                </a:lnTo>
                <a:lnTo>
                  <a:pt x="1171620" y="26679"/>
                </a:lnTo>
                <a:lnTo>
                  <a:pt x="1178919" y="31443"/>
                </a:lnTo>
                <a:lnTo>
                  <a:pt x="1186217" y="36842"/>
                </a:lnTo>
                <a:lnTo>
                  <a:pt x="1193199" y="42241"/>
                </a:lnTo>
                <a:lnTo>
                  <a:pt x="1199863" y="47640"/>
                </a:lnTo>
                <a:lnTo>
                  <a:pt x="1206210" y="53993"/>
                </a:lnTo>
                <a:lnTo>
                  <a:pt x="1212557" y="60345"/>
                </a:lnTo>
                <a:lnTo>
                  <a:pt x="1218269" y="67014"/>
                </a:lnTo>
                <a:lnTo>
                  <a:pt x="1223981" y="74002"/>
                </a:lnTo>
                <a:lnTo>
                  <a:pt x="1229058" y="81306"/>
                </a:lnTo>
                <a:lnTo>
                  <a:pt x="1233818" y="88611"/>
                </a:lnTo>
                <a:lnTo>
                  <a:pt x="1238261" y="96551"/>
                </a:lnTo>
                <a:lnTo>
                  <a:pt x="1242387" y="104492"/>
                </a:lnTo>
                <a:lnTo>
                  <a:pt x="1245877" y="112749"/>
                </a:lnTo>
                <a:lnTo>
                  <a:pt x="1249368" y="121325"/>
                </a:lnTo>
                <a:lnTo>
                  <a:pt x="1252224" y="129582"/>
                </a:lnTo>
                <a:lnTo>
                  <a:pt x="1254446" y="138475"/>
                </a:lnTo>
                <a:lnTo>
                  <a:pt x="1256667" y="147368"/>
                </a:lnTo>
                <a:lnTo>
                  <a:pt x="1258254" y="156261"/>
                </a:lnTo>
                <a:lnTo>
                  <a:pt x="1259523" y="165472"/>
                </a:lnTo>
                <a:lnTo>
                  <a:pt x="1259840" y="175000"/>
                </a:lnTo>
                <a:lnTo>
                  <a:pt x="1260475" y="184210"/>
                </a:lnTo>
                <a:lnTo>
                  <a:pt x="1260475" y="1651541"/>
                </a:lnTo>
                <a:lnTo>
                  <a:pt x="1259840" y="1667103"/>
                </a:lnTo>
                <a:lnTo>
                  <a:pt x="1259206" y="1682348"/>
                </a:lnTo>
                <a:lnTo>
                  <a:pt x="1257936" y="1696958"/>
                </a:lnTo>
                <a:lnTo>
                  <a:pt x="1255715" y="1711886"/>
                </a:lnTo>
                <a:lnTo>
                  <a:pt x="1252542" y="1725860"/>
                </a:lnTo>
                <a:lnTo>
                  <a:pt x="1249368" y="1739835"/>
                </a:lnTo>
                <a:lnTo>
                  <a:pt x="1245243" y="1753492"/>
                </a:lnTo>
                <a:lnTo>
                  <a:pt x="1240483" y="1766831"/>
                </a:lnTo>
                <a:lnTo>
                  <a:pt x="1235405" y="1779535"/>
                </a:lnTo>
                <a:lnTo>
                  <a:pt x="1229376" y="1792239"/>
                </a:lnTo>
                <a:lnTo>
                  <a:pt x="1222712" y="1804308"/>
                </a:lnTo>
                <a:lnTo>
                  <a:pt x="1215413" y="1816060"/>
                </a:lnTo>
                <a:lnTo>
                  <a:pt x="1207162" y="1827493"/>
                </a:lnTo>
                <a:lnTo>
                  <a:pt x="1198594" y="1838292"/>
                </a:lnTo>
                <a:lnTo>
                  <a:pt x="1189391" y="1848773"/>
                </a:lnTo>
                <a:lnTo>
                  <a:pt x="1179236" y="1858619"/>
                </a:lnTo>
                <a:lnTo>
                  <a:pt x="1168129" y="1868147"/>
                </a:lnTo>
                <a:lnTo>
                  <a:pt x="1156705" y="1877040"/>
                </a:lnTo>
                <a:lnTo>
                  <a:pt x="1144646" y="1885615"/>
                </a:lnTo>
                <a:lnTo>
                  <a:pt x="1131635" y="1893555"/>
                </a:lnTo>
                <a:lnTo>
                  <a:pt x="1117989" y="1900860"/>
                </a:lnTo>
                <a:lnTo>
                  <a:pt x="1103709" y="1907530"/>
                </a:lnTo>
                <a:lnTo>
                  <a:pt x="1088794" y="1913882"/>
                </a:lnTo>
                <a:lnTo>
                  <a:pt x="1072927" y="1919599"/>
                </a:lnTo>
                <a:lnTo>
                  <a:pt x="1056108" y="1924680"/>
                </a:lnTo>
                <a:lnTo>
                  <a:pt x="1038654" y="1929127"/>
                </a:lnTo>
                <a:lnTo>
                  <a:pt x="1020566" y="1932620"/>
                </a:lnTo>
                <a:lnTo>
                  <a:pt x="1001526" y="1936114"/>
                </a:lnTo>
                <a:lnTo>
                  <a:pt x="981851" y="1938337"/>
                </a:lnTo>
                <a:lnTo>
                  <a:pt x="961541" y="1940243"/>
                </a:lnTo>
                <a:lnTo>
                  <a:pt x="940279" y="1941196"/>
                </a:lnTo>
                <a:lnTo>
                  <a:pt x="918065" y="1941513"/>
                </a:lnTo>
                <a:lnTo>
                  <a:pt x="342410" y="1941513"/>
                </a:lnTo>
                <a:lnTo>
                  <a:pt x="321148" y="1941196"/>
                </a:lnTo>
                <a:lnTo>
                  <a:pt x="300839" y="1940243"/>
                </a:lnTo>
                <a:lnTo>
                  <a:pt x="280846" y="1938337"/>
                </a:lnTo>
                <a:lnTo>
                  <a:pt x="261806" y="1936114"/>
                </a:lnTo>
                <a:lnTo>
                  <a:pt x="242765" y="1932938"/>
                </a:lnTo>
                <a:lnTo>
                  <a:pt x="225311" y="1929444"/>
                </a:lnTo>
                <a:lnTo>
                  <a:pt x="208175" y="1924998"/>
                </a:lnTo>
                <a:lnTo>
                  <a:pt x="191673" y="1920234"/>
                </a:lnTo>
                <a:lnTo>
                  <a:pt x="175806" y="1914517"/>
                </a:lnTo>
                <a:lnTo>
                  <a:pt x="160574" y="1908800"/>
                </a:lnTo>
                <a:lnTo>
                  <a:pt x="146294" y="1902130"/>
                </a:lnTo>
                <a:lnTo>
                  <a:pt x="132648" y="1894825"/>
                </a:lnTo>
                <a:lnTo>
                  <a:pt x="119954" y="1886885"/>
                </a:lnTo>
                <a:lnTo>
                  <a:pt x="107261" y="1878628"/>
                </a:lnTo>
                <a:lnTo>
                  <a:pt x="95836" y="1869735"/>
                </a:lnTo>
                <a:lnTo>
                  <a:pt x="84730" y="1860524"/>
                </a:lnTo>
                <a:lnTo>
                  <a:pt x="74575" y="1850361"/>
                </a:lnTo>
                <a:lnTo>
                  <a:pt x="64737" y="1840198"/>
                </a:lnTo>
                <a:lnTo>
                  <a:pt x="55534" y="1829399"/>
                </a:lnTo>
                <a:lnTo>
                  <a:pt x="47601" y="1817965"/>
                </a:lnTo>
                <a:lnTo>
                  <a:pt x="39985" y="1806532"/>
                </a:lnTo>
                <a:lnTo>
                  <a:pt x="32686" y="1794463"/>
                </a:lnTo>
                <a:lnTo>
                  <a:pt x="26656" y="1781758"/>
                </a:lnTo>
                <a:lnTo>
                  <a:pt x="20944" y="1768419"/>
                </a:lnTo>
                <a:lnTo>
                  <a:pt x="16184" y="1755397"/>
                </a:lnTo>
                <a:lnTo>
                  <a:pt x="11741" y="1741740"/>
                </a:lnTo>
                <a:lnTo>
                  <a:pt x="8251" y="1727131"/>
                </a:lnTo>
                <a:lnTo>
                  <a:pt x="5077" y="1712838"/>
                </a:lnTo>
                <a:lnTo>
                  <a:pt x="2856" y="1698229"/>
                </a:lnTo>
                <a:lnTo>
                  <a:pt x="1269" y="1682984"/>
                </a:lnTo>
                <a:lnTo>
                  <a:pt x="317" y="1667421"/>
                </a:lnTo>
                <a:lnTo>
                  <a:pt x="0" y="1651541"/>
                </a:lnTo>
                <a:lnTo>
                  <a:pt x="0" y="184210"/>
                </a:lnTo>
                <a:lnTo>
                  <a:pt x="0" y="175000"/>
                </a:lnTo>
                <a:lnTo>
                  <a:pt x="634" y="165472"/>
                </a:lnTo>
                <a:lnTo>
                  <a:pt x="1904" y="156261"/>
                </a:lnTo>
                <a:lnTo>
                  <a:pt x="3808" y="147368"/>
                </a:lnTo>
                <a:lnTo>
                  <a:pt x="6029" y="138475"/>
                </a:lnTo>
                <a:lnTo>
                  <a:pt x="8251" y="129582"/>
                </a:lnTo>
                <a:lnTo>
                  <a:pt x="11107" y="121325"/>
                </a:lnTo>
                <a:lnTo>
                  <a:pt x="14280" y="112749"/>
                </a:lnTo>
                <a:lnTo>
                  <a:pt x="18088" y="104492"/>
                </a:lnTo>
                <a:lnTo>
                  <a:pt x="22214" y="96551"/>
                </a:lnTo>
                <a:lnTo>
                  <a:pt x="26656" y="88611"/>
                </a:lnTo>
                <a:lnTo>
                  <a:pt x="31416" y="81306"/>
                </a:lnTo>
                <a:lnTo>
                  <a:pt x="36494" y="74002"/>
                </a:lnTo>
                <a:lnTo>
                  <a:pt x="41889" y="67014"/>
                </a:lnTo>
                <a:lnTo>
                  <a:pt x="47918" y="60345"/>
                </a:lnTo>
                <a:lnTo>
                  <a:pt x="53948" y="53993"/>
                </a:lnTo>
                <a:lnTo>
                  <a:pt x="60612" y="47640"/>
                </a:lnTo>
                <a:lnTo>
                  <a:pt x="66959" y="42241"/>
                </a:lnTo>
                <a:lnTo>
                  <a:pt x="74257" y="36842"/>
                </a:lnTo>
                <a:lnTo>
                  <a:pt x="81556" y="31443"/>
                </a:lnTo>
                <a:lnTo>
                  <a:pt x="88855" y="26679"/>
                </a:lnTo>
                <a:lnTo>
                  <a:pt x="96471" y="22232"/>
                </a:lnTo>
                <a:lnTo>
                  <a:pt x="104405" y="18421"/>
                </a:lnTo>
                <a:lnTo>
                  <a:pt x="112338" y="14610"/>
                </a:lnTo>
                <a:lnTo>
                  <a:pt x="120906" y="11434"/>
                </a:lnTo>
                <a:lnTo>
                  <a:pt x="129475" y="8258"/>
                </a:lnTo>
                <a:lnTo>
                  <a:pt x="138360" y="5717"/>
                </a:lnTo>
                <a:lnTo>
                  <a:pt x="146928" y="3494"/>
                </a:lnTo>
                <a:lnTo>
                  <a:pt x="156131" y="1905"/>
                </a:lnTo>
                <a:lnTo>
                  <a:pt x="165651" y="953"/>
                </a:lnTo>
                <a:lnTo>
                  <a:pt x="174854" y="317"/>
                </a:lnTo>
                <a:lnTo>
                  <a:pt x="18437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6" name="KSO_Shape"/>
          <p:cNvSpPr/>
          <p:nvPr/>
        </p:nvSpPr>
        <p:spPr>
          <a:xfrm>
            <a:off x="4458324" y="2463949"/>
            <a:ext cx="576263" cy="534988"/>
          </a:xfrm>
          <a:custGeom>
            <a:avLst/>
            <a:gdLst/>
            <a:ahLst/>
            <a:cxnLst/>
            <a:rect l="l" t="t" r="r" b="b"/>
            <a:pathLst>
              <a:path w="969654" h="903534">
                <a:moveTo>
                  <a:pt x="813088" y="487443"/>
                </a:moveTo>
                <a:cubicBezTo>
                  <a:pt x="793206" y="487443"/>
                  <a:pt x="777088" y="503561"/>
                  <a:pt x="777088" y="523443"/>
                </a:cubicBezTo>
                <a:cubicBezTo>
                  <a:pt x="777088" y="543325"/>
                  <a:pt x="793206" y="559443"/>
                  <a:pt x="813088" y="559443"/>
                </a:cubicBezTo>
                <a:cubicBezTo>
                  <a:pt x="832970" y="559443"/>
                  <a:pt x="849088" y="543325"/>
                  <a:pt x="849088" y="523443"/>
                </a:cubicBezTo>
                <a:cubicBezTo>
                  <a:pt x="849088" y="503561"/>
                  <a:pt x="832970" y="487443"/>
                  <a:pt x="813088" y="487443"/>
                </a:cubicBezTo>
                <a:close/>
                <a:moveTo>
                  <a:pt x="606961" y="487443"/>
                </a:moveTo>
                <a:cubicBezTo>
                  <a:pt x="587079" y="487443"/>
                  <a:pt x="570961" y="503561"/>
                  <a:pt x="570961" y="523443"/>
                </a:cubicBezTo>
                <a:cubicBezTo>
                  <a:pt x="570961" y="543325"/>
                  <a:pt x="587079" y="559443"/>
                  <a:pt x="606961" y="559443"/>
                </a:cubicBezTo>
                <a:cubicBezTo>
                  <a:pt x="626843" y="559443"/>
                  <a:pt x="642961" y="543325"/>
                  <a:pt x="642961" y="523443"/>
                </a:cubicBezTo>
                <a:cubicBezTo>
                  <a:pt x="642961" y="503561"/>
                  <a:pt x="626843" y="487443"/>
                  <a:pt x="606961" y="487443"/>
                </a:cubicBezTo>
                <a:close/>
                <a:moveTo>
                  <a:pt x="691345" y="336511"/>
                </a:moveTo>
                <a:cubicBezTo>
                  <a:pt x="769490" y="335080"/>
                  <a:pt x="847112" y="364668"/>
                  <a:pt x="901758" y="422110"/>
                </a:cubicBezTo>
                <a:cubicBezTo>
                  <a:pt x="999759" y="525126"/>
                  <a:pt x="990612" y="681640"/>
                  <a:pt x="881173" y="774306"/>
                </a:cubicBezTo>
                <a:lnTo>
                  <a:pt x="905846" y="903534"/>
                </a:lnTo>
                <a:lnTo>
                  <a:pt x="792422" y="824563"/>
                </a:lnTo>
                <a:cubicBezTo>
                  <a:pt x="666952" y="867914"/>
                  <a:pt x="525982" y="820668"/>
                  <a:pt x="459770" y="713074"/>
                </a:cubicBezTo>
                <a:cubicBezTo>
                  <a:pt x="386891" y="594648"/>
                  <a:pt x="429055" y="444146"/>
                  <a:pt x="554971" y="373268"/>
                </a:cubicBezTo>
                <a:cubicBezTo>
                  <a:pt x="597384" y="349394"/>
                  <a:pt x="644458" y="337369"/>
                  <a:pt x="691345" y="336511"/>
                </a:cubicBezTo>
                <a:close/>
                <a:moveTo>
                  <a:pt x="547874" y="187267"/>
                </a:moveTo>
                <a:cubicBezTo>
                  <a:pt x="518051" y="187267"/>
                  <a:pt x="493874" y="211444"/>
                  <a:pt x="493874" y="241267"/>
                </a:cubicBezTo>
                <a:cubicBezTo>
                  <a:pt x="493874" y="271090"/>
                  <a:pt x="518051" y="295267"/>
                  <a:pt x="547874" y="295267"/>
                </a:cubicBezTo>
                <a:cubicBezTo>
                  <a:pt x="577697" y="295267"/>
                  <a:pt x="601874" y="271090"/>
                  <a:pt x="601874" y="241267"/>
                </a:cubicBezTo>
                <a:cubicBezTo>
                  <a:pt x="601874" y="211444"/>
                  <a:pt x="577697" y="187267"/>
                  <a:pt x="547874" y="187267"/>
                </a:cubicBezTo>
                <a:close/>
                <a:moveTo>
                  <a:pt x="294449" y="187267"/>
                </a:moveTo>
                <a:cubicBezTo>
                  <a:pt x="264626" y="187267"/>
                  <a:pt x="240449" y="211444"/>
                  <a:pt x="240449" y="241267"/>
                </a:cubicBezTo>
                <a:cubicBezTo>
                  <a:pt x="240449" y="271090"/>
                  <a:pt x="264626" y="295267"/>
                  <a:pt x="294449" y="295267"/>
                </a:cubicBezTo>
                <a:cubicBezTo>
                  <a:pt x="324272" y="295267"/>
                  <a:pt x="348449" y="271090"/>
                  <a:pt x="348449" y="241267"/>
                </a:cubicBezTo>
                <a:cubicBezTo>
                  <a:pt x="348449" y="211444"/>
                  <a:pt x="324272" y="187267"/>
                  <a:pt x="294449" y="187267"/>
                </a:cubicBezTo>
                <a:close/>
                <a:moveTo>
                  <a:pt x="408549" y="168"/>
                </a:moveTo>
                <a:cubicBezTo>
                  <a:pt x="456533" y="-1113"/>
                  <a:pt x="505397" y="4870"/>
                  <a:pt x="553141" y="18800"/>
                </a:cubicBezTo>
                <a:cubicBezTo>
                  <a:pt x="730896" y="70663"/>
                  <a:pt x="843952" y="217556"/>
                  <a:pt x="840274" y="375462"/>
                </a:cubicBezTo>
                <a:cubicBezTo>
                  <a:pt x="754752" y="310337"/>
                  <a:pt x="632797" y="302687"/>
                  <a:pt x="535419" y="357502"/>
                </a:cubicBezTo>
                <a:cubicBezTo>
                  <a:pt x="409503" y="428380"/>
                  <a:pt x="367339" y="578882"/>
                  <a:pt x="440218" y="697308"/>
                </a:cubicBezTo>
                <a:cubicBezTo>
                  <a:pt x="450352" y="713775"/>
                  <a:pt x="462237" y="728829"/>
                  <a:pt x="478397" y="739559"/>
                </a:cubicBezTo>
                <a:cubicBezTo>
                  <a:pt x="442192" y="745523"/>
                  <a:pt x="404623" y="745773"/>
                  <a:pt x="366675" y="741395"/>
                </a:cubicBezTo>
                <a:lnTo>
                  <a:pt x="245711" y="837584"/>
                </a:lnTo>
                <a:lnTo>
                  <a:pt x="214226" y="696474"/>
                </a:lnTo>
                <a:cubicBezTo>
                  <a:pt x="11680" y="595442"/>
                  <a:pt x="-59861" y="368389"/>
                  <a:pt x="54436" y="189343"/>
                </a:cubicBezTo>
                <a:cubicBezTo>
                  <a:pt x="128564" y="73222"/>
                  <a:pt x="264598" y="4010"/>
                  <a:pt x="408549" y="1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7" name="KSO_Shape"/>
          <p:cNvSpPr/>
          <p:nvPr/>
        </p:nvSpPr>
        <p:spPr bwMode="auto">
          <a:xfrm>
            <a:off x="7873035" y="2463949"/>
            <a:ext cx="538163" cy="442913"/>
          </a:xfrm>
          <a:custGeom>
            <a:avLst/>
            <a:gdLst/>
            <a:ahLst/>
            <a:cxnLst/>
            <a:rect l="0" t="0" r="r" b="b"/>
            <a:pathLst>
              <a:path w="1903412" h="1563688">
                <a:moveTo>
                  <a:pt x="872180" y="1544638"/>
                </a:moveTo>
                <a:lnTo>
                  <a:pt x="875675" y="1544638"/>
                </a:lnTo>
                <a:lnTo>
                  <a:pt x="1859905" y="1544638"/>
                </a:lnTo>
                <a:lnTo>
                  <a:pt x="1863400" y="1544638"/>
                </a:lnTo>
                <a:lnTo>
                  <a:pt x="1866577" y="1545233"/>
                </a:lnTo>
                <a:lnTo>
                  <a:pt x="1869118" y="1545829"/>
                </a:lnTo>
                <a:lnTo>
                  <a:pt x="1871660" y="1546722"/>
                </a:lnTo>
                <a:lnTo>
                  <a:pt x="1873884" y="1547912"/>
                </a:lnTo>
                <a:lnTo>
                  <a:pt x="1875154" y="1549103"/>
                </a:lnTo>
                <a:lnTo>
                  <a:pt x="1876107" y="1550591"/>
                </a:lnTo>
                <a:lnTo>
                  <a:pt x="1876425" y="1552079"/>
                </a:lnTo>
                <a:lnTo>
                  <a:pt x="1876425" y="1555651"/>
                </a:lnTo>
                <a:lnTo>
                  <a:pt x="1876107" y="1557140"/>
                </a:lnTo>
                <a:lnTo>
                  <a:pt x="1875154" y="1558926"/>
                </a:lnTo>
                <a:lnTo>
                  <a:pt x="1873884" y="1560116"/>
                </a:lnTo>
                <a:lnTo>
                  <a:pt x="1871660" y="1561307"/>
                </a:lnTo>
                <a:lnTo>
                  <a:pt x="1869118" y="1562200"/>
                </a:lnTo>
                <a:lnTo>
                  <a:pt x="1866577" y="1563093"/>
                </a:lnTo>
                <a:lnTo>
                  <a:pt x="1863400" y="1563390"/>
                </a:lnTo>
                <a:lnTo>
                  <a:pt x="1859905" y="1563688"/>
                </a:lnTo>
                <a:lnTo>
                  <a:pt x="875675" y="1563688"/>
                </a:lnTo>
                <a:lnTo>
                  <a:pt x="872180" y="1563390"/>
                </a:lnTo>
                <a:lnTo>
                  <a:pt x="869003" y="1563093"/>
                </a:lnTo>
                <a:lnTo>
                  <a:pt x="866144" y="1562200"/>
                </a:lnTo>
                <a:lnTo>
                  <a:pt x="863603" y="1561307"/>
                </a:lnTo>
                <a:lnTo>
                  <a:pt x="861696" y="1560116"/>
                </a:lnTo>
                <a:lnTo>
                  <a:pt x="860108" y="1558926"/>
                </a:lnTo>
                <a:lnTo>
                  <a:pt x="859155" y="1557140"/>
                </a:lnTo>
                <a:lnTo>
                  <a:pt x="858837" y="1555651"/>
                </a:lnTo>
                <a:lnTo>
                  <a:pt x="858837" y="1552079"/>
                </a:lnTo>
                <a:lnTo>
                  <a:pt x="859155" y="1550591"/>
                </a:lnTo>
                <a:lnTo>
                  <a:pt x="860108" y="1549103"/>
                </a:lnTo>
                <a:lnTo>
                  <a:pt x="861696" y="1547912"/>
                </a:lnTo>
                <a:lnTo>
                  <a:pt x="863603" y="1546722"/>
                </a:lnTo>
                <a:lnTo>
                  <a:pt x="866144" y="1545829"/>
                </a:lnTo>
                <a:lnTo>
                  <a:pt x="869003" y="1545233"/>
                </a:lnTo>
                <a:lnTo>
                  <a:pt x="872180" y="1544638"/>
                </a:lnTo>
                <a:close/>
                <a:moveTo>
                  <a:pt x="1255848" y="1415770"/>
                </a:moveTo>
                <a:lnTo>
                  <a:pt x="1252677" y="1416407"/>
                </a:lnTo>
                <a:lnTo>
                  <a:pt x="1249823" y="1417361"/>
                </a:lnTo>
                <a:lnTo>
                  <a:pt x="1247286" y="1419271"/>
                </a:lnTo>
                <a:lnTo>
                  <a:pt x="1245383" y="1420862"/>
                </a:lnTo>
                <a:lnTo>
                  <a:pt x="1243797" y="1422771"/>
                </a:lnTo>
                <a:lnTo>
                  <a:pt x="1242529" y="1424680"/>
                </a:lnTo>
                <a:lnTo>
                  <a:pt x="1242212" y="1426908"/>
                </a:lnTo>
                <a:lnTo>
                  <a:pt x="1235235" y="1522691"/>
                </a:lnTo>
                <a:lnTo>
                  <a:pt x="1235235" y="1525237"/>
                </a:lnTo>
                <a:lnTo>
                  <a:pt x="1236186" y="1527146"/>
                </a:lnTo>
                <a:lnTo>
                  <a:pt x="1237772" y="1529056"/>
                </a:lnTo>
                <a:lnTo>
                  <a:pt x="1239675" y="1530647"/>
                </a:lnTo>
                <a:lnTo>
                  <a:pt x="1242212" y="1532238"/>
                </a:lnTo>
                <a:lnTo>
                  <a:pt x="1245066" y="1533193"/>
                </a:lnTo>
                <a:lnTo>
                  <a:pt x="1247920" y="1533829"/>
                </a:lnTo>
                <a:lnTo>
                  <a:pt x="1251408" y="1534147"/>
                </a:lnTo>
                <a:lnTo>
                  <a:pt x="1488299" y="1535738"/>
                </a:lnTo>
                <a:lnTo>
                  <a:pt x="1491787" y="1535738"/>
                </a:lnTo>
                <a:lnTo>
                  <a:pt x="1494641" y="1535102"/>
                </a:lnTo>
                <a:lnTo>
                  <a:pt x="1497813" y="1533829"/>
                </a:lnTo>
                <a:lnTo>
                  <a:pt x="1500032" y="1532556"/>
                </a:lnTo>
                <a:lnTo>
                  <a:pt x="1502252" y="1530965"/>
                </a:lnTo>
                <a:lnTo>
                  <a:pt x="1503521" y="1529056"/>
                </a:lnTo>
                <a:lnTo>
                  <a:pt x="1504472" y="1526828"/>
                </a:lnTo>
                <a:lnTo>
                  <a:pt x="1504789" y="1524601"/>
                </a:lnTo>
                <a:lnTo>
                  <a:pt x="1499715" y="1428181"/>
                </a:lnTo>
                <a:lnTo>
                  <a:pt x="1499398" y="1425953"/>
                </a:lnTo>
                <a:lnTo>
                  <a:pt x="1498130" y="1424044"/>
                </a:lnTo>
                <a:lnTo>
                  <a:pt x="1496227" y="1422134"/>
                </a:lnTo>
                <a:lnTo>
                  <a:pt x="1494324" y="1420543"/>
                </a:lnTo>
                <a:lnTo>
                  <a:pt x="1491787" y="1418952"/>
                </a:lnTo>
                <a:lnTo>
                  <a:pt x="1489250" y="1417679"/>
                </a:lnTo>
                <a:lnTo>
                  <a:pt x="1486396" y="1417043"/>
                </a:lnTo>
                <a:lnTo>
                  <a:pt x="1483225" y="1416725"/>
                </a:lnTo>
                <a:lnTo>
                  <a:pt x="1259019" y="1415770"/>
                </a:lnTo>
                <a:lnTo>
                  <a:pt x="1255848" y="1415770"/>
                </a:lnTo>
                <a:close/>
                <a:moveTo>
                  <a:pt x="1699820" y="1377902"/>
                </a:moveTo>
                <a:lnTo>
                  <a:pt x="1703942" y="1405269"/>
                </a:lnTo>
                <a:lnTo>
                  <a:pt x="1750876" y="1405587"/>
                </a:lnTo>
                <a:lnTo>
                  <a:pt x="1746437" y="1378220"/>
                </a:lnTo>
                <a:lnTo>
                  <a:pt x="1699820" y="1377902"/>
                </a:lnTo>
                <a:close/>
                <a:moveTo>
                  <a:pt x="1636078" y="1377902"/>
                </a:moveTo>
                <a:lnTo>
                  <a:pt x="1639249" y="1404951"/>
                </a:lnTo>
                <a:lnTo>
                  <a:pt x="1686183" y="1405269"/>
                </a:lnTo>
                <a:lnTo>
                  <a:pt x="1682378" y="1377902"/>
                </a:lnTo>
                <a:lnTo>
                  <a:pt x="1636078" y="1377902"/>
                </a:lnTo>
                <a:close/>
                <a:moveTo>
                  <a:pt x="1572019" y="1377584"/>
                </a:moveTo>
                <a:lnTo>
                  <a:pt x="1574239" y="1404633"/>
                </a:lnTo>
                <a:lnTo>
                  <a:pt x="1621490" y="1404951"/>
                </a:lnTo>
                <a:lnTo>
                  <a:pt x="1618636" y="1377584"/>
                </a:lnTo>
                <a:lnTo>
                  <a:pt x="1572019" y="1377584"/>
                </a:lnTo>
                <a:close/>
                <a:moveTo>
                  <a:pt x="1507960" y="1377266"/>
                </a:moveTo>
                <a:lnTo>
                  <a:pt x="1509546" y="1404314"/>
                </a:lnTo>
                <a:lnTo>
                  <a:pt x="1556797" y="1404633"/>
                </a:lnTo>
                <a:lnTo>
                  <a:pt x="1554577" y="1377266"/>
                </a:lnTo>
                <a:lnTo>
                  <a:pt x="1507960" y="1377266"/>
                </a:lnTo>
                <a:close/>
                <a:moveTo>
                  <a:pt x="1443902" y="1376948"/>
                </a:moveTo>
                <a:lnTo>
                  <a:pt x="1444853" y="1403996"/>
                </a:lnTo>
                <a:lnTo>
                  <a:pt x="1491787" y="1403996"/>
                </a:lnTo>
                <a:lnTo>
                  <a:pt x="1490519" y="1377266"/>
                </a:lnTo>
                <a:lnTo>
                  <a:pt x="1443902" y="1376948"/>
                </a:lnTo>
                <a:close/>
                <a:moveTo>
                  <a:pt x="1380160" y="1376629"/>
                </a:moveTo>
                <a:lnTo>
                  <a:pt x="1379843" y="1403678"/>
                </a:lnTo>
                <a:lnTo>
                  <a:pt x="1426777" y="1403996"/>
                </a:lnTo>
                <a:lnTo>
                  <a:pt x="1426460" y="1376948"/>
                </a:lnTo>
                <a:lnTo>
                  <a:pt x="1380160" y="1376629"/>
                </a:lnTo>
                <a:close/>
                <a:moveTo>
                  <a:pt x="1316101" y="1376311"/>
                </a:moveTo>
                <a:lnTo>
                  <a:pt x="1315150" y="1403360"/>
                </a:lnTo>
                <a:lnTo>
                  <a:pt x="1362401" y="1403360"/>
                </a:lnTo>
                <a:lnTo>
                  <a:pt x="1362718" y="1376629"/>
                </a:lnTo>
                <a:lnTo>
                  <a:pt x="1316101" y="1376311"/>
                </a:lnTo>
                <a:close/>
                <a:moveTo>
                  <a:pt x="1252043" y="1375993"/>
                </a:moveTo>
                <a:lnTo>
                  <a:pt x="1250140" y="1403041"/>
                </a:lnTo>
                <a:lnTo>
                  <a:pt x="1297391" y="1403041"/>
                </a:lnTo>
                <a:lnTo>
                  <a:pt x="1298660" y="1376311"/>
                </a:lnTo>
                <a:lnTo>
                  <a:pt x="1252043" y="1375993"/>
                </a:lnTo>
                <a:close/>
                <a:moveTo>
                  <a:pt x="1188301" y="1375675"/>
                </a:moveTo>
                <a:lnTo>
                  <a:pt x="1185764" y="1402723"/>
                </a:lnTo>
                <a:lnTo>
                  <a:pt x="1232698" y="1402723"/>
                </a:lnTo>
                <a:lnTo>
                  <a:pt x="1234601" y="1375993"/>
                </a:lnTo>
                <a:lnTo>
                  <a:pt x="1188301" y="1375675"/>
                </a:lnTo>
                <a:close/>
                <a:moveTo>
                  <a:pt x="1124242" y="1375356"/>
                </a:moveTo>
                <a:lnTo>
                  <a:pt x="1120754" y="1402405"/>
                </a:lnTo>
                <a:lnTo>
                  <a:pt x="1167688" y="1402405"/>
                </a:lnTo>
                <a:lnTo>
                  <a:pt x="1170859" y="1375675"/>
                </a:lnTo>
                <a:lnTo>
                  <a:pt x="1124242" y="1375356"/>
                </a:lnTo>
                <a:close/>
                <a:moveTo>
                  <a:pt x="1060183" y="1375038"/>
                </a:moveTo>
                <a:lnTo>
                  <a:pt x="1056061" y="1402087"/>
                </a:lnTo>
                <a:lnTo>
                  <a:pt x="1102995" y="1402087"/>
                </a:lnTo>
                <a:lnTo>
                  <a:pt x="1106800" y="1375356"/>
                </a:lnTo>
                <a:lnTo>
                  <a:pt x="1060183" y="1375038"/>
                </a:lnTo>
                <a:close/>
                <a:moveTo>
                  <a:pt x="996442" y="1374720"/>
                </a:moveTo>
                <a:lnTo>
                  <a:pt x="991051" y="1401769"/>
                </a:lnTo>
                <a:lnTo>
                  <a:pt x="1038302" y="1401769"/>
                </a:lnTo>
                <a:lnTo>
                  <a:pt x="1042742" y="1375038"/>
                </a:lnTo>
                <a:lnTo>
                  <a:pt x="996442" y="1374720"/>
                </a:lnTo>
                <a:close/>
                <a:moveTo>
                  <a:pt x="394079" y="1340803"/>
                </a:moveTo>
                <a:lnTo>
                  <a:pt x="364253" y="1348105"/>
                </a:lnTo>
                <a:lnTo>
                  <a:pt x="354734" y="1351280"/>
                </a:lnTo>
                <a:lnTo>
                  <a:pt x="367743" y="1359853"/>
                </a:lnTo>
                <a:lnTo>
                  <a:pt x="380752" y="1368743"/>
                </a:lnTo>
                <a:lnTo>
                  <a:pt x="393761" y="1376998"/>
                </a:lnTo>
                <a:lnTo>
                  <a:pt x="407088" y="1385571"/>
                </a:lnTo>
                <a:lnTo>
                  <a:pt x="420414" y="1393191"/>
                </a:lnTo>
                <a:lnTo>
                  <a:pt x="434375" y="1400493"/>
                </a:lnTo>
                <a:lnTo>
                  <a:pt x="448336" y="1408113"/>
                </a:lnTo>
                <a:lnTo>
                  <a:pt x="462297" y="1415098"/>
                </a:lnTo>
                <a:lnTo>
                  <a:pt x="453095" y="1406526"/>
                </a:lnTo>
                <a:lnTo>
                  <a:pt x="444528" y="1397636"/>
                </a:lnTo>
                <a:lnTo>
                  <a:pt x="435644" y="1389063"/>
                </a:lnTo>
                <a:lnTo>
                  <a:pt x="427077" y="1379538"/>
                </a:lnTo>
                <a:lnTo>
                  <a:pt x="418510" y="1370331"/>
                </a:lnTo>
                <a:lnTo>
                  <a:pt x="410261" y="1360488"/>
                </a:lnTo>
                <a:lnTo>
                  <a:pt x="402011" y="1350963"/>
                </a:lnTo>
                <a:lnTo>
                  <a:pt x="394079" y="1340803"/>
                </a:lnTo>
                <a:close/>
                <a:moveTo>
                  <a:pt x="1694111" y="1340353"/>
                </a:moveTo>
                <a:lnTo>
                  <a:pt x="1698234" y="1367401"/>
                </a:lnTo>
                <a:lnTo>
                  <a:pt x="1744534" y="1367719"/>
                </a:lnTo>
                <a:lnTo>
                  <a:pt x="1739777" y="1340671"/>
                </a:lnTo>
                <a:lnTo>
                  <a:pt x="1694111" y="1340353"/>
                </a:lnTo>
                <a:close/>
                <a:moveTo>
                  <a:pt x="1631321" y="1340034"/>
                </a:moveTo>
                <a:lnTo>
                  <a:pt x="1634809" y="1367083"/>
                </a:lnTo>
                <a:lnTo>
                  <a:pt x="1680792" y="1367401"/>
                </a:lnTo>
                <a:lnTo>
                  <a:pt x="1676987" y="1340353"/>
                </a:lnTo>
                <a:lnTo>
                  <a:pt x="1631321" y="1340034"/>
                </a:lnTo>
                <a:close/>
                <a:moveTo>
                  <a:pt x="1568531" y="1339716"/>
                </a:moveTo>
                <a:lnTo>
                  <a:pt x="1571068" y="1366765"/>
                </a:lnTo>
                <a:lnTo>
                  <a:pt x="1617051" y="1367083"/>
                </a:lnTo>
                <a:lnTo>
                  <a:pt x="1614196" y="1340034"/>
                </a:lnTo>
                <a:lnTo>
                  <a:pt x="1568531" y="1339716"/>
                </a:lnTo>
                <a:close/>
                <a:moveTo>
                  <a:pt x="1505741" y="1339716"/>
                </a:moveTo>
                <a:lnTo>
                  <a:pt x="1507326" y="1366765"/>
                </a:lnTo>
                <a:lnTo>
                  <a:pt x="1553626" y="1366765"/>
                </a:lnTo>
                <a:lnTo>
                  <a:pt x="1551406" y="1339716"/>
                </a:lnTo>
                <a:lnTo>
                  <a:pt x="1505741" y="1339716"/>
                </a:lnTo>
                <a:close/>
                <a:moveTo>
                  <a:pt x="1442950" y="1339398"/>
                </a:moveTo>
                <a:lnTo>
                  <a:pt x="1443585" y="1366128"/>
                </a:lnTo>
                <a:lnTo>
                  <a:pt x="1489884" y="1366128"/>
                </a:lnTo>
                <a:lnTo>
                  <a:pt x="1488616" y="1339398"/>
                </a:lnTo>
                <a:lnTo>
                  <a:pt x="1442950" y="1339398"/>
                </a:lnTo>
                <a:close/>
                <a:moveTo>
                  <a:pt x="1380160" y="1339080"/>
                </a:moveTo>
                <a:lnTo>
                  <a:pt x="1380160" y="1365810"/>
                </a:lnTo>
                <a:lnTo>
                  <a:pt x="1426143" y="1365810"/>
                </a:lnTo>
                <a:lnTo>
                  <a:pt x="1425826" y="1339398"/>
                </a:lnTo>
                <a:lnTo>
                  <a:pt x="1380160" y="1339080"/>
                </a:lnTo>
                <a:close/>
                <a:moveTo>
                  <a:pt x="1317370" y="1338761"/>
                </a:moveTo>
                <a:lnTo>
                  <a:pt x="1316418" y="1365492"/>
                </a:lnTo>
                <a:lnTo>
                  <a:pt x="1362718" y="1365492"/>
                </a:lnTo>
                <a:lnTo>
                  <a:pt x="1363035" y="1339080"/>
                </a:lnTo>
                <a:lnTo>
                  <a:pt x="1317370" y="1338761"/>
                </a:lnTo>
                <a:close/>
                <a:moveTo>
                  <a:pt x="1254897" y="1338443"/>
                </a:moveTo>
                <a:lnTo>
                  <a:pt x="1252677" y="1365174"/>
                </a:lnTo>
                <a:lnTo>
                  <a:pt x="1298977" y="1365492"/>
                </a:lnTo>
                <a:lnTo>
                  <a:pt x="1300245" y="1338761"/>
                </a:lnTo>
                <a:lnTo>
                  <a:pt x="1254897" y="1338443"/>
                </a:lnTo>
                <a:close/>
                <a:moveTo>
                  <a:pt x="1192106" y="1338443"/>
                </a:moveTo>
                <a:lnTo>
                  <a:pt x="1189252" y="1364855"/>
                </a:lnTo>
                <a:lnTo>
                  <a:pt x="1235235" y="1365174"/>
                </a:lnTo>
                <a:lnTo>
                  <a:pt x="1237772" y="1338443"/>
                </a:lnTo>
                <a:lnTo>
                  <a:pt x="1192106" y="1338443"/>
                </a:lnTo>
                <a:close/>
                <a:moveTo>
                  <a:pt x="1128999" y="1338125"/>
                </a:moveTo>
                <a:lnTo>
                  <a:pt x="1125511" y="1364537"/>
                </a:lnTo>
                <a:lnTo>
                  <a:pt x="1172128" y="1364855"/>
                </a:lnTo>
                <a:lnTo>
                  <a:pt x="1174665" y="1338125"/>
                </a:lnTo>
                <a:lnTo>
                  <a:pt x="1128999" y="1338125"/>
                </a:lnTo>
                <a:close/>
                <a:moveTo>
                  <a:pt x="1066526" y="1337807"/>
                </a:moveTo>
                <a:lnTo>
                  <a:pt x="1061769" y="1364219"/>
                </a:lnTo>
                <a:lnTo>
                  <a:pt x="1108386" y="1364537"/>
                </a:lnTo>
                <a:lnTo>
                  <a:pt x="1111874" y="1338125"/>
                </a:lnTo>
                <a:lnTo>
                  <a:pt x="1066526" y="1337807"/>
                </a:lnTo>
                <a:close/>
                <a:moveTo>
                  <a:pt x="1003419" y="1337489"/>
                </a:moveTo>
                <a:lnTo>
                  <a:pt x="998345" y="1363901"/>
                </a:lnTo>
                <a:lnTo>
                  <a:pt x="1044644" y="1364219"/>
                </a:lnTo>
                <a:lnTo>
                  <a:pt x="1049401" y="1337807"/>
                </a:lnTo>
                <a:lnTo>
                  <a:pt x="1003419" y="1337489"/>
                </a:lnTo>
                <a:close/>
                <a:moveTo>
                  <a:pt x="538764" y="1314450"/>
                </a:moveTo>
                <a:lnTo>
                  <a:pt x="518458" y="1317308"/>
                </a:lnTo>
                <a:lnTo>
                  <a:pt x="498468" y="1320165"/>
                </a:lnTo>
                <a:lnTo>
                  <a:pt x="478479" y="1323340"/>
                </a:lnTo>
                <a:lnTo>
                  <a:pt x="458807" y="1326833"/>
                </a:lnTo>
                <a:lnTo>
                  <a:pt x="467691" y="1336675"/>
                </a:lnTo>
                <a:lnTo>
                  <a:pt x="476258" y="1346200"/>
                </a:lnTo>
                <a:lnTo>
                  <a:pt x="485142" y="1355408"/>
                </a:lnTo>
                <a:lnTo>
                  <a:pt x="494343" y="1364298"/>
                </a:lnTo>
                <a:lnTo>
                  <a:pt x="503228" y="1372871"/>
                </a:lnTo>
                <a:lnTo>
                  <a:pt x="512746" y="1381126"/>
                </a:lnTo>
                <a:lnTo>
                  <a:pt x="521948" y="1389381"/>
                </a:lnTo>
                <a:lnTo>
                  <a:pt x="531784" y="1397001"/>
                </a:lnTo>
                <a:lnTo>
                  <a:pt x="540986" y="1404621"/>
                </a:lnTo>
                <a:lnTo>
                  <a:pt x="551139" y="1411606"/>
                </a:lnTo>
                <a:lnTo>
                  <a:pt x="560658" y="1418273"/>
                </a:lnTo>
                <a:lnTo>
                  <a:pt x="570811" y="1424941"/>
                </a:lnTo>
                <a:lnTo>
                  <a:pt x="580965" y="1430973"/>
                </a:lnTo>
                <a:lnTo>
                  <a:pt x="591118" y="1437323"/>
                </a:lnTo>
                <a:lnTo>
                  <a:pt x="601589" y="1442721"/>
                </a:lnTo>
                <a:lnTo>
                  <a:pt x="611742" y="1447801"/>
                </a:lnTo>
                <a:lnTo>
                  <a:pt x="601589" y="1433831"/>
                </a:lnTo>
                <a:lnTo>
                  <a:pt x="591753" y="1419226"/>
                </a:lnTo>
                <a:lnTo>
                  <a:pt x="582234" y="1403351"/>
                </a:lnTo>
                <a:lnTo>
                  <a:pt x="573032" y="1387158"/>
                </a:lnTo>
                <a:lnTo>
                  <a:pt x="564148" y="1370013"/>
                </a:lnTo>
                <a:lnTo>
                  <a:pt x="555264" y="1352233"/>
                </a:lnTo>
                <a:lnTo>
                  <a:pt x="547014" y="1333500"/>
                </a:lnTo>
                <a:lnTo>
                  <a:pt x="538764" y="1314450"/>
                </a:lnTo>
                <a:close/>
                <a:moveTo>
                  <a:pt x="1688403" y="1302485"/>
                </a:moveTo>
                <a:lnTo>
                  <a:pt x="1692526" y="1329215"/>
                </a:lnTo>
                <a:lnTo>
                  <a:pt x="1737557" y="1329533"/>
                </a:lnTo>
                <a:lnTo>
                  <a:pt x="1733117" y="1302803"/>
                </a:lnTo>
                <a:lnTo>
                  <a:pt x="1688403" y="1302485"/>
                </a:lnTo>
                <a:close/>
                <a:moveTo>
                  <a:pt x="1626881" y="1302166"/>
                </a:moveTo>
                <a:lnTo>
                  <a:pt x="1630053" y="1329215"/>
                </a:lnTo>
                <a:lnTo>
                  <a:pt x="1675401" y="1329215"/>
                </a:lnTo>
                <a:lnTo>
                  <a:pt x="1671596" y="1302485"/>
                </a:lnTo>
                <a:lnTo>
                  <a:pt x="1626881" y="1302166"/>
                </a:lnTo>
                <a:close/>
                <a:moveTo>
                  <a:pt x="1565042" y="1302166"/>
                </a:moveTo>
                <a:lnTo>
                  <a:pt x="1567579" y="1328897"/>
                </a:lnTo>
                <a:lnTo>
                  <a:pt x="1612928" y="1329215"/>
                </a:lnTo>
                <a:lnTo>
                  <a:pt x="1610074" y="1302166"/>
                </a:lnTo>
                <a:lnTo>
                  <a:pt x="1565042" y="1302166"/>
                </a:lnTo>
                <a:close/>
                <a:moveTo>
                  <a:pt x="1503521" y="1301848"/>
                </a:moveTo>
                <a:lnTo>
                  <a:pt x="1505106" y="1328578"/>
                </a:lnTo>
                <a:lnTo>
                  <a:pt x="1550772" y="1328897"/>
                </a:lnTo>
                <a:lnTo>
                  <a:pt x="1548552" y="1302166"/>
                </a:lnTo>
                <a:lnTo>
                  <a:pt x="1503521" y="1301848"/>
                </a:lnTo>
                <a:close/>
                <a:moveTo>
                  <a:pt x="1441999" y="1301848"/>
                </a:moveTo>
                <a:lnTo>
                  <a:pt x="1442633" y="1328260"/>
                </a:lnTo>
                <a:lnTo>
                  <a:pt x="1487982" y="1328578"/>
                </a:lnTo>
                <a:lnTo>
                  <a:pt x="1486713" y="1301848"/>
                </a:lnTo>
                <a:lnTo>
                  <a:pt x="1441999" y="1301848"/>
                </a:lnTo>
                <a:close/>
                <a:moveTo>
                  <a:pt x="1380477" y="1301530"/>
                </a:moveTo>
                <a:lnTo>
                  <a:pt x="1380477" y="1328260"/>
                </a:lnTo>
                <a:lnTo>
                  <a:pt x="1425509" y="1328260"/>
                </a:lnTo>
                <a:lnTo>
                  <a:pt x="1425191" y="1301530"/>
                </a:lnTo>
                <a:lnTo>
                  <a:pt x="1380477" y="1301530"/>
                </a:lnTo>
                <a:close/>
                <a:moveTo>
                  <a:pt x="1318638" y="1301212"/>
                </a:moveTo>
                <a:lnTo>
                  <a:pt x="1317687" y="1327942"/>
                </a:lnTo>
                <a:lnTo>
                  <a:pt x="1363353" y="1328260"/>
                </a:lnTo>
                <a:lnTo>
                  <a:pt x="1363670" y="1301530"/>
                </a:lnTo>
                <a:lnTo>
                  <a:pt x="1318638" y="1301212"/>
                </a:lnTo>
                <a:close/>
                <a:moveTo>
                  <a:pt x="1257434" y="1301212"/>
                </a:moveTo>
                <a:lnTo>
                  <a:pt x="1255531" y="1327624"/>
                </a:lnTo>
                <a:lnTo>
                  <a:pt x="1300879" y="1327942"/>
                </a:lnTo>
                <a:lnTo>
                  <a:pt x="1301831" y="1301212"/>
                </a:lnTo>
                <a:lnTo>
                  <a:pt x="1257434" y="1301212"/>
                </a:lnTo>
                <a:close/>
                <a:moveTo>
                  <a:pt x="1195595" y="1300894"/>
                </a:moveTo>
                <a:lnTo>
                  <a:pt x="1193058" y="1327306"/>
                </a:lnTo>
                <a:lnTo>
                  <a:pt x="1238406" y="1327624"/>
                </a:lnTo>
                <a:lnTo>
                  <a:pt x="1240626" y="1300894"/>
                </a:lnTo>
                <a:lnTo>
                  <a:pt x="1195595" y="1300894"/>
                </a:lnTo>
                <a:close/>
                <a:moveTo>
                  <a:pt x="1134073" y="1300575"/>
                </a:moveTo>
                <a:lnTo>
                  <a:pt x="1130268" y="1327306"/>
                </a:lnTo>
                <a:lnTo>
                  <a:pt x="1175933" y="1327306"/>
                </a:lnTo>
                <a:lnTo>
                  <a:pt x="1178787" y="1300894"/>
                </a:lnTo>
                <a:lnTo>
                  <a:pt x="1134073" y="1300575"/>
                </a:lnTo>
                <a:close/>
                <a:moveTo>
                  <a:pt x="1072551" y="1300575"/>
                </a:moveTo>
                <a:lnTo>
                  <a:pt x="1068112" y="1326987"/>
                </a:lnTo>
                <a:lnTo>
                  <a:pt x="1113460" y="1326987"/>
                </a:lnTo>
                <a:lnTo>
                  <a:pt x="1117266" y="1300575"/>
                </a:lnTo>
                <a:lnTo>
                  <a:pt x="1072551" y="1300575"/>
                </a:lnTo>
                <a:close/>
                <a:moveTo>
                  <a:pt x="1010712" y="1300257"/>
                </a:moveTo>
                <a:lnTo>
                  <a:pt x="1005638" y="1326669"/>
                </a:lnTo>
                <a:lnTo>
                  <a:pt x="1050987" y="1326987"/>
                </a:lnTo>
                <a:lnTo>
                  <a:pt x="1055744" y="1300575"/>
                </a:lnTo>
                <a:lnTo>
                  <a:pt x="1010712" y="1300257"/>
                </a:lnTo>
                <a:close/>
                <a:moveTo>
                  <a:pt x="742467" y="1299528"/>
                </a:moveTo>
                <a:lnTo>
                  <a:pt x="705978" y="1300480"/>
                </a:lnTo>
                <a:lnTo>
                  <a:pt x="670124" y="1302068"/>
                </a:lnTo>
                <a:lnTo>
                  <a:pt x="634587" y="1304290"/>
                </a:lnTo>
                <a:lnTo>
                  <a:pt x="600002" y="1307148"/>
                </a:lnTo>
                <a:lnTo>
                  <a:pt x="608886" y="1327150"/>
                </a:lnTo>
                <a:lnTo>
                  <a:pt x="618088" y="1346518"/>
                </a:lnTo>
                <a:lnTo>
                  <a:pt x="627607" y="1364298"/>
                </a:lnTo>
                <a:lnTo>
                  <a:pt x="632683" y="1373188"/>
                </a:lnTo>
                <a:lnTo>
                  <a:pt x="637760" y="1381126"/>
                </a:lnTo>
                <a:lnTo>
                  <a:pt x="642519" y="1389381"/>
                </a:lnTo>
                <a:lnTo>
                  <a:pt x="647596" y="1397001"/>
                </a:lnTo>
                <a:lnTo>
                  <a:pt x="652673" y="1404621"/>
                </a:lnTo>
                <a:lnTo>
                  <a:pt x="657750" y="1411288"/>
                </a:lnTo>
                <a:lnTo>
                  <a:pt x="662826" y="1417956"/>
                </a:lnTo>
                <a:lnTo>
                  <a:pt x="668220" y="1424623"/>
                </a:lnTo>
                <a:lnTo>
                  <a:pt x="673614" y="1430656"/>
                </a:lnTo>
                <a:lnTo>
                  <a:pt x="678691" y="1436688"/>
                </a:lnTo>
                <a:lnTo>
                  <a:pt x="686941" y="1444626"/>
                </a:lnTo>
                <a:lnTo>
                  <a:pt x="694873" y="1451928"/>
                </a:lnTo>
                <a:lnTo>
                  <a:pt x="703123" y="1458913"/>
                </a:lnTo>
                <a:lnTo>
                  <a:pt x="711055" y="1464628"/>
                </a:lnTo>
                <a:lnTo>
                  <a:pt x="718987" y="1469708"/>
                </a:lnTo>
                <a:lnTo>
                  <a:pt x="726920" y="1474153"/>
                </a:lnTo>
                <a:lnTo>
                  <a:pt x="734535" y="1477963"/>
                </a:lnTo>
                <a:lnTo>
                  <a:pt x="742467" y="1480821"/>
                </a:lnTo>
                <a:lnTo>
                  <a:pt x="742467" y="1299528"/>
                </a:lnTo>
                <a:close/>
                <a:moveTo>
                  <a:pt x="1682695" y="1264935"/>
                </a:moveTo>
                <a:lnTo>
                  <a:pt x="1686818" y="1291665"/>
                </a:lnTo>
                <a:lnTo>
                  <a:pt x="1731215" y="1291665"/>
                </a:lnTo>
                <a:lnTo>
                  <a:pt x="1726775" y="1264935"/>
                </a:lnTo>
                <a:lnTo>
                  <a:pt x="1682695" y="1264935"/>
                </a:lnTo>
                <a:close/>
                <a:moveTo>
                  <a:pt x="1622442" y="1264617"/>
                </a:moveTo>
                <a:lnTo>
                  <a:pt x="1625613" y="1291347"/>
                </a:lnTo>
                <a:lnTo>
                  <a:pt x="1670327" y="1291665"/>
                </a:lnTo>
                <a:lnTo>
                  <a:pt x="1666205" y="1264617"/>
                </a:lnTo>
                <a:lnTo>
                  <a:pt x="1622442" y="1264617"/>
                </a:lnTo>
                <a:close/>
                <a:moveTo>
                  <a:pt x="1561871" y="1264617"/>
                </a:moveTo>
                <a:lnTo>
                  <a:pt x="1564091" y="1291347"/>
                </a:lnTo>
                <a:lnTo>
                  <a:pt x="1608805" y="1291347"/>
                </a:lnTo>
                <a:lnTo>
                  <a:pt x="1605951" y="1264617"/>
                </a:lnTo>
                <a:lnTo>
                  <a:pt x="1561871" y="1264617"/>
                </a:lnTo>
                <a:close/>
                <a:moveTo>
                  <a:pt x="1501618" y="1264298"/>
                </a:moveTo>
                <a:lnTo>
                  <a:pt x="1502886" y="1291029"/>
                </a:lnTo>
                <a:lnTo>
                  <a:pt x="1547284" y="1291029"/>
                </a:lnTo>
                <a:lnTo>
                  <a:pt x="1545381" y="1264298"/>
                </a:lnTo>
                <a:lnTo>
                  <a:pt x="1501618" y="1264298"/>
                </a:lnTo>
                <a:close/>
                <a:moveTo>
                  <a:pt x="1441048" y="1263980"/>
                </a:moveTo>
                <a:lnTo>
                  <a:pt x="1441682" y="1290711"/>
                </a:lnTo>
                <a:lnTo>
                  <a:pt x="1486396" y="1291029"/>
                </a:lnTo>
                <a:lnTo>
                  <a:pt x="1485128" y="1264298"/>
                </a:lnTo>
                <a:lnTo>
                  <a:pt x="1441048" y="1263980"/>
                </a:lnTo>
                <a:close/>
                <a:moveTo>
                  <a:pt x="1380794" y="1263980"/>
                </a:moveTo>
                <a:lnTo>
                  <a:pt x="1380477" y="1290711"/>
                </a:lnTo>
                <a:lnTo>
                  <a:pt x="1424874" y="1290711"/>
                </a:lnTo>
                <a:lnTo>
                  <a:pt x="1424557" y="1263980"/>
                </a:lnTo>
                <a:lnTo>
                  <a:pt x="1380794" y="1263980"/>
                </a:lnTo>
                <a:close/>
                <a:moveTo>
                  <a:pt x="1320224" y="1263662"/>
                </a:moveTo>
                <a:lnTo>
                  <a:pt x="1319273" y="1290392"/>
                </a:lnTo>
                <a:lnTo>
                  <a:pt x="1363670" y="1290711"/>
                </a:lnTo>
                <a:lnTo>
                  <a:pt x="1363987" y="1263980"/>
                </a:lnTo>
                <a:lnTo>
                  <a:pt x="1320224" y="1263662"/>
                </a:lnTo>
                <a:close/>
                <a:moveTo>
                  <a:pt x="1259654" y="1263662"/>
                </a:moveTo>
                <a:lnTo>
                  <a:pt x="1258068" y="1290392"/>
                </a:lnTo>
                <a:lnTo>
                  <a:pt x="1302465" y="1290392"/>
                </a:lnTo>
                <a:lnTo>
                  <a:pt x="1303416" y="1263662"/>
                </a:lnTo>
                <a:lnTo>
                  <a:pt x="1259654" y="1263662"/>
                </a:lnTo>
                <a:close/>
                <a:moveTo>
                  <a:pt x="1199083" y="1263344"/>
                </a:moveTo>
                <a:lnTo>
                  <a:pt x="1196546" y="1290074"/>
                </a:lnTo>
                <a:lnTo>
                  <a:pt x="1241260" y="1290392"/>
                </a:lnTo>
                <a:lnTo>
                  <a:pt x="1243163" y="1263662"/>
                </a:lnTo>
                <a:lnTo>
                  <a:pt x="1199083" y="1263344"/>
                </a:lnTo>
                <a:close/>
                <a:moveTo>
                  <a:pt x="1138830" y="1263344"/>
                </a:moveTo>
                <a:lnTo>
                  <a:pt x="1135659" y="1289756"/>
                </a:lnTo>
                <a:lnTo>
                  <a:pt x="1180056" y="1290074"/>
                </a:lnTo>
                <a:lnTo>
                  <a:pt x="1182593" y="1263344"/>
                </a:lnTo>
                <a:lnTo>
                  <a:pt x="1138830" y="1263344"/>
                </a:lnTo>
                <a:close/>
                <a:moveTo>
                  <a:pt x="1078259" y="1263026"/>
                </a:moveTo>
                <a:lnTo>
                  <a:pt x="1074137" y="1289756"/>
                </a:lnTo>
                <a:lnTo>
                  <a:pt x="1118851" y="1289756"/>
                </a:lnTo>
                <a:lnTo>
                  <a:pt x="1122339" y="1263344"/>
                </a:lnTo>
                <a:lnTo>
                  <a:pt x="1078259" y="1263026"/>
                </a:lnTo>
                <a:close/>
                <a:moveTo>
                  <a:pt x="1018006" y="1263026"/>
                </a:moveTo>
                <a:lnTo>
                  <a:pt x="1012615" y="1289438"/>
                </a:lnTo>
                <a:lnTo>
                  <a:pt x="1057329" y="1289756"/>
                </a:lnTo>
                <a:lnTo>
                  <a:pt x="1061769" y="1263026"/>
                </a:lnTo>
                <a:lnTo>
                  <a:pt x="1018006" y="1263026"/>
                </a:lnTo>
                <a:close/>
                <a:moveTo>
                  <a:pt x="1676987" y="1227067"/>
                </a:moveTo>
                <a:lnTo>
                  <a:pt x="1681109" y="1253797"/>
                </a:lnTo>
                <a:lnTo>
                  <a:pt x="1724872" y="1254115"/>
                </a:lnTo>
                <a:lnTo>
                  <a:pt x="1719798" y="1227067"/>
                </a:lnTo>
                <a:lnTo>
                  <a:pt x="1676987" y="1227067"/>
                </a:lnTo>
                <a:close/>
                <a:moveTo>
                  <a:pt x="1618002" y="1227067"/>
                </a:moveTo>
                <a:lnTo>
                  <a:pt x="1621173" y="1253797"/>
                </a:lnTo>
                <a:lnTo>
                  <a:pt x="1664619" y="1253797"/>
                </a:lnTo>
                <a:lnTo>
                  <a:pt x="1660813" y="1227067"/>
                </a:lnTo>
                <a:lnTo>
                  <a:pt x="1618002" y="1227067"/>
                </a:lnTo>
                <a:close/>
                <a:moveTo>
                  <a:pt x="1558383" y="1226431"/>
                </a:moveTo>
                <a:lnTo>
                  <a:pt x="1560920" y="1253479"/>
                </a:lnTo>
                <a:lnTo>
                  <a:pt x="1604683" y="1253797"/>
                </a:lnTo>
                <a:lnTo>
                  <a:pt x="1601512" y="1226431"/>
                </a:lnTo>
                <a:lnTo>
                  <a:pt x="1558383" y="1226431"/>
                </a:lnTo>
                <a:close/>
                <a:moveTo>
                  <a:pt x="1499398" y="1226431"/>
                </a:moveTo>
                <a:lnTo>
                  <a:pt x="1500984" y="1253479"/>
                </a:lnTo>
                <a:lnTo>
                  <a:pt x="1544430" y="1253479"/>
                </a:lnTo>
                <a:lnTo>
                  <a:pt x="1542210" y="1226431"/>
                </a:lnTo>
                <a:lnTo>
                  <a:pt x="1499398" y="1226431"/>
                </a:lnTo>
                <a:close/>
                <a:moveTo>
                  <a:pt x="1439779" y="1226112"/>
                </a:moveTo>
                <a:lnTo>
                  <a:pt x="1440730" y="1253161"/>
                </a:lnTo>
                <a:lnTo>
                  <a:pt x="1484493" y="1253479"/>
                </a:lnTo>
                <a:lnTo>
                  <a:pt x="1483225" y="1226431"/>
                </a:lnTo>
                <a:lnTo>
                  <a:pt x="1439779" y="1226112"/>
                </a:lnTo>
                <a:close/>
                <a:moveTo>
                  <a:pt x="1380794" y="1226112"/>
                </a:moveTo>
                <a:lnTo>
                  <a:pt x="1380794" y="1253161"/>
                </a:lnTo>
                <a:lnTo>
                  <a:pt x="1424240" y="1253161"/>
                </a:lnTo>
                <a:lnTo>
                  <a:pt x="1423606" y="1226112"/>
                </a:lnTo>
                <a:lnTo>
                  <a:pt x="1380794" y="1226112"/>
                </a:lnTo>
                <a:close/>
                <a:moveTo>
                  <a:pt x="1321492" y="1226112"/>
                </a:moveTo>
                <a:lnTo>
                  <a:pt x="1320541" y="1252843"/>
                </a:lnTo>
                <a:lnTo>
                  <a:pt x="1364304" y="1253161"/>
                </a:lnTo>
                <a:lnTo>
                  <a:pt x="1364621" y="1226112"/>
                </a:lnTo>
                <a:lnTo>
                  <a:pt x="1321492" y="1226112"/>
                </a:lnTo>
                <a:close/>
                <a:moveTo>
                  <a:pt x="1262190" y="1225794"/>
                </a:moveTo>
                <a:lnTo>
                  <a:pt x="1260605" y="1252843"/>
                </a:lnTo>
                <a:lnTo>
                  <a:pt x="1304051" y="1252843"/>
                </a:lnTo>
                <a:lnTo>
                  <a:pt x="1305319" y="1225794"/>
                </a:lnTo>
                <a:lnTo>
                  <a:pt x="1262190" y="1225794"/>
                </a:lnTo>
                <a:close/>
                <a:moveTo>
                  <a:pt x="1203206" y="1225794"/>
                </a:moveTo>
                <a:lnTo>
                  <a:pt x="1200352" y="1252524"/>
                </a:lnTo>
                <a:lnTo>
                  <a:pt x="1244115" y="1252843"/>
                </a:lnTo>
                <a:lnTo>
                  <a:pt x="1246017" y="1225794"/>
                </a:lnTo>
                <a:lnTo>
                  <a:pt x="1203206" y="1225794"/>
                </a:lnTo>
                <a:close/>
                <a:moveTo>
                  <a:pt x="1143904" y="1225476"/>
                </a:moveTo>
                <a:lnTo>
                  <a:pt x="1140415" y="1252524"/>
                </a:lnTo>
                <a:lnTo>
                  <a:pt x="1183861" y="1252524"/>
                </a:lnTo>
                <a:lnTo>
                  <a:pt x="1187032" y="1225794"/>
                </a:lnTo>
                <a:lnTo>
                  <a:pt x="1143904" y="1225476"/>
                </a:lnTo>
                <a:close/>
                <a:moveTo>
                  <a:pt x="1084602" y="1225476"/>
                </a:moveTo>
                <a:lnTo>
                  <a:pt x="1080162" y="1252206"/>
                </a:lnTo>
                <a:lnTo>
                  <a:pt x="1123925" y="1252524"/>
                </a:lnTo>
                <a:lnTo>
                  <a:pt x="1127731" y="1225476"/>
                </a:lnTo>
                <a:lnTo>
                  <a:pt x="1084602" y="1225476"/>
                </a:lnTo>
                <a:close/>
                <a:moveTo>
                  <a:pt x="1025300" y="1225476"/>
                </a:moveTo>
                <a:lnTo>
                  <a:pt x="1020226" y="1252206"/>
                </a:lnTo>
                <a:lnTo>
                  <a:pt x="1063672" y="1252206"/>
                </a:lnTo>
                <a:lnTo>
                  <a:pt x="1068429" y="1225476"/>
                </a:lnTo>
                <a:lnTo>
                  <a:pt x="1025300" y="1225476"/>
                </a:lnTo>
                <a:close/>
                <a:moveTo>
                  <a:pt x="1671279" y="1188881"/>
                </a:moveTo>
                <a:lnTo>
                  <a:pt x="1675401" y="1216248"/>
                </a:lnTo>
                <a:lnTo>
                  <a:pt x="1718213" y="1216248"/>
                </a:lnTo>
                <a:lnTo>
                  <a:pt x="1713456" y="1188881"/>
                </a:lnTo>
                <a:lnTo>
                  <a:pt x="1671279" y="1188881"/>
                </a:lnTo>
                <a:close/>
                <a:moveTo>
                  <a:pt x="1613245" y="1188881"/>
                </a:moveTo>
                <a:lnTo>
                  <a:pt x="1616416" y="1215929"/>
                </a:lnTo>
                <a:lnTo>
                  <a:pt x="1659228" y="1216248"/>
                </a:lnTo>
                <a:lnTo>
                  <a:pt x="1655422" y="1188881"/>
                </a:lnTo>
                <a:lnTo>
                  <a:pt x="1613245" y="1188881"/>
                </a:lnTo>
                <a:close/>
                <a:moveTo>
                  <a:pt x="1555212" y="1188881"/>
                </a:moveTo>
                <a:lnTo>
                  <a:pt x="1557432" y="1215929"/>
                </a:lnTo>
                <a:lnTo>
                  <a:pt x="1600560" y="1215929"/>
                </a:lnTo>
                <a:lnTo>
                  <a:pt x="1597389" y="1188881"/>
                </a:lnTo>
                <a:lnTo>
                  <a:pt x="1555212" y="1188881"/>
                </a:lnTo>
                <a:close/>
                <a:moveTo>
                  <a:pt x="1497178" y="1188881"/>
                </a:moveTo>
                <a:lnTo>
                  <a:pt x="1498764" y="1215929"/>
                </a:lnTo>
                <a:lnTo>
                  <a:pt x="1541575" y="1215929"/>
                </a:lnTo>
                <a:lnTo>
                  <a:pt x="1539356" y="1188881"/>
                </a:lnTo>
                <a:lnTo>
                  <a:pt x="1497178" y="1188881"/>
                </a:lnTo>
                <a:close/>
                <a:moveTo>
                  <a:pt x="1438828" y="1188563"/>
                </a:moveTo>
                <a:lnTo>
                  <a:pt x="1439779" y="1215611"/>
                </a:lnTo>
                <a:lnTo>
                  <a:pt x="1482591" y="1215929"/>
                </a:lnTo>
                <a:lnTo>
                  <a:pt x="1481322" y="1188563"/>
                </a:lnTo>
                <a:lnTo>
                  <a:pt x="1438828" y="1188563"/>
                </a:lnTo>
                <a:close/>
                <a:moveTo>
                  <a:pt x="1381111" y="1188563"/>
                </a:moveTo>
                <a:lnTo>
                  <a:pt x="1380794" y="1215611"/>
                </a:lnTo>
                <a:lnTo>
                  <a:pt x="1423606" y="1215611"/>
                </a:lnTo>
                <a:lnTo>
                  <a:pt x="1422972" y="1188563"/>
                </a:lnTo>
                <a:lnTo>
                  <a:pt x="1381111" y="1188563"/>
                </a:lnTo>
                <a:close/>
                <a:moveTo>
                  <a:pt x="1322761" y="1188563"/>
                </a:moveTo>
                <a:lnTo>
                  <a:pt x="1321810" y="1215611"/>
                </a:lnTo>
                <a:lnTo>
                  <a:pt x="1364621" y="1215611"/>
                </a:lnTo>
                <a:lnTo>
                  <a:pt x="1365255" y="1188563"/>
                </a:lnTo>
                <a:lnTo>
                  <a:pt x="1322761" y="1188563"/>
                </a:lnTo>
                <a:close/>
                <a:moveTo>
                  <a:pt x="1264727" y="1188563"/>
                </a:moveTo>
                <a:lnTo>
                  <a:pt x="1263142" y="1215293"/>
                </a:lnTo>
                <a:lnTo>
                  <a:pt x="1305636" y="1215293"/>
                </a:lnTo>
                <a:lnTo>
                  <a:pt x="1307222" y="1188563"/>
                </a:lnTo>
                <a:lnTo>
                  <a:pt x="1264727" y="1188563"/>
                </a:lnTo>
                <a:close/>
                <a:moveTo>
                  <a:pt x="1206694" y="1188244"/>
                </a:moveTo>
                <a:lnTo>
                  <a:pt x="1204157" y="1215293"/>
                </a:lnTo>
                <a:lnTo>
                  <a:pt x="1246969" y="1215293"/>
                </a:lnTo>
                <a:lnTo>
                  <a:pt x="1248871" y="1188563"/>
                </a:lnTo>
                <a:lnTo>
                  <a:pt x="1206694" y="1188244"/>
                </a:lnTo>
                <a:close/>
                <a:moveTo>
                  <a:pt x="1148661" y="1188244"/>
                </a:moveTo>
                <a:lnTo>
                  <a:pt x="1145172" y="1215293"/>
                </a:lnTo>
                <a:lnTo>
                  <a:pt x="1188301" y="1215293"/>
                </a:lnTo>
                <a:lnTo>
                  <a:pt x="1190838" y="1188244"/>
                </a:lnTo>
                <a:lnTo>
                  <a:pt x="1148661" y="1188244"/>
                </a:lnTo>
                <a:close/>
                <a:moveTo>
                  <a:pt x="1090627" y="1188244"/>
                </a:moveTo>
                <a:lnTo>
                  <a:pt x="1086505" y="1214975"/>
                </a:lnTo>
                <a:lnTo>
                  <a:pt x="1128999" y="1214975"/>
                </a:lnTo>
                <a:lnTo>
                  <a:pt x="1132805" y="1188244"/>
                </a:lnTo>
                <a:lnTo>
                  <a:pt x="1090627" y="1188244"/>
                </a:lnTo>
                <a:close/>
                <a:moveTo>
                  <a:pt x="1032594" y="1187926"/>
                </a:moveTo>
                <a:lnTo>
                  <a:pt x="1027203" y="1214975"/>
                </a:lnTo>
                <a:lnTo>
                  <a:pt x="1070331" y="1214975"/>
                </a:lnTo>
                <a:lnTo>
                  <a:pt x="1074771" y="1188244"/>
                </a:lnTo>
                <a:lnTo>
                  <a:pt x="1032594" y="1187926"/>
                </a:lnTo>
                <a:close/>
                <a:moveTo>
                  <a:pt x="1740728" y="1132875"/>
                </a:moveTo>
                <a:lnTo>
                  <a:pt x="1737874" y="1133193"/>
                </a:lnTo>
                <a:lnTo>
                  <a:pt x="1735337" y="1133829"/>
                </a:lnTo>
                <a:lnTo>
                  <a:pt x="1733117" y="1134784"/>
                </a:lnTo>
                <a:lnTo>
                  <a:pt x="1731532" y="1136057"/>
                </a:lnTo>
                <a:lnTo>
                  <a:pt x="1730263" y="1137648"/>
                </a:lnTo>
                <a:lnTo>
                  <a:pt x="1729312" y="1139875"/>
                </a:lnTo>
                <a:lnTo>
                  <a:pt x="1728995" y="1142103"/>
                </a:lnTo>
                <a:lnTo>
                  <a:pt x="1728995" y="1144330"/>
                </a:lnTo>
                <a:lnTo>
                  <a:pt x="1730263" y="1151649"/>
                </a:lnTo>
                <a:lnTo>
                  <a:pt x="1731215" y="1153877"/>
                </a:lnTo>
                <a:lnTo>
                  <a:pt x="1732166" y="1156104"/>
                </a:lnTo>
                <a:lnTo>
                  <a:pt x="1734069" y="1158332"/>
                </a:lnTo>
                <a:lnTo>
                  <a:pt x="1735971" y="1159923"/>
                </a:lnTo>
                <a:lnTo>
                  <a:pt x="1738508" y="1161514"/>
                </a:lnTo>
                <a:lnTo>
                  <a:pt x="1741045" y="1162469"/>
                </a:lnTo>
                <a:lnTo>
                  <a:pt x="1743582" y="1163105"/>
                </a:lnTo>
                <a:lnTo>
                  <a:pt x="1746437" y="1163423"/>
                </a:lnTo>
                <a:lnTo>
                  <a:pt x="1772123" y="1163423"/>
                </a:lnTo>
                <a:lnTo>
                  <a:pt x="1775295" y="1163105"/>
                </a:lnTo>
                <a:lnTo>
                  <a:pt x="1777832" y="1162469"/>
                </a:lnTo>
                <a:lnTo>
                  <a:pt x="1779734" y="1161514"/>
                </a:lnTo>
                <a:lnTo>
                  <a:pt x="1781637" y="1159923"/>
                </a:lnTo>
                <a:lnTo>
                  <a:pt x="1782906" y="1158332"/>
                </a:lnTo>
                <a:lnTo>
                  <a:pt x="1783857" y="1156104"/>
                </a:lnTo>
                <a:lnTo>
                  <a:pt x="1784174" y="1154195"/>
                </a:lnTo>
                <a:lnTo>
                  <a:pt x="1783857" y="1151968"/>
                </a:lnTo>
                <a:lnTo>
                  <a:pt x="1782271" y="1144330"/>
                </a:lnTo>
                <a:lnTo>
                  <a:pt x="1781637" y="1142103"/>
                </a:lnTo>
                <a:lnTo>
                  <a:pt x="1780369" y="1139875"/>
                </a:lnTo>
                <a:lnTo>
                  <a:pt x="1778783" y="1137648"/>
                </a:lnTo>
                <a:lnTo>
                  <a:pt x="1776563" y="1136057"/>
                </a:lnTo>
                <a:lnTo>
                  <a:pt x="1774343" y="1134784"/>
                </a:lnTo>
                <a:lnTo>
                  <a:pt x="1771489" y="1133829"/>
                </a:lnTo>
                <a:lnTo>
                  <a:pt x="1768635" y="1133193"/>
                </a:lnTo>
                <a:lnTo>
                  <a:pt x="1766098" y="1132875"/>
                </a:lnTo>
                <a:lnTo>
                  <a:pt x="1740728" y="1132875"/>
                </a:lnTo>
                <a:close/>
                <a:moveTo>
                  <a:pt x="1664619" y="1132875"/>
                </a:moveTo>
                <a:lnTo>
                  <a:pt x="1661765" y="1133193"/>
                </a:lnTo>
                <a:lnTo>
                  <a:pt x="1659545" y="1133829"/>
                </a:lnTo>
                <a:lnTo>
                  <a:pt x="1657325" y="1134784"/>
                </a:lnTo>
                <a:lnTo>
                  <a:pt x="1655422" y="1136057"/>
                </a:lnTo>
                <a:lnTo>
                  <a:pt x="1654154" y="1137648"/>
                </a:lnTo>
                <a:lnTo>
                  <a:pt x="1653203" y="1139875"/>
                </a:lnTo>
                <a:lnTo>
                  <a:pt x="1652568" y="1142103"/>
                </a:lnTo>
                <a:lnTo>
                  <a:pt x="1652568" y="1144330"/>
                </a:lnTo>
                <a:lnTo>
                  <a:pt x="1653837" y="1151649"/>
                </a:lnTo>
                <a:lnTo>
                  <a:pt x="1654471" y="1153877"/>
                </a:lnTo>
                <a:lnTo>
                  <a:pt x="1655422" y="1156104"/>
                </a:lnTo>
                <a:lnTo>
                  <a:pt x="1657008" y="1158332"/>
                </a:lnTo>
                <a:lnTo>
                  <a:pt x="1658911" y="1159923"/>
                </a:lnTo>
                <a:lnTo>
                  <a:pt x="1661131" y="1161196"/>
                </a:lnTo>
                <a:lnTo>
                  <a:pt x="1663668" y="1162469"/>
                </a:lnTo>
                <a:lnTo>
                  <a:pt x="1666205" y="1163105"/>
                </a:lnTo>
                <a:lnTo>
                  <a:pt x="1669376" y="1163105"/>
                </a:lnTo>
                <a:lnTo>
                  <a:pt x="1695063" y="1163423"/>
                </a:lnTo>
                <a:lnTo>
                  <a:pt x="1697917" y="1163105"/>
                </a:lnTo>
                <a:lnTo>
                  <a:pt x="1700137" y="1162469"/>
                </a:lnTo>
                <a:lnTo>
                  <a:pt x="1702357" y="1161514"/>
                </a:lnTo>
                <a:lnTo>
                  <a:pt x="1704576" y="1159923"/>
                </a:lnTo>
                <a:lnTo>
                  <a:pt x="1705845" y="1158332"/>
                </a:lnTo>
                <a:lnTo>
                  <a:pt x="1706796" y="1156104"/>
                </a:lnTo>
                <a:lnTo>
                  <a:pt x="1707430" y="1153877"/>
                </a:lnTo>
                <a:lnTo>
                  <a:pt x="1707113" y="1151649"/>
                </a:lnTo>
                <a:lnTo>
                  <a:pt x="1705845" y="1144330"/>
                </a:lnTo>
                <a:lnTo>
                  <a:pt x="1705211" y="1142103"/>
                </a:lnTo>
                <a:lnTo>
                  <a:pt x="1704259" y="1139875"/>
                </a:lnTo>
                <a:lnTo>
                  <a:pt x="1702357" y="1137648"/>
                </a:lnTo>
                <a:lnTo>
                  <a:pt x="1700137" y="1136057"/>
                </a:lnTo>
                <a:lnTo>
                  <a:pt x="1697917" y="1134784"/>
                </a:lnTo>
                <a:lnTo>
                  <a:pt x="1695697" y="1133829"/>
                </a:lnTo>
                <a:lnTo>
                  <a:pt x="1692843" y="1133193"/>
                </a:lnTo>
                <a:lnTo>
                  <a:pt x="1689989" y="1132875"/>
                </a:lnTo>
                <a:lnTo>
                  <a:pt x="1664619" y="1132875"/>
                </a:lnTo>
                <a:close/>
                <a:moveTo>
                  <a:pt x="1586924" y="1132875"/>
                </a:moveTo>
                <a:lnTo>
                  <a:pt x="1584704" y="1133511"/>
                </a:lnTo>
                <a:lnTo>
                  <a:pt x="1582167" y="1134784"/>
                </a:lnTo>
                <a:lnTo>
                  <a:pt x="1580264" y="1136057"/>
                </a:lnTo>
                <a:lnTo>
                  <a:pt x="1578679" y="1137648"/>
                </a:lnTo>
                <a:lnTo>
                  <a:pt x="1577727" y="1139875"/>
                </a:lnTo>
                <a:lnTo>
                  <a:pt x="1577093" y="1142103"/>
                </a:lnTo>
                <a:lnTo>
                  <a:pt x="1577093" y="1144330"/>
                </a:lnTo>
                <a:lnTo>
                  <a:pt x="1578044" y="1151649"/>
                </a:lnTo>
                <a:lnTo>
                  <a:pt x="1578362" y="1153877"/>
                </a:lnTo>
                <a:lnTo>
                  <a:pt x="1579313" y="1156104"/>
                </a:lnTo>
                <a:lnTo>
                  <a:pt x="1580899" y="1158332"/>
                </a:lnTo>
                <a:lnTo>
                  <a:pt x="1583118" y="1159923"/>
                </a:lnTo>
                <a:lnTo>
                  <a:pt x="1585338" y="1161196"/>
                </a:lnTo>
                <a:lnTo>
                  <a:pt x="1587558" y="1162151"/>
                </a:lnTo>
                <a:lnTo>
                  <a:pt x="1590412" y="1162787"/>
                </a:lnTo>
                <a:lnTo>
                  <a:pt x="1593266" y="1163105"/>
                </a:lnTo>
                <a:lnTo>
                  <a:pt x="1618953" y="1163105"/>
                </a:lnTo>
                <a:lnTo>
                  <a:pt x="1621807" y="1163105"/>
                </a:lnTo>
                <a:lnTo>
                  <a:pt x="1624344" y="1162469"/>
                </a:lnTo>
                <a:lnTo>
                  <a:pt x="1626564" y="1161196"/>
                </a:lnTo>
                <a:lnTo>
                  <a:pt x="1628467" y="1159923"/>
                </a:lnTo>
                <a:lnTo>
                  <a:pt x="1629735" y="1158332"/>
                </a:lnTo>
                <a:lnTo>
                  <a:pt x="1631004" y="1156104"/>
                </a:lnTo>
                <a:lnTo>
                  <a:pt x="1631321" y="1153877"/>
                </a:lnTo>
                <a:lnTo>
                  <a:pt x="1631321" y="1151649"/>
                </a:lnTo>
                <a:lnTo>
                  <a:pt x="1630370" y="1144330"/>
                </a:lnTo>
                <a:lnTo>
                  <a:pt x="1629735" y="1142103"/>
                </a:lnTo>
                <a:lnTo>
                  <a:pt x="1628784" y="1139875"/>
                </a:lnTo>
                <a:lnTo>
                  <a:pt x="1627198" y="1137648"/>
                </a:lnTo>
                <a:lnTo>
                  <a:pt x="1625296" y="1136057"/>
                </a:lnTo>
                <a:lnTo>
                  <a:pt x="1623076" y="1134784"/>
                </a:lnTo>
                <a:lnTo>
                  <a:pt x="1620856" y="1133829"/>
                </a:lnTo>
                <a:lnTo>
                  <a:pt x="1618002" y="1132875"/>
                </a:lnTo>
                <a:lnTo>
                  <a:pt x="1615148" y="1132875"/>
                </a:lnTo>
                <a:lnTo>
                  <a:pt x="1589778" y="1132875"/>
                </a:lnTo>
                <a:lnTo>
                  <a:pt x="1586924" y="1132875"/>
                </a:lnTo>
                <a:close/>
                <a:moveTo>
                  <a:pt x="1510815" y="1132875"/>
                </a:moveTo>
                <a:lnTo>
                  <a:pt x="1508278" y="1133511"/>
                </a:lnTo>
                <a:lnTo>
                  <a:pt x="1506058" y="1134784"/>
                </a:lnTo>
                <a:lnTo>
                  <a:pt x="1504155" y="1136057"/>
                </a:lnTo>
                <a:lnTo>
                  <a:pt x="1502569" y="1137648"/>
                </a:lnTo>
                <a:lnTo>
                  <a:pt x="1501618" y="1139875"/>
                </a:lnTo>
                <a:lnTo>
                  <a:pt x="1500984" y="1142103"/>
                </a:lnTo>
                <a:lnTo>
                  <a:pt x="1500667" y="1144330"/>
                </a:lnTo>
                <a:lnTo>
                  <a:pt x="1501301" y="1151649"/>
                </a:lnTo>
                <a:lnTo>
                  <a:pt x="1501618" y="1153877"/>
                </a:lnTo>
                <a:lnTo>
                  <a:pt x="1502569" y="1156104"/>
                </a:lnTo>
                <a:lnTo>
                  <a:pt x="1503838" y="1158332"/>
                </a:lnTo>
                <a:lnTo>
                  <a:pt x="1505741" y="1159923"/>
                </a:lnTo>
                <a:lnTo>
                  <a:pt x="1507960" y="1161196"/>
                </a:lnTo>
                <a:lnTo>
                  <a:pt x="1510180" y="1162151"/>
                </a:lnTo>
                <a:lnTo>
                  <a:pt x="1512717" y="1162787"/>
                </a:lnTo>
                <a:lnTo>
                  <a:pt x="1515888" y="1163105"/>
                </a:lnTo>
                <a:lnTo>
                  <a:pt x="1541575" y="1163105"/>
                </a:lnTo>
                <a:lnTo>
                  <a:pt x="1544430" y="1162787"/>
                </a:lnTo>
                <a:lnTo>
                  <a:pt x="1546966" y="1162151"/>
                </a:lnTo>
                <a:lnTo>
                  <a:pt x="1549503" y="1161196"/>
                </a:lnTo>
                <a:lnTo>
                  <a:pt x="1551406" y="1159923"/>
                </a:lnTo>
                <a:lnTo>
                  <a:pt x="1552992" y="1158332"/>
                </a:lnTo>
                <a:lnTo>
                  <a:pt x="1553943" y="1156104"/>
                </a:lnTo>
                <a:lnTo>
                  <a:pt x="1554577" y="1153877"/>
                </a:lnTo>
                <a:lnTo>
                  <a:pt x="1554577" y="1151649"/>
                </a:lnTo>
                <a:lnTo>
                  <a:pt x="1553943" y="1144330"/>
                </a:lnTo>
                <a:lnTo>
                  <a:pt x="1553626" y="1142103"/>
                </a:lnTo>
                <a:lnTo>
                  <a:pt x="1552675" y="1139875"/>
                </a:lnTo>
                <a:lnTo>
                  <a:pt x="1551089" y="1137648"/>
                </a:lnTo>
                <a:lnTo>
                  <a:pt x="1549186" y="1136057"/>
                </a:lnTo>
                <a:lnTo>
                  <a:pt x="1546966" y="1134784"/>
                </a:lnTo>
                <a:lnTo>
                  <a:pt x="1544430" y="1133511"/>
                </a:lnTo>
                <a:lnTo>
                  <a:pt x="1541893" y="1132875"/>
                </a:lnTo>
                <a:lnTo>
                  <a:pt x="1539038" y="1132875"/>
                </a:lnTo>
                <a:lnTo>
                  <a:pt x="1513986" y="1132875"/>
                </a:lnTo>
                <a:lnTo>
                  <a:pt x="1510815" y="1132875"/>
                </a:lnTo>
                <a:close/>
                <a:moveTo>
                  <a:pt x="981854" y="1117600"/>
                </a:moveTo>
                <a:lnTo>
                  <a:pt x="1765464" y="1117600"/>
                </a:lnTo>
                <a:lnTo>
                  <a:pt x="1769904" y="1117918"/>
                </a:lnTo>
                <a:lnTo>
                  <a:pt x="1774978" y="1118236"/>
                </a:lnTo>
                <a:lnTo>
                  <a:pt x="1779417" y="1119191"/>
                </a:lnTo>
                <a:lnTo>
                  <a:pt x="1783857" y="1120464"/>
                </a:lnTo>
                <a:lnTo>
                  <a:pt x="1787980" y="1122373"/>
                </a:lnTo>
                <a:lnTo>
                  <a:pt x="1792736" y="1124283"/>
                </a:lnTo>
                <a:lnTo>
                  <a:pt x="1796542" y="1126510"/>
                </a:lnTo>
                <a:lnTo>
                  <a:pt x="1800347" y="1129056"/>
                </a:lnTo>
                <a:lnTo>
                  <a:pt x="1803836" y="1131602"/>
                </a:lnTo>
                <a:lnTo>
                  <a:pt x="1807007" y="1134466"/>
                </a:lnTo>
                <a:lnTo>
                  <a:pt x="1810495" y="1137648"/>
                </a:lnTo>
                <a:lnTo>
                  <a:pt x="1813032" y="1141148"/>
                </a:lnTo>
                <a:lnTo>
                  <a:pt x="1815252" y="1144649"/>
                </a:lnTo>
                <a:lnTo>
                  <a:pt x="1817155" y="1148149"/>
                </a:lnTo>
                <a:lnTo>
                  <a:pt x="1818740" y="1151649"/>
                </a:lnTo>
                <a:lnTo>
                  <a:pt x="1820009" y="1155468"/>
                </a:lnTo>
                <a:lnTo>
                  <a:pt x="1903095" y="1502007"/>
                </a:lnTo>
                <a:lnTo>
                  <a:pt x="1903412" y="1506144"/>
                </a:lnTo>
                <a:lnTo>
                  <a:pt x="1903412" y="1509963"/>
                </a:lnTo>
                <a:lnTo>
                  <a:pt x="1903095" y="1513463"/>
                </a:lnTo>
                <a:lnTo>
                  <a:pt x="1901827" y="1516963"/>
                </a:lnTo>
                <a:lnTo>
                  <a:pt x="1900241" y="1520146"/>
                </a:lnTo>
                <a:lnTo>
                  <a:pt x="1898338" y="1523646"/>
                </a:lnTo>
                <a:lnTo>
                  <a:pt x="1895801" y="1526510"/>
                </a:lnTo>
                <a:lnTo>
                  <a:pt x="1892313" y="1529056"/>
                </a:lnTo>
                <a:lnTo>
                  <a:pt x="1889142" y="1531283"/>
                </a:lnTo>
                <a:lnTo>
                  <a:pt x="1885336" y="1533511"/>
                </a:lnTo>
                <a:lnTo>
                  <a:pt x="1881214" y="1535420"/>
                </a:lnTo>
                <a:lnTo>
                  <a:pt x="1876774" y="1537011"/>
                </a:lnTo>
                <a:lnTo>
                  <a:pt x="1871700" y="1538284"/>
                </a:lnTo>
                <a:lnTo>
                  <a:pt x="1866626" y="1538920"/>
                </a:lnTo>
                <a:lnTo>
                  <a:pt x="1861235" y="1539557"/>
                </a:lnTo>
                <a:lnTo>
                  <a:pt x="1855210" y="1539875"/>
                </a:lnTo>
                <a:lnTo>
                  <a:pt x="884498" y="1539875"/>
                </a:lnTo>
                <a:lnTo>
                  <a:pt x="878789" y="1539557"/>
                </a:lnTo>
                <a:lnTo>
                  <a:pt x="873081" y="1538920"/>
                </a:lnTo>
                <a:lnTo>
                  <a:pt x="868007" y="1537966"/>
                </a:lnTo>
                <a:lnTo>
                  <a:pt x="863250" y="1536693"/>
                </a:lnTo>
                <a:lnTo>
                  <a:pt x="858811" y="1535102"/>
                </a:lnTo>
                <a:lnTo>
                  <a:pt x="854371" y="1533193"/>
                </a:lnTo>
                <a:lnTo>
                  <a:pt x="850566" y="1531283"/>
                </a:lnTo>
                <a:lnTo>
                  <a:pt x="847394" y="1528737"/>
                </a:lnTo>
                <a:lnTo>
                  <a:pt x="844223" y="1526192"/>
                </a:lnTo>
                <a:lnTo>
                  <a:pt x="842003" y="1523010"/>
                </a:lnTo>
                <a:lnTo>
                  <a:pt x="839466" y="1519827"/>
                </a:lnTo>
                <a:lnTo>
                  <a:pt x="837881" y="1516645"/>
                </a:lnTo>
                <a:lnTo>
                  <a:pt x="836929" y="1513463"/>
                </a:lnTo>
                <a:lnTo>
                  <a:pt x="836612" y="1509963"/>
                </a:lnTo>
                <a:lnTo>
                  <a:pt x="836612" y="1506144"/>
                </a:lnTo>
                <a:lnTo>
                  <a:pt x="837246" y="1502007"/>
                </a:lnTo>
                <a:lnTo>
                  <a:pt x="926675" y="1154832"/>
                </a:lnTo>
                <a:lnTo>
                  <a:pt x="927943" y="1151331"/>
                </a:lnTo>
                <a:lnTo>
                  <a:pt x="929529" y="1147513"/>
                </a:lnTo>
                <a:lnTo>
                  <a:pt x="931432" y="1144012"/>
                </a:lnTo>
                <a:lnTo>
                  <a:pt x="933969" y="1140830"/>
                </a:lnTo>
                <a:lnTo>
                  <a:pt x="936823" y="1137011"/>
                </a:lnTo>
                <a:lnTo>
                  <a:pt x="939677" y="1134147"/>
                </a:lnTo>
                <a:lnTo>
                  <a:pt x="943165" y="1131283"/>
                </a:lnTo>
                <a:lnTo>
                  <a:pt x="946971" y="1128738"/>
                </a:lnTo>
                <a:lnTo>
                  <a:pt x="950776" y="1126192"/>
                </a:lnTo>
                <a:lnTo>
                  <a:pt x="954582" y="1124283"/>
                </a:lnTo>
                <a:lnTo>
                  <a:pt x="959021" y="1122373"/>
                </a:lnTo>
                <a:lnTo>
                  <a:pt x="963461" y="1120464"/>
                </a:lnTo>
                <a:lnTo>
                  <a:pt x="967901" y="1119191"/>
                </a:lnTo>
                <a:lnTo>
                  <a:pt x="972341" y="1118236"/>
                </a:lnTo>
                <a:lnTo>
                  <a:pt x="977097" y="1117918"/>
                </a:lnTo>
                <a:lnTo>
                  <a:pt x="981854" y="1117600"/>
                </a:lnTo>
                <a:close/>
                <a:moveTo>
                  <a:pt x="268430" y="1104583"/>
                </a:moveTo>
                <a:lnTo>
                  <a:pt x="254469" y="1109980"/>
                </a:lnTo>
                <a:lnTo>
                  <a:pt x="240826" y="1115695"/>
                </a:lnTo>
                <a:lnTo>
                  <a:pt x="227500" y="1121410"/>
                </a:lnTo>
                <a:lnTo>
                  <a:pt x="214808" y="1127443"/>
                </a:lnTo>
                <a:lnTo>
                  <a:pt x="202433" y="1133158"/>
                </a:lnTo>
                <a:lnTo>
                  <a:pt x="190693" y="1139190"/>
                </a:lnTo>
                <a:lnTo>
                  <a:pt x="178954" y="1145858"/>
                </a:lnTo>
                <a:lnTo>
                  <a:pt x="168483" y="1151890"/>
                </a:lnTo>
                <a:lnTo>
                  <a:pt x="178954" y="1168718"/>
                </a:lnTo>
                <a:lnTo>
                  <a:pt x="190376" y="1185228"/>
                </a:lnTo>
                <a:lnTo>
                  <a:pt x="202433" y="1201420"/>
                </a:lnTo>
                <a:lnTo>
                  <a:pt x="214490" y="1217295"/>
                </a:lnTo>
                <a:lnTo>
                  <a:pt x="227182" y="1232535"/>
                </a:lnTo>
                <a:lnTo>
                  <a:pt x="240191" y="1247775"/>
                </a:lnTo>
                <a:lnTo>
                  <a:pt x="253835" y="1262380"/>
                </a:lnTo>
                <a:lnTo>
                  <a:pt x="267479" y="1276668"/>
                </a:lnTo>
                <a:lnTo>
                  <a:pt x="283026" y="1291590"/>
                </a:lnTo>
                <a:lnTo>
                  <a:pt x="299208" y="1306195"/>
                </a:lnTo>
                <a:lnTo>
                  <a:pt x="313486" y="1301750"/>
                </a:lnTo>
                <a:lnTo>
                  <a:pt x="327764" y="1297623"/>
                </a:lnTo>
                <a:lnTo>
                  <a:pt x="357590" y="1289368"/>
                </a:lnTo>
                <a:lnTo>
                  <a:pt x="350609" y="1278890"/>
                </a:lnTo>
                <a:lnTo>
                  <a:pt x="344264" y="1268413"/>
                </a:lnTo>
                <a:lnTo>
                  <a:pt x="337600" y="1257618"/>
                </a:lnTo>
                <a:lnTo>
                  <a:pt x="331572" y="1246823"/>
                </a:lnTo>
                <a:lnTo>
                  <a:pt x="325543" y="1235710"/>
                </a:lnTo>
                <a:lnTo>
                  <a:pt x="319515" y="1224280"/>
                </a:lnTo>
                <a:lnTo>
                  <a:pt x="313803" y="1213168"/>
                </a:lnTo>
                <a:lnTo>
                  <a:pt x="308409" y="1201738"/>
                </a:lnTo>
                <a:lnTo>
                  <a:pt x="302381" y="1189990"/>
                </a:lnTo>
                <a:lnTo>
                  <a:pt x="297304" y="1178243"/>
                </a:lnTo>
                <a:lnTo>
                  <a:pt x="287151" y="1154113"/>
                </a:lnTo>
                <a:lnTo>
                  <a:pt x="277315" y="1129665"/>
                </a:lnTo>
                <a:lnTo>
                  <a:pt x="268430" y="1104583"/>
                </a:lnTo>
                <a:close/>
                <a:moveTo>
                  <a:pt x="469277" y="1050290"/>
                </a:moveTo>
                <a:lnTo>
                  <a:pt x="441990" y="1055688"/>
                </a:lnTo>
                <a:lnTo>
                  <a:pt x="415337" y="1061403"/>
                </a:lnTo>
                <a:lnTo>
                  <a:pt x="389319" y="1067118"/>
                </a:lnTo>
                <a:lnTo>
                  <a:pt x="364253" y="1073785"/>
                </a:lnTo>
                <a:lnTo>
                  <a:pt x="343946" y="1079500"/>
                </a:lnTo>
                <a:lnTo>
                  <a:pt x="324274" y="1085215"/>
                </a:lnTo>
                <a:lnTo>
                  <a:pt x="328716" y="1098550"/>
                </a:lnTo>
                <a:lnTo>
                  <a:pt x="333476" y="1111568"/>
                </a:lnTo>
                <a:lnTo>
                  <a:pt x="338235" y="1124585"/>
                </a:lnTo>
                <a:lnTo>
                  <a:pt x="343629" y="1136968"/>
                </a:lnTo>
                <a:lnTo>
                  <a:pt x="349023" y="1149668"/>
                </a:lnTo>
                <a:lnTo>
                  <a:pt x="354417" y="1162050"/>
                </a:lnTo>
                <a:lnTo>
                  <a:pt x="360446" y="1174115"/>
                </a:lnTo>
                <a:lnTo>
                  <a:pt x="366157" y="1186180"/>
                </a:lnTo>
                <a:lnTo>
                  <a:pt x="371868" y="1197928"/>
                </a:lnTo>
                <a:lnTo>
                  <a:pt x="378531" y="1209358"/>
                </a:lnTo>
                <a:lnTo>
                  <a:pt x="384560" y="1220788"/>
                </a:lnTo>
                <a:lnTo>
                  <a:pt x="391223" y="1232218"/>
                </a:lnTo>
                <a:lnTo>
                  <a:pt x="397886" y="1243013"/>
                </a:lnTo>
                <a:lnTo>
                  <a:pt x="404549" y="1254125"/>
                </a:lnTo>
                <a:lnTo>
                  <a:pt x="411530" y="1264603"/>
                </a:lnTo>
                <a:lnTo>
                  <a:pt x="418510" y="1275080"/>
                </a:lnTo>
                <a:lnTo>
                  <a:pt x="442942" y="1270318"/>
                </a:lnTo>
                <a:lnTo>
                  <a:pt x="467373" y="1265873"/>
                </a:lnTo>
                <a:lnTo>
                  <a:pt x="492440" y="1261428"/>
                </a:lnTo>
                <a:lnTo>
                  <a:pt x="518140" y="1257618"/>
                </a:lnTo>
                <a:lnTo>
                  <a:pt x="510525" y="1234123"/>
                </a:lnTo>
                <a:lnTo>
                  <a:pt x="503545" y="1209993"/>
                </a:lnTo>
                <a:lnTo>
                  <a:pt x="496882" y="1184910"/>
                </a:lnTo>
                <a:lnTo>
                  <a:pt x="490219" y="1159193"/>
                </a:lnTo>
                <a:lnTo>
                  <a:pt x="484507" y="1132840"/>
                </a:lnTo>
                <a:lnTo>
                  <a:pt x="479113" y="1106170"/>
                </a:lnTo>
                <a:lnTo>
                  <a:pt x="473719" y="1078548"/>
                </a:lnTo>
                <a:lnTo>
                  <a:pt x="469277" y="1050290"/>
                </a:lnTo>
                <a:close/>
                <a:moveTo>
                  <a:pt x="742467" y="1024890"/>
                </a:moveTo>
                <a:lnTo>
                  <a:pt x="714228" y="1025525"/>
                </a:lnTo>
                <a:lnTo>
                  <a:pt x="686623" y="1026478"/>
                </a:lnTo>
                <a:lnTo>
                  <a:pt x="659019" y="1028065"/>
                </a:lnTo>
                <a:lnTo>
                  <a:pt x="631731" y="1029653"/>
                </a:lnTo>
                <a:lnTo>
                  <a:pt x="605396" y="1031875"/>
                </a:lnTo>
                <a:lnTo>
                  <a:pt x="578743" y="1034733"/>
                </a:lnTo>
                <a:lnTo>
                  <a:pt x="553043" y="1037908"/>
                </a:lnTo>
                <a:lnTo>
                  <a:pt x="527025" y="1041083"/>
                </a:lnTo>
                <a:lnTo>
                  <a:pt x="530515" y="1059498"/>
                </a:lnTo>
                <a:lnTo>
                  <a:pt x="533688" y="1077595"/>
                </a:lnTo>
                <a:lnTo>
                  <a:pt x="536861" y="1095375"/>
                </a:lnTo>
                <a:lnTo>
                  <a:pt x="540351" y="1112838"/>
                </a:lnTo>
                <a:lnTo>
                  <a:pt x="543841" y="1130300"/>
                </a:lnTo>
                <a:lnTo>
                  <a:pt x="547966" y="1147128"/>
                </a:lnTo>
                <a:lnTo>
                  <a:pt x="552091" y="1163638"/>
                </a:lnTo>
                <a:lnTo>
                  <a:pt x="556216" y="1180148"/>
                </a:lnTo>
                <a:lnTo>
                  <a:pt x="561292" y="1198245"/>
                </a:lnTo>
                <a:lnTo>
                  <a:pt x="566686" y="1216025"/>
                </a:lnTo>
                <a:lnTo>
                  <a:pt x="572080" y="1233488"/>
                </a:lnTo>
                <a:lnTo>
                  <a:pt x="577792" y="1250315"/>
                </a:lnTo>
                <a:lnTo>
                  <a:pt x="597464" y="1248410"/>
                </a:lnTo>
                <a:lnTo>
                  <a:pt x="617771" y="1246823"/>
                </a:lnTo>
                <a:lnTo>
                  <a:pt x="638077" y="1245235"/>
                </a:lnTo>
                <a:lnTo>
                  <a:pt x="658701" y="1243648"/>
                </a:lnTo>
                <a:lnTo>
                  <a:pt x="679326" y="1242378"/>
                </a:lnTo>
                <a:lnTo>
                  <a:pt x="699950" y="1241425"/>
                </a:lnTo>
                <a:lnTo>
                  <a:pt x="721208" y="1240790"/>
                </a:lnTo>
                <a:lnTo>
                  <a:pt x="742467" y="1240473"/>
                </a:lnTo>
                <a:lnTo>
                  <a:pt x="742467" y="1024890"/>
                </a:lnTo>
                <a:close/>
                <a:moveTo>
                  <a:pt x="507035" y="801688"/>
                </a:moveTo>
                <a:lnTo>
                  <a:pt x="507670" y="824865"/>
                </a:lnTo>
                <a:lnTo>
                  <a:pt x="508622" y="848360"/>
                </a:lnTo>
                <a:lnTo>
                  <a:pt x="509573" y="871538"/>
                </a:lnTo>
                <a:lnTo>
                  <a:pt x="510843" y="894080"/>
                </a:lnTo>
                <a:lnTo>
                  <a:pt x="512746" y="916940"/>
                </a:lnTo>
                <a:lnTo>
                  <a:pt x="514650" y="939165"/>
                </a:lnTo>
                <a:lnTo>
                  <a:pt x="516871" y="961073"/>
                </a:lnTo>
                <a:lnTo>
                  <a:pt x="519410" y="982663"/>
                </a:lnTo>
                <a:lnTo>
                  <a:pt x="546062" y="979170"/>
                </a:lnTo>
                <a:lnTo>
                  <a:pt x="572715" y="976313"/>
                </a:lnTo>
                <a:lnTo>
                  <a:pt x="600319" y="973455"/>
                </a:lnTo>
                <a:lnTo>
                  <a:pt x="627924" y="971233"/>
                </a:lnTo>
                <a:lnTo>
                  <a:pt x="656163" y="969328"/>
                </a:lnTo>
                <a:lnTo>
                  <a:pt x="684720" y="967740"/>
                </a:lnTo>
                <a:lnTo>
                  <a:pt x="713276" y="966788"/>
                </a:lnTo>
                <a:lnTo>
                  <a:pt x="742467" y="965835"/>
                </a:lnTo>
                <a:lnTo>
                  <a:pt x="742467" y="801688"/>
                </a:lnTo>
                <a:lnTo>
                  <a:pt x="507035" y="801688"/>
                </a:lnTo>
                <a:close/>
                <a:moveTo>
                  <a:pt x="273824" y="801688"/>
                </a:moveTo>
                <a:lnTo>
                  <a:pt x="274142" y="816610"/>
                </a:lnTo>
                <a:lnTo>
                  <a:pt x="275094" y="831533"/>
                </a:lnTo>
                <a:lnTo>
                  <a:pt x="276045" y="846455"/>
                </a:lnTo>
                <a:lnTo>
                  <a:pt x="276997" y="860743"/>
                </a:lnTo>
                <a:lnTo>
                  <a:pt x="278584" y="875665"/>
                </a:lnTo>
                <a:lnTo>
                  <a:pt x="280170" y="889953"/>
                </a:lnTo>
                <a:lnTo>
                  <a:pt x="281757" y="904558"/>
                </a:lnTo>
                <a:lnTo>
                  <a:pt x="283660" y="918845"/>
                </a:lnTo>
                <a:lnTo>
                  <a:pt x="285882" y="933133"/>
                </a:lnTo>
                <a:lnTo>
                  <a:pt x="288737" y="947103"/>
                </a:lnTo>
                <a:lnTo>
                  <a:pt x="291276" y="961073"/>
                </a:lnTo>
                <a:lnTo>
                  <a:pt x="293814" y="975043"/>
                </a:lnTo>
                <a:lnTo>
                  <a:pt x="296670" y="988695"/>
                </a:lnTo>
                <a:lnTo>
                  <a:pt x="299842" y="1002665"/>
                </a:lnTo>
                <a:lnTo>
                  <a:pt x="303015" y="1015683"/>
                </a:lnTo>
                <a:lnTo>
                  <a:pt x="306823" y="1029335"/>
                </a:lnTo>
                <a:lnTo>
                  <a:pt x="324909" y="1023938"/>
                </a:lnTo>
                <a:lnTo>
                  <a:pt x="343312" y="1018858"/>
                </a:lnTo>
                <a:lnTo>
                  <a:pt x="362032" y="1013778"/>
                </a:lnTo>
                <a:lnTo>
                  <a:pt x="381070" y="1009015"/>
                </a:lnTo>
                <a:lnTo>
                  <a:pt x="400742" y="1004570"/>
                </a:lnTo>
                <a:lnTo>
                  <a:pt x="420414" y="1000125"/>
                </a:lnTo>
                <a:lnTo>
                  <a:pt x="440721" y="995998"/>
                </a:lnTo>
                <a:lnTo>
                  <a:pt x="461345" y="992188"/>
                </a:lnTo>
                <a:lnTo>
                  <a:pt x="458489" y="969328"/>
                </a:lnTo>
                <a:lnTo>
                  <a:pt x="456268" y="945833"/>
                </a:lnTo>
                <a:lnTo>
                  <a:pt x="454047" y="922655"/>
                </a:lnTo>
                <a:lnTo>
                  <a:pt x="452461" y="899160"/>
                </a:lnTo>
                <a:lnTo>
                  <a:pt x="451191" y="874713"/>
                </a:lnTo>
                <a:lnTo>
                  <a:pt x="449922" y="850900"/>
                </a:lnTo>
                <a:lnTo>
                  <a:pt x="448970" y="826135"/>
                </a:lnTo>
                <a:lnTo>
                  <a:pt x="448653" y="801688"/>
                </a:lnTo>
                <a:lnTo>
                  <a:pt x="273824" y="801688"/>
                </a:lnTo>
                <a:close/>
                <a:moveTo>
                  <a:pt x="59334" y="801688"/>
                </a:moveTo>
                <a:lnTo>
                  <a:pt x="60286" y="821690"/>
                </a:lnTo>
                <a:lnTo>
                  <a:pt x="62507" y="841693"/>
                </a:lnTo>
                <a:lnTo>
                  <a:pt x="64411" y="861378"/>
                </a:lnTo>
                <a:lnTo>
                  <a:pt x="67266" y="881380"/>
                </a:lnTo>
                <a:lnTo>
                  <a:pt x="70439" y="900748"/>
                </a:lnTo>
                <a:lnTo>
                  <a:pt x="74247" y="919798"/>
                </a:lnTo>
                <a:lnTo>
                  <a:pt x="78372" y="938848"/>
                </a:lnTo>
                <a:lnTo>
                  <a:pt x="83448" y="957898"/>
                </a:lnTo>
                <a:lnTo>
                  <a:pt x="88525" y="976630"/>
                </a:lnTo>
                <a:lnTo>
                  <a:pt x="94236" y="995045"/>
                </a:lnTo>
                <a:lnTo>
                  <a:pt x="100899" y="1013143"/>
                </a:lnTo>
                <a:lnTo>
                  <a:pt x="107245" y="1031240"/>
                </a:lnTo>
                <a:lnTo>
                  <a:pt x="114860" y="1049020"/>
                </a:lnTo>
                <a:lnTo>
                  <a:pt x="122475" y="1066483"/>
                </a:lnTo>
                <a:lnTo>
                  <a:pt x="130408" y="1083628"/>
                </a:lnTo>
                <a:lnTo>
                  <a:pt x="138975" y="1100773"/>
                </a:lnTo>
                <a:lnTo>
                  <a:pt x="150080" y="1094740"/>
                </a:lnTo>
                <a:lnTo>
                  <a:pt x="161185" y="1088390"/>
                </a:lnTo>
                <a:lnTo>
                  <a:pt x="172925" y="1082358"/>
                </a:lnTo>
                <a:lnTo>
                  <a:pt x="184982" y="1076325"/>
                </a:lnTo>
                <a:lnTo>
                  <a:pt x="197039" y="1070293"/>
                </a:lnTo>
                <a:lnTo>
                  <a:pt x="209731" y="1064895"/>
                </a:lnTo>
                <a:lnTo>
                  <a:pt x="222740" y="1059498"/>
                </a:lnTo>
                <a:lnTo>
                  <a:pt x="236066" y="1054100"/>
                </a:lnTo>
                <a:lnTo>
                  <a:pt x="250979" y="1048385"/>
                </a:lnTo>
                <a:lnTo>
                  <a:pt x="247172" y="1033780"/>
                </a:lnTo>
                <a:lnTo>
                  <a:pt x="243364" y="1019175"/>
                </a:lnTo>
                <a:lnTo>
                  <a:pt x="240191" y="1004570"/>
                </a:lnTo>
                <a:lnTo>
                  <a:pt x="236701" y="989330"/>
                </a:lnTo>
                <a:lnTo>
                  <a:pt x="233528" y="974408"/>
                </a:lnTo>
                <a:lnTo>
                  <a:pt x="230672" y="959168"/>
                </a:lnTo>
                <a:lnTo>
                  <a:pt x="228134" y="943928"/>
                </a:lnTo>
                <a:lnTo>
                  <a:pt x="225913" y="928370"/>
                </a:lnTo>
                <a:lnTo>
                  <a:pt x="223692" y="912813"/>
                </a:lnTo>
                <a:lnTo>
                  <a:pt x="221788" y="897573"/>
                </a:lnTo>
                <a:lnTo>
                  <a:pt x="220202" y="881698"/>
                </a:lnTo>
                <a:lnTo>
                  <a:pt x="218615" y="865823"/>
                </a:lnTo>
                <a:lnTo>
                  <a:pt x="217029" y="849948"/>
                </a:lnTo>
                <a:lnTo>
                  <a:pt x="216077" y="834073"/>
                </a:lnTo>
                <a:lnTo>
                  <a:pt x="215125" y="817880"/>
                </a:lnTo>
                <a:lnTo>
                  <a:pt x="214808" y="801688"/>
                </a:lnTo>
                <a:lnTo>
                  <a:pt x="59334" y="801688"/>
                </a:lnTo>
                <a:close/>
                <a:moveTo>
                  <a:pt x="1734820" y="720725"/>
                </a:moveTo>
                <a:lnTo>
                  <a:pt x="1735138" y="764540"/>
                </a:lnTo>
                <a:lnTo>
                  <a:pt x="1735138" y="861378"/>
                </a:lnTo>
                <a:lnTo>
                  <a:pt x="1735138" y="913765"/>
                </a:lnTo>
                <a:lnTo>
                  <a:pt x="1734503" y="960120"/>
                </a:lnTo>
                <a:lnTo>
                  <a:pt x="1734185" y="979488"/>
                </a:lnTo>
                <a:lnTo>
                  <a:pt x="1733549" y="994728"/>
                </a:lnTo>
                <a:lnTo>
                  <a:pt x="1732914" y="1005840"/>
                </a:lnTo>
                <a:lnTo>
                  <a:pt x="1732596" y="1009333"/>
                </a:lnTo>
                <a:lnTo>
                  <a:pt x="1732278" y="1011238"/>
                </a:lnTo>
                <a:lnTo>
                  <a:pt x="1731642" y="1011873"/>
                </a:lnTo>
                <a:lnTo>
                  <a:pt x="1730689" y="1012190"/>
                </a:lnTo>
                <a:lnTo>
                  <a:pt x="1727511" y="1013143"/>
                </a:lnTo>
                <a:lnTo>
                  <a:pt x="1722744" y="1014095"/>
                </a:lnTo>
                <a:lnTo>
                  <a:pt x="1716071" y="1014730"/>
                </a:lnTo>
                <a:lnTo>
                  <a:pt x="1708443" y="1015365"/>
                </a:lnTo>
                <a:lnTo>
                  <a:pt x="1698910" y="1015683"/>
                </a:lnTo>
                <a:lnTo>
                  <a:pt x="1676982" y="1016000"/>
                </a:lnTo>
                <a:lnTo>
                  <a:pt x="1650923" y="1016000"/>
                </a:lnTo>
                <a:lnTo>
                  <a:pt x="1622321" y="1015683"/>
                </a:lnTo>
                <a:lnTo>
                  <a:pt x="1591496" y="1014730"/>
                </a:lnTo>
                <a:lnTo>
                  <a:pt x="1559716" y="1013778"/>
                </a:lnTo>
                <a:lnTo>
                  <a:pt x="1497746" y="1011555"/>
                </a:lnTo>
                <a:lnTo>
                  <a:pt x="1443404" y="1009333"/>
                </a:lnTo>
                <a:lnTo>
                  <a:pt x="1390650" y="1006793"/>
                </a:lnTo>
                <a:lnTo>
                  <a:pt x="1438319" y="1005205"/>
                </a:lnTo>
                <a:lnTo>
                  <a:pt x="1487259" y="1003300"/>
                </a:lnTo>
                <a:lnTo>
                  <a:pt x="1543509" y="1000443"/>
                </a:lnTo>
                <a:lnTo>
                  <a:pt x="1572428" y="998538"/>
                </a:lnTo>
                <a:lnTo>
                  <a:pt x="1600394" y="996633"/>
                </a:lnTo>
                <a:lnTo>
                  <a:pt x="1626771" y="994410"/>
                </a:lnTo>
                <a:lnTo>
                  <a:pt x="1650605" y="992188"/>
                </a:lnTo>
                <a:lnTo>
                  <a:pt x="1671262" y="989648"/>
                </a:lnTo>
                <a:lnTo>
                  <a:pt x="1679842" y="988378"/>
                </a:lnTo>
                <a:lnTo>
                  <a:pt x="1687787" y="986790"/>
                </a:lnTo>
                <a:lnTo>
                  <a:pt x="1693825" y="985520"/>
                </a:lnTo>
                <a:lnTo>
                  <a:pt x="1698592" y="983933"/>
                </a:lnTo>
                <a:lnTo>
                  <a:pt x="1702088" y="982028"/>
                </a:lnTo>
                <a:lnTo>
                  <a:pt x="1703359" y="981075"/>
                </a:lnTo>
                <a:lnTo>
                  <a:pt x="1704312" y="980440"/>
                </a:lnTo>
                <a:lnTo>
                  <a:pt x="1705266" y="978218"/>
                </a:lnTo>
                <a:lnTo>
                  <a:pt x="1706219" y="974725"/>
                </a:lnTo>
                <a:lnTo>
                  <a:pt x="1707490" y="969963"/>
                </a:lnTo>
                <a:lnTo>
                  <a:pt x="1708443" y="963930"/>
                </a:lnTo>
                <a:lnTo>
                  <a:pt x="1710986" y="949960"/>
                </a:lnTo>
                <a:lnTo>
                  <a:pt x="1713528" y="932498"/>
                </a:lnTo>
                <a:lnTo>
                  <a:pt x="1716071" y="912178"/>
                </a:lnTo>
                <a:lnTo>
                  <a:pt x="1718613" y="890270"/>
                </a:lnTo>
                <a:lnTo>
                  <a:pt x="1723698" y="844233"/>
                </a:lnTo>
                <a:lnTo>
                  <a:pt x="1728147" y="798513"/>
                </a:lnTo>
                <a:lnTo>
                  <a:pt x="1731642" y="759143"/>
                </a:lnTo>
                <a:lnTo>
                  <a:pt x="1734820" y="720725"/>
                </a:lnTo>
                <a:close/>
                <a:moveTo>
                  <a:pt x="519410" y="561340"/>
                </a:moveTo>
                <a:lnTo>
                  <a:pt x="516871" y="583565"/>
                </a:lnTo>
                <a:lnTo>
                  <a:pt x="514650" y="605473"/>
                </a:lnTo>
                <a:lnTo>
                  <a:pt x="512746" y="627698"/>
                </a:lnTo>
                <a:lnTo>
                  <a:pt x="510843" y="650240"/>
                </a:lnTo>
                <a:lnTo>
                  <a:pt x="509573" y="673100"/>
                </a:lnTo>
                <a:lnTo>
                  <a:pt x="508622" y="695960"/>
                </a:lnTo>
                <a:lnTo>
                  <a:pt x="507670" y="719138"/>
                </a:lnTo>
                <a:lnTo>
                  <a:pt x="507352" y="742950"/>
                </a:lnTo>
                <a:lnTo>
                  <a:pt x="742467" y="742950"/>
                </a:lnTo>
                <a:lnTo>
                  <a:pt x="742467" y="578485"/>
                </a:lnTo>
                <a:lnTo>
                  <a:pt x="713276" y="577850"/>
                </a:lnTo>
                <a:lnTo>
                  <a:pt x="684720" y="576580"/>
                </a:lnTo>
                <a:lnTo>
                  <a:pt x="656163" y="575310"/>
                </a:lnTo>
                <a:lnTo>
                  <a:pt x="627924" y="573405"/>
                </a:lnTo>
                <a:lnTo>
                  <a:pt x="600319" y="570865"/>
                </a:lnTo>
                <a:lnTo>
                  <a:pt x="573032" y="568325"/>
                </a:lnTo>
                <a:lnTo>
                  <a:pt x="546062" y="564833"/>
                </a:lnTo>
                <a:lnTo>
                  <a:pt x="519410" y="561340"/>
                </a:lnTo>
                <a:close/>
                <a:moveTo>
                  <a:pt x="1074474" y="554038"/>
                </a:moveTo>
                <a:lnTo>
                  <a:pt x="1100533" y="554038"/>
                </a:lnTo>
                <a:lnTo>
                  <a:pt x="1129135" y="554356"/>
                </a:lnTo>
                <a:lnTo>
                  <a:pt x="1159961" y="555308"/>
                </a:lnTo>
                <a:lnTo>
                  <a:pt x="1191422" y="556261"/>
                </a:lnTo>
                <a:lnTo>
                  <a:pt x="1253392" y="558483"/>
                </a:lnTo>
                <a:lnTo>
                  <a:pt x="1307734" y="560706"/>
                </a:lnTo>
                <a:lnTo>
                  <a:pt x="1360488" y="563246"/>
                </a:lnTo>
                <a:lnTo>
                  <a:pt x="1313137" y="564833"/>
                </a:lnTo>
                <a:lnTo>
                  <a:pt x="1264197" y="567056"/>
                </a:lnTo>
                <a:lnTo>
                  <a:pt x="1207947" y="569913"/>
                </a:lnTo>
                <a:lnTo>
                  <a:pt x="1179028" y="571501"/>
                </a:lnTo>
                <a:lnTo>
                  <a:pt x="1150745" y="573406"/>
                </a:lnTo>
                <a:lnTo>
                  <a:pt x="1124685" y="575628"/>
                </a:lnTo>
                <a:lnTo>
                  <a:pt x="1100851" y="577851"/>
                </a:lnTo>
                <a:lnTo>
                  <a:pt x="1079877" y="580391"/>
                </a:lnTo>
                <a:lnTo>
                  <a:pt x="1071296" y="581661"/>
                </a:lnTo>
                <a:lnTo>
                  <a:pt x="1063669" y="583248"/>
                </a:lnTo>
                <a:lnTo>
                  <a:pt x="1057313" y="584836"/>
                </a:lnTo>
                <a:lnTo>
                  <a:pt x="1052546" y="586423"/>
                </a:lnTo>
                <a:lnTo>
                  <a:pt x="1049051" y="588011"/>
                </a:lnTo>
                <a:lnTo>
                  <a:pt x="1048097" y="588963"/>
                </a:lnTo>
                <a:lnTo>
                  <a:pt x="1046826" y="589598"/>
                </a:lnTo>
                <a:lnTo>
                  <a:pt x="1045873" y="591821"/>
                </a:lnTo>
                <a:lnTo>
                  <a:pt x="1044919" y="595313"/>
                </a:lnTo>
                <a:lnTo>
                  <a:pt x="1042695" y="606108"/>
                </a:lnTo>
                <a:lnTo>
                  <a:pt x="1040152" y="620396"/>
                </a:lnTo>
                <a:lnTo>
                  <a:pt x="1037610" y="637858"/>
                </a:lnTo>
                <a:lnTo>
                  <a:pt x="1035386" y="657861"/>
                </a:lnTo>
                <a:lnTo>
                  <a:pt x="1032843" y="679768"/>
                </a:lnTo>
                <a:lnTo>
                  <a:pt x="1027441" y="726123"/>
                </a:lnTo>
                <a:lnTo>
                  <a:pt x="1022992" y="771526"/>
                </a:lnTo>
                <a:lnTo>
                  <a:pt x="1019496" y="811213"/>
                </a:lnTo>
                <a:lnTo>
                  <a:pt x="1016318" y="849313"/>
                </a:lnTo>
                <a:lnTo>
                  <a:pt x="1016000" y="805498"/>
                </a:lnTo>
                <a:lnTo>
                  <a:pt x="1016000" y="708978"/>
                </a:lnTo>
                <a:lnTo>
                  <a:pt x="1016318" y="656591"/>
                </a:lnTo>
                <a:lnTo>
                  <a:pt x="1016636" y="609918"/>
                </a:lnTo>
                <a:lnTo>
                  <a:pt x="1017271" y="590551"/>
                </a:lnTo>
                <a:lnTo>
                  <a:pt x="1017589" y="575311"/>
                </a:lnTo>
                <a:lnTo>
                  <a:pt x="1018225" y="564198"/>
                </a:lnTo>
                <a:lnTo>
                  <a:pt x="1018860" y="560706"/>
                </a:lnTo>
                <a:lnTo>
                  <a:pt x="1019178" y="558801"/>
                </a:lnTo>
                <a:lnTo>
                  <a:pt x="1019496" y="558166"/>
                </a:lnTo>
                <a:lnTo>
                  <a:pt x="1020449" y="557848"/>
                </a:lnTo>
                <a:lnTo>
                  <a:pt x="1023627" y="556896"/>
                </a:lnTo>
                <a:lnTo>
                  <a:pt x="1028394" y="555943"/>
                </a:lnTo>
                <a:lnTo>
                  <a:pt x="1035068" y="555308"/>
                </a:lnTo>
                <a:lnTo>
                  <a:pt x="1043013" y="554673"/>
                </a:lnTo>
                <a:lnTo>
                  <a:pt x="1052546" y="554356"/>
                </a:lnTo>
                <a:lnTo>
                  <a:pt x="1074474" y="554038"/>
                </a:lnTo>
                <a:close/>
                <a:moveTo>
                  <a:pt x="995680" y="516891"/>
                </a:moveTo>
                <a:lnTo>
                  <a:pt x="992187" y="517208"/>
                </a:lnTo>
                <a:lnTo>
                  <a:pt x="989330" y="518161"/>
                </a:lnTo>
                <a:lnTo>
                  <a:pt x="986790" y="519748"/>
                </a:lnTo>
                <a:lnTo>
                  <a:pt x="984567" y="521971"/>
                </a:lnTo>
                <a:lnTo>
                  <a:pt x="982662" y="524511"/>
                </a:lnTo>
                <a:lnTo>
                  <a:pt x="981075" y="527368"/>
                </a:lnTo>
                <a:lnTo>
                  <a:pt x="980440" y="530543"/>
                </a:lnTo>
                <a:lnTo>
                  <a:pt x="980122" y="534353"/>
                </a:lnTo>
                <a:lnTo>
                  <a:pt x="980122" y="1036638"/>
                </a:lnTo>
                <a:lnTo>
                  <a:pt x="980440" y="1040131"/>
                </a:lnTo>
                <a:lnTo>
                  <a:pt x="981075" y="1043306"/>
                </a:lnTo>
                <a:lnTo>
                  <a:pt x="982662" y="1046163"/>
                </a:lnTo>
                <a:lnTo>
                  <a:pt x="984567" y="1048703"/>
                </a:lnTo>
                <a:lnTo>
                  <a:pt x="986790" y="1050926"/>
                </a:lnTo>
                <a:lnTo>
                  <a:pt x="989330" y="1052196"/>
                </a:lnTo>
                <a:lnTo>
                  <a:pt x="992187" y="1053783"/>
                </a:lnTo>
                <a:lnTo>
                  <a:pt x="995680" y="1054101"/>
                </a:lnTo>
                <a:lnTo>
                  <a:pt x="1752918" y="1054101"/>
                </a:lnTo>
                <a:lnTo>
                  <a:pt x="1756093" y="1053783"/>
                </a:lnTo>
                <a:lnTo>
                  <a:pt x="1759268" y="1052196"/>
                </a:lnTo>
                <a:lnTo>
                  <a:pt x="1761808" y="1050926"/>
                </a:lnTo>
                <a:lnTo>
                  <a:pt x="1764030" y="1048703"/>
                </a:lnTo>
                <a:lnTo>
                  <a:pt x="1765935" y="1046163"/>
                </a:lnTo>
                <a:lnTo>
                  <a:pt x="1767205" y="1043306"/>
                </a:lnTo>
                <a:lnTo>
                  <a:pt x="1768158" y="1040131"/>
                </a:lnTo>
                <a:lnTo>
                  <a:pt x="1768475" y="1036638"/>
                </a:lnTo>
                <a:lnTo>
                  <a:pt x="1768475" y="534353"/>
                </a:lnTo>
                <a:lnTo>
                  <a:pt x="1768158" y="530543"/>
                </a:lnTo>
                <a:lnTo>
                  <a:pt x="1767205" y="527368"/>
                </a:lnTo>
                <a:lnTo>
                  <a:pt x="1765935" y="524511"/>
                </a:lnTo>
                <a:lnTo>
                  <a:pt x="1764030" y="521971"/>
                </a:lnTo>
                <a:lnTo>
                  <a:pt x="1761808" y="519748"/>
                </a:lnTo>
                <a:lnTo>
                  <a:pt x="1759268" y="518161"/>
                </a:lnTo>
                <a:lnTo>
                  <a:pt x="1756093" y="517208"/>
                </a:lnTo>
                <a:lnTo>
                  <a:pt x="1752918" y="516891"/>
                </a:lnTo>
                <a:lnTo>
                  <a:pt x="995680" y="516891"/>
                </a:lnTo>
                <a:close/>
                <a:moveTo>
                  <a:pt x="306823" y="515303"/>
                </a:moveTo>
                <a:lnTo>
                  <a:pt x="303015" y="528320"/>
                </a:lnTo>
                <a:lnTo>
                  <a:pt x="299842" y="541973"/>
                </a:lnTo>
                <a:lnTo>
                  <a:pt x="296670" y="555625"/>
                </a:lnTo>
                <a:lnTo>
                  <a:pt x="293814" y="569595"/>
                </a:lnTo>
                <a:lnTo>
                  <a:pt x="290958" y="583565"/>
                </a:lnTo>
                <a:lnTo>
                  <a:pt x="288420" y="597218"/>
                </a:lnTo>
                <a:lnTo>
                  <a:pt x="285882" y="611505"/>
                </a:lnTo>
                <a:lnTo>
                  <a:pt x="283660" y="625793"/>
                </a:lnTo>
                <a:lnTo>
                  <a:pt x="281757" y="640080"/>
                </a:lnTo>
                <a:lnTo>
                  <a:pt x="280170" y="654368"/>
                </a:lnTo>
                <a:lnTo>
                  <a:pt x="278584" y="668655"/>
                </a:lnTo>
                <a:lnTo>
                  <a:pt x="276997" y="683260"/>
                </a:lnTo>
                <a:lnTo>
                  <a:pt x="276045" y="698183"/>
                </a:lnTo>
                <a:lnTo>
                  <a:pt x="275094" y="713105"/>
                </a:lnTo>
                <a:lnTo>
                  <a:pt x="274142" y="728028"/>
                </a:lnTo>
                <a:lnTo>
                  <a:pt x="273824" y="742950"/>
                </a:lnTo>
                <a:lnTo>
                  <a:pt x="448336" y="742950"/>
                </a:lnTo>
                <a:lnTo>
                  <a:pt x="448970" y="718185"/>
                </a:lnTo>
                <a:lnTo>
                  <a:pt x="449922" y="693738"/>
                </a:lnTo>
                <a:lnTo>
                  <a:pt x="450874" y="669290"/>
                </a:lnTo>
                <a:lnTo>
                  <a:pt x="452461" y="645478"/>
                </a:lnTo>
                <a:lnTo>
                  <a:pt x="454047" y="621983"/>
                </a:lnTo>
                <a:lnTo>
                  <a:pt x="456268" y="598170"/>
                </a:lnTo>
                <a:lnTo>
                  <a:pt x="458489" y="574993"/>
                </a:lnTo>
                <a:lnTo>
                  <a:pt x="461345" y="552450"/>
                </a:lnTo>
                <a:lnTo>
                  <a:pt x="432154" y="546418"/>
                </a:lnTo>
                <a:lnTo>
                  <a:pt x="403597" y="540703"/>
                </a:lnTo>
                <a:lnTo>
                  <a:pt x="376310" y="534353"/>
                </a:lnTo>
                <a:lnTo>
                  <a:pt x="349023" y="527368"/>
                </a:lnTo>
                <a:lnTo>
                  <a:pt x="327764" y="521335"/>
                </a:lnTo>
                <a:lnTo>
                  <a:pt x="306823" y="515303"/>
                </a:lnTo>
                <a:close/>
                <a:moveTo>
                  <a:pt x="956945" y="477838"/>
                </a:moveTo>
                <a:lnTo>
                  <a:pt x="958532" y="477838"/>
                </a:lnTo>
                <a:lnTo>
                  <a:pt x="1789748" y="477838"/>
                </a:lnTo>
                <a:lnTo>
                  <a:pt x="1791653" y="477838"/>
                </a:lnTo>
                <a:lnTo>
                  <a:pt x="1793240" y="478156"/>
                </a:lnTo>
                <a:lnTo>
                  <a:pt x="1796415" y="479743"/>
                </a:lnTo>
                <a:lnTo>
                  <a:pt x="1799273" y="481648"/>
                </a:lnTo>
                <a:lnTo>
                  <a:pt x="1801813" y="483871"/>
                </a:lnTo>
                <a:lnTo>
                  <a:pt x="1803718" y="486728"/>
                </a:lnTo>
                <a:lnTo>
                  <a:pt x="1805305" y="490221"/>
                </a:lnTo>
                <a:lnTo>
                  <a:pt x="1806258" y="493713"/>
                </a:lnTo>
                <a:lnTo>
                  <a:pt x="1806575" y="498158"/>
                </a:lnTo>
                <a:lnTo>
                  <a:pt x="1806575" y="1074103"/>
                </a:lnTo>
                <a:lnTo>
                  <a:pt x="1806258" y="1077913"/>
                </a:lnTo>
                <a:lnTo>
                  <a:pt x="1805305" y="1081406"/>
                </a:lnTo>
                <a:lnTo>
                  <a:pt x="1803718" y="1084898"/>
                </a:lnTo>
                <a:lnTo>
                  <a:pt x="1801813" y="1088073"/>
                </a:lnTo>
                <a:lnTo>
                  <a:pt x="1799273" y="1090613"/>
                </a:lnTo>
                <a:lnTo>
                  <a:pt x="1796415" y="1092201"/>
                </a:lnTo>
                <a:lnTo>
                  <a:pt x="1793240" y="1093471"/>
                </a:lnTo>
                <a:lnTo>
                  <a:pt x="1791653" y="1093788"/>
                </a:lnTo>
                <a:lnTo>
                  <a:pt x="1789748" y="1093788"/>
                </a:lnTo>
                <a:lnTo>
                  <a:pt x="958532" y="1093788"/>
                </a:lnTo>
                <a:lnTo>
                  <a:pt x="956945" y="1093788"/>
                </a:lnTo>
                <a:lnTo>
                  <a:pt x="955040" y="1093471"/>
                </a:lnTo>
                <a:lnTo>
                  <a:pt x="951865" y="1092201"/>
                </a:lnTo>
                <a:lnTo>
                  <a:pt x="949325" y="1090613"/>
                </a:lnTo>
                <a:lnTo>
                  <a:pt x="946785" y="1088073"/>
                </a:lnTo>
                <a:lnTo>
                  <a:pt x="944562" y="1084898"/>
                </a:lnTo>
                <a:lnTo>
                  <a:pt x="942657" y="1081406"/>
                </a:lnTo>
                <a:lnTo>
                  <a:pt x="941705" y="1077913"/>
                </a:lnTo>
                <a:lnTo>
                  <a:pt x="941387" y="1074103"/>
                </a:lnTo>
                <a:lnTo>
                  <a:pt x="941387" y="498158"/>
                </a:lnTo>
                <a:lnTo>
                  <a:pt x="941705" y="493713"/>
                </a:lnTo>
                <a:lnTo>
                  <a:pt x="942657" y="490221"/>
                </a:lnTo>
                <a:lnTo>
                  <a:pt x="944562" y="486728"/>
                </a:lnTo>
                <a:lnTo>
                  <a:pt x="946785" y="483871"/>
                </a:lnTo>
                <a:lnTo>
                  <a:pt x="949325" y="481648"/>
                </a:lnTo>
                <a:lnTo>
                  <a:pt x="951865" y="479743"/>
                </a:lnTo>
                <a:lnTo>
                  <a:pt x="955040" y="478156"/>
                </a:lnTo>
                <a:lnTo>
                  <a:pt x="956945" y="477838"/>
                </a:lnTo>
                <a:close/>
                <a:moveTo>
                  <a:pt x="138975" y="443230"/>
                </a:moveTo>
                <a:lnTo>
                  <a:pt x="130408" y="460375"/>
                </a:lnTo>
                <a:lnTo>
                  <a:pt x="122475" y="477838"/>
                </a:lnTo>
                <a:lnTo>
                  <a:pt x="114860" y="495300"/>
                </a:lnTo>
                <a:lnTo>
                  <a:pt x="107245" y="513080"/>
                </a:lnTo>
                <a:lnTo>
                  <a:pt x="100899" y="531178"/>
                </a:lnTo>
                <a:lnTo>
                  <a:pt x="94236" y="549593"/>
                </a:lnTo>
                <a:lnTo>
                  <a:pt x="88525" y="568008"/>
                </a:lnTo>
                <a:lnTo>
                  <a:pt x="83448" y="586740"/>
                </a:lnTo>
                <a:lnTo>
                  <a:pt x="78372" y="605473"/>
                </a:lnTo>
                <a:lnTo>
                  <a:pt x="74247" y="624523"/>
                </a:lnTo>
                <a:lnTo>
                  <a:pt x="70439" y="643890"/>
                </a:lnTo>
                <a:lnTo>
                  <a:pt x="67266" y="663258"/>
                </a:lnTo>
                <a:lnTo>
                  <a:pt x="64411" y="682943"/>
                </a:lnTo>
                <a:lnTo>
                  <a:pt x="62507" y="702628"/>
                </a:lnTo>
                <a:lnTo>
                  <a:pt x="60286" y="722948"/>
                </a:lnTo>
                <a:lnTo>
                  <a:pt x="59334" y="742950"/>
                </a:lnTo>
                <a:lnTo>
                  <a:pt x="214808" y="742950"/>
                </a:lnTo>
                <a:lnTo>
                  <a:pt x="215125" y="726758"/>
                </a:lnTo>
                <a:lnTo>
                  <a:pt x="216077" y="710565"/>
                </a:lnTo>
                <a:lnTo>
                  <a:pt x="217029" y="694373"/>
                </a:lnTo>
                <a:lnTo>
                  <a:pt x="218615" y="678498"/>
                </a:lnTo>
                <a:lnTo>
                  <a:pt x="220202" y="662623"/>
                </a:lnTo>
                <a:lnTo>
                  <a:pt x="221788" y="647065"/>
                </a:lnTo>
                <a:lnTo>
                  <a:pt x="223692" y="631190"/>
                </a:lnTo>
                <a:lnTo>
                  <a:pt x="225913" y="615950"/>
                </a:lnTo>
                <a:lnTo>
                  <a:pt x="228134" y="600710"/>
                </a:lnTo>
                <a:lnTo>
                  <a:pt x="230672" y="585470"/>
                </a:lnTo>
                <a:lnTo>
                  <a:pt x="233528" y="570230"/>
                </a:lnTo>
                <a:lnTo>
                  <a:pt x="236701" y="554990"/>
                </a:lnTo>
                <a:lnTo>
                  <a:pt x="239874" y="540068"/>
                </a:lnTo>
                <a:lnTo>
                  <a:pt x="243364" y="525145"/>
                </a:lnTo>
                <a:lnTo>
                  <a:pt x="247172" y="510540"/>
                </a:lnTo>
                <a:lnTo>
                  <a:pt x="250979" y="496253"/>
                </a:lnTo>
                <a:lnTo>
                  <a:pt x="235749" y="490220"/>
                </a:lnTo>
                <a:lnTo>
                  <a:pt x="220519" y="484188"/>
                </a:lnTo>
                <a:lnTo>
                  <a:pt x="205924" y="477520"/>
                </a:lnTo>
                <a:lnTo>
                  <a:pt x="191645" y="471170"/>
                </a:lnTo>
                <a:lnTo>
                  <a:pt x="177684" y="464820"/>
                </a:lnTo>
                <a:lnTo>
                  <a:pt x="164358" y="457518"/>
                </a:lnTo>
                <a:lnTo>
                  <a:pt x="151666" y="450850"/>
                </a:lnTo>
                <a:lnTo>
                  <a:pt x="138975" y="443230"/>
                </a:lnTo>
                <a:close/>
                <a:moveTo>
                  <a:pt x="577792" y="294005"/>
                </a:moveTo>
                <a:lnTo>
                  <a:pt x="570177" y="317500"/>
                </a:lnTo>
                <a:lnTo>
                  <a:pt x="562562" y="341630"/>
                </a:lnTo>
                <a:lnTo>
                  <a:pt x="555581" y="366713"/>
                </a:lnTo>
                <a:lnTo>
                  <a:pt x="549235" y="392748"/>
                </a:lnTo>
                <a:lnTo>
                  <a:pt x="542889" y="419100"/>
                </a:lnTo>
                <a:lnTo>
                  <a:pt x="537495" y="446405"/>
                </a:lnTo>
                <a:lnTo>
                  <a:pt x="532101" y="474345"/>
                </a:lnTo>
                <a:lnTo>
                  <a:pt x="527342" y="503238"/>
                </a:lnTo>
                <a:lnTo>
                  <a:pt x="553043" y="506413"/>
                </a:lnTo>
                <a:lnTo>
                  <a:pt x="578743" y="509588"/>
                </a:lnTo>
                <a:lnTo>
                  <a:pt x="605396" y="512128"/>
                </a:lnTo>
                <a:lnTo>
                  <a:pt x="631731" y="514668"/>
                </a:lnTo>
                <a:lnTo>
                  <a:pt x="659019" y="516573"/>
                </a:lnTo>
                <a:lnTo>
                  <a:pt x="686623" y="517843"/>
                </a:lnTo>
                <a:lnTo>
                  <a:pt x="714228" y="519113"/>
                </a:lnTo>
                <a:lnTo>
                  <a:pt x="742467" y="519748"/>
                </a:lnTo>
                <a:lnTo>
                  <a:pt x="742467" y="303848"/>
                </a:lnTo>
                <a:lnTo>
                  <a:pt x="721208" y="303213"/>
                </a:lnTo>
                <a:lnTo>
                  <a:pt x="699950" y="302578"/>
                </a:lnTo>
                <a:lnTo>
                  <a:pt x="679326" y="301625"/>
                </a:lnTo>
                <a:lnTo>
                  <a:pt x="658701" y="300673"/>
                </a:lnTo>
                <a:lnTo>
                  <a:pt x="638077" y="299403"/>
                </a:lnTo>
                <a:lnTo>
                  <a:pt x="618088" y="297815"/>
                </a:lnTo>
                <a:lnTo>
                  <a:pt x="597464" y="295910"/>
                </a:lnTo>
                <a:lnTo>
                  <a:pt x="577792" y="294005"/>
                </a:lnTo>
                <a:close/>
                <a:moveTo>
                  <a:pt x="418510" y="269240"/>
                </a:moveTo>
                <a:lnTo>
                  <a:pt x="411530" y="279718"/>
                </a:lnTo>
                <a:lnTo>
                  <a:pt x="404549" y="290513"/>
                </a:lnTo>
                <a:lnTo>
                  <a:pt x="397886" y="300990"/>
                </a:lnTo>
                <a:lnTo>
                  <a:pt x="391223" y="312103"/>
                </a:lnTo>
                <a:lnTo>
                  <a:pt x="384560" y="323533"/>
                </a:lnTo>
                <a:lnTo>
                  <a:pt x="378531" y="334645"/>
                </a:lnTo>
                <a:lnTo>
                  <a:pt x="371868" y="346393"/>
                </a:lnTo>
                <a:lnTo>
                  <a:pt x="366157" y="358458"/>
                </a:lnTo>
                <a:lnTo>
                  <a:pt x="360446" y="370205"/>
                </a:lnTo>
                <a:lnTo>
                  <a:pt x="354417" y="382270"/>
                </a:lnTo>
                <a:lnTo>
                  <a:pt x="349023" y="394653"/>
                </a:lnTo>
                <a:lnTo>
                  <a:pt x="343946" y="407035"/>
                </a:lnTo>
                <a:lnTo>
                  <a:pt x="338870" y="419735"/>
                </a:lnTo>
                <a:lnTo>
                  <a:pt x="333476" y="432753"/>
                </a:lnTo>
                <a:lnTo>
                  <a:pt x="328716" y="445770"/>
                </a:lnTo>
                <a:lnTo>
                  <a:pt x="324274" y="458788"/>
                </a:lnTo>
                <a:lnTo>
                  <a:pt x="341091" y="463868"/>
                </a:lnTo>
                <a:lnTo>
                  <a:pt x="358224" y="468948"/>
                </a:lnTo>
                <a:lnTo>
                  <a:pt x="375993" y="473393"/>
                </a:lnTo>
                <a:lnTo>
                  <a:pt x="393761" y="477838"/>
                </a:lnTo>
                <a:lnTo>
                  <a:pt x="412164" y="482283"/>
                </a:lnTo>
                <a:lnTo>
                  <a:pt x="430885" y="486410"/>
                </a:lnTo>
                <a:lnTo>
                  <a:pt x="449922" y="490220"/>
                </a:lnTo>
                <a:lnTo>
                  <a:pt x="469277" y="493713"/>
                </a:lnTo>
                <a:lnTo>
                  <a:pt x="472133" y="474663"/>
                </a:lnTo>
                <a:lnTo>
                  <a:pt x="475623" y="455930"/>
                </a:lnTo>
                <a:lnTo>
                  <a:pt x="479113" y="437515"/>
                </a:lnTo>
                <a:lnTo>
                  <a:pt x="482921" y="419418"/>
                </a:lnTo>
                <a:lnTo>
                  <a:pt x="486728" y="401320"/>
                </a:lnTo>
                <a:lnTo>
                  <a:pt x="490536" y="383540"/>
                </a:lnTo>
                <a:lnTo>
                  <a:pt x="495295" y="366395"/>
                </a:lnTo>
                <a:lnTo>
                  <a:pt x="499420" y="349250"/>
                </a:lnTo>
                <a:lnTo>
                  <a:pt x="503862" y="333058"/>
                </a:lnTo>
                <a:lnTo>
                  <a:pt x="508304" y="317183"/>
                </a:lnTo>
                <a:lnTo>
                  <a:pt x="513381" y="301943"/>
                </a:lnTo>
                <a:lnTo>
                  <a:pt x="518140" y="286703"/>
                </a:lnTo>
                <a:lnTo>
                  <a:pt x="492440" y="282893"/>
                </a:lnTo>
                <a:lnTo>
                  <a:pt x="467691" y="278765"/>
                </a:lnTo>
                <a:lnTo>
                  <a:pt x="442942" y="274320"/>
                </a:lnTo>
                <a:lnTo>
                  <a:pt x="418510" y="269240"/>
                </a:lnTo>
                <a:close/>
                <a:moveTo>
                  <a:pt x="299208" y="238125"/>
                </a:moveTo>
                <a:lnTo>
                  <a:pt x="283026" y="252730"/>
                </a:lnTo>
                <a:lnTo>
                  <a:pt x="275411" y="260033"/>
                </a:lnTo>
                <a:lnTo>
                  <a:pt x="267479" y="267653"/>
                </a:lnTo>
                <a:lnTo>
                  <a:pt x="253835" y="281940"/>
                </a:lnTo>
                <a:lnTo>
                  <a:pt x="240191" y="296863"/>
                </a:lnTo>
                <a:lnTo>
                  <a:pt x="227182" y="311785"/>
                </a:lnTo>
                <a:lnTo>
                  <a:pt x="214490" y="327343"/>
                </a:lnTo>
                <a:lnTo>
                  <a:pt x="202433" y="343218"/>
                </a:lnTo>
                <a:lnTo>
                  <a:pt x="190376" y="359093"/>
                </a:lnTo>
                <a:lnTo>
                  <a:pt x="178954" y="375603"/>
                </a:lnTo>
                <a:lnTo>
                  <a:pt x="168483" y="392430"/>
                </a:lnTo>
                <a:lnTo>
                  <a:pt x="178002" y="398145"/>
                </a:lnTo>
                <a:lnTo>
                  <a:pt x="188472" y="403860"/>
                </a:lnTo>
                <a:lnTo>
                  <a:pt x="198943" y="409575"/>
                </a:lnTo>
                <a:lnTo>
                  <a:pt x="210048" y="414973"/>
                </a:lnTo>
                <a:lnTo>
                  <a:pt x="221471" y="420053"/>
                </a:lnTo>
                <a:lnTo>
                  <a:pt x="232894" y="425450"/>
                </a:lnTo>
                <a:lnTo>
                  <a:pt x="245268" y="430848"/>
                </a:lnTo>
                <a:lnTo>
                  <a:pt x="257642" y="435610"/>
                </a:lnTo>
                <a:lnTo>
                  <a:pt x="268430" y="439738"/>
                </a:lnTo>
                <a:lnTo>
                  <a:pt x="277315" y="414655"/>
                </a:lnTo>
                <a:lnTo>
                  <a:pt x="287151" y="390208"/>
                </a:lnTo>
                <a:lnTo>
                  <a:pt x="297304" y="366078"/>
                </a:lnTo>
                <a:lnTo>
                  <a:pt x="302381" y="354330"/>
                </a:lnTo>
                <a:lnTo>
                  <a:pt x="308409" y="342900"/>
                </a:lnTo>
                <a:lnTo>
                  <a:pt x="313803" y="331153"/>
                </a:lnTo>
                <a:lnTo>
                  <a:pt x="319515" y="319723"/>
                </a:lnTo>
                <a:lnTo>
                  <a:pt x="325543" y="308610"/>
                </a:lnTo>
                <a:lnTo>
                  <a:pt x="331572" y="297498"/>
                </a:lnTo>
                <a:lnTo>
                  <a:pt x="337600" y="286703"/>
                </a:lnTo>
                <a:lnTo>
                  <a:pt x="344264" y="275908"/>
                </a:lnTo>
                <a:lnTo>
                  <a:pt x="350609" y="265430"/>
                </a:lnTo>
                <a:lnTo>
                  <a:pt x="357590" y="254953"/>
                </a:lnTo>
                <a:lnTo>
                  <a:pt x="349023" y="253048"/>
                </a:lnTo>
                <a:lnTo>
                  <a:pt x="323957" y="245745"/>
                </a:lnTo>
                <a:lnTo>
                  <a:pt x="299208" y="238125"/>
                </a:lnTo>
                <a:close/>
                <a:moveTo>
                  <a:pt x="1081336" y="129223"/>
                </a:moveTo>
                <a:lnTo>
                  <a:pt x="1090538" y="137795"/>
                </a:lnTo>
                <a:lnTo>
                  <a:pt x="1099422" y="146368"/>
                </a:lnTo>
                <a:lnTo>
                  <a:pt x="1107989" y="155575"/>
                </a:lnTo>
                <a:lnTo>
                  <a:pt x="1116873" y="164465"/>
                </a:lnTo>
                <a:lnTo>
                  <a:pt x="1125123" y="173990"/>
                </a:lnTo>
                <a:lnTo>
                  <a:pt x="1133690" y="183833"/>
                </a:lnTo>
                <a:lnTo>
                  <a:pt x="1141622" y="193358"/>
                </a:lnTo>
                <a:lnTo>
                  <a:pt x="1149555" y="203518"/>
                </a:lnTo>
                <a:lnTo>
                  <a:pt x="1164467" y="199708"/>
                </a:lnTo>
                <a:lnTo>
                  <a:pt x="1179380" y="195898"/>
                </a:lnTo>
                <a:lnTo>
                  <a:pt x="1188899" y="193358"/>
                </a:lnTo>
                <a:lnTo>
                  <a:pt x="1175890" y="184468"/>
                </a:lnTo>
                <a:lnTo>
                  <a:pt x="1162881" y="175578"/>
                </a:lnTo>
                <a:lnTo>
                  <a:pt x="1149872" y="167323"/>
                </a:lnTo>
                <a:lnTo>
                  <a:pt x="1136863" y="159068"/>
                </a:lnTo>
                <a:lnTo>
                  <a:pt x="1123219" y="151130"/>
                </a:lnTo>
                <a:lnTo>
                  <a:pt x="1109258" y="143510"/>
                </a:lnTo>
                <a:lnTo>
                  <a:pt x="1095297" y="136208"/>
                </a:lnTo>
                <a:lnTo>
                  <a:pt x="1081336" y="129223"/>
                </a:lnTo>
                <a:close/>
                <a:moveTo>
                  <a:pt x="462297" y="129223"/>
                </a:moveTo>
                <a:lnTo>
                  <a:pt x="448336" y="136208"/>
                </a:lnTo>
                <a:lnTo>
                  <a:pt x="434375" y="143510"/>
                </a:lnTo>
                <a:lnTo>
                  <a:pt x="420731" y="151130"/>
                </a:lnTo>
                <a:lnTo>
                  <a:pt x="407088" y="159068"/>
                </a:lnTo>
                <a:lnTo>
                  <a:pt x="394079" y="167323"/>
                </a:lnTo>
                <a:lnTo>
                  <a:pt x="380752" y="175578"/>
                </a:lnTo>
                <a:lnTo>
                  <a:pt x="367743" y="184468"/>
                </a:lnTo>
                <a:lnTo>
                  <a:pt x="355052" y="193358"/>
                </a:lnTo>
                <a:lnTo>
                  <a:pt x="374406" y="198438"/>
                </a:lnTo>
                <a:lnTo>
                  <a:pt x="394079" y="203518"/>
                </a:lnTo>
                <a:lnTo>
                  <a:pt x="402011" y="193358"/>
                </a:lnTo>
                <a:lnTo>
                  <a:pt x="410261" y="183833"/>
                </a:lnTo>
                <a:lnTo>
                  <a:pt x="418510" y="173990"/>
                </a:lnTo>
                <a:lnTo>
                  <a:pt x="427077" y="164465"/>
                </a:lnTo>
                <a:lnTo>
                  <a:pt x="435644" y="155575"/>
                </a:lnTo>
                <a:lnTo>
                  <a:pt x="444528" y="146368"/>
                </a:lnTo>
                <a:lnTo>
                  <a:pt x="453095" y="137795"/>
                </a:lnTo>
                <a:lnTo>
                  <a:pt x="462297" y="129223"/>
                </a:lnTo>
                <a:close/>
                <a:moveTo>
                  <a:pt x="931891" y="96838"/>
                </a:moveTo>
                <a:lnTo>
                  <a:pt x="942045" y="110490"/>
                </a:lnTo>
                <a:lnTo>
                  <a:pt x="951881" y="125413"/>
                </a:lnTo>
                <a:lnTo>
                  <a:pt x="961717" y="140970"/>
                </a:lnTo>
                <a:lnTo>
                  <a:pt x="970918" y="157480"/>
                </a:lnTo>
                <a:lnTo>
                  <a:pt x="979803" y="174625"/>
                </a:lnTo>
                <a:lnTo>
                  <a:pt x="988369" y="192405"/>
                </a:lnTo>
                <a:lnTo>
                  <a:pt x="996936" y="210820"/>
                </a:lnTo>
                <a:lnTo>
                  <a:pt x="1004869" y="230188"/>
                </a:lnTo>
                <a:lnTo>
                  <a:pt x="1025176" y="227330"/>
                </a:lnTo>
                <a:lnTo>
                  <a:pt x="1045165" y="224155"/>
                </a:lnTo>
                <a:lnTo>
                  <a:pt x="1065472" y="220980"/>
                </a:lnTo>
                <a:lnTo>
                  <a:pt x="1084827" y="217170"/>
                </a:lnTo>
                <a:lnTo>
                  <a:pt x="1076260" y="207645"/>
                </a:lnTo>
                <a:lnTo>
                  <a:pt x="1067376" y="198120"/>
                </a:lnTo>
                <a:lnTo>
                  <a:pt x="1058491" y="188913"/>
                </a:lnTo>
                <a:lnTo>
                  <a:pt x="1049607" y="180023"/>
                </a:lnTo>
                <a:lnTo>
                  <a:pt x="1040406" y="171450"/>
                </a:lnTo>
                <a:lnTo>
                  <a:pt x="1031204" y="163195"/>
                </a:lnTo>
                <a:lnTo>
                  <a:pt x="1021685" y="155258"/>
                </a:lnTo>
                <a:lnTo>
                  <a:pt x="1011849" y="147320"/>
                </a:lnTo>
                <a:lnTo>
                  <a:pt x="1002648" y="140018"/>
                </a:lnTo>
                <a:lnTo>
                  <a:pt x="992494" y="133033"/>
                </a:lnTo>
                <a:lnTo>
                  <a:pt x="982975" y="126048"/>
                </a:lnTo>
                <a:lnTo>
                  <a:pt x="972822" y="119380"/>
                </a:lnTo>
                <a:lnTo>
                  <a:pt x="962986" y="113348"/>
                </a:lnTo>
                <a:lnTo>
                  <a:pt x="952515" y="107315"/>
                </a:lnTo>
                <a:lnTo>
                  <a:pt x="942045" y="101918"/>
                </a:lnTo>
                <a:lnTo>
                  <a:pt x="931891" y="96838"/>
                </a:lnTo>
                <a:close/>
                <a:moveTo>
                  <a:pt x="611742" y="96838"/>
                </a:moveTo>
                <a:lnTo>
                  <a:pt x="601589" y="101918"/>
                </a:lnTo>
                <a:lnTo>
                  <a:pt x="591118" y="107315"/>
                </a:lnTo>
                <a:lnTo>
                  <a:pt x="580965" y="113348"/>
                </a:lnTo>
                <a:lnTo>
                  <a:pt x="570811" y="119698"/>
                </a:lnTo>
                <a:lnTo>
                  <a:pt x="560658" y="126048"/>
                </a:lnTo>
                <a:lnTo>
                  <a:pt x="551139" y="133033"/>
                </a:lnTo>
                <a:lnTo>
                  <a:pt x="540986" y="140018"/>
                </a:lnTo>
                <a:lnTo>
                  <a:pt x="531784" y="147320"/>
                </a:lnTo>
                <a:lnTo>
                  <a:pt x="521948" y="155258"/>
                </a:lnTo>
                <a:lnTo>
                  <a:pt x="512746" y="163195"/>
                </a:lnTo>
                <a:lnTo>
                  <a:pt x="503228" y="171450"/>
                </a:lnTo>
                <a:lnTo>
                  <a:pt x="494343" y="180023"/>
                </a:lnTo>
                <a:lnTo>
                  <a:pt x="485142" y="189230"/>
                </a:lnTo>
                <a:lnTo>
                  <a:pt x="476258" y="198120"/>
                </a:lnTo>
                <a:lnTo>
                  <a:pt x="467691" y="207645"/>
                </a:lnTo>
                <a:lnTo>
                  <a:pt x="458807" y="217170"/>
                </a:lnTo>
                <a:lnTo>
                  <a:pt x="478479" y="220980"/>
                </a:lnTo>
                <a:lnTo>
                  <a:pt x="498468" y="224155"/>
                </a:lnTo>
                <a:lnTo>
                  <a:pt x="518458" y="227330"/>
                </a:lnTo>
                <a:lnTo>
                  <a:pt x="538764" y="230188"/>
                </a:lnTo>
                <a:lnTo>
                  <a:pt x="547014" y="210820"/>
                </a:lnTo>
                <a:lnTo>
                  <a:pt x="555264" y="192405"/>
                </a:lnTo>
                <a:lnTo>
                  <a:pt x="564148" y="174625"/>
                </a:lnTo>
                <a:lnTo>
                  <a:pt x="573032" y="157480"/>
                </a:lnTo>
                <a:lnTo>
                  <a:pt x="582234" y="140970"/>
                </a:lnTo>
                <a:lnTo>
                  <a:pt x="591753" y="125413"/>
                </a:lnTo>
                <a:lnTo>
                  <a:pt x="601589" y="110490"/>
                </a:lnTo>
                <a:lnTo>
                  <a:pt x="611742" y="96838"/>
                </a:lnTo>
                <a:close/>
                <a:moveTo>
                  <a:pt x="801166" y="63818"/>
                </a:moveTo>
                <a:lnTo>
                  <a:pt x="801166" y="245110"/>
                </a:lnTo>
                <a:lnTo>
                  <a:pt x="837655" y="244158"/>
                </a:lnTo>
                <a:lnTo>
                  <a:pt x="873509" y="242570"/>
                </a:lnTo>
                <a:lnTo>
                  <a:pt x="909363" y="240348"/>
                </a:lnTo>
                <a:lnTo>
                  <a:pt x="944266" y="237173"/>
                </a:lnTo>
                <a:lnTo>
                  <a:pt x="935064" y="216853"/>
                </a:lnTo>
                <a:lnTo>
                  <a:pt x="925545" y="197803"/>
                </a:lnTo>
                <a:lnTo>
                  <a:pt x="916027" y="179705"/>
                </a:lnTo>
                <a:lnTo>
                  <a:pt x="906190" y="162878"/>
                </a:lnTo>
                <a:lnTo>
                  <a:pt x="901114" y="155258"/>
                </a:lnTo>
                <a:lnTo>
                  <a:pt x="896037" y="147320"/>
                </a:lnTo>
                <a:lnTo>
                  <a:pt x="890960" y="140018"/>
                </a:lnTo>
                <a:lnTo>
                  <a:pt x="885884" y="133033"/>
                </a:lnTo>
                <a:lnTo>
                  <a:pt x="880807" y="126048"/>
                </a:lnTo>
                <a:lnTo>
                  <a:pt x="875730" y="119698"/>
                </a:lnTo>
                <a:lnTo>
                  <a:pt x="870019" y="113665"/>
                </a:lnTo>
                <a:lnTo>
                  <a:pt x="864942" y="107633"/>
                </a:lnTo>
                <a:lnTo>
                  <a:pt x="856693" y="99695"/>
                </a:lnTo>
                <a:lnTo>
                  <a:pt x="848760" y="92075"/>
                </a:lnTo>
                <a:lnTo>
                  <a:pt x="840828" y="85725"/>
                </a:lnTo>
                <a:lnTo>
                  <a:pt x="832896" y="79693"/>
                </a:lnTo>
                <a:lnTo>
                  <a:pt x="824963" y="74613"/>
                </a:lnTo>
                <a:lnTo>
                  <a:pt x="817031" y="70168"/>
                </a:lnTo>
                <a:lnTo>
                  <a:pt x="809099" y="66675"/>
                </a:lnTo>
                <a:lnTo>
                  <a:pt x="801166" y="63818"/>
                </a:lnTo>
                <a:close/>
                <a:moveTo>
                  <a:pt x="742467" y="63818"/>
                </a:moveTo>
                <a:lnTo>
                  <a:pt x="734535" y="66675"/>
                </a:lnTo>
                <a:lnTo>
                  <a:pt x="726920" y="70168"/>
                </a:lnTo>
                <a:lnTo>
                  <a:pt x="718987" y="74613"/>
                </a:lnTo>
                <a:lnTo>
                  <a:pt x="711055" y="79693"/>
                </a:lnTo>
                <a:lnTo>
                  <a:pt x="703123" y="85725"/>
                </a:lnTo>
                <a:lnTo>
                  <a:pt x="694873" y="92075"/>
                </a:lnTo>
                <a:lnTo>
                  <a:pt x="686941" y="99695"/>
                </a:lnTo>
                <a:lnTo>
                  <a:pt x="678691" y="107633"/>
                </a:lnTo>
                <a:lnTo>
                  <a:pt x="673614" y="113665"/>
                </a:lnTo>
                <a:lnTo>
                  <a:pt x="668538" y="119698"/>
                </a:lnTo>
                <a:lnTo>
                  <a:pt x="662826" y="126048"/>
                </a:lnTo>
                <a:lnTo>
                  <a:pt x="657750" y="133033"/>
                </a:lnTo>
                <a:lnTo>
                  <a:pt x="652990" y="140018"/>
                </a:lnTo>
                <a:lnTo>
                  <a:pt x="647596" y="147320"/>
                </a:lnTo>
                <a:lnTo>
                  <a:pt x="642519" y="154940"/>
                </a:lnTo>
                <a:lnTo>
                  <a:pt x="637760" y="162878"/>
                </a:lnTo>
                <a:lnTo>
                  <a:pt x="632683" y="171450"/>
                </a:lnTo>
                <a:lnTo>
                  <a:pt x="627607" y="179705"/>
                </a:lnTo>
                <a:lnTo>
                  <a:pt x="618088" y="197803"/>
                </a:lnTo>
                <a:lnTo>
                  <a:pt x="608569" y="216853"/>
                </a:lnTo>
                <a:lnTo>
                  <a:pt x="599685" y="237173"/>
                </a:lnTo>
                <a:lnTo>
                  <a:pt x="634587" y="240030"/>
                </a:lnTo>
                <a:lnTo>
                  <a:pt x="670124" y="242570"/>
                </a:lnTo>
                <a:lnTo>
                  <a:pt x="705978" y="244158"/>
                </a:lnTo>
                <a:lnTo>
                  <a:pt x="742467" y="245110"/>
                </a:lnTo>
                <a:lnTo>
                  <a:pt x="742467" y="63818"/>
                </a:lnTo>
                <a:close/>
                <a:moveTo>
                  <a:pt x="754841" y="0"/>
                </a:moveTo>
                <a:lnTo>
                  <a:pt x="771975" y="0"/>
                </a:lnTo>
                <a:lnTo>
                  <a:pt x="789109" y="0"/>
                </a:lnTo>
                <a:lnTo>
                  <a:pt x="806243" y="635"/>
                </a:lnTo>
                <a:lnTo>
                  <a:pt x="823377" y="1588"/>
                </a:lnTo>
                <a:lnTo>
                  <a:pt x="840193" y="2858"/>
                </a:lnTo>
                <a:lnTo>
                  <a:pt x="856693" y="4445"/>
                </a:lnTo>
                <a:lnTo>
                  <a:pt x="873509" y="6350"/>
                </a:lnTo>
                <a:lnTo>
                  <a:pt x="890008" y="9208"/>
                </a:lnTo>
                <a:lnTo>
                  <a:pt x="906508" y="11748"/>
                </a:lnTo>
                <a:lnTo>
                  <a:pt x="923007" y="14923"/>
                </a:lnTo>
                <a:lnTo>
                  <a:pt x="939189" y="18098"/>
                </a:lnTo>
                <a:lnTo>
                  <a:pt x="955371" y="21908"/>
                </a:lnTo>
                <a:lnTo>
                  <a:pt x="971236" y="25718"/>
                </a:lnTo>
                <a:lnTo>
                  <a:pt x="987100" y="30480"/>
                </a:lnTo>
                <a:lnTo>
                  <a:pt x="1002965" y="35243"/>
                </a:lnTo>
                <a:lnTo>
                  <a:pt x="1018512" y="40005"/>
                </a:lnTo>
                <a:lnTo>
                  <a:pt x="1034060" y="45720"/>
                </a:lnTo>
                <a:lnTo>
                  <a:pt x="1049290" y="51435"/>
                </a:lnTo>
                <a:lnTo>
                  <a:pt x="1064520" y="57150"/>
                </a:lnTo>
                <a:lnTo>
                  <a:pt x="1079115" y="63818"/>
                </a:lnTo>
                <a:lnTo>
                  <a:pt x="1094028" y="70168"/>
                </a:lnTo>
                <a:lnTo>
                  <a:pt x="1108624" y="76835"/>
                </a:lnTo>
                <a:lnTo>
                  <a:pt x="1123219" y="84455"/>
                </a:lnTo>
                <a:lnTo>
                  <a:pt x="1137497" y="91758"/>
                </a:lnTo>
                <a:lnTo>
                  <a:pt x="1151458" y="99695"/>
                </a:lnTo>
                <a:lnTo>
                  <a:pt x="1165419" y="107633"/>
                </a:lnTo>
                <a:lnTo>
                  <a:pt x="1179063" y="116205"/>
                </a:lnTo>
                <a:lnTo>
                  <a:pt x="1192707" y="124778"/>
                </a:lnTo>
                <a:lnTo>
                  <a:pt x="1206033" y="133668"/>
                </a:lnTo>
                <a:lnTo>
                  <a:pt x="1219042" y="142558"/>
                </a:lnTo>
                <a:lnTo>
                  <a:pt x="1232051" y="152400"/>
                </a:lnTo>
                <a:lnTo>
                  <a:pt x="1244743" y="161925"/>
                </a:lnTo>
                <a:lnTo>
                  <a:pt x="1257434" y="171768"/>
                </a:lnTo>
                <a:lnTo>
                  <a:pt x="1270126" y="182245"/>
                </a:lnTo>
                <a:lnTo>
                  <a:pt x="1282818" y="193358"/>
                </a:lnTo>
                <a:lnTo>
                  <a:pt x="1295192" y="204470"/>
                </a:lnTo>
                <a:lnTo>
                  <a:pt x="1307567" y="215900"/>
                </a:lnTo>
                <a:lnTo>
                  <a:pt x="1323749" y="232093"/>
                </a:lnTo>
                <a:lnTo>
                  <a:pt x="1339296" y="248920"/>
                </a:lnTo>
                <a:lnTo>
                  <a:pt x="1354844" y="266065"/>
                </a:lnTo>
                <a:lnTo>
                  <a:pt x="1369756" y="283528"/>
                </a:lnTo>
                <a:lnTo>
                  <a:pt x="1384035" y="301625"/>
                </a:lnTo>
                <a:lnTo>
                  <a:pt x="1397995" y="320358"/>
                </a:lnTo>
                <a:lnTo>
                  <a:pt x="1411322" y="339090"/>
                </a:lnTo>
                <a:lnTo>
                  <a:pt x="1423696" y="358775"/>
                </a:lnTo>
                <a:lnTo>
                  <a:pt x="1431629" y="371158"/>
                </a:lnTo>
                <a:lnTo>
                  <a:pt x="1439244" y="383858"/>
                </a:lnTo>
                <a:lnTo>
                  <a:pt x="1446859" y="396875"/>
                </a:lnTo>
                <a:lnTo>
                  <a:pt x="1453839" y="410210"/>
                </a:lnTo>
                <a:lnTo>
                  <a:pt x="1463675" y="429260"/>
                </a:lnTo>
                <a:lnTo>
                  <a:pt x="1301855" y="429260"/>
                </a:lnTo>
                <a:lnTo>
                  <a:pt x="1321528" y="420370"/>
                </a:lnTo>
                <a:lnTo>
                  <a:pt x="1340565" y="411480"/>
                </a:lnTo>
                <a:lnTo>
                  <a:pt x="1358651" y="401955"/>
                </a:lnTo>
                <a:lnTo>
                  <a:pt x="1375785" y="392430"/>
                </a:lnTo>
                <a:lnTo>
                  <a:pt x="1364680" y="375603"/>
                </a:lnTo>
                <a:lnTo>
                  <a:pt x="1353257" y="359093"/>
                </a:lnTo>
                <a:lnTo>
                  <a:pt x="1341517" y="343218"/>
                </a:lnTo>
                <a:lnTo>
                  <a:pt x="1329143" y="327343"/>
                </a:lnTo>
                <a:lnTo>
                  <a:pt x="1316451" y="311785"/>
                </a:lnTo>
                <a:lnTo>
                  <a:pt x="1303442" y="296863"/>
                </a:lnTo>
                <a:lnTo>
                  <a:pt x="1290116" y="281940"/>
                </a:lnTo>
                <a:lnTo>
                  <a:pt x="1276155" y="267653"/>
                </a:lnTo>
                <a:lnTo>
                  <a:pt x="1268222" y="260033"/>
                </a:lnTo>
                <a:lnTo>
                  <a:pt x="1260607" y="252730"/>
                </a:lnTo>
                <a:lnTo>
                  <a:pt x="1244425" y="238125"/>
                </a:lnTo>
                <a:lnTo>
                  <a:pt x="1215869" y="246698"/>
                </a:lnTo>
                <a:lnTo>
                  <a:pt x="1200956" y="250825"/>
                </a:lnTo>
                <a:lnTo>
                  <a:pt x="1186361" y="254953"/>
                </a:lnTo>
                <a:lnTo>
                  <a:pt x="1198735" y="274955"/>
                </a:lnTo>
                <a:lnTo>
                  <a:pt x="1210792" y="295275"/>
                </a:lnTo>
                <a:lnTo>
                  <a:pt x="1222215" y="316230"/>
                </a:lnTo>
                <a:lnTo>
                  <a:pt x="1233003" y="337820"/>
                </a:lnTo>
                <a:lnTo>
                  <a:pt x="1243473" y="360045"/>
                </a:lnTo>
                <a:lnTo>
                  <a:pt x="1253310" y="382588"/>
                </a:lnTo>
                <a:lnTo>
                  <a:pt x="1262828" y="405448"/>
                </a:lnTo>
                <a:lnTo>
                  <a:pt x="1271395" y="429260"/>
                </a:lnTo>
                <a:lnTo>
                  <a:pt x="1208888" y="429260"/>
                </a:lnTo>
                <a:lnTo>
                  <a:pt x="1200004" y="407353"/>
                </a:lnTo>
                <a:lnTo>
                  <a:pt x="1190803" y="385763"/>
                </a:lnTo>
                <a:lnTo>
                  <a:pt x="1180967" y="365125"/>
                </a:lnTo>
                <a:lnTo>
                  <a:pt x="1170813" y="344805"/>
                </a:lnTo>
                <a:lnTo>
                  <a:pt x="1160025" y="325120"/>
                </a:lnTo>
                <a:lnTo>
                  <a:pt x="1148603" y="306070"/>
                </a:lnTo>
                <a:lnTo>
                  <a:pt x="1137180" y="287020"/>
                </a:lnTo>
                <a:lnTo>
                  <a:pt x="1125123" y="269240"/>
                </a:lnTo>
                <a:lnTo>
                  <a:pt x="1101009" y="274320"/>
                </a:lnTo>
                <a:lnTo>
                  <a:pt x="1076260" y="278765"/>
                </a:lnTo>
                <a:lnTo>
                  <a:pt x="1051194" y="282893"/>
                </a:lnTo>
                <a:lnTo>
                  <a:pt x="1025493" y="286703"/>
                </a:lnTo>
                <a:lnTo>
                  <a:pt x="1031204" y="303213"/>
                </a:lnTo>
                <a:lnTo>
                  <a:pt x="1036281" y="320040"/>
                </a:lnTo>
                <a:lnTo>
                  <a:pt x="1041040" y="337503"/>
                </a:lnTo>
                <a:lnTo>
                  <a:pt x="1045800" y="355283"/>
                </a:lnTo>
                <a:lnTo>
                  <a:pt x="1050559" y="373063"/>
                </a:lnTo>
                <a:lnTo>
                  <a:pt x="1054684" y="391478"/>
                </a:lnTo>
                <a:lnTo>
                  <a:pt x="1058809" y="410528"/>
                </a:lnTo>
                <a:lnTo>
                  <a:pt x="1062616" y="429260"/>
                </a:lnTo>
                <a:lnTo>
                  <a:pt x="1002965" y="429260"/>
                </a:lnTo>
                <a:lnTo>
                  <a:pt x="999475" y="412750"/>
                </a:lnTo>
                <a:lnTo>
                  <a:pt x="995667" y="396240"/>
                </a:lnTo>
                <a:lnTo>
                  <a:pt x="991542" y="380365"/>
                </a:lnTo>
                <a:lnTo>
                  <a:pt x="987418" y="364490"/>
                </a:lnTo>
                <a:lnTo>
                  <a:pt x="982658" y="346075"/>
                </a:lnTo>
                <a:lnTo>
                  <a:pt x="976947" y="328295"/>
                </a:lnTo>
                <a:lnTo>
                  <a:pt x="971553" y="311150"/>
                </a:lnTo>
                <a:lnTo>
                  <a:pt x="966159" y="294005"/>
                </a:lnTo>
                <a:lnTo>
                  <a:pt x="946169" y="295910"/>
                </a:lnTo>
                <a:lnTo>
                  <a:pt x="926180" y="297815"/>
                </a:lnTo>
                <a:lnTo>
                  <a:pt x="905556" y="299403"/>
                </a:lnTo>
                <a:lnTo>
                  <a:pt x="884932" y="300673"/>
                </a:lnTo>
                <a:lnTo>
                  <a:pt x="864308" y="301625"/>
                </a:lnTo>
                <a:lnTo>
                  <a:pt x="843684" y="302578"/>
                </a:lnTo>
                <a:lnTo>
                  <a:pt x="822742" y="303213"/>
                </a:lnTo>
                <a:lnTo>
                  <a:pt x="801166" y="303848"/>
                </a:lnTo>
                <a:lnTo>
                  <a:pt x="801166" y="519748"/>
                </a:lnTo>
                <a:lnTo>
                  <a:pt x="822108" y="519113"/>
                </a:lnTo>
                <a:lnTo>
                  <a:pt x="843366" y="518478"/>
                </a:lnTo>
                <a:lnTo>
                  <a:pt x="864308" y="517525"/>
                </a:lnTo>
                <a:lnTo>
                  <a:pt x="884614" y="516573"/>
                </a:lnTo>
                <a:lnTo>
                  <a:pt x="884614" y="575310"/>
                </a:lnTo>
                <a:lnTo>
                  <a:pt x="864308" y="576263"/>
                </a:lnTo>
                <a:lnTo>
                  <a:pt x="843366" y="577215"/>
                </a:lnTo>
                <a:lnTo>
                  <a:pt x="822108" y="577850"/>
                </a:lnTo>
                <a:lnTo>
                  <a:pt x="801166" y="578168"/>
                </a:lnTo>
                <a:lnTo>
                  <a:pt x="801166" y="742950"/>
                </a:lnTo>
                <a:lnTo>
                  <a:pt x="884614" y="742950"/>
                </a:lnTo>
                <a:lnTo>
                  <a:pt x="884614" y="801688"/>
                </a:lnTo>
                <a:lnTo>
                  <a:pt x="801166" y="801688"/>
                </a:lnTo>
                <a:lnTo>
                  <a:pt x="801166" y="965835"/>
                </a:lnTo>
                <a:lnTo>
                  <a:pt x="822108" y="966470"/>
                </a:lnTo>
                <a:lnTo>
                  <a:pt x="843366" y="967105"/>
                </a:lnTo>
                <a:lnTo>
                  <a:pt x="864308" y="968058"/>
                </a:lnTo>
                <a:lnTo>
                  <a:pt x="884614" y="969010"/>
                </a:lnTo>
                <a:lnTo>
                  <a:pt x="884614" y="1028065"/>
                </a:lnTo>
                <a:lnTo>
                  <a:pt x="864308" y="1026795"/>
                </a:lnTo>
                <a:lnTo>
                  <a:pt x="843366" y="1025843"/>
                </a:lnTo>
                <a:lnTo>
                  <a:pt x="822108" y="1025208"/>
                </a:lnTo>
                <a:lnTo>
                  <a:pt x="801166" y="1024890"/>
                </a:lnTo>
                <a:lnTo>
                  <a:pt x="801166" y="1240473"/>
                </a:lnTo>
                <a:lnTo>
                  <a:pt x="824963" y="1240790"/>
                </a:lnTo>
                <a:lnTo>
                  <a:pt x="848126" y="1241743"/>
                </a:lnTo>
                <a:lnTo>
                  <a:pt x="832896" y="1300163"/>
                </a:lnTo>
                <a:lnTo>
                  <a:pt x="801166" y="1299528"/>
                </a:lnTo>
                <a:lnTo>
                  <a:pt x="801166" y="1423353"/>
                </a:lnTo>
                <a:lnTo>
                  <a:pt x="771658" y="1538606"/>
                </a:lnTo>
                <a:lnTo>
                  <a:pt x="771023" y="1541781"/>
                </a:lnTo>
                <a:lnTo>
                  <a:pt x="771023" y="1544638"/>
                </a:lnTo>
                <a:lnTo>
                  <a:pt x="753890" y="1544321"/>
                </a:lnTo>
                <a:lnTo>
                  <a:pt x="736756" y="1543686"/>
                </a:lnTo>
                <a:lnTo>
                  <a:pt x="719622" y="1542733"/>
                </a:lnTo>
                <a:lnTo>
                  <a:pt x="702805" y="1541463"/>
                </a:lnTo>
                <a:lnTo>
                  <a:pt x="685989" y="1539558"/>
                </a:lnTo>
                <a:lnTo>
                  <a:pt x="669489" y="1537653"/>
                </a:lnTo>
                <a:lnTo>
                  <a:pt x="652673" y="1535431"/>
                </a:lnTo>
                <a:lnTo>
                  <a:pt x="636491" y="1532573"/>
                </a:lnTo>
                <a:lnTo>
                  <a:pt x="619992" y="1529716"/>
                </a:lnTo>
                <a:lnTo>
                  <a:pt x="603810" y="1526223"/>
                </a:lnTo>
                <a:lnTo>
                  <a:pt x="587628" y="1522096"/>
                </a:lnTo>
                <a:lnTo>
                  <a:pt x="571763" y="1518286"/>
                </a:lnTo>
                <a:lnTo>
                  <a:pt x="555898" y="1513841"/>
                </a:lnTo>
                <a:lnTo>
                  <a:pt x="540351" y="1509078"/>
                </a:lnTo>
                <a:lnTo>
                  <a:pt x="524486" y="1503998"/>
                </a:lnTo>
                <a:lnTo>
                  <a:pt x="509256" y="1498601"/>
                </a:lnTo>
                <a:lnTo>
                  <a:pt x="494343" y="1492886"/>
                </a:lnTo>
                <a:lnTo>
                  <a:pt x="479113" y="1486853"/>
                </a:lnTo>
                <a:lnTo>
                  <a:pt x="464200" y="1480503"/>
                </a:lnTo>
                <a:lnTo>
                  <a:pt x="449288" y="1474153"/>
                </a:lnTo>
                <a:lnTo>
                  <a:pt x="434692" y="1467168"/>
                </a:lnTo>
                <a:lnTo>
                  <a:pt x="420414" y="1459866"/>
                </a:lnTo>
                <a:lnTo>
                  <a:pt x="406136" y="1452246"/>
                </a:lnTo>
                <a:lnTo>
                  <a:pt x="392175" y="1444626"/>
                </a:lnTo>
                <a:lnTo>
                  <a:pt x="378214" y="1436688"/>
                </a:lnTo>
                <a:lnTo>
                  <a:pt x="364570" y="1428116"/>
                </a:lnTo>
                <a:lnTo>
                  <a:pt x="350927" y="1419861"/>
                </a:lnTo>
                <a:lnTo>
                  <a:pt x="337600" y="1410653"/>
                </a:lnTo>
                <a:lnTo>
                  <a:pt x="324591" y="1401763"/>
                </a:lnTo>
                <a:lnTo>
                  <a:pt x="311582" y="1392238"/>
                </a:lnTo>
                <a:lnTo>
                  <a:pt x="298891" y="1382396"/>
                </a:lnTo>
                <a:lnTo>
                  <a:pt x="286199" y="1372553"/>
                </a:lnTo>
                <a:lnTo>
                  <a:pt x="273507" y="1361758"/>
                </a:lnTo>
                <a:lnTo>
                  <a:pt x="260815" y="1351280"/>
                </a:lnTo>
                <a:lnTo>
                  <a:pt x="248441" y="1339850"/>
                </a:lnTo>
                <a:lnTo>
                  <a:pt x="236701" y="1328420"/>
                </a:lnTo>
                <a:lnTo>
                  <a:pt x="220202" y="1311910"/>
                </a:lnTo>
                <a:lnTo>
                  <a:pt x="204337" y="1295400"/>
                </a:lnTo>
                <a:lnTo>
                  <a:pt x="188790" y="1278255"/>
                </a:lnTo>
                <a:lnTo>
                  <a:pt x="173877" y="1260475"/>
                </a:lnTo>
                <a:lnTo>
                  <a:pt x="159599" y="1242378"/>
                </a:lnTo>
                <a:lnTo>
                  <a:pt x="145638" y="1223963"/>
                </a:lnTo>
                <a:lnTo>
                  <a:pt x="132629" y="1204913"/>
                </a:lnTo>
                <a:lnTo>
                  <a:pt x="119937" y="1185863"/>
                </a:lnTo>
                <a:lnTo>
                  <a:pt x="112005" y="1173163"/>
                </a:lnTo>
                <a:lnTo>
                  <a:pt x="104390" y="1160463"/>
                </a:lnTo>
                <a:lnTo>
                  <a:pt x="97409" y="1147445"/>
                </a:lnTo>
                <a:lnTo>
                  <a:pt x="90111" y="1134428"/>
                </a:lnTo>
                <a:lnTo>
                  <a:pt x="79641" y="1114108"/>
                </a:lnTo>
                <a:lnTo>
                  <a:pt x="69805" y="1093153"/>
                </a:lnTo>
                <a:lnTo>
                  <a:pt x="60286" y="1072198"/>
                </a:lnTo>
                <a:lnTo>
                  <a:pt x="51719" y="1050608"/>
                </a:lnTo>
                <a:lnTo>
                  <a:pt x="43469" y="1029018"/>
                </a:lnTo>
                <a:lnTo>
                  <a:pt x="36172" y="1006793"/>
                </a:lnTo>
                <a:lnTo>
                  <a:pt x="29826" y="984568"/>
                </a:lnTo>
                <a:lnTo>
                  <a:pt x="23480" y="961708"/>
                </a:lnTo>
                <a:lnTo>
                  <a:pt x="18086" y="939165"/>
                </a:lnTo>
                <a:lnTo>
                  <a:pt x="13326" y="915988"/>
                </a:lnTo>
                <a:lnTo>
                  <a:pt x="9202" y="892493"/>
                </a:lnTo>
                <a:lnTo>
                  <a:pt x="6029" y="868998"/>
                </a:lnTo>
                <a:lnTo>
                  <a:pt x="3490" y="845185"/>
                </a:lnTo>
                <a:lnTo>
                  <a:pt x="1587" y="820738"/>
                </a:lnTo>
                <a:lnTo>
                  <a:pt x="317" y="796608"/>
                </a:lnTo>
                <a:lnTo>
                  <a:pt x="0" y="772160"/>
                </a:lnTo>
                <a:lnTo>
                  <a:pt x="317" y="747713"/>
                </a:lnTo>
                <a:lnTo>
                  <a:pt x="1587" y="723583"/>
                </a:lnTo>
                <a:lnTo>
                  <a:pt x="3490" y="699453"/>
                </a:lnTo>
                <a:lnTo>
                  <a:pt x="6029" y="675640"/>
                </a:lnTo>
                <a:lnTo>
                  <a:pt x="9202" y="651828"/>
                </a:lnTo>
                <a:lnTo>
                  <a:pt x="13326" y="628650"/>
                </a:lnTo>
                <a:lnTo>
                  <a:pt x="18086" y="605473"/>
                </a:lnTo>
                <a:lnTo>
                  <a:pt x="23480" y="582295"/>
                </a:lnTo>
                <a:lnTo>
                  <a:pt x="29826" y="559753"/>
                </a:lnTo>
                <a:lnTo>
                  <a:pt x="36172" y="537528"/>
                </a:lnTo>
                <a:lnTo>
                  <a:pt x="43469" y="515620"/>
                </a:lnTo>
                <a:lnTo>
                  <a:pt x="51719" y="493713"/>
                </a:lnTo>
                <a:lnTo>
                  <a:pt x="60286" y="472440"/>
                </a:lnTo>
                <a:lnTo>
                  <a:pt x="69805" y="451168"/>
                </a:lnTo>
                <a:lnTo>
                  <a:pt x="79641" y="430530"/>
                </a:lnTo>
                <a:lnTo>
                  <a:pt x="90111" y="410210"/>
                </a:lnTo>
                <a:lnTo>
                  <a:pt x="97409" y="396875"/>
                </a:lnTo>
                <a:lnTo>
                  <a:pt x="104390" y="383858"/>
                </a:lnTo>
                <a:lnTo>
                  <a:pt x="112005" y="371158"/>
                </a:lnTo>
                <a:lnTo>
                  <a:pt x="119937" y="358775"/>
                </a:lnTo>
                <a:lnTo>
                  <a:pt x="132629" y="339090"/>
                </a:lnTo>
                <a:lnTo>
                  <a:pt x="145638" y="320040"/>
                </a:lnTo>
                <a:lnTo>
                  <a:pt x="159599" y="301625"/>
                </a:lnTo>
                <a:lnTo>
                  <a:pt x="173877" y="283528"/>
                </a:lnTo>
                <a:lnTo>
                  <a:pt x="188790" y="266065"/>
                </a:lnTo>
                <a:lnTo>
                  <a:pt x="204337" y="248920"/>
                </a:lnTo>
                <a:lnTo>
                  <a:pt x="220202" y="232093"/>
                </a:lnTo>
                <a:lnTo>
                  <a:pt x="236701" y="215900"/>
                </a:lnTo>
                <a:lnTo>
                  <a:pt x="248441" y="204470"/>
                </a:lnTo>
                <a:lnTo>
                  <a:pt x="260815" y="193358"/>
                </a:lnTo>
                <a:lnTo>
                  <a:pt x="273507" y="182245"/>
                </a:lnTo>
                <a:lnTo>
                  <a:pt x="286199" y="171768"/>
                </a:lnTo>
                <a:lnTo>
                  <a:pt x="298891" y="161925"/>
                </a:lnTo>
                <a:lnTo>
                  <a:pt x="311582" y="152400"/>
                </a:lnTo>
                <a:lnTo>
                  <a:pt x="324591" y="142558"/>
                </a:lnTo>
                <a:lnTo>
                  <a:pt x="337600" y="133668"/>
                </a:lnTo>
                <a:lnTo>
                  <a:pt x="350927" y="124460"/>
                </a:lnTo>
                <a:lnTo>
                  <a:pt x="364570" y="116205"/>
                </a:lnTo>
                <a:lnTo>
                  <a:pt x="378531" y="107633"/>
                </a:lnTo>
                <a:lnTo>
                  <a:pt x="392492" y="99695"/>
                </a:lnTo>
                <a:lnTo>
                  <a:pt x="406136" y="91758"/>
                </a:lnTo>
                <a:lnTo>
                  <a:pt x="420731" y="84455"/>
                </a:lnTo>
                <a:lnTo>
                  <a:pt x="435009" y="76835"/>
                </a:lnTo>
                <a:lnTo>
                  <a:pt x="449922" y="70168"/>
                </a:lnTo>
                <a:lnTo>
                  <a:pt x="464518" y="63818"/>
                </a:lnTo>
                <a:lnTo>
                  <a:pt x="479748" y="57150"/>
                </a:lnTo>
                <a:lnTo>
                  <a:pt x="494661" y="51118"/>
                </a:lnTo>
                <a:lnTo>
                  <a:pt x="509573" y="45720"/>
                </a:lnTo>
                <a:lnTo>
                  <a:pt x="525121" y="40005"/>
                </a:lnTo>
                <a:lnTo>
                  <a:pt x="540668" y="35243"/>
                </a:lnTo>
                <a:lnTo>
                  <a:pt x="556533" y="30480"/>
                </a:lnTo>
                <a:lnTo>
                  <a:pt x="572398" y="25718"/>
                </a:lnTo>
                <a:lnTo>
                  <a:pt x="588262" y="21908"/>
                </a:lnTo>
                <a:lnTo>
                  <a:pt x="604444" y="18098"/>
                </a:lnTo>
                <a:lnTo>
                  <a:pt x="620626" y="14605"/>
                </a:lnTo>
                <a:lnTo>
                  <a:pt x="637125" y="11748"/>
                </a:lnTo>
                <a:lnTo>
                  <a:pt x="653625" y="9208"/>
                </a:lnTo>
                <a:lnTo>
                  <a:pt x="670124" y="6350"/>
                </a:lnTo>
                <a:lnTo>
                  <a:pt x="686941" y="4445"/>
                </a:lnTo>
                <a:lnTo>
                  <a:pt x="703757" y="2858"/>
                </a:lnTo>
                <a:lnTo>
                  <a:pt x="720574" y="1588"/>
                </a:lnTo>
                <a:lnTo>
                  <a:pt x="737708" y="635"/>
                </a:lnTo>
                <a:lnTo>
                  <a:pt x="75484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8" name="KSO_Shape"/>
          <p:cNvSpPr/>
          <p:nvPr/>
        </p:nvSpPr>
        <p:spPr bwMode="auto">
          <a:xfrm>
            <a:off x="1200773" y="4149873"/>
            <a:ext cx="539750" cy="387350"/>
          </a:xfrm>
          <a:custGeom>
            <a:avLst/>
            <a:gdLst>
              <a:gd name="T0" fmla="*/ 1846857 w 5832"/>
              <a:gd name="T1" fmla="*/ 173247 h 4173"/>
              <a:gd name="T2" fmla="*/ 1897814 w 5832"/>
              <a:gd name="T3" fmla="*/ 235354 h 4173"/>
              <a:gd name="T4" fmla="*/ 1901080 w 5832"/>
              <a:gd name="T5" fmla="*/ 1273201 h 4173"/>
              <a:gd name="T6" fmla="*/ 1856330 w 5832"/>
              <a:gd name="T7" fmla="*/ 1339558 h 4173"/>
              <a:gd name="T8" fmla="*/ 120859 w 5832"/>
              <a:gd name="T9" fmla="*/ 1364074 h 4173"/>
              <a:gd name="T10" fmla="*/ 48344 w 5832"/>
              <a:gd name="T11" fmla="*/ 1339558 h 4173"/>
              <a:gd name="T12" fmla="*/ 3593 w 5832"/>
              <a:gd name="T13" fmla="*/ 1273201 h 4173"/>
              <a:gd name="T14" fmla="*/ 7186 w 5832"/>
              <a:gd name="T15" fmla="*/ 235354 h 4173"/>
              <a:gd name="T16" fmla="*/ 58143 w 5832"/>
              <a:gd name="T17" fmla="*/ 173247 h 4173"/>
              <a:gd name="T18" fmla="*/ 556278 w 5832"/>
              <a:gd name="T19" fmla="*/ 0 h 4173"/>
              <a:gd name="T20" fmla="*/ 1221656 w 5832"/>
              <a:gd name="T21" fmla="*/ 582502 h 4173"/>
              <a:gd name="T22" fmla="*/ 1118436 w 5832"/>
              <a:gd name="T23" fmla="*/ 667491 h 4173"/>
              <a:gd name="T24" fmla="*/ 1078912 w 5832"/>
              <a:gd name="T25" fmla="*/ 810665 h 4173"/>
              <a:gd name="T26" fmla="*/ 1139342 w 5832"/>
              <a:gd name="T27" fmla="*/ 955800 h 4173"/>
              <a:gd name="T28" fmla="*/ 1254321 w 5832"/>
              <a:gd name="T29" fmla="*/ 1025425 h 4173"/>
              <a:gd name="T30" fmla="*/ 1403925 w 5832"/>
              <a:gd name="T31" fmla="*/ 1014638 h 4173"/>
              <a:gd name="T32" fmla="*/ 1507145 w 5832"/>
              <a:gd name="T33" fmla="*/ 929322 h 4173"/>
              <a:gd name="T34" fmla="*/ 1546996 w 5832"/>
              <a:gd name="T35" fmla="*/ 786475 h 4173"/>
              <a:gd name="T36" fmla="*/ 1486240 w 5832"/>
              <a:gd name="T37" fmla="*/ 640687 h 4173"/>
              <a:gd name="T38" fmla="*/ 1371260 w 5832"/>
              <a:gd name="T39" fmla="*/ 571061 h 4173"/>
              <a:gd name="T40" fmla="*/ 601355 w 5832"/>
              <a:gd name="T41" fmla="*/ 411870 h 4173"/>
              <a:gd name="T42" fmla="*/ 1217737 w 5832"/>
              <a:gd name="T43" fmla="*/ 337668 h 4173"/>
              <a:gd name="T44" fmla="*/ 1069113 w 5832"/>
              <a:gd name="T45" fmla="*/ 395853 h 4173"/>
              <a:gd name="T46" fmla="*/ 957073 w 5832"/>
              <a:gd name="T47" fmla="*/ 490648 h 4173"/>
              <a:gd name="T48" fmla="*/ 875085 w 5832"/>
              <a:gd name="T49" fmla="*/ 625977 h 4173"/>
              <a:gd name="T50" fmla="*/ 842747 w 5832"/>
              <a:gd name="T51" fmla="*/ 786149 h 4173"/>
              <a:gd name="T52" fmla="*/ 863652 w 5832"/>
              <a:gd name="T53" fmla="*/ 938475 h 4173"/>
              <a:gd name="T54" fmla="*/ 936168 w 5832"/>
              <a:gd name="T55" fmla="*/ 1080341 h 4173"/>
              <a:gd name="T56" fmla="*/ 1040694 w 5832"/>
              <a:gd name="T57" fmla="*/ 1182328 h 4173"/>
              <a:gd name="T58" fmla="*/ 1184092 w 5832"/>
              <a:gd name="T59" fmla="*/ 1250973 h 4173"/>
              <a:gd name="T60" fmla="*/ 1336962 w 5832"/>
              <a:gd name="T61" fmla="*/ 1268625 h 4173"/>
              <a:gd name="T62" fmla="*/ 1495712 w 5832"/>
              <a:gd name="T63" fmla="*/ 1232014 h 4173"/>
              <a:gd name="T64" fmla="*/ 1628984 w 5832"/>
              <a:gd name="T65" fmla="*/ 1146698 h 4173"/>
              <a:gd name="T66" fmla="*/ 1720772 w 5832"/>
              <a:gd name="T67" fmla="*/ 1032944 h 4173"/>
              <a:gd name="T68" fmla="*/ 1775648 w 5832"/>
              <a:gd name="T69" fmla="*/ 881598 h 4173"/>
              <a:gd name="T70" fmla="*/ 1777608 w 5832"/>
              <a:gd name="T71" fmla="*/ 726656 h 4173"/>
              <a:gd name="T72" fmla="*/ 1726325 w 5832"/>
              <a:gd name="T73" fmla="*/ 574003 h 4173"/>
              <a:gd name="T74" fmla="*/ 1637477 w 5832"/>
              <a:gd name="T75" fmla="*/ 457960 h 4173"/>
              <a:gd name="T76" fmla="*/ 1506165 w 5832"/>
              <a:gd name="T77" fmla="*/ 369375 h 4173"/>
              <a:gd name="T78" fmla="*/ 1349048 w 5832"/>
              <a:gd name="T79" fmla="*/ 329169 h 4173"/>
              <a:gd name="T80" fmla="*/ 1436590 w 5832"/>
              <a:gd name="T81" fmla="*/ 505358 h 4173"/>
              <a:gd name="T82" fmla="*/ 1233089 w 5832"/>
              <a:gd name="T83" fmla="*/ 490321 h 4173"/>
              <a:gd name="T84" fmla="*/ 1067153 w 5832"/>
              <a:gd name="T85" fmla="*/ 595904 h 4173"/>
              <a:gd name="T86" fmla="*/ 994637 w 5832"/>
              <a:gd name="T87" fmla="*/ 798570 h 4173"/>
              <a:gd name="T88" fmla="*/ 1058007 w 5832"/>
              <a:gd name="T89" fmla="*/ 989142 h 4173"/>
              <a:gd name="T90" fmla="*/ 1218390 w 5832"/>
              <a:gd name="T91" fmla="*/ 1102569 h 4173"/>
              <a:gd name="T92" fmla="*/ 1422217 w 5832"/>
              <a:gd name="T93" fmla="*/ 1097666 h 4173"/>
              <a:gd name="T94" fmla="*/ 1576394 w 5832"/>
              <a:gd name="T95" fmla="*/ 976393 h 4173"/>
              <a:gd name="T96" fmla="*/ 1630291 w 5832"/>
              <a:gd name="T97" fmla="*/ 782226 h 4173"/>
              <a:gd name="T98" fmla="*/ 1548302 w 5832"/>
              <a:gd name="T99" fmla="*/ 584463 h 4173"/>
              <a:gd name="T100" fmla="*/ 1359828 w 5832"/>
              <a:gd name="T101" fmla="*/ 647224 h 4173"/>
              <a:gd name="T102" fmla="*/ 1258241 w 5832"/>
              <a:gd name="T103" fmla="*/ 649512 h 4173"/>
              <a:gd name="T104" fmla="*/ 1181479 w 5832"/>
              <a:gd name="T105" fmla="*/ 709985 h 4173"/>
              <a:gd name="T106" fmla="*/ 1154367 w 5832"/>
              <a:gd name="T107" fmla="*/ 806415 h 4173"/>
              <a:gd name="T108" fmla="*/ 1195525 w 5832"/>
              <a:gd name="T109" fmla="*/ 904806 h 4173"/>
              <a:gd name="T110" fmla="*/ 1280779 w 5832"/>
              <a:gd name="T111" fmla="*/ 953838 h 4173"/>
              <a:gd name="T112" fmla="*/ 1381386 w 5832"/>
              <a:gd name="T113" fmla="*/ 941417 h 4173"/>
              <a:gd name="T114" fmla="*/ 1451942 w 5832"/>
              <a:gd name="T115" fmla="*/ 874080 h 4173"/>
              <a:gd name="T116" fmla="*/ 1469581 w 5832"/>
              <a:gd name="T117" fmla="*/ 774381 h 4173"/>
              <a:gd name="T118" fmla="*/ 1424830 w 5832"/>
              <a:gd name="T119" fmla="*/ 686450 h 4173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5832" h="4173">
                <a:moveTo>
                  <a:pt x="370" y="477"/>
                </a:moveTo>
                <a:lnTo>
                  <a:pt x="5462" y="477"/>
                </a:lnTo>
                <a:lnTo>
                  <a:pt x="5481" y="477"/>
                </a:lnTo>
                <a:lnTo>
                  <a:pt x="5500" y="478"/>
                </a:lnTo>
                <a:lnTo>
                  <a:pt x="5518" y="480"/>
                </a:lnTo>
                <a:lnTo>
                  <a:pt x="5537" y="484"/>
                </a:lnTo>
                <a:lnTo>
                  <a:pt x="5554" y="488"/>
                </a:lnTo>
                <a:lnTo>
                  <a:pt x="5571" y="494"/>
                </a:lnTo>
                <a:lnTo>
                  <a:pt x="5589" y="499"/>
                </a:lnTo>
                <a:lnTo>
                  <a:pt x="5606" y="506"/>
                </a:lnTo>
                <a:lnTo>
                  <a:pt x="5622" y="513"/>
                </a:lnTo>
                <a:lnTo>
                  <a:pt x="5638" y="521"/>
                </a:lnTo>
                <a:lnTo>
                  <a:pt x="5654" y="530"/>
                </a:lnTo>
                <a:lnTo>
                  <a:pt x="5668" y="539"/>
                </a:lnTo>
                <a:lnTo>
                  <a:pt x="5683" y="550"/>
                </a:lnTo>
                <a:lnTo>
                  <a:pt x="5697" y="562"/>
                </a:lnTo>
                <a:lnTo>
                  <a:pt x="5710" y="573"/>
                </a:lnTo>
                <a:lnTo>
                  <a:pt x="5723" y="585"/>
                </a:lnTo>
                <a:lnTo>
                  <a:pt x="5735" y="598"/>
                </a:lnTo>
                <a:lnTo>
                  <a:pt x="5747" y="612"/>
                </a:lnTo>
                <a:lnTo>
                  <a:pt x="5758" y="625"/>
                </a:lnTo>
                <a:lnTo>
                  <a:pt x="5768" y="640"/>
                </a:lnTo>
                <a:lnTo>
                  <a:pt x="5778" y="655"/>
                </a:lnTo>
                <a:lnTo>
                  <a:pt x="5787" y="670"/>
                </a:lnTo>
                <a:lnTo>
                  <a:pt x="5795" y="686"/>
                </a:lnTo>
                <a:lnTo>
                  <a:pt x="5803" y="702"/>
                </a:lnTo>
                <a:lnTo>
                  <a:pt x="5810" y="720"/>
                </a:lnTo>
                <a:lnTo>
                  <a:pt x="5815" y="737"/>
                </a:lnTo>
                <a:lnTo>
                  <a:pt x="5820" y="754"/>
                </a:lnTo>
                <a:lnTo>
                  <a:pt x="5824" y="772"/>
                </a:lnTo>
                <a:lnTo>
                  <a:pt x="5828" y="790"/>
                </a:lnTo>
                <a:lnTo>
                  <a:pt x="5830" y="808"/>
                </a:lnTo>
                <a:lnTo>
                  <a:pt x="5831" y="827"/>
                </a:lnTo>
                <a:lnTo>
                  <a:pt x="5832" y="846"/>
                </a:lnTo>
                <a:lnTo>
                  <a:pt x="5832" y="3803"/>
                </a:lnTo>
                <a:lnTo>
                  <a:pt x="5831" y="3822"/>
                </a:lnTo>
                <a:lnTo>
                  <a:pt x="5830" y="3841"/>
                </a:lnTo>
                <a:lnTo>
                  <a:pt x="5828" y="3858"/>
                </a:lnTo>
                <a:lnTo>
                  <a:pt x="5824" y="3877"/>
                </a:lnTo>
                <a:lnTo>
                  <a:pt x="5820" y="3895"/>
                </a:lnTo>
                <a:lnTo>
                  <a:pt x="5815" y="3912"/>
                </a:lnTo>
                <a:lnTo>
                  <a:pt x="5810" y="3930"/>
                </a:lnTo>
                <a:lnTo>
                  <a:pt x="5803" y="3947"/>
                </a:lnTo>
                <a:lnTo>
                  <a:pt x="5795" y="3962"/>
                </a:lnTo>
                <a:lnTo>
                  <a:pt x="5787" y="3979"/>
                </a:lnTo>
                <a:lnTo>
                  <a:pt x="5778" y="3994"/>
                </a:lnTo>
                <a:lnTo>
                  <a:pt x="5768" y="4009"/>
                </a:lnTo>
                <a:lnTo>
                  <a:pt x="5758" y="4023"/>
                </a:lnTo>
                <a:lnTo>
                  <a:pt x="5747" y="4038"/>
                </a:lnTo>
                <a:lnTo>
                  <a:pt x="5735" y="4051"/>
                </a:lnTo>
                <a:lnTo>
                  <a:pt x="5723" y="4064"/>
                </a:lnTo>
                <a:lnTo>
                  <a:pt x="5710" y="4076"/>
                </a:lnTo>
                <a:lnTo>
                  <a:pt x="5697" y="4088"/>
                </a:lnTo>
                <a:lnTo>
                  <a:pt x="5683" y="4098"/>
                </a:lnTo>
                <a:lnTo>
                  <a:pt x="5668" y="4109"/>
                </a:lnTo>
                <a:lnTo>
                  <a:pt x="5654" y="4118"/>
                </a:lnTo>
                <a:lnTo>
                  <a:pt x="5638" y="4127"/>
                </a:lnTo>
                <a:lnTo>
                  <a:pt x="5622" y="4136"/>
                </a:lnTo>
                <a:lnTo>
                  <a:pt x="5606" y="4143"/>
                </a:lnTo>
                <a:lnTo>
                  <a:pt x="5589" y="4149"/>
                </a:lnTo>
                <a:lnTo>
                  <a:pt x="5571" y="4156"/>
                </a:lnTo>
                <a:lnTo>
                  <a:pt x="5554" y="4160"/>
                </a:lnTo>
                <a:lnTo>
                  <a:pt x="5537" y="4165"/>
                </a:lnTo>
                <a:lnTo>
                  <a:pt x="5518" y="4168"/>
                </a:lnTo>
                <a:lnTo>
                  <a:pt x="5500" y="4171"/>
                </a:lnTo>
                <a:lnTo>
                  <a:pt x="5481" y="4172"/>
                </a:lnTo>
                <a:lnTo>
                  <a:pt x="5462" y="4173"/>
                </a:lnTo>
                <a:lnTo>
                  <a:pt x="370" y="4173"/>
                </a:lnTo>
                <a:lnTo>
                  <a:pt x="351" y="4172"/>
                </a:lnTo>
                <a:lnTo>
                  <a:pt x="332" y="4171"/>
                </a:lnTo>
                <a:lnTo>
                  <a:pt x="313" y="4168"/>
                </a:lnTo>
                <a:lnTo>
                  <a:pt x="295" y="4165"/>
                </a:lnTo>
                <a:lnTo>
                  <a:pt x="277" y="4160"/>
                </a:lnTo>
                <a:lnTo>
                  <a:pt x="259" y="4156"/>
                </a:lnTo>
                <a:lnTo>
                  <a:pt x="243" y="4149"/>
                </a:lnTo>
                <a:lnTo>
                  <a:pt x="226" y="4143"/>
                </a:lnTo>
                <a:lnTo>
                  <a:pt x="209" y="4136"/>
                </a:lnTo>
                <a:lnTo>
                  <a:pt x="194" y="4127"/>
                </a:lnTo>
                <a:lnTo>
                  <a:pt x="178" y="4118"/>
                </a:lnTo>
                <a:lnTo>
                  <a:pt x="162" y="4109"/>
                </a:lnTo>
                <a:lnTo>
                  <a:pt x="148" y="4098"/>
                </a:lnTo>
                <a:lnTo>
                  <a:pt x="134" y="4088"/>
                </a:lnTo>
                <a:lnTo>
                  <a:pt x="121" y="4076"/>
                </a:lnTo>
                <a:lnTo>
                  <a:pt x="108" y="4064"/>
                </a:lnTo>
                <a:lnTo>
                  <a:pt x="95" y="4051"/>
                </a:lnTo>
                <a:lnTo>
                  <a:pt x="84" y="4038"/>
                </a:lnTo>
                <a:lnTo>
                  <a:pt x="73" y="4023"/>
                </a:lnTo>
                <a:lnTo>
                  <a:pt x="63" y="4009"/>
                </a:lnTo>
                <a:lnTo>
                  <a:pt x="53" y="3994"/>
                </a:lnTo>
                <a:lnTo>
                  <a:pt x="44" y="3979"/>
                </a:lnTo>
                <a:lnTo>
                  <a:pt x="36" y="3962"/>
                </a:lnTo>
                <a:lnTo>
                  <a:pt x="29" y="3947"/>
                </a:lnTo>
                <a:lnTo>
                  <a:pt x="22" y="3930"/>
                </a:lnTo>
                <a:lnTo>
                  <a:pt x="16" y="3912"/>
                </a:lnTo>
                <a:lnTo>
                  <a:pt x="11" y="3895"/>
                </a:lnTo>
                <a:lnTo>
                  <a:pt x="7" y="3877"/>
                </a:lnTo>
                <a:lnTo>
                  <a:pt x="4" y="3858"/>
                </a:lnTo>
                <a:lnTo>
                  <a:pt x="2" y="3841"/>
                </a:lnTo>
                <a:lnTo>
                  <a:pt x="0" y="3822"/>
                </a:lnTo>
                <a:lnTo>
                  <a:pt x="0" y="3803"/>
                </a:lnTo>
                <a:lnTo>
                  <a:pt x="0" y="846"/>
                </a:lnTo>
                <a:lnTo>
                  <a:pt x="0" y="827"/>
                </a:lnTo>
                <a:lnTo>
                  <a:pt x="2" y="808"/>
                </a:lnTo>
                <a:lnTo>
                  <a:pt x="4" y="790"/>
                </a:lnTo>
                <a:lnTo>
                  <a:pt x="7" y="772"/>
                </a:lnTo>
                <a:lnTo>
                  <a:pt x="11" y="754"/>
                </a:lnTo>
                <a:lnTo>
                  <a:pt x="16" y="737"/>
                </a:lnTo>
                <a:lnTo>
                  <a:pt x="22" y="720"/>
                </a:lnTo>
                <a:lnTo>
                  <a:pt x="29" y="702"/>
                </a:lnTo>
                <a:lnTo>
                  <a:pt x="36" y="686"/>
                </a:lnTo>
                <a:lnTo>
                  <a:pt x="44" y="670"/>
                </a:lnTo>
                <a:lnTo>
                  <a:pt x="53" y="655"/>
                </a:lnTo>
                <a:lnTo>
                  <a:pt x="63" y="640"/>
                </a:lnTo>
                <a:lnTo>
                  <a:pt x="73" y="625"/>
                </a:lnTo>
                <a:lnTo>
                  <a:pt x="84" y="612"/>
                </a:lnTo>
                <a:lnTo>
                  <a:pt x="95" y="598"/>
                </a:lnTo>
                <a:lnTo>
                  <a:pt x="108" y="585"/>
                </a:lnTo>
                <a:lnTo>
                  <a:pt x="121" y="573"/>
                </a:lnTo>
                <a:lnTo>
                  <a:pt x="134" y="562"/>
                </a:lnTo>
                <a:lnTo>
                  <a:pt x="148" y="550"/>
                </a:lnTo>
                <a:lnTo>
                  <a:pt x="162" y="539"/>
                </a:lnTo>
                <a:lnTo>
                  <a:pt x="178" y="530"/>
                </a:lnTo>
                <a:lnTo>
                  <a:pt x="194" y="521"/>
                </a:lnTo>
                <a:lnTo>
                  <a:pt x="209" y="513"/>
                </a:lnTo>
                <a:lnTo>
                  <a:pt x="226" y="506"/>
                </a:lnTo>
                <a:lnTo>
                  <a:pt x="243" y="499"/>
                </a:lnTo>
                <a:lnTo>
                  <a:pt x="259" y="494"/>
                </a:lnTo>
                <a:lnTo>
                  <a:pt x="277" y="488"/>
                </a:lnTo>
                <a:lnTo>
                  <a:pt x="295" y="484"/>
                </a:lnTo>
                <a:lnTo>
                  <a:pt x="313" y="480"/>
                </a:lnTo>
                <a:lnTo>
                  <a:pt x="332" y="478"/>
                </a:lnTo>
                <a:lnTo>
                  <a:pt x="351" y="477"/>
                </a:lnTo>
                <a:lnTo>
                  <a:pt x="370" y="477"/>
                </a:lnTo>
                <a:close/>
                <a:moveTo>
                  <a:pt x="542" y="0"/>
                </a:moveTo>
                <a:lnTo>
                  <a:pt x="1703" y="0"/>
                </a:lnTo>
                <a:lnTo>
                  <a:pt x="1703" y="350"/>
                </a:lnTo>
                <a:lnTo>
                  <a:pt x="542" y="350"/>
                </a:lnTo>
                <a:lnTo>
                  <a:pt x="542" y="0"/>
                </a:lnTo>
                <a:close/>
                <a:moveTo>
                  <a:pt x="4019" y="1725"/>
                </a:moveTo>
                <a:lnTo>
                  <a:pt x="4019" y="1725"/>
                </a:lnTo>
                <a:lnTo>
                  <a:pt x="3983" y="1726"/>
                </a:lnTo>
                <a:lnTo>
                  <a:pt x="3946" y="1729"/>
                </a:lnTo>
                <a:lnTo>
                  <a:pt x="3910" y="1734"/>
                </a:lnTo>
                <a:lnTo>
                  <a:pt x="3874" y="1740"/>
                </a:lnTo>
                <a:lnTo>
                  <a:pt x="3840" y="1747"/>
                </a:lnTo>
                <a:lnTo>
                  <a:pt x="3806" y="1758"/>
                </a:lnTo>
                <a:lnTo>
                  <a:pt x="3773" y="1769"/>
                </a:lnTo>
                <a:lnTo>
                  <a:pt x="3740" y="1782"/>
                </a:lnTo>
                <a:lnTo>
                  <a:pt x="3708" y="1797"/>
                </a:lnTo>
                <a:lnTo>
                  <a:pt x="3677" y="1812"/>
                </a:lnTo>
                <a:lnTo>
                  <a:pt x="3647" y="1829"/>
                </a:lnTo>
                <a:lnTo>
                  <a:pt x="3618" y="1848"/>
                </a:lnTo>
                <a:lnTo>
                  <a:pt x="3590" y="1868"/>
                </a:lnTo>
                <a:lnTo>
                  <a:pt x="3563" y="1889"/>
                </a:lnTo>
                <a:lnTo>
                  <a:pt x="3537" y="1911"/>
                </a:lnTo>
                <a:lnTo>
                  <a:pt x="3512" y="1936"/>
                </a:lnTo>
                <a:lnTo>
                  <a:pt x="3488" y="1960"/>
                </a:lnTo>
                <a:lnTo>
                  <a:pt x="3465" y="1987"/>
                </a:lnTo>
                <a:lnTo>
                  <a:pt x="3444" y="2014"/>
                </a:lnTo>
                <a:lnTo>
                  <a:pt x="3424" y="2042"/>
                </a:lnTo>
                <a:lnTo>
                  <a:pt x="3405" y="2071"/>
                </a:lnTo>
                <a:lnTo>
                  <a:pt x="3388" y="2101"/>
                </a:lnTo>
                <a:lnTo>
                  <a:pt x="3372" y="2132"/>
                </a:lnTo>
                <a:lnTo>
                  <a:pt x="3358" y="2164"/>
                </a:lnTo>
                <a:lnTo>
                  <a:pt x="3345" y="2197"/>
                </a:lnTo>
                <a:lnTo>
                  <a:pt x="3334" y="2230"/>
                </a:lnTo>
                <a:lnTo>
                  <a:pt x="3324" y="2264"/>
                </a:lnTo>
                <a:lnTo>
                  <a:pt x="3316" y="2298"/>
                </a:lnTo>
                <a:lnTo>
                  <a:pt x="3309" y="2334"/>
                </a:lnTo>
                <a:lnTo>
                  <a:pt x="3305" y="2369"/>
                </a:lnTo>
                <a:lnTo>
                  <a:pt x="3303" y="2406"/>
                </a:lnTo>
                <a:lnTo>
                  <a:pt x="3302" y="2443"/>
                </a:lnTo>
                <a:lnTo>
                  <a:pt x="3303" y="2480"/>
                </a:lnTo>
                <a:lnTo>
                  <a:pt x="3305" y="2517"/>
                </a:lnTo>
                <a:lnTo>
                  <a:pt x="3309" y="2552"/>
                </a:lnTo>
                <a:lnTo>
                  <a:pt x="3316" y="2587"/>
                </a:lnTo>
                <a:lnTo>
                  <a:pt x="3324" y="2622"/>
                </a:lnTo>
                <a:lnTo>
                  <a:pt x="3334" y="2656"/>
                </a:lnTo>
                <a:lnTo>
                  <a:pt x="3345" y="2689"/>
                </a:lnTo>
                <a:lnTo>
                  <a:pt x="3358" y="2722"/>
                </a:lnTo>
                <a:lnTo>
                  <a:pt x="3372" y="2754"/>
                </a:lnTo>
                <a:lnTo>
                  <a:pt x="3388" y="2784"/>
                </a:lnTo>
                <a:lnTo>
                  <a:pt x="3405" y="2814"/>
                </a:lnTo>
                <a:lnTo>
                  <a:pt x="3424" y="2843"/>
                </a:lnTo>
                <a:lnTo>
                  <a:pt x="3444" y="2872"/>
                </a:lnTo>
                <a:lnTo>
                  <a:pt x="3465" y="2899"/>
                </a:lnTo>
                <a:lnTo>
                  <a:pt x="3488" y="2924"/>
                </a:lnTo>
                <a:lnTo>
                  <a:pt x="3512" y="2950"/>
                </a:lnTo>
                <a:lnTo>
                  <a:pt x="3537" y="2973"/>
                </a:lnTo>
                <a:lnTo>
                  <a:pt x="3563" y="2997"/>
                </a:lnTo>
                <a:lnTo>
                  <a:pt x="3590" y="3018"/>
                </a:lnTo>
                <a:lnTo>
                  <a:pt x="3618" y="3038"/>
                </a:lnTo>
                <a:lnTo>
                  <a:pt x="3647" y="3056"/>
                </a:lnTo>
                <a:lnTo>
                  <a:pt x="3677" y="3074"/>
                </a:lnTo>
                <a:lnTo>
                  <a:pt x="3708" y="3089"/>
                </a:lnTo>
                <a:lnTo>
                  <a:pt x="3740" y="3104"/>
                </a:lnTo>
                <a:lnTo>
                  <a:pt x="3773" y="3117"/>
                </a:lnTo>
                <a:lnTo>
                  <a:pt x="3806" y="3128"/>
                </a:lnTo>
                <a:lnTo>
                  <a:pt x="3840" y="3137"/>
                </a:lnTo>
                <a:lnTo>
                  <a:pt x="3874" y="3145"/>
                </a:lnTo>
                <a:lnTo>
                  <a:pt x="3910" y="3152"/>
                </a:lnTo>
                <a:lnTo>
                  <a:pt x="3946" y="3156"/>
                </a:lnTo>
                <a:lnTo>
                  <a:pt x="3983" y="3160"/>
                </a:lnTo>
                <a:lnTo>
                  <a:pt x="4019" y="3161"/>
                </a:lnTo>
                <a:lnTo>
                  <a:pt x="4056" y="3160"/>
                </a:lnTo>
                <a:lnTo>
                  <a:pt x="4092" y="3156"/>
                </a:lnTo>
                <a:lnTo>
                  <a:pt x="4129" y="3152"/>
                </a:lnTo>
                <a:lnTo>
                  <a:pt x="4163" y="3145"/>
                </a:lnTo>
                <a:lnTo>
                  <a:pt x="4198" y="3137"/>
                </a:lnTo>
                <a:lnTo>
                  <a:pt x="4232" y="3128"/>
                </a:lnTo>
                <a:lnTo>
                  <a:pt x="4266" y="3117"/>
                </a:lnTo>
                <a:lnTo>
                  <a:pt x="4298" y="3104"/>
                </a:lnTo>
                <a:lnTo>
                  <a:pt x="4329" y="3089"/>
                </a:lnTo>
                <a:lnTo>
                  <a:pt x="4361" y="3074"/>
                </a:lnTo>
                <a:lnTo>
                  <a:pt x="4391" y="3056"/>
                </a:lnTo>
                <a:lnTo>
                  <a:pt x="4420" y="3038"/>
                </a:lnTo>
                <a:lnTo>
                  <a:pt x="4447" y="3018"/>
                </a:lnTo>
                <a:lnTo>
                  <a:pt x="4475" y="2997"/>
                </a:lnTo>
                <a:lnTo>
                  <a:pt x="4501" y="2973"/>
                </a:lnTo>
                <a:lnTo>
                  <a:pt x="4527" y="2950"/>
                </a:lnTo>
                <a:lnTo>
                  <a:pt x="4550" y="2924"/>
                </a:lnTo>
                <a:lnTo>
                  <a:pt x="4572" y="2899"/>
                </a:lnTo>
                <a:lnTo>
                  <a:pt x="4595" y="2872"/>
                </a:lnTo>
                <a:lnTo>
                  <a:pt x="4614" y="2843"/>
                </a:lnTo>
                <a:lnTo>
                  <a:pt x="4633" y="2814"/>
                </a:lnTo>
                <a:lnTo>
                  <a:pt x="4650" y="2784"/>
                </a:lnTo>
                <a:lnTo>
                  <a:pt x="4666" y="2754"/>
                </a:lnTo>
                <a:lnTo>
                  <a:pt x="4680" y="2722"/>
                </a:lnTo>
                <a:lnTo>
                  <a:pt x="4693" y="2689"/>
                </a:lnTo>
                <a:lnTo>
                  <a:pt x="4705" y="2656"/>
                </a:lnTo>
                <a:lnTo>
                  <a:pt x="4714" y="2622"/>
                </a:lnTo>
                <a:lnTo>
                  <a:pt x="4722" y="2587"/>
                </a:lnTo>
                <a:lnTo>
                  <a:pt x="4728" y="2552"/>
                </a:lnTo>
                <a:lnTo>
                  <a:pt x="4733" y="2517"/>
                </a:lnTo>
                <a:lnTo>
                  <a:pt x="4736" y="2480"/>
                </a:lnTo>
                <a:lnTo>
                  <a:pt x="4736" y="2443"/>
                </a:lnTo>
                <a:lnTo>
                  <a:pt x="4736" y="2406"/>
                </a:lnTo>
                <a:lnTo>
                  <a:pt x="4733" y="2369"/>
                </a:lnTo>
                <a:lnTo>
                  <a:pt x="4728" y="2334"/>
                </a:lnTo>
                <a:lnTo>
                  <a:pt x="4722" y="2298"/>
                </a:lnTo>
                <a:lnTo>
                  <a:pt x="4714" y="2264"/>
                </a:lnTo>
                <a:lnTo>
                  <a:pt x="4705" y="2230"/>
                </a:lnTo>
                <a:lnTo>
                  <a:pt x="4693" y="2197"/>
                </a:lnTo>
                <a:lnTo>
                  <a:pt x="4680" y="2164"/>
                </a:lnTo>
                <a:lnTo>
                  <a:pt x="4666" y="2132"/>
                </a:lnTo>
                <a:lnTo>
                  <a:pt x="4650" y="2101"/>
                </a:lnTo>
                <a:lnTo>
                  <a:pt x="4633" y="2071"/>
                </a:lnTo>
                <a:lnTo>
                  <a:pt x="4614" y="2042"/>
                </a:lnTo>
                <a:lnTo>
                  <a:pt x="4595" y="2014"/>
                </a:lnTo>
                <a:lnTo>
                  <a:pt x="4572" y="1987"/>
                </a:lnTo>
                <a:lnTo>
                  <a:pt x="4550" y="1960"/>
                </a:lnTo>
                <a:lnTo>
                  <a:pt x="4527" y="1936"/>
                </a:lnTo>
                <a:lnTo>
                  <a:pt x="4501" y="1911"/>
                </a:lnTo>
                <a:lnTo>
                  <a:pt x="4475" y="1889"/>
                </a:lnTo>
                <a:lnTo>
                  <a:pt x="4447" y="1868"/>
                </a:lnTo>
                <a:lnTo>
                  <a:pt x="4420" y="1848"/>
                </a:lnTo>
                <a:lnTo>
                  <a:pt x="4391" y="1829"/>
                </a:lnTo>
                <a:lnTo>
                  <a:pt x="4361" y="1812"/>
                </a:lnTo>
                <a:lnTo>
                  <a:pt x="4329" y="1797"/>
                </a:lnTo>
                <a:lnTo>
                  <a:pt x="4298" y="1782"/>
                </a:lnTo>
                <a:lnTo>
                  <a:pt x="4266" y="1769"/>
                </a:lnTo>
                <a:lnTo>
                  <a:pt x="4232" y="1758"/>
                </a:lnTo>
                <a:lnTo>
                  <a:pt x="4198" y="1747"/>
                </a:lnTo>
                <a:lnTo>
                  <a:pt x="4163" y="1740"/>
                </a:lnTo>
                <a:lnTo>
                  <a:pt x="4129" y="1734"/>
                </a:lnTo>
                <a:lnTo>
                  <a:pt x="4092" y="1729"/>
                </a:lnTo>
                <a:lnTo>
                  <a:pt x="4056" y="1726"/>
                </a:lnTo>
                <a:lnTo>
                  <a:pt x="4019" y="1725"/>
                </a:lnTo>
                <a:close/>
                <a:moveTo>
                  <a:pt x="1375" y="838"/>
                </a:moveTo>
                <a:lnTo>
                  <a:pt x="1375" y="3754"/>
                </a:lnTo>
                <a:lnTo>
                  <a:pt x="1591" y="3754"/>
                </a:lnTo>
                <a:lnTo>
                  <a:pt x="1591" y="838"/>
                </a:lnTo>
                <a:lnTo>
                  <a:pt x="1375" y="838"/>
                </a:lnTo>
                <a:close/>
                <a:moveTo>
                  <a:pt x="1841" y="690"/>
                </a:moveTo>
                <a:lnTo>
                  <a:pt x="1841" y="1260"/>
                </a:lnTo>
                <a:lnTo>
                  <a:pt x="2899" y="1260"/>
                </a:lnTo>
                <a:lnTo>
                  <a:pt x="2899" y="690"/>
                </a:lnTo>
                <a:lnTo>
                  <a:pt x="1841" y="690"/>
                </a:lnTo>
                <a:close/>
                <a:moveTo>
                  <a:pt x="4019" y="1003"/>
                </a:moveTo>
                <a:lnTo>
                  <a:pt x="4019" y="1003"/>
                </a:lnTo>
                <a:lnTo>
                  <a:pt x="3982" y="1004"/>
                </a:lnTo>
                <a:lnTo>
                  <a:pt x="3945" y="1005"/>
                </a:lnTo>
                <a:lnTo>
                  <a:pt x="3908" y="1007"/>
                </a:lnTo>
                <a:lnTo>
                  <a:pt x="3872" y="1011"/>
                </a:lnTo>
                <a:lnTo>
                  <a:pt x="3835" y="1015"/>
                </a:lnTo>
                <a:lnTo>
                  <a:pt x="3800" y="1020"/>
                </a:lnTo>
                <a:lnTo>
                  <a:pt x="3764" y="1026"/>
                </a:lnTo>
                <a:lnTo>
                  <a:pt x="3728" y="1033"/>
                </a:lnTo>
                <a:lnTo>
                  <a:pt x="3694" y="1040"/>
                </a:lnTo>
                <a:lnTo>
                  <a:pt x="3659" y="1049"/>
                </a:lnTo>
                <a:lnTo>
                  <a:pt x="3625" y="1058"/>
                </a:lnTo>
                <a:lnTo>
                  <a:pt x="3591" y="1068"/>
                </a:lnTo>
                <a:lnTo>
                  <a:pt x="3558" y="1079"/>
                </a:lnTo>
                <a:lnTo>
                  <a:pt x="3524" y="1091"/>
                </a:lnTo>
                <a:lnTo>
                  <a:pt x="3491" y="1103"/>
                </a:lnTo>
                <a:lnTo>
                  <a:pt x="3459" y="1117"/>
                </a:lnTo>
                <a:lnTo>
                  <a:pt x="3426" y="1130"/>
                </a:lnTo>
                <a:lnTo>
                  <a:pt x="3395" y="1146"/>
                </a:lnTo>
                <a:lnTo>
                  <a:pt x="3364" y="1161"/>
                </a:lnTo>
                <a:lnTo>
                  <a:pt x="3333" y="1177"/>
                </a:lnTo>
                <a:lnTo>
                  <a:pt x="3303" y="1194"/>
                </a:lnTo>
                <a:lnTo>
                  <a:pt x="3273" y="1211"/>
                </a:lnTo>
                <a:lnTo>
                  <a:pt x="3244" y="1230"/>
                </a:lnTo>
                <a:lnTo>
                  <a:pt x="3215" y="1249"/>
                </a:lnTo>
                <a:lnTo>
                  <a:pt x="3186" y="1269"/>
                </a:lnTo>
                <a:lnTo>
                  <a:pt x="3158" y="1289"/>
                </a:lnTo>
                <a:lnTo>
                  <a:pt x="3130" y="1311"/>
                </a:lnTo>
                <a:lnTo>
                  <a:pt x="3103" y="1332"/>
                </a:lnTo>
                <a:lnTo>
                  <a:pt x="3077" y="1354"/>
                </a:lnTo>
                <a:lnTo>
                  <a:pt x="3051" y="1377"/>
                </a:lnTo>
                <a:lnTo>
                  <a:pt x="3026" y="1401"/>
                </a:lnTo>
                <a:lnTo>
                  <a:pt x="3001" y="1425"/>
                </a:lnTo>
                <a:lnTo>
                  <a:pt x="2977" y="1450"/>
                </a:lnTo>
                <a:lnTo>
                  <a:pt x="2954" y="1474"/>
                </a:lnTo>
                <a:lnTo>
                  <a:pt x="2930" y="1501"/>
                </a:lnTo>
                <a:lnTo>
                  <a:pt x="2908" y="1527"/>
                </a:lnTo>
                <a:lnTo>
                  <a:pt x="2887" y="1554"/>
                </a:lnTo>
                <a:lnTo>
                  <a:pt x="2866" y="1581"/>
                </a:lnTo>
                <a:lnTo>
                  <a:pt x="2844" y="1609"/>
                </a:lnTo>
                <a:lnTo>
                  <a:pt x="2826" y="1638"/>
                </a:lnTo>
                <a:lnTo>
                  <a:pt x="2807" y="1667"/>
                </a:lnTo>
                <a:lnTo>
                  <a:pt x="2788" y="1696"/>
                </a:lnTo>
                <a:lnTo>
                  <a:pt x="2770" y="1726"/>
                </a:lnTo>
                <a:lnTo>
                  <a:pt x="2753" y="1756"/>
                </a:lnTo>
                <a:lnTo>
                  <a:pt x="2737" y="1788"/>
                </a:lnTo>
                <a:lnTo>
                  <a:pt x="2722" y="1819"/>
                </a:lnTo>
                <a:lnTo>
                  <a:pt x="2706" y="1850"/>
                </a:lnTo>
                <a:lnTo>
                  <a:pt x="2693" y="1882"/>
                </a:lnTo>
                <a:lnTo>
                  <a:pt x="2679" y="1915"/>
                </a:lnTo>
                <a:lnTo>
                  <a:pt x="2667" y="1948"/>
                </a:lnTo>
                <a:lnTo>
                  <a:pt x="2655" y="1982"/>
                </a:lnTo>
                <a:lnTo>
                  <a:pt x="2644" y="2015"/>
                </a:lnTo>
                <a:lnTo>
                  <a:pt x="2634" y="2048"/>
                </a:lnTo>
                <a:lnTo>
                  <a:pt x="2625" y="2083"/>
                </a:lnTo>
                <a:lnTo>
                  <a:pt x="2616" y="2118"/>
                </a:lnTo>
                <a:lnTo>
                  <a:pt x="2609" y="2153"/>
                </a:lnTo>
                <a:lnTo>
                  <a:pt x="2601" y="2188"/>
                </a:lnTo>
                <a:lnTo>
                  <a:pt x="2596" y="2223"/>
                </a:lnTo>
                <a:lnTo>
                  <a:pt x="2591" y="2259"/>
                </a:lnTo>
                <a:lnTo>
                  <a:pt x="2587" y="2296"/>
                </a:lnTo>
                <a:lnTo>
                  <a:pt x="2584" y="2332"/>
                </a:lnTo>
                <a:lnTo>
                  <a:pt x="2581" y="2368"/>
                </a:lnTo>
                <a:lnTo>
                  <a:pt x="2580" y="2405"/>
                </a:lnTo>
                <a:lnTo>
                  <a:pt x="2579" y="2443"/>
                </a:lnTo>
                <a:lnTo>
                  <a:pt x="2580" y="2480"/>
                </a:lnTo>
                <a:lnTo>
                  <a:pt x="2581" y="2517"/>
                </a:lnTo>
                <a:lnTo>
                  <a:pt x="2584" y="2553"/>
                </a:lnTo>
                <a:lnTo>
                  <a:pt x="2587" y="2590"/>
                </a:lnTo>
                <a:lnTo>
                  <a:pt x="2591" y="2626"/>
                </a:lnTo>
                <a:lnTo>
                  <a:pt x="2596" y="2661"/>
                </a:lnTo>
                <a:lnTo>
                  <a:pt x="2601" y="2697"/>
                </a:lnTo>
                <a:lnTo>
                  <a:pt x="2609" y="2733"/>
                </a:lnTo>
                <a:lnTo>
                  <a:pt x="2616" y="2767"/>
                </a:lnTo>
                <a:lnTo>
                  <a:pt x="2625" y="2803"/>
                </a:lnTo>
                <a:lnTo>
                  <a:pt x="2634" y="2836"/>
                </a:lnTo>
                <a:lnTo>
                  <a:pt x="2644" y="2871"/>
                </a:lnTo>
                <a:lnTo>
                  <a:pt x="2655" y="2904"/>
                </a:lnTo>
                <a:lnTo>
                  <a:pt x="2667" y="2938"/>
                </a:lnTo>
                <a:lnTo>
                  <a:pt x="2679" y="2970"/>
                </a:lnTo>
                <a:lnTo>
                  <a:pt x="2693" y="3004"/>
                </a:lnTo>
                <a:lnTo>
                  <a:pt x="2706" y="3035"/>
                </a:lnTo>
                <a:lnTo>
                  <a:pt x="2722" y="3067"/>
                </a:lnTo>
                <a:lnTo>
                  <a:pt x="2737" y="3098"/>
                </a:lnTo>
                <a:lnTo>
                  <a:pt x="2753" y="3128"/>
                </a:lnTo>
                <a:lnTo>
                  <a:pt x="2770" y="3160"/>
                </a:lnTo>
                <a:lnTo>
                  <a:pt x="2788" y="3189"/>
                </a:lnTo>
                <a:lnTo>
                  <a:pt x="2807" y="3219"/>
                </a:lnTo>
                <a:lnTo>
                  <a:pt x="2826" y="3248"/>
                </a:lnTo>
                <a:lnTo>
                  <a:pt x="2844" y="3276"/>
                </a:lnTo>
                <a:lnTo>
                  <a:pt x="2866" y="3305"/>
                </a:lnTo>
                <a:lnTo>
                  <a:pt x="2887" y="3331"/>
                </a:lnTo>
                <a:lnTo>
                  <a:pt x="2908" y="3358"/>
                </a:lnTo>
                <a:lnTo>
                  <a:pt x="2930" y="3385"/>
                </a:lnTo>
                <a:lnTo>
                  <a:pt x="2954" y="3410"/>
                </a:lnTo>
                <a:lnTo>
                  <a:pt x="2977" y="3436"/>
                </a:lnTo>
                <a:lnTo>
                  <a:pt x="3001" y="3461"/>
                </a:lnTo>
                <a:lnTo>
                  <a:pt x="3026" y="3485"/>
                </a:lnTo>
                <a:lnTo>
                  <a:pt x="3051" y="3508"/>
                </a:lnTo>
                <a:lnTo>
                  <a:pt x="3077" y="3531"/>
                </a:lnTo>
                <a:lnTo>
                  <a:pt x="3103" y="3553"/>
                </a:lnTo>
                <a:lnTo>
                  <a:pt x="3130" y="3575"/>
                </a:lnTo>
                <a:lnTo>
                  <a:pt x="3158" y="3597"/>
                </a:lnTo>
                <a:lnTo>
                  <a:pt x="3186" y="3617"/>
                </a:lnTo>
                <a:lnTo>
                  <a:pt x="3215" y="3637"/>
                </a:lnTo>
                <a:lnTo>
                  <a:pt x="3244" y="3656"/>
                </a:lnTo>
                <a:lnTo>
                  <a:pt x="3273" y="3673"/>
                </a:lnTo>
                <a:lnTo>
                  <a:pt x="3303" y="3691"/>
                </a:lnTo>
                <a:lnTo>
                  <a:pt x="3333" y="3708"/>
                </a:lnTo>
                <a:lnTo>
                  <a:pt x="3364" y="3725"/>
                </a:lnTo>
                <a:lnTo>
                  <a:pt x="3395" y="3740"/>
                </a:lnTo>
                <a:lnTo>
                  <a:pt x="3426" y="3755"/>
                </a:lnTo>
                <a:lnTo>
                  <a:pt x="3459" y="3769"/>
                </a:lnTo>
                <a:lnTo>
                  <a:pt x="3491" y="3783"/>
                </a:lnTo>
                <a:lnTo>
                  <a:pt x="3524" y="3795"/>
                </a:lnTo>
                <a:lnTo>
                  <a:pt x="3558" y="3806"/>
                </a:lnTo>
                <a:lnTo>
                  <a:pt x="3591" y="3817"/>
                </a:lnTo>
                <a:lnTo>
                  <a:pt x="3625" y="3827"/>
                </a:lnTo>
                <a:lnTo>
                  <a:pt x="3659" y="3837"/>
                </a:lnTo>
                <a:lnTo>
                  <a:pt x="3694" y="3845"/>
                </a:lnTo>
                <a:lnTo>
                  <a:pt x="3728" y="3853"/>
                </a:lnTo>
                <a:lnTo>
                  <a:pt x="3764" y="3860"/>
                </a:lnTo>
                <a:lnTo>
                  <a:pt x="3800" y="3865"/>
                </a:lnTo>
                <a:lnTo>
                  <a:pt x="3835" y="3871"/>
                </a:lnTo>
                <a:lnTo>
                  <a:pt x="3872" y="3875"/>
                </a:lnTo>
                <a:lnTo>
                  <a:pt x="3908" y="3879"/>
                </a:lnTo>
                <a:lnTo>
                  <a:pt x="3945" y="3881"/>
                </a:lnTo>
                <a:lnTo>
                  <a:pt x="3982" y="3882"/>
                </a:lnTo>
                <a:lnTo>
                  <a:pt x="4019" y="3882"/>
                </a:lnTo>
                <a:lnTo>
                  <a:pt x="4056" y="3882"/>
                </a:lnTo>
                <a:lnTo>
                  <a:pt x="4093" y="3881"/>
                </a:lnTo>
                <a:lnTo>
                  <a:pt x="4130" y="3879"/>
                </a:lnTo>
                <a:lnTo>
                  <a:pt x="4167" y="3875"/>
                </a:lnTo>
                <a:lnTo>
                  <a:pt x="4202" y="3871"/>
                </a:lnTo>
                <a:lnTo>
                  <a:pt x="4238" y="3865"/>
                </a:lnTo>
                <a:lnTo>
                  <a:pt x="4274" y="3860"/>
                </a:lnTo>
                <a:lnTo>
                  <a:pt x="4309" y="3853"/>
                </a:lnTo>
                <a:lnTo>
                  <a:pt x="4344" y="3845"/>
                </a:lnTo>
                <a:lnTo>
                  <a:pt x="4378" y="3837"/>
                </a:lnTo>
                <a:lnTo>
                  <a:pt x="4413" y="3827"/>
                </a:lnTo>
                <a:lnTo>
                  <a:pt x="4447" y="3817"/>
                </a:lnTo>
                <a:lnTo>
                  <a:pt x="4481" y="3806"/>
                </a:lnTo>
                <a:lnTo>
                  <a:pt x="4514" y="3795"/>
                </a:lnTo>
                <a:lnTo>
                  <a:pt x="4547" y="3783"/>
                </a:lnTo>
                <a:lnTo>
                  <a:pt x="4579" y="3769"/>
                </a:lnTo>
                <a:lnTo>
                  <a:pt x="4611" y="3755"/>
                </a:lnTo>
                <a:lnTo>
                  <a:pt x="4644" y="3740"/>
                </a:lnTo>
                <a:lnTo>
                  <a:pt x="4675" y="3725"/>
                </a:lnTo>
                <a:lnTo>
                  <a:pt x="4705" y="3708"/>
                </a:lnTo>
                <a:lnTo>
                  <a:pt x="4736" y="3691"/>
                </a:lnTo>
                <a:lnTo>
                  <a:pt x="4765" y="3673"/>
                </a:lnTo>
                <a:lnTo>
                  <a:pt x="4795" y="3656"/>
                </a:lnTo>
                <a:lnTo>
                  <a:pt x="4824" y="3637"/>
                </a:lnTo>
                <a:lnTo>
                  <a:pt x="4852" y="3617"/>
                </a:lnTo>
                <a:lnTo>
                  <a:pt x="4880" y="3597"/>
                </a:lnTo>
                <a:lnTo>
                  <a:pt x="4908" y="3575"/>
                </a:lnTo>
                <a:lnTo>
                  <a:pt x="4935" y="3553"/>
                </a:lnTo>
                <a:lnTo>
                  <a:pt x="4961" y="3531"/>
                </a:lnTo>
                <a:lnTo>
                  <a:pt x="4987" y="3508"/>
                </a:lnTo>
                <a:lnTo>
                  <a:pt x="5013" y="3485"/>
                </a:lnTo>
                <a:lnTo>
                  <a:pt x="5037" y="3461"/>
                </a:lnTo>
                <a:lnTo>
                  <a:pt x="5061" y="3436"/>
                </a:lnTo>
                <a:lnTo>
                  <a:pt x="5085" y="3410"/>
                </a:lnTo>
                <a:lnTo>
                  <a:pt x="5107" y="3385"/>
                </a:lnTo>
                <a:lnTo>
                  <a:pt x="5130" y="3358"/>
                </a:lnTo>
                <a:lnTo>
                  <a:pt x="5152" y="3331"/>
                </a:lnTo>
                <a:lnTo>
                  <a:pt x="5173" y="3305"/>
                </a:lnTo>
                <a:lnTo>
                  <a:pt x="5193" y="3276"/>
                </a:lnTo>
                <a:lnTo>
                  <a:pt x="5213" y="3248"/>
                </a:lnTo>
                <a:lnTo>
                  <a:pt x="5232" y="3219"/>
                </a:lnTo>
                <a:lnTo>
                  <a:pt x="5250" y="3189"/>
                </a:lnTo>
                <a:lnTo>
                  <a:pt x="5268" y="3160"/>
                </a:lnTo>
                <a:lnTo>
                  <a:pt x="5285" y="3128"/>
                </a:lnTo>
                <a:lnTo>
                  <a:pt x="5301" y="3098"/>
                </a:lnTo>
                <a:lnTo>
                  <a:pt x="5317" y="3067"/>
                </a:lnTo>
                <a:lnTo>
                  <a:pt x="5331" y="3035"/>
                </a:lnTo>
                <a:lnTo>
                  <a:pt x="5346" y="3004"/>
                </a:lnTo>
                <a:lnTo>
                  <a:pt x="5359" y="2970"/>
                </a:lnTo>
                <a:lnTo>
                  <a:pt x="5372" y="2938"/>
                </a:lnTo>
                <a:lnTo>
                  <a:pt x="5383" y="2904"/>
                </a:lnTo>
                <a:lnTo>
                  <a:pt x="5394" y="2871"/>
                </a:lnTo>
                <a:lnTo>
                  <a:pt x="5404" y="2836"/>
                </a:lnTo>
                <a:lnTo>
                  <a:pt x="5414" y="2803"/>
                </a:lnTo>
                <a:lnTo>
                  <a:pt x="5422" y="2767"/>
                </a:lnTo>
                <a:lnTo>
                  <a:pt x="5430" y="2733"/>
                </a:lnTo>
                <a:lnTo>
                  <a:pt x="5436" y="2697"/>
                </a:lnTo>
                <a:lnTo>
                  <a:pt x="5442" y="2661"/>
                </a:lnTo>
                <a:lnTo>
                  <a:pt x="5447" y="2626"/>
                </a:lnTo>
                <a:lnTo>
                  <a:pt x="5452" y="2590"/>
                </a:lnTo>
                <a:lnTo>
                  <a:pt x="5454" y="2553"/>
                </a:lnTo>
                <a:lnTo>
                  <a:pt x="5457" y="2517"/>
                </a:lnTo>
                <a:lnTo>
                  <a:pt x="5459" y="2480"/>
                </a:lnTo>
                <a:lnTo>
                  <a:pt x="5459" y="2443"/>
                </a:lnTo>
                <a:lnTo>
                  <a:pt x="5459" y="2405"/>
                </a:lnTo>
                <a:lnTo>
                  <a:pt x="5457" y="2368"/>
                </a:lnTo>
                <a:lnTo>
                  <a:pt x="5454" y="2332"/>
                </a:lnTo>
                <a:lnTo>
                  <a:pt x="5452" y="2296"/>
                </a:lnTo>
                <a:lnTo>
                  <a:pt x="5447" y="2259"/>
                </a:lnTo>
                <a:lnTo>
                  <a:pt x="5442" y="2223"/>
                </a:lnTo>
                <a:lnTo>
                  <a:pt x="5436" y="2188"/>
                </a:lnTo>
                <a:lnTo>
                  <a:pt x="5430" y="2153"/>
                </a:lnTo>
                <a:lnTo>
                  <a:pt x="5422" y="2118"/>
                </a:lnTo>
                <a:lnTo>
                  <a:pt x="5414" y="2083"/>
                </a:lnTo>
                <a:lnTo>
                  <a:pt x="5404" y="2048"/>
                </a:lnTo>
                <a:lnTo>
                  <a:pt x="5394" y="2015"/>
                </a:lnTo>
                <a:lnTo>
                  <a:pt x="5383" y="1982"/>
                </a:lnTo>
                <a:lnTo>
                  <a:pt x="5372" y="1948"/>
                </a:lnTo>
                <a:lnTo>
                  <a:pt x="5359" y="1915"/>
                </a:lnTo>
                <a:lnTo>
                  <a:pt x="5346" y="1882"/>
                </a:lnTo>
                <a:lnTo>
                  <a:pt x="5331" y="1850"/>
                </a:lnTo>
                <a:lnTo>
                  <a:pt x="5317" y="1819"/>
                </a:lnTo>
                <a:lnTo>
                  <a:pt x="5301" y="1788"/>
                </a:lnTo>
                <a:lnTo>
                  <a:pt x="5285" y="1756"/>
                </a:lnTo>
                <a:lnTo>
                  <a:pt x="5268" y="1726"/>
                </a:lnTo>
                <a:lnTo>
                  <a:pt x="5250" y="1696"/>
                </a:lnTo>
                <a:lnTo>
                  <a:pt x="5232" y="1667"/>
                </a:lnTo>
                <a:lnTo>
                  <a:pt x="5213" y="1638"/>
                </a:lnTo>
                <a:lnTo>
                  <a:pt x="5193" y="1609"/>
                </a:lnTo>
                <a:lnTo>
                  <a:pt x="5173" y="1581"/>
                </a:lnTo>
                <a:lnTo>
                  <a:pt x="5152" y="1554"/>
                </a:lnTo>
                <a:lnTo>
                  <a:pt x="5130" y="1527"/>
                </a:lnTo>
                <a:lnTo>
                  <a:pt x="5107" y="1501"/>
                </a:lnTo>
                <a:lnTo>
                  <a:pt x="5085" y="1474"/>
                </a:lnTo>
                <a:lnTo>
                  <a:pt x="5061" y="1450"/>
                </a:lnTo>
                <a:lnTo>
                  <a:pt x="5037" y="1425"/>
                </a:lnTo>
                <a:lnTo>
                  <a:pt x="5013" y="1401"/>
                </a:lnTo>
                <a:lnTo>
                  <a:pt x="4987" y="1377"/>
                </a:lnTo>
                <a:lnTo>
                  <a:pt x="4961" y="1354"/>
                </a:lnTo>
                <a:lnTo>
                  <a:pt x="4935" y="1332"/>
                </a:lnTo>
                <a:lnTo>
                  <a:pt x="4908" y="1311"/>
                </a:lnTo>
                <a:lnTo>
                  <a:pt x="4880" y="1289"/>
                </a:lnTo>
                <a:lnTo>
                  <a:pt x="4852" y="1269"/>
                </a:lnTo>
                <a:lnTo>
                  <a:pt x="4824" y="1249"/>
                </a:lnTo>
                <a:lnTo>
                  <a:pt x="4795" y="1230"/>
                </a:lnTo>
                <a:lnTo>
                  <a:pt x="4765" y="1211"/>
                </a:lnTo>
                <a:lnTo>
                  <a:pt x="4736" y="1194"/>
                </a:lnTo>
                <a:lnTo>
                  <a:pt x="4705" y="1177"/>
                </a:lnTo>
                <a:lnTo>
                  <a:pt x="4675" y="1161"/>
                </a:lnTo>
                <a:lnTo>
                  <a:pt x="4644" y="1146"/>
                </a:lnTo>
                <a:lnTo>
                  <a:pt x="4611" y="1130"/>
                </a:lnTo>
                <a:lnTo>
                  <a:pt x="4579" y="1117"/>
                </a:lnTo>
                <a:lnTo>
                  <a:pt x="4547" y="1103"/>
                </a:lnTo>
                <a:lnTo>
                  <a:pt x="4514" y="1091"/>
                </a:lnTo>
                <a:lnTo>
                  <a:pt x="4481" y="1079"/>
                </a:lnTo>
                <a:lnTo>
                  <a:pt x="4447" y="1068"/>
                </a:lnTo>
                <a:lnTo>
                  <a:pt x="4413" y="1058"/>
                </a:lnTo>
                <a:lnTo>
                  <a:pt x="4378" y="1049"/>
                </a:lnTo>
                <a:lnTo>
                  <a:pt x="4344" y="1040"/>
                </a:lnTo>
                <a:lnTo>
                  <a:pt x="4309" y="1033"/>
                </a:lnTo>
                <a:lnTo>
                  <a:pt x="4274" y="1026"/>
                </a:lnTo>
                <a:lnTo>
                  <a:pt x="4238" y="1020"/>
                </a:lnTo>
                <a:lnTo>
                  <a:pt x="4202" y="1015"/>
                </a:lnTo>
                <a:lnTo>
                  <a:pt x="4167" y="1011"/>
                </a:lnTo>
                <a:lnTo>
                  <a:pt x="4130" y="1007"/>
                </a:lnTo>
                <a:lnTo>
                  <a:pt x="4093" y="1005"/>
                </a:lnTo>
                <a:lnTo>
                  <a:pt x="4056" y="1004"/>
                </a:lnTo>
                <a:lnTo>
                  <a:pt x="4019" y="1003"/>
                </a:lnTo>
                <a:close/>
                <a:moveTo>
                  <a:pt x="4708" y="1754"/>
                </a:moveTo>
                <a:lnTo>
                  <a:pt x="4708" y="1754"/>
                </a:lnTo>
                <a:lnTo>
                  <a:pt x="4674" y="1722"/>
                </a:lnTo>
                <a:lnTo>
                  <a:pt x="4639" y="1692"/>
                </a:lnTo>
                <a:lnTo>
                  <a:pt x="4602" y="1663"/>
                </a:lnTo>
                <a:lnTo>
                  <a:pt x="4563" y="1635"/>
                </a:lnTo>
                <a:lnTo>
                  <a:pt x="4524" y="1610"/>
                </a:lnTo>
                <a:lnTo>
                  <a:pt x="4483" y="1587"/>
                </a:lnTo>
                <a:lnTo>
                  <a:pt x="4442" y="1565"/>
                </a:lnTo>
                <a:lnTo>
                  <a:pt x="4398" y="1546"/>
                </a:lnTo>
                <a:lnTo>
                  <a:pt x="4354" y="1528"/>
                </a:lnTo>
                <a:lnTo>
                  <a:pt x="4309" y="1512"/>
                </a:lnTo>
                <a:lnTo>
                  <a:pt x="4262" y="1500"/>
                </a:lnTo>
                <a:lnTo>
                  <a:pt x="4216" y="1489"/>
                </a:lnTo>
                <a:lnTo>
                  <a:pt x="4168" y="1480"/>
                </a:lnTo>
                <a:lnTo>
                  <a:pt x="4119" y="1474"/>
                </a:lnTo>
                <a:lnTo>
                  <a:pt x="4070" y="1470"/>
                </a:lnTo>
                <a:lnTo>
                  <a:pt x="4019" y="1469"/>
                </a:lnTo>
                <a:lnTo>
                  <a:pt x="3969" y="1470"/>
                </a:lnTo>
                <a:lnTo>
                  <a:pt x="3919" y="1474"/>
                </a:lnTo>
                <a:lnTo>
                  <a:pt x="3871" y="1480"/>
                </a:lnTo>
                <a:lnTo>
                  <a:pt x="3823" y="1489"/>
                </a:lnTo>
                <a:lnTo>
                  <a:pt x="3775" y="1500"/>
                </a:lnTo>
                <a:lnTo>
                  <a:pt x="3730" y="1512"/>
                </a:lnTo>
                <a:lnTo>
                  <a:pt x="3684" y="1528"/>
                </a:lnTo>
                <a:lnTo>
                  <a:pt x="3640" y="1546"/>
                </a:lnTo>
                <a:lnTo>
                  <a:pt x="3597" y="1565"/>
                </a:lnTo>
                <a:lnTo>
                  <a:pt x="3555" y="1587"/>
                </a:lnTo>
                <a:lnTo>
                  <a:pt x="3514" y="1610"/>
                </a:lnTo>
                <a:lnTo>
                  <a:pt x="3474" y="1635"/>
                </a:lnTo>
                <a:lnTo>
                  <a:pt x="3436" y="1663"/>
                </a:lnTo>
                <a:lnTo>
                  <a:pt x="3400" y="1692"/>
                </a:lnTo>
                <a:lnTo>
                  <a:pt x="3364" y="1722"/>
                </a:lnTo>
                <a:lnTo>
                  <a:pt x="3330" y="1754"/>
                </a:lnTo>
                <a:lnTo>
                  <a:pt x="3298" y="1788"/>
                </a:lnTo>
                <a:lnTo>
                  <a:pt x="3267" y="1823"/>
                </a:lnTo>
                <a:lnTo>
                  <a:pt x="3239" y="1860"/>
                </a:lnTo>
                <a:lnTo>
                  <a:pt x="3211" y="1898"/>
                </a:lnTo>
                <a:lnTo>
                  <a:pt x="3186" y="1938"/>
                </a:lnTo>
                <a:lnTo>
                  <a:pt x="3162" y="1978"/>
                </a:lnTo>
                <a:lnTo>
                  <a:pt x="3141" y="2021"/>
                </a:lnTo>
                <a:lnTo>
                  <a:pt x="3122" y="2064"/>
                </a:lnTo>
                <a:lnTo>
                  <a:pt x="3104" y="2107"/>
                </a:lnTo>
                <a:lnTo>
                  <a:pt x="3089" y="2153"/>
                </a:lnTo>
                <a:lnTo>
                  <a:pt x="3075" y="2199"/>
                </a:lnTo>
                <a:lnTo>
                  <a:pt x="3065" y="2247"/>
                </a:lnTo>
                <a:lnTo>
                  <a:pt x="3056" y="2295"/>
                </a:lnTo>
                <a:lnTo>
                  <a:pt x="3050" y="2344"/>
                </a:lnTo>
                <a:lnTo>
                  <a:pt x="3046" y="2393"/>
                </a:lnTo>
                <a:lnTo>
                  <a:pt x="3045" y="2443"/>
                </a:lnTo>
                <a:lnTo>
                  <a:pt x="3046" y="2493"/>
                </a:lnTo>
                <a:lnTo>
                  <a:pt x="3050" y="2542"/>
                </a:lnTo>
                <a:lnTo>
                  <a:pt x="3056" y="2591"/>
                </a:lnTo>
                <a:lnTo>
                  <a:pt x="3065" y="2639"/>
                </a:lnTo>
                <a:lnTo>
                  <a:pt x="3075" y="2686"/>
                </a:lnTo>
                <a:lnTo>
                  <a:pt x="3089" y="2733"/>
                </a:lnTo>
                <a:lnTo>
                  <a:pt x="3104" y="2777"/>
                </a:lnTo>
                <a:lnTo>
                  <a:pt x="3122" y="2822"/>
                </a:lnTo>
                <a:lnTo>
                  <a:pt x="3141" y="2865"/>
                </a:lnTo>
                <a:lnTo>
                  <a:pt x="3162" y="2907"/>
                </a:lnTo>
                <a:lnTo>
                  <a:pt x="3186" y="2948"/>
                </a:lnTo>
                <a:lnTo>
                  <a:pt x="3211" y="2987"/>
                </a:lnTo>
                <a:lnTo>
                  <a:pt x="3239" y="3026"/>
                </a:lnTo>
                <a:lnTo>
                  <a:pt x="3267" y="3063"/>
                </a:lnTo>
                <a:lnTo>
                  <a:pt x="3298" y="3097"/>
                </a:lnTo>
                <a:lnTo>
                  <a:pt x="3330" y="3132"/>
                </a:lnTo>
                <a:lnTo>
                  <a:pt x="3364" y="3164"/>
                </a:lnTo>
                <a:lnTo>
                  <a:pt x="3400" y="3194"/>
                </a:lnTo>
                <a:lnTo>
                  <a:pt x="3436" y="3223"/>
                </a:lnTo>
                <a:lnTo>
                  <a:pt x="3474" y="3250"/>
                </a:lnTo>
                <a:lnTo>
                  <a:pt x="3514" y="3276"/>
                </a:lnTo>
                <a:lnTo>
                  <a:pt x="3555" y="3299"/>
                </a:lnTo>
                <a:lnTo>
                  <a:pt x="3597" y="3320"/>
                </a:lnTo>
                <a:lnTo>
                  <a:pt x="3640" y="3340"/>
                </a:lnTo>
                <a:lnTo>
                  <a:pt x="3684" y="3358"/>
                </a:lnTo>
                <a:lnTo>
                  <a:pt x="3730" y="3373"/>
                </a:lnTo>
                <a:lnTo>
                  <a:pt x="3775" y="3386"/>
                </a:lnTo>
                <a:lnTo>
                  <a:pt x="3823" y="3397"/>
                </a:lnTo>
                <a:lnTo>
                  <a:pt x="3871" y="3405"/>
                </a:lnTo>
                <a:lnTo>
                  <a:pt x="3919" y="3412"/>
                </a:lnTo>
                <a:lnTo>
                  <a:pt x="3969" y="3415"/>
                </a:lnTo>
                <a:lnTo>
                  <a:pt x="4019" y="3417"/>
                </a:lnTo>
                <a:lnTo>
                  <a:pt x="4070" y="3415"/>
                </a:lnTo>
                <a:lnTo>
                  <a:pt x="4119" y="3412"/>
                </a:lnTo>
                <a:lnTo>
                  <a:pt x="4168" y="3405"/>
                </a:lnTo>
                <a:lnTo>
                  <a:pt x="4216" y="3397"/>
                </a:lnTo>
                <a:lnTo>
                  <a:pt x="4262" y="3386"/>
                </a:lnTo>
                <a:lnTo>
                  <a:pt x="4309" y="3373"/>
                </a:lnTo>
                <a:lnTo>
                  <a:pt x="4354" y="3358"/>
                </a:lnTo>
                <a:lnTo>
                  <a:pt x="4398" y="3340"/>
                </a:lnTo>
                <a:lnTo>
                  <a:pt x="4442" y="3320"/>
                </a:lnTo>
                <a:lnTo>
                  <a:pt x="4483" y="3299"/>
                </a:lnTo>
                <a:lnTo>
                  <a:pt x="4524" y="3276"/>
                </a:lnTo>
                <a:lnTo>
                  <a:pt x="4563" y="3250"/>
                </a:lnTo>
                <a:lnTo>
                  <a:pt x="4602" y="3223"/>
                </a:lnTo>
                <a:lnTo>
                  <a:pt x="4639" y="3194"/>
                </a:lnTo>
                <a:lnTo>
                  <a:pt x="4674" y="3164"/>
                </a:lnTo>
                <a:lnTo>
                  <a:pt x="4708" y="3132"/>
                </a:lnTo>
                <a:lnTo>
                  <a:pt x="4740" y="3097"/>
                </a:lnTo>
                <a:lnTo>
                  <a:pt x="4771" y="3063"/>
                </a:lnTo>
                <a:lnTo>
                  <a:pt x="4800" y="3026"/>
                </a:lnTo>
                <a:lnTo>
                  <a:pt x="4826" y="2987"/>
                </a:lnTo>
                <a:lnTo>
                  <a:pt x="4852" y="2948"/>
                </a:lnTo>
                <a:lnTo>
                  <a:pt x="4876" y="2907"/>
                </a:lnTo>
                <a:lnTo>
                  <a:pt x="4897" y="2865"/>
                </a:lnTo>
                <a:lnTo>
                  <a:pt x="4917" y="2822"/>
                </a:lnTo>
                <a:lnTo>
                  <a:pt x="4934" y="2777"/>
                </a:lnTo>
                <a:lnTo>
                  <a:pt x="4949" y="2733"/>
                </a:lnTo>
                <a:lnTo>
                  <a:pt x="4962" y="2686"/>
                </a:lnTo>
                <a:lnTo>
                  <a:pt x="4974" y="2639"/>
                </a:lnTo>
                <a:lnTo>
                  <a:pt x="4981" y="2591"/>
                </a:lnTo>
                <a:lnTo>
                  <a:pt x="4988" y="2542"/>
                </a:lnTo>
                <a:lnTo>
                  <a:pt x="4991" y="2493"/>
                </a:lnTo>
                <a:lnTo>
                  <a:pt x="4993" y="2443"/>
                </a:lnTo>
                <a:lnTo>
                  <a:pt x="4991" y="2393"/>
                </a:lnTo>
                <a:lnTo>
                  <a:pt x="4988" y="2344"/>
                </a:lnTo>
                <a:lnTo>
                  <a:pt x="4981" y="2295"/>
                </a:lnTo>
                <a:lnTo>
                  <a:pt x="4974" y="2247"/>
                </a:lnTo>
                <a:lnTo>
                  <a:pt x="4962" y="2199"/>
                </a:lnTo>
                <a:lnTo>
                  <a:pt x="4949" y="2153"/>
                </a:lnTo>
                <a:lnTo>
                  <a:pt x="4934" y="2107"/>
                </a:lnTo>
                <a:lnTo>
                  <a:pt x="4917" y="2064"/>
                </a:lnTo>
                <a:lnTo>
                  <a:pt x="4897" y="2021"/>
                </a:lnTo>
                <a:lnTo>
                  <a:pt x="4876" y="1978"/>
                </a:lnTo>
                <a:lnTo>
                  <a:pt x="4852" y="1938"/>
                </a:lnTo>
                <a:lnTo>
                  <a:pt x="4826" y="1898"/>
                </a:lnTo>
                <a:lnTo>
                  <a:pt x="4800" y="1860"/>
                </a:lnTo>
                <a:lnTo>
                  <a:pt x="4771" y="1823"/>
                </a:lnTo>
                <a:lnTo>
                  <a:pt x="4740" y="1788"/>
                </a:lnTo>
                <a:lnTo>
                  <a:pt x="4708" y="1754"/>
                </a:lnTo>
                <a:close/>
                <a:moveTo>
                  <a:pt x="4362" y="2100"/>
                </a:moveTo>
                <a:lnTo>
                  <a:pt x="4362" y="2100"/>
                </a:lnTo>
                <a:lnTo>
                  <a:pt x="4345" y="2084"/>
                </a:lnTo>
                <a:lnTo>
                  <a:pt x="4328" y="2068"/>
                </a:lnTo>
                <a:lnTo>
                  <a:pt x="4309" y="2054"/>
                </a:lnTo>
                <a:lnTo>
                  <a:pt x="4290" y="2041"/>
                </a:lnTo>
                <a:lnTo>
                  <a:pt x="4270" y="2028"/>
                </a:lnTo>
                <a:lnTo>
                  <a:pt x="4250" y="2016"/>
                </a:lnTo>
                <a:lnTo>
                  <a:pt x="4229" y="2006"/>
                </a:lnTo>
                <a:lnTo>
                  <a:pt x="4208" y="1996"/>
                </a:lnTo>
                <a:lnTo>
                  <a:pt x="4186" y="1987"/>
                </a:lnTo>
                <a:lnTo>
                  <a:pt x="4163" y="1980"/>
                </a:lnTo>
                <a:lnTo>
                  <a:pt x="4141" y="1974"/>
                </a:lnTo>
                <a:lnTo>
                  <a:pt x="4116" y="1968"/>
                </a:lnTo>
                <a:lnTo>
                  <a:pt x="4093" y="1964"/>
                </a:lnTo>
                <a:lnTo>
                  <a:pt x="4068" y="1960"/>
                </a:lnTo>
                <a:lnTo>
                  <a:pt x="4044" y="1959"/>
                </a:lnTo>
                <a:lnTo>
                  <a:pt x="4019" y="1958"/>
                </a:lnTo>
                <a:lnTo>
                  <a:pt x="3994" y="1959"/>
                </a:lnTo>
                <a:lnTo>
                  <a:pt x="3969" y="1960"/>
                </a:lnTo>
                <a:lnTo>
                  <a:pt x="3945" y="1964"/>
                </a:lnTo>
                <a:lnTo>
                  <a:pt x="3921" y="1968"/>
                </a:lnTo>
                <a:lnTo>
                  <a:pt x="3898" y="1974"/>
                </a:lnTo>
                <a:lnTo>
                  <a:pt x="3874" y="1980"/>
                </a:lnTo>
                <a:lnTo>
                  <a:pt x="3852" y="1987"/>
                </a:lnTo>
                <a:lnTo>
                  <a:pt x="3830" y="1996"/>
                </a:lnTo>
                <a:lnTo>
                  <a:pt x="3809" y="2006"/>
                </a:lnTo>
                <a:lnTo>
                  <a:pt x="3788" y="2016"/>
                </a:lnTo>
                <a:lnTo>
                  <a:pt x="3767" y="2028"/>
                </a:lnTo>
                <a:lnTo>
                  <a:pt x="3747" y="2041"/>
                </a:lnTo>
                <a:lnTo>
                  <a:pt x="3728" y="2054"/>
                </a:lnTo>
                <a:lnTo>
                  <a:pt x="3711" y="2068"/>
                </a:lnTo>
                <a:lnTo>
                  <a:pt x="3693" y="2084"/>
                </a:lnTo>
                <a:lnTo>
                  <a:pt x="3676" y="2100"/>
                </a:lnTo>
                <a:lnTo>
                  <a:pt x="3660" y="2116"/>
                </a:lnTo>
                <a:lnTo>
                  <a:pt x="3645" y="2134"/>
                </a:lnTo>
                <a:lnTo>
                  <a:pt x="3630" y="2152"/>
                </a:lnTo>
                <a:lnTo>
                  <a:pt x="3617" y="2172"/>
                </a:lnTo>
                <a:lnTo>
                  <a:pt x="3605" y="2191"/>
                </a:lnTo>
                <a:lnTo>
                  <a:pt x="3592" y="2211"/>
                </a:lnTo>
                <a:lnTo>
                  <a:pt x="3582" y="2232"/>
                </a:lnTo>
                <a:lnTo>
                  <a:pt x="3572" y="2253"/>
                </a:lnTo>
                <a:lnTo>
                  <a:pt x="3563" y="2276"/>
                </a:lnTo>
                <a:lnTo>
                  <a:pt x="3556" y="2298"/>
                </a:lnTo>
                <a:lnTo>
                  <a:pt x="3550" y="2321"/>
                </a:lnTo>
                <a:lnTo>
                  <a:pt x="3545" y="2345"/>
                </a:lnTo>
                <a:lnTo>
                  <a:pt x="3540" y="2369"/>
                </a:lnTo>
                <a:lnTo>
                  <a:pt x="3537" y="2393"/>
                </a:lnTo>
                <a:lnTo>
                  <a:pt x="3534" y="2417"/>
                </a:lnTo>
                <a:lnTo>
                  <a:pt x="3534" y="2443"/>
                </a:lnTo>
                <a:lnTo>
                  <a:pt x="3534" y="2467"/>
                </a:lnTo>
                <a:lnTo>
                  <a:pt x="3537" y="2492"/>
                </a:lnTo>
                <a:lnTo>
                  <a:pt x="3540" y="2517"/>
                </a:lnTo>
                <a:lnTo>
                  <a:pt x="3545" y="2541"/>
                </a:lnTo>
                <a:lnTo>
                  <a:pt x="3550" y="2564"/>
                </a:lnTo>
                <a:lnTo>
                  <a:pt x="3556" y="2587"/>
                </a:lnTo>
                <a:lnTo>
                  <a:pt x="3563" y="2610"/>
                </a:lnTo>
                <a:lnTo>
                  <a:pt x="3572" y="2631"/>
                </a:lnTo>
                <a:lnTo>
                  <a:pt x="3582" y="2654"/>
                </a:lnTo>
                <a:lnTo>
                  <a:pt x="3592" y="2674"/>
                </a:lnTo>
                <a:lnTo>
                  <a:pt x="3605" y="2695"/>
                </a:lnTo>
                <a:lnTo>
                  <a:pt x="3617" y="2714"/>
                </a:lnTo>
                <a:lnTo>
                  <a:pt x="3630" y="2733"/>
                </a:lnTo>
                <a:lnTo>
                  <a:pt x="3645" y="2752"/>
                </a:lnTo>
                <a:lnTo>
                  <a:pt x="3660" y="2768"/>
                </a:lnTo>
                <a:lnTo>
                  <a:pt x="3676" y="2786"/>
                </a:lnTo>
                <a:lnTo>
                  <a:pt x="3693" y="2802"/>
                </a:lnTo>
                <a:lnTo>
                  <a:pt x="3711" y="2817"/>
                </a:lnTo>
                <a:lnTo>
                  <a:pt x="3728" y="2831"/>
                </a:lnTo>
                <a:lnTo>
                  <a:pt x="3747" y="2845"/>
                </a:lnTo>
                <a:lnTo>
                  <a:pt x="3767" y="2858"/>
                </a:lnTo>
                <a:lnTo>
                  <a:pt x="3788" y="2869"/>
                </a:lnTo>
                <a:lnTo>
                  <a:pt x="3809" y="2880"/>
                </a:lnTo>
                <a:lnTo>
                  <a:pt x="3830" y="2890"/>
                </a:lnTo>
                <a:lnTo>
                  <a:pt x="3852" y="2898"/>
                </a:lnTo>
                <a:lnTo>
                  <a:pt x="3874" y="2906"/>
                </a:lnTo>
                <a:lnTo>
                  <a:pt x="3898" y="2912"/>
                </a:lnTo>
                <a:lnTo>
                  <a:pt x="3921" y="2918"/>
                </a:lnTo>
                <a:lnTo>
                  <a:pt x="3945" y="2922"/>
                </a:lnTo>
                <a:lnTo>
                  <a:pt x="3969" y="2924"/>
                </a:lnTo>
                <a:lnTo>
                  <a:pt x="3994" y="2927"/>
                </a:lnTo>
                <a:lnTo>
                  <a:pt x="4019" y="2928"/>
                </a:lnTo>
                <a:lnTo>
                  <a:pt x="4044" y="2927"/>
                </a:lnTo>
                <a:lnTo>
                  <a:pt x="4068" y="2924"/>
                </a:lnTo>
                <a:lnTo>
                  <a:pt x="4093" y="2922"/>
                </a:lnTo>
                <a:lnTo>
                  <a:pt x="4116" y="2918"/>
                </a:lnTo>
                <a:lnTo>
                  <a:pt x="4141" y="2912"/>
                </a:lnTo>
                <a:lnTo>
                  <a:pt x="4163" y="2906"/>
                </a:lnTo>
                <a:lnTo>
                  <a:pt x="4186" y="2898"/>
                </a:lnTo>
                <a:lnTo>
                  <a:pt x="4208" y="2890"/>
                </a:lnTo>
                <a:lnTo>
                  <a:pt x="4229" y="2880"/>
                </a:lnTo>
                <a:lnTo>
                  <a:pt x="4250" y="2869"/>
                </a:lnTo>
                <a:lnTo>
                  <a:pt x="4270" y="2858"/>
                </a:lnTo>
                <a:lnTo>
                  <a:pt x="4290" y="2845"/>
                </a:lnTo>
                <a:lnTo>
                  <a:pt x="4309" y="2831"/>
                </a:lnTo>
                <a:lnTo>
                  <a:pt x="4328" y="2817"/>
                </a:lnTo>
                <a:lnTo>
                  <a:pt x="4345" y="2802"/>
                </a:lnTo>
                <a:lnTo>
                  <a:pt x="4362" y="2786"/>
                </a:lnTo>
                <a:lnTo>
                  <a:pt x="4378" y="2768"/>
                </a:lnTo>
                <a:lnTo>
                  <a:pt x="4393" y="2752"/>
                </a:lnTo>
                <a:lnTo>
                  <a:pt x="4407" y="2733"/>
                </a:lnTo>
                <a:lnTo>
                  <a:pt x="4421" y="2714"/>
                </a:lnTo>
                <a:lnTo>
                  <a:pt x="4434" y="2695"/>
                </a:lnTo>
                <a:lnTo>
                  <a:pt x="4445" y="2674"/>
                </a:lnTo>
                <a:lnTo>
                  <a:pt x="4456" y="2654"/>
                </a:lnTo>
                <a:lnTo>
                  <a:pt x="4465" y="2631"/>
                </a:lnTo>
                <a:lnTo>
                  <a:pt x="4474" y="2610"/>
                </a:lnTo>
                <a:lnTo>
                  <a:pt x="4482" y="2587"/>
                </a:lnTo>
                <a:lnTo>
                  <a:pt x="4489" y="2564"/>
                </a:lnTo>
                <a:lnTo>
                  <a:pt x="4494" y="2541"/>
                </a:lnTo>
                <a:lnTo>
                  <a:pt x="4499" y="2517"/>
                </a:lnTo>
                <a:lnTo>
                  <a:pt x="4501" y="2492"/>
                </a:lnTo>
                <a:lnTo>
                  <a:pt x="4503" y="2467"/>
                </a:lnTo>
                <a:lnTo>
                  <a:pt x="4504" y="2443"/>
                </a:lnTo>
                <a:lnTo>
                  <a:pt x="4503" y="2417"/>
                </a:lnTo>
                <a:lnTo>
                  <a:pt x="4501" y="2393"/>
                </a:lnTo>
                <a:lnTo>
                  <a:pt x="4499" y="2369"/>
                </a:lnTo>
                <a:lnTo>
                  <a:pt x="4494" y="2345"/>
                </a:lnTo>
                <a:lnTo>
                  <a:pt x="4489" y="2321"/>
                </a:lnTo>
                <a:lnTo>
                  <a:pt x="4482" y="2298"/>
                </a:lnTo>
                <a:lnTo>
                  <a:pt x="4474" y="2276"/>
                </a:lnTo>
                <a:lnTo>
                  <a:pt x="4465" y="2253"/>
                </a:lnTo>
                <a:lnTo>
                  <a:pt x="4456" y="2232"/>
                </a:lnTo>
                <a:lnTo>
                  <a:pt x="4445" y="2211"/>
                </a:lnTo>
                <a:lnTo>
                  <a:pt x="4434" y="2191"/>
                </a:lnTo>
                <a:lnTo>
                  <a:pt x="4421" y="2172"/>
                </a:lnTo>
                <a:lnTo>
                  <a:pt x="4407" y="2152"/>
                </a:lnTo>
                <a:lnTo>
                  <a:pt x="4393" y="2134"/>
                </a:lnTo>
                <a:lnTo>
                  <a:pt x="4378" y="2116"/>
                </a:lnTo>
                <a:lnTo>
                  <a:pt x="4362" y="21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9" name="KSO_Shape"/>
          <p:cNvSpPr/>
          <p:nvPr/>
        </p:nvSpPr>
        <p:spPr bwMode="auto">
          <a:xfrm>
            <a:off x="4480548" y="4176862"/>
            <a:ext cx="547688" cy="379412"/>
          </a:xfrm>
          <a:custGeom>
            <a:avLst/>
            <a:gdLst>
              <a:gd name="T0" fmla="*/ 1239327 w 6190"/>
              <a:gd name="T1" fmla="*/ 156252 h 4291"/>
              <a:gd name="T2" fmla="*/ 1294415 w 6190"/>
              <a:gd name="T3" fmla="*/ 211617 h 4291"/>
              <a:gd name="T4" fmla="*/ 1294415 w 6190"/>
              <a:gd name="T5" fmla="*/ 1106686 h 4291"/>
              <a:gd name="T6" fmla="*/ 790313 w 6190"/>
              <a:gd name="T7" fmla="*/ 1106686 h 4291"/>
              <a:gd name="T8" fmla="*/ 790313 w 6190"/>
              <a:gd name="T9" fmla="*/ 1144518 h 4291"/>
              <a:gd name="T10" fmla="*/ 830321 w 6190"/>
              <a:gd name="T11" fmla="*/ 1150362 h 4291"/>
              <a:gd name="T12" fmla="*/ 870637 w 6190"/>
              <a:gd name="T13" fmla="*/ 1158052 h 4291"/>
              <a:gd name="T14" fmla="*/ 911261 w 6190"/>
              <a:gd name="T15" fmla="*/ 1166972 h 4291"/>
              <a:gd name="T16" fmla="*/ 951577 w 6190"/>
              <a:gd name="T17" fmla="*/ 1177737 h 4291"/>
              <a:gd name="T18" fmla="*/ 991893 w 6190"/>
              <a:gd name="T19" fmla="*/ 1189733 h 4291"/>
              <a:gd name="T20" fmla="*/ 1032208 w 6190"/>
              <a:gd name="T21" fmla="*/ 1203882 h 4291"/>
              <a:gd name="T22" fmla="*/ 1072524 w 6190"/>
              <a:gd name="T23" fmla="*/ 1219569 h 4291"/>
              <a:gd name="T24" fmla="*/ 1112840 w 6190"/>
              <a:gd name="T25" fmla="*/ 1236793 h 4291"/>
              <a:gd name="T26" fmla="*/ 1112840 w 6190"/>
              <a:gd name="T27" fmla="*/ 1319841 h 4291"/>
              <a:gd name="T28" fmla="*/ 194501 w 6190"/>
              <a:gd name="T29" fmla="*/ 1319841 h 4291"/>
              <a:gd name="T30" fmla="*/ 194501 w 6190"/>
              <a:gd name="T31" fmla="*/ 1236793 h 4291"/>
              <a:gd name="T32" fmla="*/ 214197 w 6190"/>
              <a:gd name="T33" fmla="*/ 1228796 h 4291"/>
              <a:gd name="T34" fmla="*/ 252974 w 6190"/>
              <a:gd name="T35" fmla="*/ 1213725 h 4291"/>
              <a:gd name="T36" fmla="*/ 292059 w 6190"/>
              <a:gd name="T37" fmla="*/ 1199883 h 4291"/>
              <a:gd name="T38" fmla="*/ 330836 w 6190"/>
              <a:gd name="T39" fmla="*/ 1187580 h 4291"/>
              <a:gd name="T40" fmla="*/ 370229 w 6190"/>
              <a:gd name="T41" fmla="*/ 1176507 h 4291"/>
              <a:gd name="T42" fmla="*/ 409313 w 6190"/>
              <a:gd name="T43" fmla="*/ 1166664 h 4291"/>
              <a:gd name="T44" fmla="*/ 448090 w 6190"/>
              <a:gd name="T45" fmla="*/ 1158052 h 4291"/>
              <a:gd name="T46" fmla="*/ 487483 w 6190"/>
              <a:gd name="T47" fmla="*/ 1151285 h 4291"/>
              <a:gd name="T48" fmla="*/ 506872 w 6190"/>
              <a:gd name="T49" fmla="*/ 1106686 h 4291"/>
              <a:gd name="T50" fmla="*/ 0 w 6190"/>
              <a:gd name="T51" fmla="*/ 1106686 h 4291"/>
              <a:gd name="T52" fmla="*/ 0 w 6190"/>
              <a:gd name="T53" fmla="*/ 211617 h 4291"/>
              <a:gd name="T54" fmla="*/ 55088 w 6190"/>
              <a:gd name="T55" fmla="*/ 156252 h 4291"/>
              <a:gd name="T56" fmla="*/ 1365814 w 6190"/>
              <a:gd name="T57" fmla="*/ 1319841 h 4291"/>
              <a:gd name="T58" fmla="*/ 1905000 w 6190"/>
              <a:gd name="T59" fmla="*/ 0 h 4291"/>
              <a:gd name="T60" fmla="*/ 1365814 w 6190"/>
              <a:gd name="T61" fmla="*/ 1319841 h 4291"/>
              <a:gd name="T62" fmla="*/ 1433828 w 6190"/>
              <a:gd name="T63" fmla="*/ 115036 h 4291"/>
              <a:gd name="T64" fmla="*/ 1846527 w 6190"/>
              <a:gd name="T65" fmla="*/ 243299 h 4291"/>
              <a:gd name="T66" fmla="*/ 1433828 w 6190"/>
              <a:gd name="T67" fmla="*/ 115036 h 4291"/>
              <a:gd name="T68" fmla="*/ 1433828 w 6190"/>
              <a:gd name="T69" fmla="*/ 315273 h 4291"/>
              <a:gd name="T70" fmla="*/ 1846527 w 6190"/>
              <a:gd name="T71" fmla="*/ 444151 h 4291"/>
              <a:gd name="T72" fmla="*/ 1433828 w 6190"/>
              <a:gd name="T73" fmla="*/ 315273 h 4291"/>
              <a:gd name="T74" fmla="*/ 1431674 w 6190"/>
              <a:gd name="T75" fmla="*/ 553035 h 4291"/>
              <a:gd name="T76" fmla="*/ 1570163 w 6190"/>
              <a:gd name="T77" fmla="*/ 652385 h 4291"/>
              <a:gd name="T78" fmla="*/ 1431674 w 6190"/>
              <a:gd name="T79" fmla="*/ 553035 h 4291"/>
              <a:gd name="T80" fmla="*/ 1431674 w 6190"/>
              <a:gd name="T81" fmla="*/ 712671 h 4291"/>
              <a:gd name="T82" fmla="*/ 1570163 w 6190"/>
              <a:gd name="T83" fmla="*/ 812021 h 4291"/>
              <a:gd name="T84" fmla="*/ 1431674 w 6190"/>
              <a:gd name="T85" fmla="*/ 712671 h 4291"/>
              <a:gd name="T86" fmla="*/ 1183931 w 6190"/>
              <a:gd name="T87" fmla="*/ 266983 h 4291"/>
              <a:gd name="T88" fmla="*/ 110484 w 6190"/>
              <a:gd name="T89" fmla="*/ 995956 h 4291"/>
              <a:gd name="T90" fmla="*/ 1183931 w 6190"/>
              <a:gd name="T91" fmla="*/ 266983 h 4291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6190" h="4291">
                <a:moveTo>
                  <a:pt x="179" y="508"/>
                </a:moveTo>
                <a:lnTo>
                  <a:pt x="4027" y="508"/>
                </a:lnTo>
                <a:lnTo>
                  <a:pt x="4206" y="508"/>
                </a:lnTo>
                <a:lnTo>
                  <a:pt x="4206" y="688"/>
                </a:lnTo>
                <a:lnTo>
                  <a:pt x="4206" y="3418"/>
                </a:lnTo>
                <a:lnTo>
                  <a:pt x="4206" y="3598"/>
                </a:lnTo>
                <a:lnTo>
                  <a:pt x="4027" y="3598"/>
                </a:lnTo>
                <a:lnTo>
                  <a:pt x="2568" y="3598"/>
                </a:lnTo>
                <a:lnTo>
                  <a:pt x="2568" y="3721"/>
                </a:lnTo>
                <a:lnTo>
                  <a:pt x="2634" y="3731"/>
                </a:lnTo>
                <a:lnTo>
                  <a:pt x="2698" y="3740"/>
                </a:lnTo>
                <a:lnTo>
                  <a:pt x="2764" y="3752"/>
                </a:lnTo>
                <a:lnTo>
                  <a:pt x="2829" y="3765"/>
                </a:lnTo>
                <a:lnTo>
                  <a:pt x="2895" y="3779"/>
                </a:lnTo>
                <a:lnTo>
                  <a:pt x="2961" y="3794"/>
                </a:lnTo>
                <a:lnTo>
                  <a:pt x="3026" y="3811"/>
                </a:lnTo>
                <a:lnTo>
                  <a:pt x="3092" y="3829"/>
                </a:lnTo>
                <a:lnTo>
                  <a:pt x="3157" y="3848"/>
                </a:lnTo>
                <a:lnTo>
                  <a:pt x="3223" y="3868"/>
                </a:lnTo>
                <a:lnTo>
                  <a:pt x="3288" y="3891"/>
                </a:lnTo>
                <a:lnTo>
                  <a:pt x="3354" y="3914"/>
                </a:lnTo>
                <a:lnTo>
                  <a:pt x="3419" y="3938"/>
                </a:lnTo>
                <a:lnTo>
                  <a:pt x="3485" y="3965"/>
                </a:lnTo>
                <a:lnTo>
                  <a:pt x="3550" y="3993"/>
                </a:lnTo>
                <a:lnTo>
                  <a:pt x="3616" y="4021"/>
                </a:lnTo>
                <a:lnTo>
                  <a:pt x="3616" y="4291"/>
                </a:lnTo>
                <a:lnTo>
                  <a:pt x="632" y="4291"/>
                </a:lnTo>
                <a:lnTo>
                  <a:pt x="632" y="4021"/>
                </a:lnTo>
                <a:lnTo>
                  <a:pt x="696" y="3995"/>
                </a:lnTo>
                <a:lnTo>
                  <a:pt x="758" y="3970"/>
                </a:lnTo>
                <a:lnTo>
                  <a:pt x="822" y="3946"/>
                </a:lnTo>
                <a:lnTo>
                  <a:pt x="885" y="3924"/>
                </a:lnTo>
                <a:lnTo>
                  <a:pt x="949" y="3901"/>
                </a:lnTo>
                <a:lnTo>
                  <a:pt x="1013" y="3881"/>
                </a:lnTo>
                <a:lnTo>
                  <a:pt x="1075" y="3861"/>
                </a:lnTo>
                <a:lnTo>
                  <a:pt x="1139" y="3843"/>
                </a:lnTo>
                <a:lnTo>
                  <a:pt x="1203" y="3825"/>
                </a:lnTo>
                <a:lnTo>
                  <a:pt x="1266" y="3809"/>
                </a:lnTo>
                <a:lnTo>
                  <a:pt x="1330" y="3793"/>
                </a:lnTo>
                <a:lnTo>
                  <a:pt x="1394" y="3779"/>
                </a:lnTo>
                <a:lnTo>
                  <a:pt x="1456" y="3765"/>
                </a:lnTo>
                <a:lnTo>
                  <a:pt x="1520" y="3753"/>
                </a:lnTo>
                <a:lnTo>
                  <a:pt x="1584" y="3743"/>
                </a:lnTo>
                <a:lnTo>
                  <a:pt x="1647" y="3733"/>
                </a:lnTo>
                <a:lnTo>
                  <a:pt x="1647" y="3598"/>
                </a:lnTo>
                <a:lnTo>
                  <a:pt x="179" y="3598"/>
                </a:lnTo>
                <a:lnTo>
                  <a:pt x="0" y="3598"/>
                </a:lnTo>
                <a:lnTo>
                  <a:pt x="0" y="3418"/>
                </a:lnTo>
                <a:lnTo>
                  <a:pt x="0" y="688"/>
                </a:lnTo>
                <a:lnTo>
                  <a:pt x="0" y="508"/>
                </a:lnTo>
                <a:lnTo>
                  <a:pt x="179" y="508"/>
                </a:lnTo>
                <a:close/>
                <a:moveTo>
                  <a:pt x="4438" y="4291"/>
                </a:moveTo>
                <a:lnTo>
                  <a:pt x="6190" y="4291"/>
                </a:lnTo>
                <a:lnTo>
                  <a:pt x="6190" y="0"/>
                </a:lnTo>
                <a:lnTo>
                  <a:pt x="4438" y="0"/>
                </a:lnTo>
                <a:lnTo>
                  <a:pt x="4438" y="4291"/>
                </a:lnTo>
                <a:close/>
                <a:moveTo>
                  <a:pt x="4659" y="374"/>
                </a:moveTo>
                <a:lnTo>
                  <a:pt x="6000" y="374"/>
                </a:lnTo>
                <a:lnTo>
                  <a:pt x="6000" y="791"/>
                </a:lnTo>
                <a:lnTo>
                  <a:pt x="4659" y="791"/>
                </a:lnTo>
                <a:lnTo>
                  <a:pt x="4659" y="374"/>
                </a:lnTo>
                <a:close/>
                <a:moveTo>
                  <a:pt x="4659" y="1025"/>
                </a:moveTo>
                <a:lnTo>
                  <a:pt x="6000" y="1025"/>
                </a:lnTo>
                <a:lnTo>
                  <a:pt x="6000" y="1444"/>
                </a:lnTo>
                <a:lnTo>
                  <a:pt x="4659" y="1444"/>
                </a:lnTo>
                <a:lnTo>
                  <a:pt x="4659" y="1025"/>
                </a:lnTo>
                <a:close/>
                <a:moveTo>
                  <a:pt x="4652" y="1798"/>
                </a:moveTo>
                <a:lnTo>
                  <a:pt x="5102" y="1798"/>
                </a:lnTo>
                <a:lnTo>
                  <a:pt x="5102" y="2121"/>
                </a:lnTo>
                <a:lnTo>
                  <a:pt x="4652" y="2121"/>
                </a:lnTo>
                <a:lnTo>
                  <a:pt x="4652" y="1798"/>
                </a:lnTo>
                <a:close/>
                <a:moveTo>
                  <a:pt x="4652" y="2317"/>
                </a:moveTo>
                <a:lnTo>
                  <a:pt x="5102" y="2317"/>
                </a:lnTo>
                <a:lnTo>
                  <a:pt x="5102" y="2640"/>
                </a:lnTo>
                <a:lnTo>
                  <a:pt x="4652" y="2640"/>
                </a:lnTo>
                <a:lnTo>
                  <a:pt x="4652" y="2317"/>
                </a:lnTo>
                <a:close/>
                <a:moveTo>
                  <a:pt x="3847" y="868"/>
                </a:moveTo>
                <a:lnTo>
                  <a:pt x="359" y="868"/>
                </a:lnTo>
                <a:lnTo>
                  <a:pt x="359" y="3238"/>
                </a:lnTo>
                <a:lnTo>
                  <a:pt x="3847" y="3238"/>
                </a:lnTo>
                <a:lnTo>
                  <a:pt x="3847" y="86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0" name="KSO_Shape"/>
          <p:cNvSpPr/>
          <p:nvPr/>
        </p:nvSpPr>
        <p:spPr bwMode="auto">
          <a:xfrm>
            <a:off x="7860335" y="4122887"/>
            <a:ext cx="517525" cy="509587"/>
          </a:xfrm>
          <a:custGeom>
            <a:avLst/>
            <a:gdLst>
              <a:gd name="T0" fmla="*/ 2147483646 w 6140"/>
              <a:gd name="T1" fmla="*/ 2147483646 h 6040"/>
              <a:gd name="T2" fmla="*/ 2147483646 w 6140"/>
              <a:gd name="T3" fmla="*/ 2147483646 h 6040"/>
              <a:gd name="T4" fmla="*/ 2147483646 w 6140"/>
              <a:gd name="T5" fmla="*/ 2147483646 h 6040"/>
              <a:gd name="T6" fmla="*/ 2147483646 w 6140"/>
              <a:gd name="T7" fmla="*/ 2147483646 h 6040"/>
              <a:gd name="T8" fmla="*/ 2147483646 w 6140"/>
              <a:gd name="T9" fmla="*/ 2147483646 h 6040"/>
              <a:gd name="T10" fmla="*/ 2147483646 w 6140"/>
              <a:gd name="T11" fmla="*/ 2147483646 h 6040"/>
              <a:gd name="T12" fmla="*/ 2147483646 w 6140"/>
              <a:gd name="T13" fmla="*/ 2147483646 h 6040"/>
              <a:gd name="T14" fmla="*/ 2147483646 w 6140"/>
              <a:gd name="T15" fmla="*/ 2147483646 h 6040"/>
              <a:gd name="T16" fmla="*/ 2147483646 w 6140"/>
              <a:gd name="T17" fmla="*/ 2147483646 h 6040"/>
              <a:gd name="T18" fmla="*/ 2147483646 w 6140"/>
              <a:gd name="T19" fmla="*/ 2147483646 h 6040"/>
              <a:gd name="T20" fmla="*/ 2147483646 w 6140"/>
              <a:gd name="T21" fmla="*/ 2147483646 h 6040"/>
              <a:gd name="T22" fmla="*/ 2147483646 w 6140"/>
              <a:gd name="T23" fmla="*/ 2147483646 h 6040"/>
              <a:gd name="T24" fmla="*/ 2147483646 w 6140"/>
              <a:gd name="T25" fmla="*/ 2147483646 h 6040"/>
              <a:gd name="T26" fmla="*/ 2147483646 w 6140"/>
              <a:gd name="T27" fmla="*/ 2147483646 h 6040"/>
              <a:gd name="T28" fmla="*/ 298699967 w 6140"/>
              <a:gd name="T29" fmla="*/ 2147483646 h 6040"/>
              <a:gd name="T30" fmla="*/ 836224881 w 6140"/>
              <a:gd name="T31" fmla="*/ 2147483646 h 6040"/>
              <a:gd name="T32" fmla="*/ 2147483646 w 6140"/>
              <a:gd name="T33" fmla="*/ 89854040 h 6040"/>
              <a:gd name="T34" fmla="*/ 2147483646 w 6140"/>
              <a:gd name="T35" fmla="*/ 1707904638 h 6040"/>
              <a:gd name="T36" fmla="*/ 2147483646 w 6140"/>
              <a:gd name="T37" fmla="*/ 2147483646 h 6040"/>
              <a:gd name="T38" fmla="*/ 2147483646 w 6140"/>
              <a:gd name="T39" fmla="*/ 2147483646 h 6040"/>
              <a:gd name="T40" fmla="*/ 2147483646 w 6140"/>
              <a:gd name="T41" fmla="*/ 2147483646 h 6040"/>
              <a:gd name="T42" fmla="*/ 2147483646 w 6140"/>
              <a:gd name="T43" fmla="*/ 2147483646 h 6040"/>
              <a:gd name="T44" fmla="*/ 2147483646 w 6140"/>
              <a:gd name="T45" fmla="*/ 2147483646 h 6040"/>
              <a:gd name="T46" fmla="*/ 2147483646 w 6140"/>
              <a:gd name="T47" fmla="*/ 2147483646 h 6040"/>
              <a:gd name="T48" fmla="*/ 2147483646 w 6140"/>
              <a:gd name="T49" fmla="*/ 2147483646 h 6040"/>
              <a:gd name="T50" fmla="*/ 2147483646 w 6140"/>
              <a:gd name="T51" fmla="*/ 2147483646 h 6040"/>
              <a:gd name="T52" fmla="*/ 2147483646 w 6140"/>
              <a:gd name="T53" fmla="*/ 2147483646 h 6040"/>
              <a:gd name="T54" fmla="*/ 2147483646 w 6140"/>
              <a:gd name="T55" fmla="*/ 2147483646 h 6040"/>
              <a:gd name="T56" fmla="*/ 2147483646 w 6140"/>
              <a:gd name="T57" fmla="*/ 2147483646 h 6040"/>
              <a:gd name="T58" fmla="*/ 2147483646 w 6140"/>
              <a:gd name="T59" fmla="*/ 2147483646 h 6040"/>
              <a:gd name="T60" fmla="*/ 2147483646 w 6140"/>
              <a:gd name="T61" fmla="*/ 2147483646 h 6040"/>
              <a:gd name="T62" fmla="*/ 2147483646 w 6140"/>
              <a:gd name="T63" fmla="*/ 2147483646 h 6040"/>
              <a:gd name="T64" fmla="*/ 2147483646 w 6140"/>
              <a:gd name="T65" fmla="*/ 2147483646 h 6040"/>
              <a:gd name="T66" fmla="*/ 2147483646 w 6140"/>
              <a:gd name="T67" fmla="*/ 2147483646 h 6040"/>
              <a:gd name="T68" fmla="*/ 2147483646 w 6140"/>
              <a:gd name="T69" fmla="*/ 2147483646 h 6040"/>
              <a:gd name="T70" fmla="*/ 2147483646 w 6140"/>
              <a:gd name="T71" fmla="*/ 2147483646 h 6040"/>
              <a:gd name="T72" fmla="*/ 2147483646 w 6140"/>
              <a:gd name="T73" fmla="*/ 2147483646 h 6040"/>
              <a:gd name="T74" fmla="*/ 2147483646 w 6140"/>
              <a:gd name="T75" fmla="*/ 2147483646 h 6040"/>
              <a:gd name="T76" fmla="*/ 2147483646 w 6140"/>
              <a:gd name="T77" fmla="*/ 2147483646 h 6040"/>
              <a:gd name="T78" fmla="*/ 2147483646 w 6140"/>
              <a:gd name="T79" fmla="*/ 2147483646 h 6040"/>
              <a:gd name="T80" fmla="*/ 2147483646 w 6140"/>
              <a:gd name="T81" fmla="*/ 2147483646 h 6040"/>
              <a:gd name="T82" fmla="*/ 2147483646 w 6140"/>
              <a:gd name="T83" fmla="*/ 2147483646 h 6040"/>
              <a:gd name="T84" fmla="*/ 2147483646 w 6140"/>
              <a:gd name="T85" fmla="*/ 2147483646 h 6040"/>
              <a:gd name="T86" fmla="*/ 2147483646 w 6140"/>
              <a:gd name="T87" fmla="*/ 2147483646 h 6040"/>
              <a:gd name="T88" fmla="*/ 2147483646 w 6140"/>
              <a:gd name="T89" fmla="*/ 2147483646 h 6040"/>
              <a:gd name="T90" fmla="*/ 2147483646 w 6140"/>
              <a:gd name="T91" fmla="*/ 2147483646 h 6040"/>
              <a:gd name="T92" fmla="*/ 2147483646 w 6140"/>
              <a:gd name="T93" fmla="*/ 2147483646 h 6040"/>
              <a:gd name="T94" fmla="*/ 2147483646 w 6140"/>
              <a:gd name="T95" fmla="*/ 2147483646 h 6040"/>
              <a:gd name="T96" fmla="*/ 2147483646 w 6140"/>
              <a:gd name="T97" fmla="*/ 2147483646 h 6040"/>
              <a:gd name="T98" fmla="*/ 2147483646 w 6140"/>
              <a:gd name="T99" fmla="*/ 2147483646 h 6040"/>
              <a:gd name="T100" fmla="*/ 2147483646 w 6140"/>
              <a:gd name="T101" fmla="*/ 2147483646 h 6040"/>
              <a:gd name="T102" fmla="*/ 2147483646 w 6140"/>
              <a:gd name="T103" fmla="*/ 2147483646 h 6040"/>
              <a:gd name="T104" fmla="*/ 2147483646 w 6140"/>
              <a:gd name="T105" fmla="*/ 2147483646 h 6040"/>
              <a:gd name="T106" fmla="*/ 2147483646 w 6140"/>
              <a:gd name="T107" fmla="*/ 2147483646 h 6040"/>
              <a:gd name="T108" fmla="*/ 2147483646 w 6140"/>
              <a:gd name="T109" fmla="*/ 2147483646 h 6040"/>
              <a:gd name="T110" fmla="*/ 2147483646 w 6140"/>
              <a:gd name="T111" fmla="*/ 2147483646 h 6040"/>
              <a:gd name="T112" fmla="*/ 2147483646 w 6140"/>
              <a:gd name="T113" fmla="*/ 2147483646 h 6040"/>
              <a:gd name="T114" fmla="*/ 2147483646 w 6140"/>
              <a:gd name="T115" fmla="*/ 2147483646 h 6040"/>
              <a:gd name="T116" fmla="*/ 2147483646 w 6140"/>
              <a:gd name="T117" fmla="*/ 2147483646 h 6040"/>
              <a:gd name="T118" fmla="*/ 2147483646 w 6140"/>
              <a:gd name="T119" fmla="*/ 2147483646 h 6040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6140" h="6040">
                <a:moveTo>
                  <a:pt x="3011" y="554"/>
                </a:moveTo>
                <a:lnTo>
                  <a:pt x="5433" y="554"/>
                </a:lnTo>
                <a:lnTo>
                  <a:pt x="5469" y="555"/>
                </a:lnTo>
                <a:lnTo>
                  <a:pt x="5505" y="557"/>
                </a:lnTo>
                <a:lnTo>
                  <a:pt x="5540" y="562"/>
                </a:lnTo>
                <a:lnTo>
                  <a:pt x="5575" y="567"/>
                </a:lnTo>
                <a:lnTo>
                  <a:pt x="5608" y="576"/>
                </a:lnTo>
                <a:lnTo>
                  <a:pt x="5642" y="586"/>
                </a:lnTo>
                <a:lnTo>
                  <a:pt x="5676" y="597"/>
                </a:lnTo>
                <a:lnTo>
                  <a:pt x="5707" y="609"/>
                </a:lnTo>
                <a:lnTo>
                  <a:pt x="5738" y="623"/>
                </a:lnTo>
                <a:lnTo>
                  <a:pt x="5768" y="639"/>
                </a:lnTo>
                <a:lnTo>
                  <a:pt x="5799" y="656"/>
                </a:lnTo>
                <a:lnTo>
                  <a:pt x="5828" y="674"/>
                </a:lnTo>
                <a:lnTo>
                  <a:pt x="5854" y="694"/>
                </a:lnTo>
                <a:lnTo>
                  <a:pt x="5881" y="716"/>
                </a:lnTo>
                <a:lnTo>
                  <a:pt x="5908" y="738"/>
                </a:lnTo>
                <a:lnTo>
                  <a:pt x="5932" y="761"/>
                </a:lnTo>
                <a:lnTo>
                  <a:pt x="5955" y="786"/>
                </a:lnTo>
                <a:lnTo>
                  <a:pt x="5977" y="811"/>
                </a:lnTo>
                <a:lnTo>
                  <a:pt x="5998" y="838"/>
                </a:lnTo>
                <a:lnTo>
                  <a:pt x="6018" y="866"/>
                </a:lnTo>
                <a:lnTo>
                  <a:pt x="6037" y="895"/>
                </a:lnTo>
                <a:lnTo>
                  <a:pt x="6054" y="924"/>
                </a:lnTo>
                <a:lnTo>
                  <a:pt x="6069" y="955"/>
                </a:lnTo>
                <a:lnTo>
                  <a:pt x="6084" y="987"/>
                </a:lnTo>
                <a:lnTo>
                  <a:pt x="6097" y="1018"/>
                </a:lnTo>
                <a:lnTo>
                  <a:pt x="6107" y="1051"/>
                </a:lnTo>
                <a:lnTo>
                  <a:pt x="6117" y="1084"/>
                </a:lnTo>
                <a:lnTo>
                  <a:pt x="6125" y="1119"/>
                </a:lnTo>
                <a:lnTo>
                  <a:pt x="6132" y="1154"/>
                </a:lnTo>
                <a:lnTo>
                  <a:pt x="6136" y="1189"/>
                </a:lnTo>
                <a:lnTo>
                  <a:pt x="6139" y="1225"/>
                </a:lnTo>
                <a:lnTo>
                  <a:pt x="6140" y="1261"/>
                </a:lnTo>
                <a:lnTo>
                  <a:pt x="6140" y="5331"/>
                </a:lnTo>
                <a:lnTo>
                  <a:pt x="6139" y="5369"/>
                </a:lnTo>
                <a:lnTo>
                  <a:pt x="6136" y="5405"/>
                </a:lnTo>
                <a:lnTo>
                  <a:pt x="6132" y="5439"/>
                </a:lnTo>
                <a:lnTo>
                  <a:pt x="6125" y="5474"/>
                </a:lnTo>
                <a:lnTo>
                  <a:pt x="6117" y="5508"/>
                </a:lnTo>
                <a:lnTo>
                  <a:pt x="6107" y="5542"/>
                </a:lnTo>
                <a:lnTo>
                  <a:pt x="6097" y="5574"/>
                </a:lnTo>
                <a:lnTo>
                  <a:pt x="6084" y="5607"/>
                </a:lnTo>
                <a:lnTo>
                  <a:pt x="6069" y="5638"/>
                </a:lnTo>
                <a:lnTo>
                  <a:pt x="6054" y="5668"/>
                </a:lnTo>
                <a:lnTo>
                  <a:pt x="6037" y="5698"/>
                </a:lnTo>
                <a:lnTo>
                  <a:pt x="6018" y="5726"/>
                </a:lnTo>
                <a:lnTo>
                  <a:pt x="5998" y="5754"/>
                </a:lnTo>
                <a:lnTo>
                  <a:pt x="5977" y="5781"/>
                </a:lnTo>
                <a:lnTo>
                  <a:pt x="5955" y="5806"/>
                </a:lnTo>
                <a:lnTo>
                  <a:pt x="5932" y="5832"/>
                </a:lnTo>
                <a:lnTo>
                  <a:pt x="5908" y="5855"/>
                </a:lnTo>
                <a:lnTo>
                  <a:pt x="5881" y="5877"/>
                </a:lnTo>
                <a:lnTo>
                  <a:pt x="5854" y="5898"/>
                </a:lnTo>
                <a:lnTo>
                  <a:pt x="5828" y="5918"/>
                </a:lnTo>
                <a:lnTo>
                  <a:pt x="5799" y="5936"/>
                </a:lnTo>
                <a:lnTo>
                  <a:pt x="5768" y="5954"/>
                </a:lnTo>
                <a:lnTo>
                  <a:pt x="5738" y="5969"/>
                </a:lnTo>
                <a:lnTo>
                  <a:pt x="5707" y="5983"/>
                </a:lnTo>
                <a:lnTo>
                  <a:pt x="5676" y="5996"/>
                </a:lnTo>
                <a:lnTo>
                  <a:pt x="5642" y="6007"/>
                </a:lnTo>
                <a:lnTo>
                  <a:pt x="5608" y="6016"/>
                </a:lnTo>
                <a:lnTo>
                  <a:pt x="5575" y="6025"/>
                </a:lnTo>
                <a:lnTo>
                  <a:pt x="5540" y="6030"/>
                </a:lnTo>
                <a:lnTo>
                  <a:pt x="5505" y="6035"/>
                </a:lnTo>
                <a:lnTo>
                  <a:pt x="5469" y="6039"/>
                </a:lnTo>
                <a:lnTo>
                  <a:pt x="5433" y="6040"/>
                </a:lnTo>
                <a:lnTo>
                  <a:pt x="3011" y="6040"/>
                </a:lnTo>
                <a:lnTo>
                  <a:pt x="2981" y="6039"/>
                </a:lnTo>
                <a:lnTo>
                  <a:pt x="2951" y="6036"/>
                </a:lnTo>
                <a:lnTo>
                  <a:pt x="2921" y="6033"/>
                </a:lnTo>
                <a:lnTo>
                  <a:pt x="2892" y="6029"/>
                </a:lnTo>
                <a:lnTo>
                  <a:pt x="2863" y="6023"/>
                </a:lnTo>
                <a:lnTo>
                  <a:pt x="2834" y="6016"/>
                </a:lnTo>
                <a:lnTo>
                  <a:pt x="2806" y="6008"/>
                </a:lnTo>
                <a:lnTo>
                  <a:pt x="2778" y="5999"/>
                </a:lnTo>
                <a:lnTo>
                  <a:pt x="2750" y="5989"/>
                </a:lnTo>
                <a:lnTo>
                  <a:pt x="2723" y="5978"/>
                </a:lnTo>
                <a:lnTo>
                  <a:pt x="2698" y="5965"/>
                </a:lnTo>
                <a:lnTo>
                  <a:pt x="2672" y="5951"/>
                </a:lnTo>
                <a:lnTo>
                  <a:pt x="2647" y="5938"/>
                </a:lnTo>
                <a:lnTo>
                  <a:pt x="2623" y="5922"/>
                </a:lnTo>
                <a:lnTo>
                  <a:pt x="2599" y="5906"/>
                </a:lnTo>
                <a:lnTo>
                  <a:pt x="2577" y="5889"/>
                </a:lnTo>
                <a:lnTo>
                  <a:pt x="2554" y="5870"/>
                </a:lnTo>
                <a:lnTo>
                  <a:pt x="2533" y="5852"/>
                </a:lnTo>
                <a:lnTo>
                  <a:pt x="2512" y="5832"/>
                </a:lnTo>
                <a:lnTo>
                  <a:pt x="2492" y="5811"/>
                </a:lnTo>
                <a:lnTo>
                  <a:pt x="2474" y="5790"/>
                </a:lnTo>
                <a:lnTo>
                  <a:pt x="2455" y="5768"/>
                </a:lnTo>
                <a:lnTo>
                  <a:pt x="2438" y="5745"/>
                </a:lnTo>
                <a:lnTo>
                  <a:pt x="2421" y="5722"/>
                </a:lnTo>
                <a:lnTo>
                  <a:pt x="2406" y="5697"/>
                </a:lnTo>
                <a:lnTo>
                  <a:pt x="2392" y="5672"/>
                </a:lnTo>
                <a:lnTo>
                  <a:pt x="2378" y="5646"/>
                </a:lnTo>
                <a:lnTo>
                  <a:pt x="2366" y="5621"/>
                </a:lnTo>
                <a:lnTo>
                  <a:pt x="2355" y="5594"/>
                </a:lnTo>
                <a:lnTo>
                  <a:pt x="2345" y="5567"/>
                </a:lnTo>
                <a:lnTo>
                  <a:pt x="2336" y="5539"/>
                </a:lnTo>
                <a:lnTo>
                  <a:pt x="2327" y="5510"/>
                </a:lnTo>
                <a:lnTo>
                  <a:pt x="2315" y="5509"/>
                </a:lnTo>
                <a:lnTo>
                  <a:pt x="2259" y="5501"/>
                </a:lnTo>
                <a:lnTo>
                  <a:pt x="2203" y="5493"/>
                </a:lnTo>
                <a:lnTo>
                  <a:pt x="2147" y="5484"/>
                </a:lnTo>
                <a:lnTo>
                  <a:pt x="2092" y="5474"/>
                </a:lnTo>
                <a:lnTo>
                  <a:pt x="2037" y="5463"/>
                </a:lnTo>
                <a:lnTo>
                  <a:pt x="1983" y="5451"/>
                </a:lnTo>
                <a:lnTo>
                  <a:pt x="1929" y="5439"/>
                </a:lnTo>
                <a:lnTo>
                  <a:pt x="1876" y="5427"/>
                </a:lnTo>
                <a:lnTo>
                  <a:pt x="1824" y="5413"/>
                </a:lnTo>
                <a:lnTo>
                  <a:pt x="1771" y="5398"/>
                </a:lnTo>
                <a:lnTo>
                  <a:pt x="1719" y="5383"/>
                </a:lnTo>
                <a:lnTo>
                  <a:pt x="1668" y="5366"/>
                </a:lnTo>
                <a:lnTo>
                  <a:pt x="1618" y="5350"/>
                </a:lnTo>
                <a:lnTo>
                  <a:pt x="1568" y="5333"/>
                </a:lnTo>
                <a:lnTo>
                  <a:pt x="1519" y="5314"/>
                </a:lnTo>
                <a:lnTo>
                  <a:pt x="1471" y="5295"/>
                </a:lnTo>
                <a:lnTo>
                  <a:pt x="1423" y="5276"/>
                </a:lnTo>
                <a:lnTo>
                  <a:pt x="1375" y="5255"/>
                </a:lnTo>
                <a:lnTo>
                  <a:pt x="1329" y="5234"/>
                </a:lnTo>
                <a:lnTo>
                  <a:pt x="1283" y="5213"/>
                </a:lnTo>
                <a:lnTo>
                  <a:pt x="1237" y="5190"/>
                </a:lnTo>
                <a:lnTo>
                  <a:pt x="1193" y="5167"/>
                </a:lnTo>
                <a:lnTo>
                  <a:pt x="1150" y="5143"/>
                </a:lnTo>
                <a:lnTo>
                  <a:pt x="1107" y="5119"/>
                </a:lnTo>
                <a:lnTo>
                  <a:pt x="1064" y="5093"/>
                </a:lnTo>
                <a:lnTo>
                  <a:pt x="1024" y="5067"/>
                </a:lnTo>
                <a:lnTo>
                  <a:pt x="983" y="5041"/>
                </a:lnTo>
                <a:lnTo>
                  <a:pt x="944" y="5013"/>
                </a:lnTo>
                <a:lnTo>
                  <a:pt x="905" y="4985"/>
                </a:lnTo>
                <a:lnTo>
                  <a:pt x="867" y="4956"/>
                </a:lnTo>
                <a:lnTo>
                  <a:pt x="830" y="4927"/>
                </a:lnTo>
                <a:lnTo>
                  <a:pt x="794" y="4897"/>
                </a:lnTo>
                <a:lnTo>
                  <a:pt x="757" y="4866"/>
                </a:lnTo>
                <a:lnTo>
                  <a:pt x="721" y="4832"/>
                </a:lnTo>
                <a:lnTo>
                  <a:pt x="686" y="4800"/>
                </a:lnTo>
                <a:lnTo>
                  <a:pt x="652" y="4765"/>
                </a:lnTo>
                <a:lnTo>
                  <a:pt x="620" y="4730"/>
                </a:lnTo>
                <a:lnTo>
                  <a:pt x="588" y="4695"/>
                </a:lnTo>
                <a:lnTo>
                  <a:pt x="557" y="4658"/>
                </a:lnTo>
                <a:lnTo>
                  <a:pt x="528" y="4622"/>
                </a:lnTo>
                <a:lnTo>
                  <a:pt x="500" y="4584"/>
                </a:lnTo>
                <a:lnTo>
                  <a:pt x="472" y="4547"/>
                </a:lnTo>
                <a:lnTo>
                  <a:pt x="447" y="4507"/>
                </a:lnTo>
                <a:lnTo>
                  <a:pt x="422" y="4468"/>
                </a:lnTo>
                <a:lnTo>
                  <a:pt x="398" y="4428"/>
                </a:lnTo>
                <a:lnTo>
                  <a:pt x="376" y="4386"/>
                </a:lnTo>
                <a:lnTo>
                  <a:pt x="355" y="4346"/>
                </a:lnTo>
                <a:lnTo>
                  <a:pt x="335" y="4304"/>
                </a:lnTo>
                <a:lnTo>
                  <a:pt x="317" y="4261"/>
                </a:lnTo>
                <a:lnTo>
                  <a:pt x="299" y="4218"/>
                </a:lnTo>
                <a:lnTo>
                  <a:pt x="283" y="4174"/>
                </a:lnTo>
                <a:lnTo>
                  <a:pt x="269" y="4130"/>
                </a:lnTo>
                <a:lnTo>
                  <a:pt x="255" y="4084"/>
                </a:lnTo>
                <a:lnTo>
                  <a:pt x="243" y="4038"/>
                </a:lnTo>
                <a:lnTo>
                  <a:pt x="233" y="3993"/>
                </a:lnTo>
                <a:lnTo>
                  <a:pt x="224" y="3945"/>
                </a:lnTo>
                <a:lnTo>
                  <a:pt x="217" y="3897"/>
                </a:lnTo>
                <a:lnTo>
                  <a:pt x="210" y="3850"/>
                </a:lnTo>
                <a:lnTo>
                  <a:pt x="205" y="3801"/>
                </a:lnTo>
                <a:lnTo>
                  <a:pt x="203" y="3752"/>
                </a:lnTo>
                <a:lnTo>
                  <a:pt x="201" y="3702"/>
                </a:lnTo>
                <a:lnTo>
                  <a:pt x="201" y="3651"/>
                </a:lnTo>
                <a:lnTo>
                  <a:pt x="202" y="3601"/>
                </a:lnTo>
                <a:lnTo>
                  <a:pt x="204" y="3549"/>
                </a:lnTo>
                <a:lnTo>
                  <a:pt x="209" y="3500"/>
                </a:lnTo>
                <a:lnTo>
                  <a:pt x="216" y="3445"/>
                </a:lnTo>
                <a:lnTo>
                  <a:pt x="221" y="3403"/>
                </a:lnTo>
                <a:lnTo>
                  <a:pt x="228" y="3360"/>
                </a:lnTo>
                <a:lnTo>
                  <a:pt x="235" y="3317"/>
                </a:lnTo>
                <a:lnTo>
                  <a:pt x="245" y="3274"/>
                </a:lnTo>
                <a:lnTo>
                  <a:pt x="255" y="3231"/>
                </a:lnTo>
                <a:lnTo>
                  <a:pt x="267" y="3187"/>
                </a:lnTo>
                <a:lnTo>
                  <a:pt x="278" y="3143"/>
                </a:lnTo>
                <a:lnTo>
                  <a:pt x="292" y="3099"/>
                </a:lnTo>
                <a:lnTo>
                  <a:pt x="306" y="3053"/>
                </a:lnTo>
                <a:lnTo>
                  <a:pt x="322" y="3009"/>
                </a:lnTo>
                <a:lnTo>
                  <a:pt x="339" y="2964"/>
                </a:lnTo>
                <a:lnTo>
                  <a:pt x="356" y="2919"/>
                </a:lnTo>
                <a:lnTo>
                  <a:pt x="376" y="2872"/>
                </a:lnTo>
                <a:lnTo>
                  <a:pt x="396" y="2826"/>
                </a:lnTo>
                <a:lnTo>
                  <a:pt x="416" y="2779"/>
                </a:lnTo>
                <a:lnTo>
                  <a:pt x="440" y="2733"/>
                </a:lnTo>
                <a:lnTo>
                  <a:pt x="398" y="2695"/>
                </a:lnTo>
                <a:lnTo>
                  <a:pt x="357" y="2654"/>
                </a:lnTo>
                <a:lnTo>
                  <a:pt x="319" y="2614"/>
                </a:lnTo>
                <a:lnTo>
                  <a:pt x="282" y="2573"/>
                </a:lnTo>
                <a:lnTo>
                  <a:pt x="247" y="2531"/>
                </a:lnTo>
                <a:lnTo>
                  <a:pt x="214" y="2489"/>
                </a:lnTo>
                <a:lnTo>
                  <a:pt x="184" y="2445"/>
                </a:lnTo>
                <a:lnTo>
                  <a:pt x="155" y="2401"/>
                </a:lnTo>
                <a:lnTo>
                  <a:pt x="129" y="2356"/>
                </a:lnTo>
                <a:lnTo>
                  <a:pt x="104" y="2310"/>
                </a:lnTo>
                <a:lnTo>
                  <a:pt x="82" y="2263"/>
                </a:lnTo>
                <a:lnTo>
                  <a:pt x="62" y="2215"/>
                </a:lnTo>
                <a:lnTo>
                  <a:pt x="46" y="2165"/>
                </a:lnTo>
                <a:lnTo>
                  <a:pt x="38" y="2141"/>
                </a:lnTo>
                <a:lnTo>
                  <a:pt x="31" y="2115"/>
                </a:lnTo>
                <a:lnTo>
                  <a:pt x="25" y="2090"/>
                </a:lnTo>
                <a:lnTo>
                  <a:pt x="19" y="2064"/>
                </a:lnTo>
                <a:lnTo>
                  <a:pt x="14" y="2037"/>
                </a:lnTo>
                <a:lnTo>
                  <a:pt x="10" y="2011"/>
                </a:lnTo>
                <a:lnTo>
                  <a:pt x="7" y="1984"/>
                </a:lnTo>
                <a:lnTo>
                  <a:pt x="3" y="1957"/>
                </a:lnTo>
                <a:lnTo>
                  <a:pt x="1" y="1929"/>
                </a:lnTo>
                <a:lnTo>
                  <a:pt x="0" y="1902"/>
                </a:lnTo>
                <a:lnTo>
                  <a:pt x="0" y="1874"/>
                </a:lnTo>
                <a:lnTo>
                  <a:pt x="0" y="1846"/>
                </a:lnTo>
                <a:lnTo>
                  <a:pt x="0" y="1817"/>
                </a:lnTo>
                <a:lnTo>
                  <a:pt x="2" y="1788"/>
                </a:lnTo>
                <a:lnTo>
                  <a:pt x="4" y="1758"/>
                </a:lnTo>
                <a:lnTo>
                  <a:pt x="7" y="1729"/>
                </a:lnTo>
                <a:lnTo>
                  <a:pt x="11" y="1698"/>
                </a:lnTo>
                <a:lnTo>
                  <a:pt x="16" y="1667"/>
                </a:lnTo>
                <a:lnTo>
                  <a:pt x="21" y="1637"/>
                </a:lnTo>
                <a:lnTo>
                  <a:pt x="28" y="1606"/>
                </a:lnTo>
                <a:lnTo>
                  <a:pt x="35" y="1573"/>
                </a:lnTo>
                <a:lnTo>
                  <a:pt x="43" y="1542"/>
                </a:lnTo>
                <a:lnTo>
                  <a:pt x="51" y="1509"/>
                </a:lnTo>
                <a:lnTo>
                  <a:pt x="61" y="1475"/>
                </a:lnTo>
                <a:lnTo>
                  <a:pt x="72" y="1443"/>
                </a:lnTo>
                <a:lnTo>
                  <a:pt x="83" y="1409"/>
                </a:lnTo>
                <a:lnTo>
                  <a:pt x="109" y="1340"/>
                </a:lnTo>
                <a:lnTo>
                  <a:pt x="138" y="1270"/>
                </a:lnTo>
                <a:lnTo>
                  <a:pt x="170" y="1198"/>
                </a:lnTo>
                <a:lnTo>
                  <a:pt x="207" y="1124"/>
                </a:lnTo>
                <a:lnTo>
                  <a:pt x="247" y="1048"/>
                </a:lnTo>
                <a:lnTo>
                  <a:pt x="291" y="970"/>
                </a:lnTo>
                <a:lnTo>
                  <a:pt x="232" y="930"/>
                </a:lnTo>
                <a:lnTo>
                  <a:pt x="966" y="3"/>
                </a:lnTo>
                <a:lnTo>
                  <a:pt x="977" y="2"/>
                </a:lnTo>
                <a:lnTo>
                  <a:pt x="1011" y="1"/>
                </a:lnTo>
                <a:lnTo>
                  <a:pt x="1062" y="0"/>
                </a:lnTo>
                <a:lnTo>
                  <a:pt x="1092" y="1"/>
                </a:lnTo>
                <a:lnTo>
                  <a:pt x="1126" y="2"/>
                </a:lnTo>
                <a:lnTo>
                  <a:pt x="1161" y="4"/>
                </a:lnTo>
                <a:lnTo>
                  <a:pt x="1198" y="9"/>
                </a:lnTo>
                <a:lnTo>
                  <a:pt x="1236" y="14"/>
                </a:lnTo>
                <a:lnTo>
                  <a:pt x="1276" y="22"/>
                </a:lnTo>
                <a:lnTo>
                  <a:pt x="1314" y="31"/>
                </a:lnTo>
                <a:lnTo>
                  <a:pt x="1352" y="43"/>
                </a:lnTo>
                <a:lnTo>
                  <a:pt x="1372" y="48"/>
                </a:lnTo>
                <a:lnTo>
                  <a:pt x="1390" y="57"/>
                </a:lnTo>
                <a:lnTo>
                  <a:pt x="1408" y="65"/>
                </a:lnTo>
                <a:lnTo>
                  <a:pt x="1426" y="73"/>
                </a:lnTo>
                <a:lnTo>
                  <a:pt x="1461" y="93"/>
                </a:lnTo>
                <a:lnTo>
                  <a:pt x="1495" y="114"/>
                </a:lnTo>
                <a:lnTo>
                  <a:pt x="1527" y="136"/>
                </a:lnTo>
                <a:lnTo>
                  <a:pt x="1559" y="159"/>
                </a:lnTo>
                <a:lnTo>
                  <a:pt x="1588" y="182"/>
                </a:lnTo>
                <a:lnTo>
                  <a:pt x="1616" y="205"/>
                </a:lnTo>
                <a:lnTo>
                  <a:pt x="1642" y="230"/>
                </a:lnTo>
                <a:lnTo>
                  <a:pt x="1666" y="252"/>
                </a:lnTo>
                <a:lnTo>
                  <a:pt x="1707" y="293"/>
                </a:lnTo>
                <a:lnTo>
                  <a:pt x="1739" y="327"/>
                </a:lnTo>
                <a:lnTo>
                  <a:pt x="1759" y="350"/>
                </a:lnTo>
                <a:lnTo>
                  <a:pt x="1765" y="359"/>
                </a:lnTo>
                <a:lnTo>
                  <a:pt x="1153" y="1011"/>
                </a:lnTo>
                <a:lnTo>
                  <a:pt x="985" y="843"/>
                </a:lnTo>
                <a:lnTo>
                  <a:pt x="714" y="1251"/>
                </a:lnTo>
                <a:lnTo>
                  <a:pt x="630" y="1196"/>
                </a:lnTo>
                <a:lnTo>
                  <a:pt x="603" y="1246"/>
                </a:lnTo>
                <a:lnTo>
                  <a:pt x="578" y="1294"/>
                </a:lnTo>
                <a:lnTo>
                  <a:pt x="556" y="1342"/>
                </a:lnTo>
                <a:lnTo>
                  <a:pt x="535" y="1390"/>
                </a:lnTo>
                <a:lnTo>
                  <a:pt x="516" y="1435"/>
                </a:lnTo>
                <a:lnTo>
                  <a:pt x="500" y="1480"/>
                </a:lnTo>
                <a:lnTo>
                  <a:pt x="485" y="1524"/>
                </a:lnTo>
                <a:lnTo>
                  <a:pt x="472" y="1567"/>
                </a:lnTo>
                <a:lnTo>
                  <a:pt x="462" y="1609"/>
                </a:lnTo>
                <a:lnTo>
                  <a:pt x="452" y="1650"/>
                </a:lnTo>
                <a:lnTo>
                  <a:pt x="445" y="1690"/>
                </a:lnTo>
                <a:lnTo>
                  <a:pt x="440" y="1729"/>
                </a:lnTo>
                <a:lnTo>
                  <a:pt x="436" y="1768"/>
                </a:lnTo>
                <a:lnTo>
                  <a:pt x="435" y="1805"/>
                </a:lnTo>
                <a:lnTo>
                  <a:pt x="434" y="1842"/>
                </a:lnTo>
                <a:lnTo>
                  <a:pt x="436" y="1878"/>
                </a:lnTo>
                <a:lnTo>
                  <a:pt x="439" y="1913"/>
                </a:lnTo>
                <a:lnTo>
                  <a:pt x="443" y="1948"/>
                </a:lnTo>
                <a:lnTo>
                  <a:pt x="450" y="1982"/>
                </a:lnTo>
                <a:lnTo>
                  <a:pt x="457" y="2014"/>
                </a:lnTo>
                <a:lnTo>
                  <a:pt x="466" y="2047"/>
                </a:lnTo>
                <a:lnTo>
                  <a:pt x="477" y="2079"/>
                </a:lnTo>
                <a:lnTo>
                  <a:pt x="488" y="2111"/>
                </a:lnTo>
                <a:lnTo>
                  <a:pt x="502" y="2141"/>
                </a:lnTo>
                <a:lnTo>
                  <a:pt x="516" y="2171"/>
                </a:lnTo>
                <a:lnTo>
                  <a:pt x="533" y="2200"/>
                </a:lnTo>
                <a:lnTo>
                  <a:pt x="550" y="2229"/>
                </a:lnTo>
                <a:lnTo>
                  <a:pt x="569" y="2257"/>
                </a:lnTo>
                <a:lnTo>
                  <a:pt x="587" y="2285"/>
                </a:lnTo>
                <a:lnTo>
                  <a:pt x="608" y="2313"/>
                </a:lnTo>
                <a:lnTo>
                  <a:pt x="630" y="2339"/>
                </a:lnTo>
                <a:lnTo>
                  <a:pt x="652" y="2366"/>
                </a:lnTo>
                <a:lnTo>
                  <a:pt x="682" y="2322"/>
                </a:lnTo>
                <a:lnTo>
                  <a:pt x="713" y="2278"/>
                </a:lnTo>
                <a:lnTo>
                  <a:pt x="745" y="2234"/>
                </a:lnTo>
                <a:lnTo>
                  <a:pt x="778" y="2188"/>
                </a:lnTo>
                <a:lnTo>
                  <a:pt x="811" y="2144"/>
                </a:lnTo>
                <a:lnTo>
                  <a:pt x="846" y="2099"/>
                </a:lnTo>
                <a:lnTo>
                  <a:pt x="883" y="2054"/>
                </a:lnTo>
                <a:lnTo>
                  <a:pt x="920" y="2007"/>
                </a:lnTo>
                <a:lnTo>
                  <a:pt x="957" y="1962"/>
                </a:lnTo>
                <a:lnTo>
                  <a:pt x="997" y="1916"/>
                </a:lnTo>
                <a:lnTo>
                  <a:pt x="1038" y="1870"/>
                </a:lnTo>
                <a:lnTo>
                  <a:pt x="1079" y="1824"/>
                </a:lnTo>
                <a:lnTo>
                  <a:pt x="1166" y="1730"/>
                </a:lnTo>
                <a:lnTo>
                  <a:pt x="1257" y="1636"/>
                </a:lnTo>
                <a:lnTo>
                  <a:pt x="1247" y="1611"/>
                </a:lnTo>
                <a:lnTo>
                  <a:pt x="1237" y="1586"/>
                </a:lnTo>
                <a:lnTo>
                  <a:pt x="1230" y="1560"/>
                </a:lnTo>
                <a:lnTo>
                  <a:pt x="1223" y="1534"/>
                </a:lnTo>
                <a:lnTo>
                  <a:pt x="1219" y="1507"/>
                </a:lnTo>
                <a:lnTo>
                  <a:pt x="1215" y="1479"/>
                </a:lnTo>
                <a:lnTo>
                  <a:pt x="1213" y="1451"/>
                </a:lnTo>
                <a:lnTo>
                  <a:pt x="1212" y="1423"/>
                </a:lnTo>
                <a:lnTo>
                  <a:pt x="1213" y="1397"/>
                </a:lnTo>
                <a:lnTo>
                  <a:pt x="1214" y="1370"/>
                </a:lnTo>
                <a:lnTo>
                  <a:pt x="1218" y="1344"/>
                </a:lnTo>
                <a:lnTo>
                  <a:pt x="1222" y="1319"/>
                </a:lnTo>
                <a:lnTo>
                  <a:pt x="1228" y="1293"/>
                </a:lnTo>
                <a:lnTo>
                  <a:pt x="1235" y="1269"/>
                </a:lnTo>
                <a:lnTo>
                  <a:pt x="1243" y="1244"/>
                </a:lnTo>
                <a:lnTo>
                  <a:pt x="1252" y="1221"/>
                </a:lnTo>
                <a:lnTo>
                  <a:pt x="1263" y="1198"/>
                </a:lnTo>
                <a:lnTo>
                  <a:pt x="1274" y="1175"/>
                </a:lnTo>
                <a:lnTo>
                  <a:pt x="1287" y="1154"/>
                </a:lnTo>
                <a:lnTo>
                  <a:pt x="1301" y="1132"/>
                </a:lnTo>
                <a:lnTo>
                  <a:pt x="1315" y="1112"/>
                </a:lnTo>
                <a:lnTo>
                  <a:pt x="1331" y="1092"/>
                </a:lnTo>
                <a:lnTo>
                  <a:pt x="1348" y="1073"/>
                </a:lnTo>
                <a:lnTo>
                  <a:pt x="1365" y="1055"/>
                </a:lnTo>
                <a:lnTo>
                  <a:pt x="1365" y="1054"/>
                </a:lnTo>
                <a:lnTo>
                  <a:pt x="1384" y="1037"/>
                </a:lnTo>
                <a:lnTo>
                  <a:pt x="1402" y="1020"/>
                </a:lnTo>
                <a:lnTo>
                  <a:pt x="1422" y="1005"/>
                </a:lnTo>
                <a:lnTo>
                  <a:pt x="1443" y="990"/>
                </a:lnTo>
                <a:lnTo>
                  <a:pt x="1464" y="977"/>
                </a:lnTo>
                <a:lnTo>
                  <a:pt x="1486" y="965"/>
                </a:lnTo>
                <a:lnTo>
                  <a:pt x="1508" y="953"/>
                </a:lnTo>
                <a:lnTo>
                  <a:pt x="1531" y="943"/>
                </a:lnTo>
                <a:lnTo>
                  <a:pt x="1554" y="933"/>
                </a:lnTo>
                <a:lnTo>
                  <a:pt x="1579" y="925"/>
                </a:lnTo>
                <a:lnTo>
                  <a:pt x="1603" y="918"/>
                </a:lnTo>
                <a:lnTo>
                  <a:pt x="1628" y="912"/>
                </a:lnTo>
                <a:lnTo>
                  <a:pt x="1654" y="908"/>
                </a:lnTo>
                <a:lnTo>
                  <a:pt x="1681" y="904"/>
                </a:lnTo>
                <a:lnTo>
                  <a:pt x="1706" y="902"/>
                </a:lnTo>
                <a:lnTo>
                  <a:pt x="1733" y="902"/>
                </a:lnTo>
                <a:lnTo>
                  <a:pt x="1760" y="902"/>
                </a:lnTo>
                <a:lnTo>
                  <a:pt x="1786" y="904"/>
                </a:lnTo>
                <a:lnTo>
                  <a:pt x="1813" y="908"/>
                </a:lnTo>
                <a:lnTo>
                  <a:pt x="1839" y="912"/>
                </a:lnTo>
                <a:lnTo>
                  <a:pt x="1863" y="918"/>
                </a:lnTo>
                <a:lnTo>
                  <a:pt x="1889" y="925"/>
                </a:lnTo>
                <a:lnTo>
                  <a:pt x="1913" y="933"/>
                </a:lnTo>
                <a:lnTo>
                  <a:pt x="1936" y="943"/>
                </a:lnTo>
                <a:lnTo>
                  <a:pt x="1959" y="953"/>
                </a:lnTo>
                <a:lnTo>
                  <a:pt x="1981" y="965"/>
                </a:lnTo>
                <a:lnTo>
                  <a:pt x="2003" y="977"/>
                </a:lnTo>
                <a:lnTo>
                  <a:pt x="2024" y="990"/>
                </a:lnTo>
                <a:lnTo>
                  <a:pt x="2045" y="1005"/>
                </a:lnTo>
                <a:lnTo>
                  <a:pt x="2065" y="1020"/>
                </a:lnTo>
                <a:lnTo>
                  <a:pt x="2084" y="1037"/>
                </a:lnTo>
                <a:lnTo>
                  <a:pt x="2102" y="1054"/>
                </a:lnTo>
                <a:lnTo>
                  <a:pt x="2102" y="1055"/>
                </a:lnTo>
                <a:lnTo>
                  <a:pt x="2118" y="1073"/>
                </a:lnTo>
                <a:lnTo>
                  <a:pt x="2136" y="1091"/>
                </a:lnTo>
                <a:lnTo>
                  <a:pt x="2151" y="1111"/>
                </a:lnTo>
                <a:lnTo>
                  <a:pt x="2165" y="1132"/>
                </a:lnTo>
                <a:lnTo>
                  <a:pt x="2179" y="1153"/>
                </a:lnTo>
                <a:lnTo>
                  <a:pt x="2192" y="1175"/>
                </a:lnTo>
                <a:lnTo>
                  <a:pt x="2203" y="1197"/>
                </a:lnTo>
                <a:lnTo>
                  <a:pt x="2214" y="1220"/>
                </a:lnTo>
                <a:lnTo>
                  <a:pt x="2223" y="1244"/>
                </a:lnTo>
                <a:lnTo>
                  <a:pt x="2231" y="1269"/>
                </a:lnTo>
                <a:lnTo>
                  <a:pt x="2238" y="1293"/>
                </a:lnTo>
                <a:lnTo>
                  <a:pt x="2244" y="1319"/>
                </a:lnTo>
                <a:lnTo>
                  <a:pt x="2248" y="1344"/>
                </a:lnTo>
                <a:lnTo>
                  <a:pt x="2252" y="1370"/>
                </a:lnTo>
                <a:lnTo>
                  <a:pt x="2254" y="1397"/>
                </a:lnTo>
                <a:lnTo>
                  <a:pt x="2254" y="1423"/>
                </a:lnTo>
                <a:lnTo>
                  <a:pt x="2254" y="1450"/>
                </a:lnTo>
                <a:lnTo>
                  <a:pt x="2252" y="1477"/>
                </a:lnTo>
                <a:lnTo>
                  <a:pt x="2248" y="1502"/>
                </a:lnTo>
                <a:lnTo>
                  <a:pt x="2244" y="1528"/>
                </a:lnTo>
                <a:lnTo>
                  <a:pt x="2238" y="1553"/>
                </a:lnTo>
                <a:lnTo>
                  <a:pt x="2231" y="1578"/>
                </a:lnTo>
                <a:lnTo>
                  <a:pt x="2223" y="1602"/>
                </a:lnTo>
                <a:lnTo>
                  <a:pt x="2214" y="1626"/>
                </a:lnTo>
                <a:lnTo>
                  <a:pt x="2203" y="1648"/>
                </a:lnTo>
                <a:lnTo>
                  <a:pt x="2192" y="1672"/>
                </a:lnTo>
                <a:lnTo>
                  <a:pt x="2179" y="1694"/>
                </a:lnTo>
                <a:lnTo>
                  <a:pt x="2166" y="1715"/>
                </a:lnTo>
                <a:lnTo>
                  <a:pt x="2151" y="1734"/>
                </a:lnTo>
                <a:lnTo>
                  <a:pt x="2136" y="1754"/>
                </a:lnTo>
                <a:lnTo>
                  <a:pt x="2120" y="1774"/>
                </a:lnTo>
                <a:lnTo>
                  <a:pt x="2102" y="1791"/>
                </a:lnTo>
                <a:lnTo>
                  <a:pt x="2084" y="1809"/>
                </a:lnTo>
                <a:lnTo>
                  <a:pt x="2065" y="1825"/>
                </a:lnTo>
                <a:lnTo>
                  <a:pt x="2045" y="1841"/>
                </a:lnTo>
                <a:lnTo>
                  <a:pt x="2024" y="1855"/>
                </a:lnTo>
                <a:lnTo>
                  <a:pt x="2003" y="1869"/>
                </a:lnTo>
                <a:lnTo>
                  <a:pt x="1981" y="1882"/>
                </a:lnTo>
                <a:lnTo>
                  <a:pt x="1959" y="1893"/>
                </a:lnTo>
                <a:lnTo>
                  <a:pt x="1936" y="1904"/>
                </a:lnTo>
                <a:lnTo>
                  <a:pt x="1913" y="1913"/>
                </a:lnTo>
                <a:lnTo>
                  <a:pt x="1889" y="1921"/>
                </a:lnTo>
                <a:lnTo>
                  <a:pt x="1863" y="1928"/>
                </a:lnTo>
                <a:lnTo>
                  <a:pt x="1839" y="1934"/>
                </a:lnTo>
                <a:lnTo>
                  <a:pt x="1813" y="1939"/>
                </a:lnTo>
                <a:lnTo>
                  <a:pt x="1786" y="1942"/>
                </a:lnTo>
                <a:lnTo>
                  <a:pt x="1760" y="1943"/>
                </a:lnTo>
                <a:lnTo>
                  <a:pt x="1733" y="1945"/>
                </a:lnTo>
                <a:lnTo>
                  <a:pt x="1710" y="1943"/>
                </a:lnTo>
                <a:lnTo>
                  <a:pt x="1685" y="1942"/>
                </a:lnTo>
                <a:lnTo>
                  <a:pt x="1662" y="1940"/>
                </a:lnTo>
                <a:lnTo>
                  <a:pt x="1640" y="1936"/>
                </a:lnTo>
                <a:lnTo>
                  <a:pt x="1617" y="1932"/>
                </a:lnTo>
                <a:lnTo>
                  <a:pt x="1595" y="1926"/>
                </a:lnTo>
                <a:lnTo>
                  <a:pt x="1573" y="1919"/>
                </a:lnTo>
                <a:lnTo>
                  <a:pt x="1552" y="1912"/>
                </a:lnTo>
                <a:lnTo>
                  <a:pt x="1465" y="2000"/>
                </a:lnTo>
                <a:lnTo>
                  <a:pt x="1384" y="2089"/>
                </a:lnTo>
                <a:lnTo>
                  <a:pt x="1306" y="2177"/>
                </a:lnTo>
                <a:lnTo>
                  <a:pt x="1233" y="2263"/>
                </a:lnTo>
                <a:lnTo>
                  <a:pt x="1164" y="2349"/>
                </a:lnTo>
                <a:lnTo>
                  <a:pt x="1099" y="2433"/>
                </a:lnTo>
                <a:lnTo>
                  <a:pt x="1069" y="2475"/>
                </a:lnTo>
                <a:lnTo>
                  <a:pt x="1039" y="2517"/>
                </a:lnTo>
                <a:lnTo>
                  <a:pt x="1011" y="2558"/>
                </a:lnTo>
                <a:lnTo>
                  <a:pt x="983" y="2599"/>
                </a:lnTo>
                <a:lnTo>
                  <a:pt x="961" y="2633"/>
                </a:lnTo>
                <a:lnTo>
                  <a:pt x="1020" y="2674"/>
                </a:lnTo>
                <a:lnTo>
                  <a:pt x="1081" y="2714"/>
                </a:lnTo>
                <a:lnTo>
                  <a:pt x="1143" y="2755"/>
                </a:lnTo>
                <a:lnTo>
                  <a:pt x="1207" y="2796"/>
                </a:lnTo>
                <a:lnTo>
                  <a:pt x="1341" y="2878"/>
                </a:lnTo>
                <a:lnTo>
                  <a:pt x="1479" y="2962"/>
                </a:lnTo>
                <a:lnTo>
                  <a:pt x="1583" y="3026"/>
                </a:lnTo>
                <a:lnTo>
                  <a:pt x="1689" y="3089"/>
                </a:lnTo>
                <a:lnTo>
                  <a:pt x="1795" y="3156"/>
                </a:lnTo>
                <a:lnTo>
                  <a:pt x="1900" y="3223"/>
                </a:lnTo>
                <a:lnTo>
                  <a:pt x="2003" y="3293"/>
                </a:lnTo>
                <a:lnTo>
                  <a:pt x="2056" y="3329"/>
                </a:lnTo>
                <a:lnTo>
                  <a:pt x="2107" y="3365"/>
                </a:lnTo>
                <a:lnTo>
                  <a:pt x="2157" y="3402"/>
                </a:lnTo>
                <a:lnTo>
                  <a:pt x="2207" y="3439"/>
                </a:lnTo>
                <a:lnTo>
                  <a:pt x="2255" y="3477"/>
                </a:lnTo>
                <a:lnTo>
                  <a:pt x="2304" y="3517"/>
                </a:lnTo>
                <a:lnTo>
                  <a:pt x="2304" y="1261"/>
                </a:lnTo>
                <a:lnTo>
                  <a:pt x="2305" y="1225"/>
                </a:lnTo>
                <a:lnTo>
                  <a:pt x="2308" y="1189"/>
                </a:lnTo>
                <a:lnTo>
                  <a:pt x="2312" y="1154"/>
                </a:lnTo>
                <a:lnTo>
                  <a:pt x="2319" y="1119"/>
                </a:lnTo>
                <a:lnTo>
                  <a:pt x="2326" y="1084"/>
                </a:lnTo>
                <a:lnTo>
                  <a:pt x="2337" y="1051"/>
                </a:lnTo>
                <a:lnTo>
                  <a:pt x="2347" y="1018"/>
                </a:lnTo>
                <a:lnTo>
                  <a:pt x="2360" y="987"/>
                </a:lnTo>
                <a:lnTo>
                  <a:pt x="2374" y="955"/>
                </a:lnTo>
                <a:lnTo>
                  <a:pt x="2390" y="924"/>
                </a:lnTo>
                <a:lnTo>
                  <a:pt x="2407" y="895"/>
                </a:lnTo>
                <a:lnTo>
                  <a:pt x="2425" y="866"/>
                </a:lnTo>
                <a:lnTo>
                  <a:pt x="2445" y="838"/>
                </a:lnTo>
                <a:lnTo>
                  <a:pt x="2467" y="811"/>
                </a:lnTo>
                <a:lnTo>
                  <a:pt x="2489" y="786"/>
                </a:lnTo>
                <a:lnTo>
                  <a:pt x="2512" y="761"/>
                </a:lnTo>
                <a:lnTo>
                  <a:pt x="2536" y="738"/>
                </a:lnTo>
                <a:lnTo>
                  <a:pt x="2562" y="716"/>
                </a:lnTo>
                <a:lnTo>
                  <a:pt x="2589" y="694"/>
                </a:lnTo>
                <a:lnTo>
                  <a:pt x="2616" y="674"/>
                </a:lnTo>
                <a:lnTo>
                  <a:pt x="2645" y="656"/>
                </a:lnTo>
                <a:lnTo>
                  <a:pt x="2674" y="639"/>
                </a:lnTo>
                <a:lnTo>
                  <a:pt x="2706" y="623"/>
                </a:lnTo>
                <a:lnTo>
                  <a:pt x="2737" y="609"/>
                </a:lnTo>
                <a:lnTo>
                  <a:pt x="2769" y="597"/>
                </a:lnTo>
                <a:lnTo>
                  <a:pt x="2802" y="586"/>
                </a:lnTo>
                <a:lnTo>
                  <a:pt x="2835" y="576"/>
                </a:lnTo>
                <a:lnTo>
                  <a:pt x="2870" y="567"/>
                </a:lnTo>
                <a:lnTo>
                  <a:pt x="2904" y="562"/>
                </a:lnTo>
                <a:lnTo>
                  <a:pt x="2939" y="557"/>
                </a:lnTo>
                <a:lnTo>
                  <a:pt x="2975" y="555"/>
                </a:lnTo>
                <a:lnTo>
                  <a:pt x="3011" y="554"/>
                </a:lnTo>
                <a:close/>
                <a:moveTo>
                  <a:pt x="1887" y="1269"/>
                </a:moveTo>
                <a:lnTo>
                  <a:pt x="1887" y="1269"/>
                </a:lnTo>
                <a:lnTo>
                  <a:pt x="1871" y="1255"/>
                </a:lnTo>
                <a:lnTo>
                  <a:pt x="1855" y="1242"/>
                </a:lnTo>
                <a:lnTo>
                  <a:pt x="1837" y="1232"/>
                </a:lnTo>
                <a:lnTo>
                  <a:pt x="1818" y="1222"/>
                </a:lnTo>
                <a:lnTo>
                  <a:pt x="1798" y="1215"/>
                </a:lnTo>
                <a:lnTo>
                  <a:pt x="1777" y="1210"/>
                </a:lnTo>
                <a:lnTo>
                  <a:pt x="1755" y="1206"/>
                </a:lnTo>
                <a:lnTo>
                  <a:pt x="1733" y="1205"/>
                </a:lnTo>
                <a:lnTo>
                  <a:pt x="1711" y="1206"/>
                </a:lnTo>
                <a:lnTo>
                  <a:pt x="1689" y="1210"/>
                </a:lnTo>
                <a:lnTo>
                  <a:pt x="1668" y="1215"/>
                </a:lnTo>
                <a:lnTo>
                  <a:pt x="1648" y="1222"/>
                </a:lnTo>
                <a:lnTo>
                  <a:pt x="1630" y="1232"/>
                </a:lnTo>
                <a:lnTo>
                  <a:pt x="1611" y="1242"/>
                </a:lnTo>
                <a:lnTo>
                  <a:pt x="1595" y="1255"/>
                </a:lnTo>
                <a:lnTo>
                  <a:pt x="1580" y="1269"/>
                </a:lnTo>
                <a:lnTo>
                  <a:pt x="1579" y="1269"/>
                </a:lnTo>
                <a:lnTo>
                  <a:pt x="1565" y="1284"/>
                </a:lnTo>
                <a:lnTo>
                  <a:pt x="1552" y="1301"/>
                </a:lnTo>
                <a:lnTo>
                  <a:pt x="1541" y="1319"/>
                </a:lnTo>
                <a:lnTo>
                  <a:pt x="1532" y="1338"/>
                </a:lnTo>
                <a:lnTo>
                  <a:pt x="1525" y="1358"/>
                </a:lnTo>
                <a:lnTo>
                  <a:pt x="1519" y="1379"/>
                </a:lnTo>
                <a:lnTo>
                  <a:pt x="1517" y="1401"/>
                </a:lnTo>
                <a:lnTo>
                  <a:pt x="1516" y="1423"/>
                </a:lnTo>
                <a:lnTo>
                  <a:pt x="1517" y="1445"/>
                </a:lnTo>
                <a:lnTo>
                  <a:pt x="1519" y="1467"/>
                </a:lnTo>
                <a:lnTo>
                  <a:pt x="1525" y="1488"/>
                </a:lnTo>
                <a:lnTo>
                  <a:pt x="1532" y="1508"/>
                </a:lnTo>
                <a:lnTo>
                  <a:pt x="1541" y="1527"/>
                </a:lnTo>
                <a:lnTo>
                  <a:pt x="1553" y="1545"/>
                </a:lnTo>
                <a:lnTo>
                  <a:pt x="1565" y="1561"/>
                </a:lnTo>
                <a:lnTo>
                  <a:pt x="1580" y="1576"/>
                </a:lnTo>
                <a:lnTo>
                  <a:pt x="1580" y="1578"/>
                </a:lnTo>
                <a:lnTo>
                  <a:pt x="1595" y="1592"/>
                </a:lnTo>
                <a:lnTo>
                  <a:pt x="1611" y="1604"/>
                </a:lnTo>
                <a:lnTo>
                  <a:pt x="1630" y="1615"/>
                </a:lnTo>
                <a:lnTo>
                  <a:pt x="1648" y="1624"/>
                </a:lnTo>
                <a:lnTo>
                  <a:pt x="1668" y="1631"/>
                </a:lnTo>
                <a:lnTo>
                  <a:pt x="1689" y="1637"/>
                </a:lnTo>
                <a:lnTo>
                  <a:pt x="1711" y="1639"/>
                </a:lnTo>
                <a:lnTo>
                  <a:pt x="1733" y="1640"/>
                </a:lnTo>
                <a:lnTo>
                  <a:pt x="1755" y="1639"/>
                </a:lnTo>
                <a:lnTo>
                  <a:pt x="1777" y="1637"/>
                </a:lnTo>
                <a:lnTo>
                  <a:pt x="1798" y="1631"/>
                </a:lnTo>
                <a:lnTo>
                  <a:pt x="1818" y="1624"/>
                </a:lnTo>
                <a:lnTo>
                  <a:pt x="1837" y="1615"/>
                </a:lnTo>
                <a:lnTo>
                  <a:pt x="1855" y="1603"/>
                </a:lnTo>
                <a:lnTo>
                  <a:pt x="1871" y="1592"/>
                </a:lnTo>
                <a:lnTo>
                  <a:pt x="1887" y="1576"/>
                </a:lnTo>
                <a:lnTo>
                  <a:pt x="1901" y="1561"/>
                </a:lnTo>
                <a:lnTo>
                  <a:pt x="1914" y="1545"/>
                </a:lnTo>
                <a:lnTo>
                  <a:pt x="1925" y="1527"/>
                </a:lnTo>
                <a:lnTo>
                  <a:pt x="1934" y="1508"/>
                </a:lnTo>
                <a:lnTo>
                  <a:pt x="1941" y="1488"/>
                </a:lnTo>
                <a:lnTo>
                  <a:pt x="1947" y="1467"/>
                </a:lnTo>
                <a:lnTo>
                  <a:pt x="1950" y="1445"/>
                </a:lnTo>
                <a:lnTo>
                  <a:pt x="1951" y="1423"/>
                </a:lnTo>
                <a:lnTo>
                  <a:pt x="1950" y="1401"/>
                </a:lnTo>
                <a:lnTo>
                  <a:pt x="1947" y="1379"/>
                </a:lnTo>
                <a:lnTo>
                  <a:pt x="1941" y="1358"/>
                </a:lnTo>
                <a:lnTo>
                  <a:pt x="1934" y="1338"/>
                </a:lnTo>
                <a:lnTo>
                  <a:pt x="1925" y="1319"/>
                </a:lnTo>
                <a:lnTo>
                  <a:pt x="1914" y="1301"/>
                </a:lnTo>
                <a:lnTo>
                  <a:pt x="1901" y="1284"/>
                </a:lnTo>
                <a:lnTo>
                  <a:pt x="1887" y="1269"/>
                </a:lnTo>
                <a:close/>
                <a:moveTo>
                  <a:pt x="2304" y="5100"/>
                </a:moveTo>
                <a:lnTo>
                  <a:pt x="2304" y="4074"/>
                </a:lnTo>
                <a:lnTo>
                  <a:pt x="2277" y="4045"/>
                </a:lnTo>
                <a:lnTo>
                  <a:pt x="2251" y="4017"/>
                </a:lnTo>
                <a:lnTo>
                  <a:pt x="2224" y="3989"/>
                </a:lnTo>
                <a:lnTo>
                  <a:pt x="2195" y="3961"/>
                </a:lnTo>
                <a:lnTo>
                  <a:pt x="2138" y="3908"/>
                </a:lnTo>
                <a:lnTo>
                  <a:pt x="2078" y="3856"/>
                </a:lnTo>
                <a:lnTo>
                  <a:pt x="2016" y="3805"/>
                </a:lnTo>
                <a:lnTo>
                  <a:pt x="1952" y="3755"/>
                </a:lnTo>
                <a:lnTo>
                  <a:pt x="1887" y="3706"/>
                </a:lnTo>
                <a:lnTo>
                  <a:pt x="1821" y="3659"/>
                </a:lnTo>
                <a:lnTo>
                  <a:pt x="1754" y="3613"/>
                </a:lnTo>
                <a:lnTo>
                  <a:pt x="1687" y="3567"/>
                </a:lnTo>
                <a:lnTo>
                  <a:pt x="1617" y="3522"/>
                </a:lnTo>
                <a:lnTo>
                  <a:pt x="1548" y="3478"/>
                </a:lnTo>
                <a:lnTo>
                  <a:pt x="1409" y="3392"/>
                </a:lnTo>
                <a:lnTo>
                  <a:pt x="1270" y="3308"/>
                </a:lnTo>
                <a:lnTo>
                  <a:pt x="1140" y="3230"/>
                </a:lnTo>
                <a:lnTo>
                  <a:pt x="1012" y="3151"/>
                </a:lnTo>
                <a:lnTo>
                  <a:pt x="949" y="3111"/>
                </a:lnTo>
                <a:lnTo>
                  <a:pt x="888" y="3071"/>
                </a:lnTo>
                <a:lnTo>
                  <a:pt x="826" y="3030"/>
                </a:lnTo>
                <a:lnTo>
                  <a:pt x="765" y="2988"/>
                </a:lnTo>
                <a:lnTo>
                  <a:pt x="737" y="3056"/>
                </a:lnTo>
                <a:lnTo>
                  <a:pt x="710" y="3122"/>
                </a:lnTo>
                <a:lnTo>
                  <a:pt x="687" y="3186"/>
                </a:lnTo>
                <a:lnTo>
                  <a:pt x="667" y="3250"/>
                </a:lnTo>
                <a:lnTo>
                  <a:pt x="650" y="3313"/>
                </a:lnTo>
                <a:lnTo>
                  <a:pt x="636" y="3375"/>
                </a:lnTo>
                <a:lnTo>
                  <a:pt x="624" y="3435"/>
                </a:lnTo>
                <a:lnTo>
                  <a:pt x="615" y="3496"/>
                </a:lnTo>
                <a:lnTo>
                  <a:pt x="612" y="3533"/>
                </a:lnTo>
                <a:lnTo>
                  <a:pt x="608" y="3577"/>
                </a:lnTo>
                <a:lnTo>
                  <a:pt x="606" y="3615"/>
                </a:lnTo>
                <a:lnTo>
                  <a:pt x="605" y="3652"/>
                </a:lnTo>
                <a:lnTo>
                  <a:pt x="605" y="3691"/>
                </a:lnTo>
                <a:lnTo>
                  <a:pt x="606" y="3728"/>
                </a:lnTo>
                <a:lnTo>
                  <a:pt x="609" y="3765"/>
                </a:lnTo>
                <a:lnTo>
                  <a:pt x="613" y="3801"/>
                </a:lnTo>
                <a:lnTo>
                  <a:pt x="617" y="3837"/>
                </a:lnTo>
                <a:lnTo>
                  <a:pt x="623" y="3873"/>
                </a:lnTo>
                <a:lnTo>
                  <a:pt x="630" y="3908"/>
                </a:lnTo>
                <a:lnTo>
                  <a:pt x="638" y="3943"/>
                </a:lnTo>
                <a:lnTo>
                  <a:pt x="646" y="3976"/>
                </a:lnTo>
                <a:lnTo>
                  <a:pt x="657" y="4010"/>
                </a:lnTo>
                <a:lnTo>
                  <a:pt x="668" y="4044"/>
                </a:lnTo>
                <a:lnTo>
                  <a:pt x="680" y="4076"/>
                </a:lnTo>
                <a:lnTo>
                  <a:pt x="693" y="4109"/>
                </a:lnTo>
                <a:lnTo>
                  <a:pt x="707" y="4141"/>
                </a:lnTo>
                <a:lnTo>
                  <a:pt x="722" y="4173"/>
                </a:lnTo>
                <a:lnTo>
                  <a:pt x="738" y="4204"/>
                </a:lnTo>
                <a:lnTo>
                  <a:pt x="755" y="4234"/>
                </a:lnTo>
                <a:lnTo>
                  <a:pt x="773" y="4264"/>
                </a:lnTo>
                <a:lnTo>
                  <a:pt x="791" y="4295"/>
                </a:lnTo>
                <a:lnTo>
                  <a:pt x="811" y="4324"/>
                </a:lnTo>
                <a:lnTo>
                  <a:pt x="832" y="4353"/>
                </a:lnTo>
                <a:lnTo>
                  <a:pt x="853" y="4380"/>
                </a:lnTo>
                <a:lnTo>
                  <a:pt x="875" y="4408"/>
                </a:lnTo>
                <a:lnTo>
                  <a:pt x="898" y="4436"/>
                </a:lnTo>
                <a:lnTo>
                  <a:pt x="923" y="4463"/>
                </a:lnTo>
                <a:lnTo>
                  <a:pt x="947" y="4488"/>
                </a:lnTo>
                <a:lnTo>
                  <a:pt x="973" y="4515"/>
                </a:lnTo>
                <a:lnTo>
                  <a:pt x="999" y="4540"/>
                </a:lnTo>
                <a:lnTo>
                  <a:pt x="1027" y="4565"/>
                </a:lnTo>
                <a:lnTo>
                  <a:pt x="1055" y="4589"/>
                </a:lnTo>
                <a:lnTo>
                  <a:pt x="1084" y="4614"/>
                </a:lnTo>
                <a:lnTo>
                  <a:pt x="1114" y="4637"/>
                </a:lnTo>
                <a:lnTo>
                  <a:pt x="1144" y="4660"/>
                </a:lnTo>
                <a:lnTo>
                  <a:pt x="1176" y="4684"/>
                </a:lnTo>
                <a:lnTo>
                  <a:pt x="1208" y="4706"/>
                </a:lnTo>
                <a:lnTo>
                  <a:pt x="1242" y="4728"/>
                </a:lnTo>
                <a:lnTo>
                  <a:pt x="1276" y="4749"/>
                </a:lnTo>
                <a:lnTo>
                  <a:pt x="1309" y="4769"/>
                </a:lnTo>
                <a:lnTo>
                  <a:pt x="1344" y="4789"/>
                </a:lnTo>
                <a:lnTo>
                  <a:pt x="1380" y="4809"/>
                </a:lnTo>
                <a:lnTo>
                  <a:pt x="1416" y="4829"/>
                </a:lnTo>
                <a:lnTo>
                  <a:pt x="1453" y="4847"/>
                </a:lnTo>
                <a:lnTo>
                  <a:pt x="1490" y="4865"/>
                </a:lnTo>
                <a:lnTo>
                  <a:pt x="1529" y="4882"/>
                </a:lnTo>
                <a:lnTo>
                  <a:pt x="1568" y="4899"/>
                </a:lnTo>
                <a:lnTo>
                  <a:pt x="1608" y="4916"/>
                </a:lnTo>
                <a:lnTo>
                  <a:pt x="1647" y="4931"/>
                </a:lnTo>
                <a:lnTo>
                  <a:pt x="1688" y="4947"/>
                </a:lnTo>
                <a:lnTo>
                  <a:pt x="1728" y="4961"/>
                </a:lnTo>
                <a:lnTo>
                  <a:pt x="1770" y="4975"/>
                </a:lnTo>
                <a:lnTo>
                  <a:pt x="1855" y="5002"/>
                </a:lnTo>
                <a:lnTo>
                  <a:pt x="1941" y="5026"/>
                </a:lnTo>
                <a:lnTo>
                  <a:pt x="2029" y="5048"/>
                </a:lnTo>
                <a:lnTo>
                  <a:pt x="2120" y="5068"/>
                </a:lnTo>
                <a:lnTo>
                  <a:pt x="2211" y="5085"/>
                </a:lnTo>
                <a:lnTo>
                  <a:pt x="2304" y="5100"/>
                </a:lnTo>
                <a:close/>
                <a:moveTo>
                  <a:pt x="2991" y="1292"/>
                </a:moveTo>
                <a:lnTo>
                  <a:pt x="2991" y="3627"/>
                </a:lnTo>
                <a:lnTo>
                  <a:pt x="5477" y="3627"/>
                </a:lnTo>
                <a:lnTo>
                  <a:pt x="5477" y="1292"/>
                </a:lnTo>
                <a:lnTo>
                  <a:pt x="2991" y="1292"/>
                </a:lnTo>
                <a:close/>
                <a:moveTo>
                  <a:pt x="4212" y="3997"/>
                </a:moveTo>
                <a:lnTo>
                  <a:pt x="4212" y="3997"/>
                </a:lnTo>
                <a:lnTo>
                  <a:pt x="4181" y="3998"/>
                </a:lnTo>
                <a:lnTo>
                  <a:pt x="4150" y="4000"/>
                </a:lnTo>
                <a:lnTo>
                  <a:pt x="4120" y="4003"/>
                </a:lnTo>
                <a:lnTo>
                  <a:pt x="4090" y="4007"/>
                </a:lnTo>
                <a:lnTo>
                  <a:pt x="4060" y="4012"/>
                </a:lnTo>
                <a:lnTo>
                  <a:pt x="4030" y="4018"/>
                </a:lnTo>
                <a:lnTo>
                  <a:pt x="4001" y="4026"/>
                </a:lnTo>
                <a:lnTo>
                  <a:pt x="3974" y="4034"/>
                </a:lnTo>
                <a:lnTo>
                  <a:pt x="3946" y="4044"/>
                </a:lnTo>
                <a:lnTo>
                  <a:pt x="3918" y="4054"/>
                </a:lnTo>
                <a:lnTo>
                  <a:pt x="3891" y="4066"/>
                </a:lnTo>
                <a:lnTo>
                  <a:pt x="3864" y="4079"/>
                </a:lnTo>
                <a:lnTo>
                  <a:pt x="3839" y="4091"/>
                </a:lnTo>
                <a:lnTo>
                  <a:pt x="3813" y="4105"/>
                </a:lnTo>
                <a:lnTo>
                  <a:pt x="3789" y="4120"/>
                </a:lnTo>
                <a:lnTo>
                  <a:pt x="3765" y="4137"/>
                </a:lnTo>
                <a:lnTo>
                  <a:pt x="4227" y="4599"/>
                </a:lnTo>
                <a:lnTo>
                  <a:pt x="4676" y="4149"/>
                </a:lnTo>
                <a:lnTo>
                  <a:pt x="4652" y="4132"/>
                </a:lnTo>
                <a:lnTo>
                  <a:pt x="4626" y="4116"/>
                </a:lnTo>
                <a:lnTo>
                  <a:pt x="4599" y="4100"/>
                </a:lnTo>
                <a:lnTo>
                  <a:pt x="4573" y="4086"/>
                </a:lnTo>
                <a:lnTo>
                  <a:pt x="4546" y="4072"/>
                </a:lnTo>
                <a:lnTo>
                  <a:pt x="4518" y="4059"/>
                </a:lnTo>
                <a:lnTo>
                  <a:pt x="4489" y="4048"/>
                </a:lnTo>
                <a:lnTo>
                  <a:pt x="4460" y="4038"/>
                </a:lnTo>
                <a:lnTo>
                  <a:pt x="4431" y="4029"/>
                </a:lnTo>
                <a:lnTo>
                  <a:pt x="4401" y="4021"/>
                </a:lnTo>
                <a:lnTo>
                  <a:pt x="4371" y="4014"/>
                </a:lnTo>
                <a:lnTo>
                  <a:pt x="4339" y="4008"/>
                </a:lnTo>
                <a:lnTo>
                  <a:pt x="4308" y="4003"/>
                </a:lnTo>
                <a:lnTo>
                  <a:pt x="4277" y="4000"/>
                </a:lnTo>
                <a:lnTo>
                  <a:pt x="4244" y="3998"/>
                </a:lnTo>
                <a:lnTo>
                  <a:pt x="4212" y="3997"/>
                </a:lnTo>
                <a:close/>
                <a:moveTo>
                  <a:pt x="4858" y="4335"/>
                </a:moveTo>
                <a:lnTo>
                  <a:pt x="4411" y="4783"/>
                </a:lnTo>
                <a:lnTo>
                  <a:pt x="4859" y="5233"/>
                </a:lnTo>
                <a:lnTo>
                  <a:pt x="4876" y="5208"/>
                </a:lnTo>
                <a:lnTo>
                  <a:pt x="4891" y="5184"/>
                </a:lnTo>
                <a:lnTo>
                  <a:pt x="4906" y="5158"/>
                </a:lnTo>
                <a:lnTo>
                  <a:pt x="4919" y="5133"/>
                </a:lnTo>
                <a:lnTo>
                  <a:pt x="4931" y="5106"/>
                </a:lnTo>
                <a:lnTo>
                  <a:pt x="4943" y="5079"/>
                </a:lnTo>
                <a:lnTo>
                  <a:pt x="4953" y="5052"/>
                </a:lnTo>
                <a:lnTo>
                  <a:pt x="4963" y="5024"/>
                </a:lnTo>
                <a:lnTo>
                  <a:pt x="4971" y="4995"/>
                </a:lnTo>
                <a:lnTo>
                  <a:pt x="4978" y="4967"/>
                </a:lnTo>
                <a:lnTo>
                  <a:pt x="4985" y="4937"/>
                </a:lnTo>
                <a:lnTo>
                  <a:pt x="4989" y="4908"/>
                </a:lnTo>
                <a:lnTo>
                  <a:pt x="4994" y="4877"/>
                </a:lnTo>
                <a:lnTo>
                  <a:pt x="4996" y="4847"/>
                </a:lnTo>
                <a:lnTo>
                  <a:pt x="4999" y="4816"/>
                </a:lnTo>
                <a:lnTo>
                  <a:pt x="5000" y="4786"/>
                </a:lnTo>
                <a:lnTo>
                  <a:pt x="4999" y="4754"/>
                </a:lnTo>
                <a:lnTo>
                  <a:pt x="4996" y="4723"/>
                </a:lnTo>
                <a:lnTo>
                  <a:pt x="4994" y="4693"/>
                </a:lnTo>
                <a:lnTo>
                  <a:pt x="4989" y="4663"/>
                </a:lnTo>
                <a:lnTo>
                  <a:pt x="4985" y="4632"/>
                </a:lnTo>
                <a:lnTo>
                  <a:pt x="4978" y="4603"/>
                </a:lnTo>
                <a:lnTo>
                  <a:pt x="4971" y="4574"/>
                </a:lnTo>
                <a:lnTo>
                  <a:pt x="4963" y="4545"/>
                </a:lnTo>
                <a:lnTo>
                  <a:pt x="4952" y="4517"/>
                </a:lnTo>
                <a:lnTo>
                  <a:pt x="4942" y="4490"/>
                </a:lnTo>
                <a:lnTo>
                  <a:pt x="4930" y="4463"/>
                </a:lnTo>
                <a:lnTo>
                  <a:pt x="4917" y="4436"/>
                </a:lnTo>
                <a:lnTo>
                  <a:pt x="4905" y="4411"/>
                </a:lnTo>
                <a:lnTo>
                  <a:pt x="4890" y="4385"/>
                </a:lnTo>
                <a:lnTo>
                  <a:pt x="4874" y="4360"/>
                </a:lnTo>
                <a:lnTo>
                  <a:pt x="4858" y="4335"/>
                </a:lnTo>
                <a:close/>
                <a:moveTo>
                  <a:pt x="4678" y="5420"/>
                </a:moveTo>
                <a:lnTo>
                  <a:pt x="4227" y="4968"/>
                </a:lnTo>
                <a:lnTo>
                  <a:pt x="3762" y="5431"/>
                </a:lnTo>
                <a:lnTo>
                  <a:pt x="3787" y="5448"/>
                </a:lnTo>
                <a:lnTo>
                  <a:pt x="3811" y="5464"/>
                </a:lnTo>
                <a:lnTo>
                  <a:pt x="3837" y="5478"/>
                </a:lnTo>
                <a:lnTo>
                  <a:pt x="3863" y="5492"/>
                </a:lnTo>
                <a:lnTo>
                  <a:pt x="3890" y="5503"/>
                </a:lnTo>
                <a:lnTo>
                  <a:pt x="3917" y="5515"/>
                </a:lnTo>
                <a:lnTo>
                  <a:pt x="3945" y="5526"/>
                </a:lnTo>
                <a:lnTo>
                  <a:pt x="3972" y="5536"/>
                </a:lnTo>
                <a:lnTo>
                  <a:pt x="4000" y="5544"/>
                </a:lnTo>
                <a:lnTo>
                  <a:pt x="4029" y="5552"/>
                </a:lnTo>
                <a:lnTo>
                  <a:pt x="4060" y="5558"/>
                </a:lnTo>
                <a:lnTo>
                  <a:pt x="4089" y="5564"/>
                </a:lnTo>
                <a:lnTo>
                  <a:pt x="4119" y="5567"/>
                </a:lnTo>
                <a:lnTo>
                  <a:pt x="4150" y="5571"/>
                </a:lnTo>
                <a:lnTo>
                  <a:pt x="4180" y="5572"/>
                </a:lnTo>
                <a:lnTo>
                  <a:pt x="4212" y="5573"/>
                </a:lnTo>
                <a:lnTo>
                  <a:pt x="4244" y="5572"/>
                </a:lnTo>
                <a:lnTo>
                  <a:pt x="4277" y="5569"/>
                </a:lnTo>
                <a:lnTo>
                  <a:pt x="4308" y="5567"/>
                </a:lnTo>
                <a:lnTo>
                  <a:pt x="4340" y="5562"/>
                </a:lnTo>
                <a:lnTo>
                  <a:pt x="4371" y="5557"/>
                </a:lnTo>
                <a:lnTo>
                  <a:pt x="4402" y="5550"/>
                </a:lnTo>
                <a:lnTo>
                  <a:pt x="4432" y="5542"/>
                </a:lnTo>
                <a:lnTo>
                  <a:pt x="4461" y="5532"/>
                </a:lnTo>
                <a:lnTo>
                  <a:pt x="4490" y="5522"/>
                </a:lnTo>
                <a:lnTo>
                  <a:pt x="4519" y="5510"/>
                </a:lnTo>
                <a:lnTo>
                  <a:pt x="4547" y="5497"/>
                </a:lnTo>
                <a:lnTo>
                  <a:pt x="4575" y="5485"/>
                </a:lnTo>
                <a:lnTo>
                  <a:pt x="4602" y="5470"/>
                </a:lnTo>
                <a:lnTo>
                  <a:pt x="4627" y="5454"/>
                </a:lnTo>
                <a:lnTo>
                  <a:pt x="4653" y="5437"/>
                </a:lnTo>
                <a:lnTo>
                  <a:pt x="4678" y="5420"/>
                </a:lnTo>
                <a:close/>
                <a:moveTo>
                  <a:pt x="3575" y="5249"/>
                </a:moveTo>
                <a:lnTo>
                  <a:pt x="4042" y="4783"/>
                </a:lnTo>
                <a:lnTo>
                  <a:pt x="3578" y="4319"/>
                </a:lnTo>
                <a:lnTo>
                  <a:pt x="3560" y="4343"/>
                </a:lnTo>
                <a:lnTo>
                  <a:pt x="3543" y="4369"/>
                </a:lnTo>
                <a:lnTo>
                  <a:pt x="3528" y="4396"/>
                </a:lnTo>
                <a:lnTo>
                  <a:pt x="3513" y="4422"/>
                </a:lnTo>
                <a:lnTo>
                  <a:pt x="3499" y="4450"/>
                </a:lnTo>
                <a:lnTo>
                  <a:pt x="3487" y="4478"/>
                </a:lnTo>
                <a:lnTo>
                  <a:pt x="3476" y="4506"/>
                </a:lnTo>
                <a:lnTo>
                  <a:pt x="3465" y="4536"/>
                </a:lnTo>
                <a:lnTo>
                  <a:pt x="3456" y="4565"/>
                </a:lnTo>
                <a:lnTo>
                  <a:pt x="3448" y="4595"/>
                </a:lnTo>
                <a:lnTo>
                  <a:pt x="3441" y="4625"/>
                </a:lnTo>
                <a:lnTo>
                  <a:pt x="3435" y="4657"/>
                </a:lnTo>
                <a:lnTo>
                  <a:pt x="3430" y="4688"/>
                </a:lnTo>
                <a:lnTo>
                  <a:pt x="3427" y="4721"/>
                </a:lnTo>
                <a:lnTo>
                  <a:pt x="3426" y="4752"/>
                </a:lnTo>
                <a:lnTo>
                  <a:pt x="3424" y="4786"/>
                </a:lnTo>
                <a:lnTo>
                  <a:pt x="3426" y="4817"/>
                </a:lnTo>
                <a:lnTo>
                  <a:pt x="3427" y="4850"/>
                </a:lnTo>
                <a:lnTo>
                  <a:pt x="3430" y="4881"/>
                </a:lnTo>
                <a:lnTo>
                  <a:pt x="3435" y="4912"/>
                </a:lnTo>
                <a:lnTo>
                  <a:pt x="3441" y="4944"/>
                </a:lnTo>
                <a:lnTo>
                  <a:pt x="3448" y="4974"/>
                </a:lnTo>
                <a:lnTo>
                  <a:pt x="3456" y="5004"/>
                </a:lnTo>
                <a:lnTo>
                  <a:pt x="3464" y="5033"/>
                </a:lnTo>
                <a:lnTo>
                  <a:pt x="3474" y="5062"/>
                </a:lnTo>
                <a:lnTo>
                  <a:pt x="3486" y="5091"/>
                </a:lnTo>
                <a:lnTo>
                  <a:pt x="3499" y="5119"/>
                </a:lnTo>
                <a:lnTo>
                  <a:pt x="3512" y="5147"/>
                </a:lnTo>
                <a:lnTo>
                  <a:pt x="3527" y="5174"/>
                </a:lnTo>
                <a:lnTo>
                  <a:pt x="3542" y="5199"/>
                </a:lnTo>
                <a:lnTo>
                  <a:pt x="3558" y="5225"/>
                </a:lnTo>
                <a:lnTo>
                  <a:pt x="3575" y="524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2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decel="4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8121" y="47023"/>
            <a:ext cx="12075758" cy="6763951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1982626" y="6659723"/>
            <a:ext cx="151253" cy="151253"/>
          </a:xfrm>
          <a:prstGeom prst="rect">
            <a:avLst/>
          </a:prstGeom>
          <a:solidFill>
            <a:srgbClr val="AA79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 dirty="0">
              <a:solidFill>
                <a:srgbClr val="2E313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1857799" y="6659722"/>
            <a:ext cx="401063" cy="1512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15DC01DB-9276-43C4-9F6A-26192206E6DF}" type="slidenum">
              <a:rPr lang="en-US" altLang="zh-CN" sz="10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15</a:t>
            </a:fld>
            <a:endParaRPr lang="zh-CN" altLang="en-US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34301" y="114682"/>
            <a:ext cx="572921" cy="572921"/>
          </a:xfrm>
          <a:prstGeom prst="rect">
            <a:avLst/>
          </a:prstGeom>
          <a:solidFill>
            <a:srgbClr val="F44C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3</a:t>
            </a:r>
            <a:endParaRPr lang="zh-CN" altLang="en-US" sz="32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8" name="MH_Entry_1"/>
          <p:cNvSpPr/>
          <p:nvPr>
            <p:custDataLst>
              <p:tags r:id="rId1"/>
            </p:custDataLst>
          </p:nvPr>
        </p:nvSpPr>
        <p:spPr>
          <a:xfrm>
            <a:off x="634628" y="91016"/>
            <a:ext cx="2735204" cy="4986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92500"/>
          </a:bodyPr>
          <a:lstStyle/>
          <a:p>
            <a:pPr algn="ctr">
              <a:lnSpc>
                <a:spcPct val="110000"/>
              </a:lnSpc>
            </a:pPr>
            <a:r>
              <a:rPr lang="zh-CN" altLang="en-US" sz="2400" spc="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此处输入您的标题</a:t>
            </a:r>
          </a:p>
        </p:txBody>
      </p:sp>
      <p:sp>
        <p:nvSpPr>
          <p:cNvPr id="9" name="矩形 8"/>
          <p:cNvSpPr/>
          <p:nvPr/>
        </p:nvSpPr>
        <p:spPr>
          <a:xfrm>
            <a:off x="710829" y="467183"/>
            <a:ext cx="411516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9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LOREM IPSUM DOLOR SIT AMET CONSECTETUER</a:t>
            </a:r>
            <a:endParaRPr lang="zh-CN" altLang="en-US" sz="900" dirty="0">
              <a:solidFill>
                <a:schemeClr val="tx1">
                  <a:lumMod val="95000"/>
                  <a:lumOff val="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 flipH="1">
            <a:off x="634628" y="678078"/>
            <a:ext cx="3858477" cy="0"/>
          </a:xfrm>
          <a:prstGeom prst="line">
            <a:avLst/>
          </a:prstGeom>
          <a:ln>
            <a:solidFill>
              <a:srgbClr val="F44C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4238382" y="642079"/>
            <a:ext cx="252000" cy="36000"/>
          </a:xfrm>
          <a:prstGeom prst="rect">
            <a:avLst/>
          </a:prstGeom>
          <a:solidFill>
            <a:srgbClr val="F44C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2" name="任意多边形 1"/>
          <p:cNvSpPr/>
          <p:nvPr/>
        </p:nvSpPr>
        <p:spPr>
          <a:xfrm flipH="1">
            <a:off x="850010" y="2421809"/>
            <a:ext cx="10358120" cy="45719"/>
          </a:xfrm>
          <a:custGeom>
            <a:avLst/>
            <a:gdLst>
              <a:gd name="connsiteX0" fmla="*/ 7977051 w 7977051"/>
              <a:gd name="connsiteY0" fmla="*/ 0 h 31619"/>
              <a:gd name="connsiteX1" fmla="*/ 0 w 7977051"/>
              <a:gd name="connsiteY1" fmla="*/ 0 h 31619"/>
              <a:gd name="connsiteX2" fmla="*/ 0 w 7977051"/>
              <a:gd name="connsiteY2" fmla="*/ 31619 h 31619"/>
              <a:gd name="connsiteX3" fmla="*/ 7977051 w 7977051"/>
              <a:gd name="connsiteY3" fmla="*/ 31619 h 31619"/>
              <a:gd name="connsiteX4" fmla="*/ 7977051 w 7977051"/>
              <a:gd name="connsiteY4" fmla="*/ 15810 h 31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77051" h="31619">
                <a:moveTo>
                  <a:pt x="7977051" y="0"/>
                </a:moveTo>
                <a:lnTo>
                  <a:pt x="0" y="0"/>
                </a:lnTo>
                <a:lnTo>
                  <a:pt x="0" y="31619"/>
                </a:lnTo>
                <a:lnTo>
                  <a:pt x="7977051" y="31619"/>
                </a:lnTo>
                <a:lnTo>
                  <a:pt x="7977051" y="1581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3" name="Straight Connector 32"/>
          <p:cNvCxnSpPr/>
          <p:nvPr/>
        </p:nvCxnSpPr>
        <p:spPr>
          <a:xfrm flipV="1">
            <a:off x="2648585" y="2437089"/>
            <a:ext cx="0" cy="601663"/>
          </a:xfrm>
          <a:prstGeom prst="line">
            <a:avLst/>
          </a:prstGeom>
          <a:ln w="19050">
            <a:solidFill>
              <a:schemeClr val="accent1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32"/>
          <p:cNvCxnSpPr/>
          <p:nvPr/>
        </p:nvCxnSpPr>
        <p:spPr>
          <a:xfrm flipV="1">
            <a:off x="4937760" y="2437089"/>
            <a:ext cx="0" cy="601663"/>
          </a:xfrm>
          <a:prstGeom prst="line">
            <a:avLst/>
          </a:prstGeom>
          <a:ln w="19050">
            <a:solidFill>
              <a:schemeClr val="accent2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32"/>
          <p:cNvCxnSpPr/>
          <p:nvPr/>
        </p:nvCxnSpPr>
        <p:spPr>
          <a:xfrm flipV="1">
            <a:off x="7257098" y="2437089"/>
            <a:ext cx="0" cy="601663"/>
          </a:xfrm>
          <a:prstGeom prst="line">
            <a:avLst/>
          </a:prstGeom>
          <a:ln w="19050">
            <a:solidFill>
              <a:schemeClr val="accent3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圆角矩形 5"/>
          <p:cNvSpPr/>
          <p:nvPr/>
        </p:nvSpPr>
        <p:spPr>
          <a:xfrm>
            <a:off x="1837374" y="3145113"/>
            <a:ext cx="1614487" cy="344488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000" b="1" dirty="0">
                <a:solidFill>
                  <a:srgbClr val="28272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17" name="圆角矩形 6"/>
          <p:cNvSpPr/>
          <p:nvPr/>
        </p:nvSpPr>
        <p:spPr>
          <a:xfrm>
            <a:off x="4131310" y="3145113"/>
            <a:ext cx="1612900" cy="344488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000" b="1" dirty="0">
                <a:solidFill>
                  <a:srgbClr val="28272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18" name="圆角矩形 7"/>
          <p:cNvSpPr/>
          <p:nvPr/>
        </p:nvSpPr>
        <p:spPr>
          <a:xfrm>
            <a:off x="6425248" y="3145113"/>
            <a:ext cx="1612900" cy="344488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000" b="1" dirty="0">
                <a:solidFill>
                  <a:srgbClr val="28272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19" name="Sev01"/>
          <p:cNvSpPr>
            <a:spLocks noChangeAspect="1"/>
          </p:cNvSpPr>
          <p:nvPr/>
        </p:nvSpPr>
        <p:spPr>
          <a:xfrm>
            <a:off x="6971348" y="1702076"/>
            <a:ext cx="520700" cy="520700"/>
          </a:xfrm>
          <a:prstGeom prst="ellipse">
            <a:avLst/>
          </a:prstGeom>
          <a:solidFill>
            <a:schemeClr val="accent3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000" dirty="0">
              <a:solidFill>
                <a:schemeClr val="bg1"/>
              </a:solidFill>
              <a:latin typeface="FontAwesome" pitchFamily="2" charset="0"/>
            </a:endParaRPr>
          </a:p>
        </p:txBody>
      </p:sp>
      <p:sp>
        <p:nvSpPr>
          <p:cNvPr id="20" name="Freeform 105"/>
          <p:cNvSpPr>
            <a:spLocks noEditPoints="1"/>
          </p:cNvSpPr>
          <p:nvPr/>
        </p:nvSpPr>
        <p:spPr bwMode="auto">
          <a:xfrm>
            <a:off x="7087236" y="1819551"/>
            <a:ext cx="290513" cy="285750"/>
          </a:xfrm>
          <a:custGeom>
            <a:avLst/>
            <a:gdLst/>
            <a:ahLst/>
            <a:cxnLst>
              <a:cxn ang="0">
                <a:pos x="59" y="63"/>
              </a:cxn>
              <a:cxn ang="0">
                <a:pos x="55" y="61"/>
              </a:cxn>
              <a:cxn ang="0">
                <a:pos x="42" y="48"/>
              </a:cxn>
              <a:cxn ang="0">
                <a:pos x="27" y="53"/>
              </a:cxn>
              <a:cxn ang="0">
                <a:pos x="0" y="26"/>
              </a:cxn>
              <a:cxn ang="0">
                <a:pos x="27" y="0"/>
              </a:cxn>
              <a:cxn ang="0">
                <a:pos x="54" y="26"/>
              </a:cxn>
              <a:cxn ang="0">
                <a:pos x="49" y="41"/>
              </a:cxn>
              <a:cxn ang="0">
                <a:pos x="62" y="54"/>
              </a:cxn>
              <a:cxn ang="0">
                <a:pos x="64" y="58"/>
              </a:cxn>
              <a:cxn ang="0">
                <a:pos x="59" y="63"/>
              </a:cxn>
              <a:cxn ang="0">
                <a:pos x="27" y="9"/>
              </a:cxn>
              <a:cxn ang="0">
                <a:pos x="10" y="26"/>
              </a:cxn>
              <a:cxn ang="0">
                <a:pos x="27" y="43"/>
              </a:cxn>
              <a:cxn ang="0">
                <a:pos x="44" y="26"/>
              </a:cxn>
              <a:cxn ang="0">
                <a:pos x="27" y="9"/>
              </a:cxn>
            </a:cxnLst>
            <a:rect l="0" t="0" r="r" b="b"/>
            <a:pathLst>
              <a:path w="64" h="63">
                <a:moveTo>
                  <a:pt x="59" y="63"/>
                </a:moveTo>
                <a:cubicBezTo>
                  <a:pt x="57" y="63"/>
                  <a:pt x="56" y="62"/>
                  <a:pt x="55" y="61"/>
                </a:cubicBezTo>
                <a:cubicBezTo>
                  <a:pt x="42" y="48"/>
                  <a:pt x="42" y="48"/>
                  <a:pt x="42" y="48"/>
                </a:cubicBezTo>
                <a:cubicBezTo>
                  <a:pt x="38" y="51"/>
                  <a:pt x="33" y="53"/>
                  <a:pt x="27" y="53"/>
                </a:cubicBezTo>
                <a:cubicBezTo>
                  <a:pt x="12" y="53"/>
                  <a:pt x="0" y="41"/>
                  <a:pt x="0" y="26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4" y="12"/>
                  <a:pt x="54" y="26"/>
                </a:cubicBezTo>
                <a:cubicBezTo>
                  <a:pt x="54" y="32"/>
                  <a:pt x="52" y="37"/>
                  <a:pt x="49" y="41"/>
                </a:cubicBezTo>
                <a:cubicBezTo>
                  <a:pt x="62" y="54"/>
                  <a:pt x="62" y="54"/>
                  <a:pt x="62" y="54"/>
                </a:cubicBezTo>
                <a:cubicBezTo>
                  <a:pt x="63" y="55"/>
                  <a:pt x="64" y="57"/>
                  <a:pt x="64" y="58"/>
                </a:cubicBezTo>
                <a:cubicBezTo>
                  <a:pt x="64" y="61"/>
                  <a:pt x="61" y="63"/>
                  <a:pt x="59" y="63"/>
                </a:cubicBezTo>
                <a:close/>
                <a:moveTo>
                  <a:pt x="27" y="9"/>
                </a:moveTo>
                <a:cubicBezTo>
                  <a:pt x="18" y="9"/>
                  <a:pt x="10" y="17"/>
                  <a:pt x="10" y="26"/>
                </a:cubicBezTo>
                <a:cubicBezTo>
                  <a:pt x="10" y="36"/>
                  <a:pt x="18" y="43"/>
                  <a:pt x="27" y="43"/>
                </a:cubicBezTo>
                <a:cubicBezTo>
                  <a:pt x="37" y="43"/>
                  <a:pt x="44" y="36"/>
                  <a:pt x="44" y="26"/>
                </a:cubicBezTo>
                <a:cubicBezTo>
                  <a:pt x="44" y="17"/>
                  <a:pt x="37" y="9"/>
                  <a:pt x="27" y="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1" name="Sev01"/>
          <p:cNvSpPr>
            <a:spLocks noChangeAspect="1"/>
          </p:cNvSpPr>
          <p:nvPr/>
        </p:nvSpPr>
        <p:spPr>
          <a:xfrm>
            <a:off x="2388236" y="1702076"/>
            <a:ext cx="519113" cy="520700"/>
          </a:xfrm>
          <a:prstGeom prst="ellipse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000" dirty="0">
              <a:solidFill>
                <a:schemeClr val="bg1"/>
              </a:solidFill>
              <a:latin typeface="FontAwesome" pitchFamily="2" charset="0"/>
            </a:endParaRPr>
          </a:p>
        </p:txBody>
      </p:sp>
      <p:sp>
        <p:nvSpPr>
          <p:cNvPr id="22" name="Freeform 62"/>
          <p:cNvSpPr>
            <a:spLocks noEditPoints="1"/>
          </p:cNvSpPr>
          <p:nvPr/>
        </p:nvSpPr>
        <p:spPr bwMode="auto">
          <a:xfrm>
            <a:off x="2500949" y="1814789"/>
            <a:ext cx="293687" cy="295275"/>
          </a:xfrm>
          <a:custGeom>
            <a:avLst/>
            <a:gdLst>
              <a:gd name="T0" fmla="*/ 58 w 58"/>
              <a:gd name="T1" fmla="*/ 33 h 58"/>
              <a:gd name="T2" fmla="*/ 57 w 58"/>
              <a:gd name="T3" fmla="*/ 34 h 58"/>
              <a:gd name="T4" fmla="*/ 50 w 58"/>
              <a:gd name="T5" fmla="*/ 35 h 58"/>
              <a:gd name="T6" fmla="*/ 49 w 58"/>
              <a:gd name="T7" fmla="*/ 39 h 58"/>
              <a:gd name="T8" fmla="*/ 53 w 58"/>
              <a:gd name="T9" fmla="*/ 44 h 58"/>
              <a:gd name="T10" fmla="*/ 53 w 58"/>
              <a:gd name="T11" fmla="*/ 45 h 58"/>
              <a:gd name="T12" fmla="*/ 53 w 58"/>
              <a:gd name="T13" fmla="*/ 46 h 58"/>
              <a:gd name="T14" fmla="*/ 45 w 58"/>
              <a:gd name="T15" fmla="*/ 53 h 58"/>
              <a:gd name="T16" fmla="*/ 44 w 58"/>
              <a:gd name="T17" fmla="*/ 52 h 58"/>
              <a:gd name="T18" fmla="*/ 39 w 58"/>
              <a:gd name="T19" fmla="*/ 48 h 58"/>
              <a:gd name="T20" fmla="*/ 36 w 58"/>
              <a:gd name="T21" fmla="*/ 50 h 58"/>
              <a:gd name="T22" fmla="*/ 34 w 58"/>
              <a:gd name="T23" fmla="*/ 57 h 58"/>
              <a:gd name="T24" fmla="*/ 33 w 58"/>
              <a:gd name="T25" fmla="*/ 58 h 58"/>
              <a:gd name="T26" fmla="*/ 25 w 58"/>
              <a:gd name="T27" fmla="*/ 58 h 58"/>
              <a:gd name="T28" fmla="*/ 23 w 58"/>
              <a:gd name="T29" fmla="*/ 57 h 58"/>
              <a:gd name="T30" fmla="*/ 22 w 58"/>
              <a:gd name="T31" fmla="*/ 50 h 58"/>
              <a:gd name="T32" fmla="*/ 19 w 58"/>
              <a:gd name="T33" fmla="*/ 48 h 58"/>
              <a:gd name="T34" fmla="*/ 14 w 58"/>
              <a:gd name="T35" fmla="*/ 52 h 58"/>
              <a:gd name="T36" fmla="*/ 13 w 58"/>
              <a:gd name="T37" fmla="*/ 53 h 58"/>
              <a:gd name="T38" fmla="*/ 12 w 58"/>
              <a:gd name="T39" fmla="*/ 52 h 58"/>
              <a:gd name="T40" fmla="*/ 5 w 58"/>
              <a:gd name="T41" fmla="*/ 46 h 58"/>
              <a:gd name="T42" fmla="*/ 5 w 58"/>
              <a:gd name="T43" fmla="*/ 45 h 58"/>
              <a:gd name="T44" fmla="*/ 5 w 58"/>
              <a:gd name="T45" fmla="*/ 44 h 58"/>
              <a:gd name="T46" fmla="*/ 9 w 58"/>
              <a:gd name="T47" fmla="*/ 39 h 58"/>
              <a:gd name="T48" fmla="*/ 8 w 58"/>
              <a:gd name="T49" fmla="*/ 35 h 58"/>
              <a:gd name="T50" fmla="*/ 1 w 58"/>
              <a:gd name="T51" fmla="*/ 34 h 58"/>
              <a:gd name="T52" fmla="*/ 0 w 58"/>
              <a:gd name="T53" fmla="*/ 33 h 58"/>
              <a:gd name="T54" fmla="*/ 0 w 58"/>
              <a:gd name="T55" fmla="*/ 24 h 58"/>
              <a:gd name="T56" fmla="*/ 1 w 58"/>
              <a:gd name="T57" fmla="*/ 23 h 58"/>
              <a:gd name="T58" fmla="*/ 8 w 58"/>
              <a:gd name="T59" fmla="*/ 22 h 58"/>
              <a:gd name="T60" fmla="*/ 9 w 58"/>
              <a:gd name="T61" fmla="*/ 18 h 58"/>
              <a:gd name="T62" fmla="*/ 5 w 58"/>
              <a:gd name="T63" fmla="*/ 13 h 58"/>
              <a:gd name="T64" fmla="*/ 5 w 58"/>
              <a:gd name="T65" fmla="*/ 12 h 58"/>
              <a:gd name="T66" fmla="*/ 5 w 58"/>
              <a:gd name="T67" fmla="*/ 11 h 58"/>
              <a:gd name="T68" fmla="*/ 13 w 58"/>
              <a:gd name="T69" fmla="*/ 5 h 58"/>
              <a:gd name="T70" fmla="*/ 14 w 58"/>
              <a:gd name="T71" fmla="*/ 5 h 58"/>
              <a:gd name="T72" fmla="*/ 19 w 58"/>
              <a:gd name="T73" fmla="*/ 9 h 58"/>
              <a:gd name="T74" fmla="*/ 22 w 58"/>
              <a:gd name="T75" fmla="*/ 8 h 58"/>
              <a:gd name="T76" fmla="*/ 23 w 58"/>
              <a:gd name="T77" fmla="*/ 1 h 58"/>
              <a:gd name="T78" fmla="*/ 25 w 58"/>
              <a:gd name="T79" fmla="*/ 0 h 58"/>
              <a:gd name="T80" fmla="*/ 33 w 58"/>
              <a:gd name="T81" fmla="*/ 0 h 58"/>
              <a:gd name="T82" fmla="*/ 34 w 58"/>
              <a:gd name="T83" fmla="*/ 1 h 58"/>
              <a:gd name="T84" fmla="*/ 36 w 58"/>
              <a:gd name="T85" fmla="*/ 8 h 58"/>
              <a:gd name="T86" fmla="*/ 39 w 58"/>
              <a:gd name="T87" fmla="*/ 9 h 58"/>
              <a:gd name="T88" fmla="*/ 44 w 58"/>
              <a:gd name="T89" fmla="*/ 5 h 58"/>
              <a:gd name="T90" fmla="*/ 45 w 58"/>
              <a:gd name="T91" fmla="*/ 5 h 58"/>
              <a:gd name="T92" fmla="*/ 46 w 58"/>
              <a:gd name="T93" fmla="*/ 5 h 58"/>
              <a:gd name="T94" fmla="*/ 52 w 58"/>
              <a:gd name="T95" fmla="*/ 12 h 58"/>
              <a:gd name="T96" fmla="*/ 53 w 58"/>
              <a:gd name="T97" fmla="*/ 12 h 58"/>
              <a:gd name="T98" fmla="*/ 52 w 58"/>
              <a:gd name="T99" fmla="*/ 13 h 58"/>
              <a:gd name="T100" fmla="*/ 48 w 58"/>
              <a:gd name="T101" fmla="*/ 18 h 58"/>
              <a:gd name="T102" fmla="*/ 50 w 58"/>
              <a:gd name="T103" fmla="*/ 22 h 58"/>
              <a:gd name="T104" fmla="*/ 57 w 58"/>
              <a:gd name="T105" fmla="*/ 23 h 58"/>
              <a:gd name="T106" fmla="*/ 58 w 58"/>
              <a:gd name="T107" fmla="*/ 25 h 58"/>
              <a:gd name="T108" fmla="*/ 58 w 58"/>
              <a:gd name="T109" fmla="*/ 33 h 58"/>
              <a:gd name="T110" fmla="*/ 29 w 58"/>
              <a:gd name="T111" fmla="*/ 19 h 58"/>
              <a:gd name="T112" fmla="*/ 19 w 58"/>
              <a:gd name="T113" fmla="*/ 29 h 58"/>
              <a:gd name="T114" fmla="*/ 29 w 58"/>
              <a:gd name="T115" fmla="*/ 38 h 58"/>
              <a:gd name="T116" fmla="*/ 39 w 58"/>
              <a:gd name="T117" fmla="*/ 29 h 58"/>
              <a:gd name="T118" fmla="*/ 29 w 58"/>
              <a:gd name="T119" fmla="*/ 19 h 5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58" h="58">
                <a:moveTo>
                  <a:pt x="58" y="33"/>
                </a:moveTo>
                <a:cubicBezTo>
                  <a:pt x="58" y="34"/>
                  <a:pt x="58" y="34"/>
                  <a:pt x="57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7"/>
                  <a:pt x="49" y="38"/>
                  <a:pt x="49" y="39"/>
                </a:cubicBezTo>
                <a:cubicBezTo>
                  <a:pt x="50" y="41"/>
                  <a:pt x="51" y="42"/>
                  <a:pt x="53" y="44"/>
                </a:cubicBezTo>
                <a:cubicBezTo>
                  <a:pt x="53" y="44"/>
                  <a:pt x="53" y="45"/>
                  <a:pt x="53" y="45"/>
                </a:cubicBezTo>
                <a:cubicBezTo>
                  <a:pt x="53" y="45"/>
                  <a:pt x="53" y="46"/>
                  <a:pt x="53" y="46"/>
                </a:cubicBezTo>
                <a:cubicBezTo>
                  <a:pt x="52" y="47"/>
                  <a:pt x="47" y="53"/>
                  <a:pt x="45" y="53"/>
                </a:cubicBezTo>
                <a:cubicBezTo>
                  <a:pt x="45" y="53"/>
                  <a:pt x="45" y="53"/>
                  <a:pt x="44" y="52"/>
                </a:cubicBezTo>
                <a:cubicBezTo>
                  <a:pt x="39" y="48"/>
                  <a:pt x="39" y="48"/>
                  <a:pt x="39" y="48"/>
                </a:cubicBezTo>
                <a:cubicBezTo>
                  <a:pt x="38" y="49"/>
                  <a:pt x="37" y="49"/>
                  <a:pt x="36" y="50"/>
                </a:cubicBezTo>
                <a:cubicBezTo>
                  <a:pt x="35" y="52"/>
                  <a:pt x="35" y="55"/>
                  <a:pt x="34" y="57"/>
                </a:cubicBezTo>
                <a:cubicBezTo>
                  <a:pt x="34" y="57"/>
                  <a:pt x="34" y="58"/>
                  <a:pt x="33" y="58"/>
                </a:cubicBezTo>
                <a:cubicBezTo>
                  <a:pt x="25" y="58"/>
                  <a:pt x="25" y="58"/>
                  <a:pt x="25" y="58"/>
                </a:cubicBezTo>
                <a:cubicBezTo>
                  <a:pt x="24" y="58"/>
                  <a:pt x="23" y="57"/>
                  <a:pt x="23" y="57"/>
                </a:cubicBezTo>
                <a:cubicBezTo>
                  <a:pt x="22" y="50"/>
                  <a:pt x="22" y="50"/>
                  <a:pt x="22" y="50"/>
                </a:cubicBezTo>
                <a:cubicBezTo>
                  <a:pt x="21" y="49"/>
                  <a:pt x="20" y="49"/>
                  <a:pt x="19" y="48"/>
                </a:cubicBezTo>
                <a:cubicBezTo>
                  <a:pt x="14" y="52"/>
                  <a:pt x="14" y="52"/>
                  <a:pt x="14" y="52"/>
                </a:cubicBezTo>
                <a:cubicBezTo>
                  <a:pt x="13" y="53"/>
                  <a:pt x="13" y="53"/>
                  <a:pt x="13" y="53"/>
                </a:cubicBezTo>
                <a:cubicBezTo>
                  <a:pt x="12" y="53"/>
                  <a:pt x="12" y="53"/>
                  <a:pt x="12" y="52"/>
                </a:cubicBezTo>
                <a:cubicBezTo>
                  <a:pt x="10" y="50"/>
                  <a:pt x="7" y="48"/>
                  <a:pt x="5" y="46"/>
                </a:cubicBezTo>
                <a:cubicBezTo>
                  <a:pt x="5" y="46"/>
                  <a:pt x="5" y="45"/>
                  <a:pt x="5" y="45"/>
                </a:cubicBezTo>
                <a:cubicBezTo>
                  <a:pt x="5" y="45"/>
                  <a:pt x="5" y="44"/>
                  <a:pt x="5" y="44"/>
                </a:cubicBezTo>
                <a:cubicBezTo>
                  <a:pt x="7" y="42"/>
                  <a:pt x="8" y="41"/>
                  <a:pt x="9" y="39"/>
                </a:cubicBezTo>
                <a:cubicBezTo>
                  <a:pt x="9" y="38"/>
                  <a:pt x="8" y="37"/>
                  <a:pt x="8" y="35"/>
                </a:cubicBezTo>
                <a:cubicBezTo>
                  <a:pt x="1" y="34"/>
                  <a:pt x="1" y="34"/>
                  <a:pt x="1" y="34"/>
                </a:cubicBezTo>
                <a:cubicBezTo>
                  <a:pt x="0" y="34"/>
                  <a:pt x="0" y="33"/>
                  <a:pt x="0" y="33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3"/>
                  <a:pt x="1" y="23"/>
                </a:cubicBezTo>
                <a:cubicBezTo>
                  <a:pt x="8" y="22"/>
                  <a:pt x="8" y="22"/>
                  <a:pt x="8" y="22"/>
                </a:cubicBezTo>
                <a:cubicBezTo>
                  <a:pt x="8" y="21"/>
                  <a:pt x="9" y="20"/>
                  <a:pt x="9" y="18"/>
                </a:cubicBezTo>
                <a:cubicBezTo>
                  <a:pt x="8" y="17"/>
                  <a:pt x="7" y="15"/>
                  <a:pt x="5" y="13"/>
                </a:cubicBezTo>
                <a:cubicBezTo>
                  <a:pt x="5" y="13"/>
                  <a:pt x="5" y="13"/>
                  <a:pt x="5" y="12"/>
                </a:cubicBezTo>
                <a:cubicBezTo>
                  <a:pt x="5" y="12"/>
                  <a:pt x="5" y="12"/>
                  <a:pt x="5" y="11"/>
                </a:cubicBezTo>
                <a:cubicBezTo>
                  <a:pt x="6" y="10"/>
                  <a:pt x="11" y="5"/>
                  <a:pt x="13" y="5"/>
                </a:cubicBezTo>
                <a:cubicBezTo>
                  <a:pt x="13" y="5"/>
                  <a:pt x="13" y="5"/>
                  <a:pt x="14" y="5"/>
                </a:cubicBezTo>
                <a:cubicBezTo>
                  <a:pt x="19" y="9"/>
                  <a:pt x="19" y="9"/>
                  <a:pt x="19" y="9"/>
                </a:cubicBezTo>
                <a:cubicBezTo>
                  <a:pt x="20" y="9"/>
                  <a:pt x="21" y="8"/>
                  <a:pt x="22" y="8"/>
                </a:cubicBezTo>
                <a:cubicBezTo>
                  <a:pt x="22" y="5"/>
                  <a:pt x="23" y="3"/>
                  <a:pt x="23" y="1"/>
                </a:cubicBezTo>
                <a:cubicBezTo>
                  <a:pt x="23" y="0"/>
                  <a:pt x="24" y="0"/>
                  <a:pt x="25" y="0"/>
                </a:cubicBezTo>
                <a:cubicBezTo>
                  <a:pt x="33" y="0"/>
                  <a:pt x="33" y="0"/>
                  <a:pt x="33" y="0"/>
                </a:cubicBezTo>
                <a:cubicBezTo>
                  <a:pt x="34" y="0"/>
                  <a:pt x="34" y="0"/>
                  <a:pt x="34" y="1"/>
                </a:cubicBezTo>
                <a:cubicBezTo>
                  <a:pt x="36" y="8"/>
                  <a:pt x="36" y="8"/>
                  <a:pt x="36" y="8"/>
                </a:cubicBezTo>
                <a:cubicBezTo>
                  <a:pt x="37" y="8"/>
                  <a:pt x="38" y="9"/>
                  <a:pt x="39" y="9"/>
                </a:cubicBezTo>
                <a:cubicBezTo>
                  <a:pt x="44" y="5"/>
                  <a:pt x="44" y="5"/>
                  <a:pt x="44" y="5"/>
                </a:cubicBezTo>
                <a:cubicBezTo>
                  <a:pt x="45" y="5"/>
                  <a:pt x="45" y="5"/>
                  <a:pt x="45" y="5"/>
                </a:cubicBezTo>
                <a:cubicBezTo>
                  <a:pt x="46" y="5"/>
                  <a:pt x="46" y="5"/>
                  <a:pt x="46" y="5"/>
                </a:cubicBezTo>
                <a:cubicBezTo>
                  <a:pt x="48" y="7"/>
                  <a:pt x="51" y="9"/>
                  <a:pt x="52" y="12"/>
                </a:cubicBezTo>
                <a:cubicBezTo>
                  <a:pt x="53" y="12"/>
                  <a:pt x="53" y="12"/>
                  <a:pt x="53" y="12"/>
                </a:cubicBezTo>
                <a:cubicBezTo>
                  <a:pt x="53" y="13"/>
                  <a:pt x="53" y="13"/>
                  <a:pt x="52" y="13"/>
                </a:cubicBezTo>
                <a:cubicBezTo>
                  <a:pt x="51" y="15"/>
                  <a:pt x="50" y="17"/>
                  <a:pt x="48" y="18"/>
                </a:cubicBezTo>
                <a:cubicBezTo>
                  <a:pt x="49" y="20"/>
                  <a:pt x="50" y="21"/>
                  <a:pt x="50" y="22"/>
                </a:cubicBezTo>
                <a:cubicBezTo>
                  <a:pt x="57" y="23"/>
                  <a:pt x="57" y="23"/>
                  <a:pt x="57" y="23"/>
                </a:cubicBezTo>
                <a:cubicBezTo>
                  <a:pt x="58" y="23"/>
                  <a:pt x="58" y="24"/>
                  <a:pt x="58" y="25"/>
                </a:cubicBezTo>
                <a:lnTo>
                  <a:pt x="58" y="33"/>
                </a:lnTo>
                <a:close/>
                <a:moveTo>
                  <a:pt x="29" y="19"/>
                </a:moveTo>
                <a:cubicBezTo>
                  <a:pt x="24" y="19"/>
                  <a:pt x="19" y="23"/>
                  <a:pt x="19" y="29"/>
                </a:cubicBezTo>
                <a:cubicBezTo>
                  <a:pt x="19" y="34"/>
                  <a:pt x="24" y="38"/>
                  <a:pt x="29" y="38"/>
                </a:cubicBezTo>
                <a:cubicBezTo>
                  <a:pt x="34" y="38"/>
                  <a:pt x="39" y="34"/>
                  <a:pt x="39" y="29"/>
                </a:cubicBezTo>
                <a:cubicBezTo>
                  <a:pt x="39" y="23"/>
                  <a:pt x="34" y="19"/>
                  <a:pt x="29" y="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" name="Sev01"/>
          <p:cNvSpPr>
            <a:spLocks noChangeAspect="1"/>
          </p:cNvSpPr>
          <p:nvPr/>
        </p:nvSpPr>
        <p:spPr>
          <a:xfrm>
            <a:off x="4678998" y="1702076"/>
            <a:ext cx="520700" cy="520700"/>
          </a:xfrm>
          <a:prstGeom prst="ellipse">
            <a:avLst/>
          </a:prstGeom>
          <a:solidFill>
            <a:schemeClr val="accent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000" dirty="0">
              <a:solidFill>
                <a:schemeClr val="bg1"/>
              </a:solidFill>
              <a:latin typeface="FontAwesome" pitchFamily="2" charset="0"/>
            </a:endParaRPr>
          </a:p>
        </p:txBody>
      </p:sp>
      <p:sp>
        <p:nvSpPr>
          <p:cNvPr id="24" name="Freeform 135"/>
          <p:cNvSpPr>
            <a:spLocks noEditPoints="1"/>
          </p:cNvSpPr>
          <p:nvPr/>
        </p:nvSpPr>
        <p:spPr bwMode="auto">
          <a:xfrm>
            <a:off x="4783773" y="1816376"/>
            <a:ext cx="311150" cy="292100"/>
          </a:xfrm>
          <a:custGeom>
            <a:avLst/>
            <a:gdLst>
              <a:gd name="T0" fmla="*/ 13 w 73"/>
              <a:gd name="T1" fmla="*/ 39 h 68"/>
              <a:gd name="T2" fmla="*/ 8 w 73"/>
              <a:gd name="T3" fmla="*/ 39 h 68"/>
              <a:gd name="T4" fmla="*/ 0 w 73"/>
              <a:gd name="T5" fmla="*/ 33 h 68"/>
              <a:gd name="T6" fmla="*/ 5 w 73"/>
              <a:gd name="T7" fmla="*/ 19 h 68"/>
              <a:gd name="T8" fmla="*/ 15 w 73"/>
              <a:gd name="T9" fmla="*/ 22 h 68"/>
              <a:gd name="T10" fmla="*/ 20 w 73"/>
              <a:gd name="T11" fmla="*/ 21 h 68"/>
              <a:gd name="T12" fmla="*/ 20 w 73"/>
              <a:gd name="T13" fmla="*/ 24 h 68"/>
              <a:gd name="T14" fmla="*/ 23 w 73"/>
              <a:gd name="T15" fmla="*/ 34 h 68"/>
              <a:gd name="T16" fmla="*/ 13 w 73"/>
              <a:gd name="T17" fmla="*/ 39 h 68"/>
              <a:gd name="T18" fmla="*/ 15 w 73"/>
              <a:gd name="T19" fmla="*/ 19 h 68"/>
              <a:gd name="T20" fmla="*/ 5 w 73"/>
              <a:gd name="T21" fmla="*/ 9 h 68"/>
              <a:gd name="T22" fmla="*/ 15 w 73"/>
              <a:gd name="T23" fmla="*/ 0 h 68"/>
              <a:gd name="T24" fmla="*/ 25 w 73"/>
              <a:gd name="T25" fmla="*/ 9 h 68"/>
              <a:gd name="T26" fmla="*/ 15 w 73"/>
              <a:gd name="T27" fmla="*/ 19 h 68"/>
              <a:gd name="T28" fmla="*/ 53 w 73"/>
              <a:gd name="T29" fmla="*/ 68 h 68"/>
              <a:gd name="T30" fmla="*/ 20 w 73"/>
              <a:gd name="T31" fmla="*/ 68 h 68"/>
              <a:gd name="T32" fmla="*/ 10 w 73"/>
              <a:gd name="T33" fmla="*/ 58 h 68"/>
              <a:gd name="T34" fmla="*/ 23 w 73"/>
              <a:gd name="T35" fmla="*/ 36 h 68"/>
              <a:gd name="T36" fmla="*/ 37 w 73"/>
              <a:gd name="T37" fmla="*/ 41 h 68"/>
              <a:gd name="T38" fmla="*/ 50 w 73"/>
              <a:gd name="T39" fmla="*/ 36 h 68"/>
              <a:gd name="T40" fmla="*/ 64 w 73"/>
              <a:gd name="T41" fmla="*/ 58 h 68"/>
              <a:gd name="T42" fmla="*/ 53 w 73"/>
              <a:gd name="T43" fmla="*/ 68 h 68"/>
              <a:gd name="T44" fmla="*/ 37 w 73"/>
              <a:gd name="T45" fmla="*/ 39 h 68"/>
              <a:gd name="T46" fmla="*/ 22 w 73"/>
              <a:gd name="T47" fmla="*/ 24 h 68"/>
              <a:gd name="T48" fmla="*/ 37 w 73"/>
              <a:gd name="T49" fmla="*/ 9 h 68"/>
              <a:gd name="T50" fmla="*/ 51 w 73"/>
              <a:gd name="T51" fmla="*/ 24 h 68"/>
              <a:gd name="T52" fmla="*/ 37 w 73"/>
              <a:gd name="T53" fmla="*/ 39 h 68"/>
              <a:gd name="T54" fmla="*/ 59 w 73"/>
              <a:gd name="T55" fmla="*/ 19 h 68"/>
              <a:gd name="T56" fmla="*/ 49 w 73"/>
              <a:gd name="T57" fmla="*/ 9 h 68"/>
              <a:gd name="T58" fmla="*/ 59 w 73"/>
              <a:gd name="T59" fmla="*/ 0 h 68"/>
              <a:gd name="T60" fmla="*/ 68 w 73"/>
              <a:gd name="T61" fmla="*/ 9 h 68"/>
              <a:gd name="T62" fmla="*/ 59 w 73"/>
              <a:gd name="T63" fmla="*/ 19 h 68"/>
              <a:gd name="T64" fmla="*/ 66 w 73"/>
              <a:gd name="T65" fmla="*/ 39 h 68"/>
              <a:gd name="T66" fmla="*/ 61 w 73"/>
              <a:gd name="T67" fmla="*/ 39 h 68"/>
              <a:gd name="T68" fmla="*/ 51 w 73"/>
              <a:gd name="T69" fmla="*/ 34 h 68"/>
              <a:gd name="T70" fmla="*/ 54 w 73"/>
              <a:gd name="T71" fmla="*/ 24 h 68"/>
              <a:gd name="T72" fmla="*/ 54 w 73"/>
              <a:gd name="T73" fmla="*/ 21 h 68"/>
              <a:gd name="T74" fmla="*/ 59 w 73"/>
              <a:gd name="T75" fmla="*/ 22 h 68"/>
              <a:gd name="T76" fmla="*/ 69 w 73"/>
              <a:gd name="T77" fmla="*/ 19 h 68"/>
              <a:gd name="T78" fmla="*/ 73 w 73"/>
              <a:gd name="T79" fmla="*/ 33 h 68"/>
              <a:gd name="T80" fmla="*/ 66 w 73"/>
              <a:gd name="T81" fmla="*/ 39 h 68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73" h="68">
                <a:moveTo>
                  <a:pt x="13" y="39"/>
                </a:moveTo>
                <a:cubicBezTo>
                  <a:pt x="8" y="39"/>
                  <a:pt x="8" y="39"/>
                  <a:pt x="8" y="39"/>
                </a:cubicBezTo>
                <a:cubicBezTo>
                  <a:pt x="4" y="39"/>
                  <a:pt x="0" y="37"/>
                  <a:pt x="0" y="33"/>
                </a:cubicBezTo>
                <a:cubicBezTo>
                  <a:pt x="0" y="29"/>
                  <a:pt x="0" y="19"/>
                  <a:pt x="5" y="19"/>
                </a:cubicBezTo>
                <a:cubicBezTo>
                  <a:pt x="6" y="19"/>
                  <a:pt x="10" y="22"/>
                  <a:pt x="15" y="22"/>
                </a:cubicBezTo>
                <a:cubicBezTo>
                  <a:pt x="17" y="22"/>
                  <a:pt x="18" y="22"/>
                  <a:pt x="20" y="21"/>
                </a:cubicBezTo>
                <a:cubicBezTo>
                  <a:pt x="20" y="22"/>
                  <a:pt x="20" y="23"/>
                  <a:pt x="20" y="24"/>
                </a:cubicBezTo>
                <a:cubicBezTo>
                  <a:pt x="20" y="27"/>
                  <a:pt x="21" y="31"/>
                  <a:pt x="23" y="34"/>
                </a:cubicBezTo>
                <a:cubicBezTo>
                  <a:pt x="19" y="34"/>
                  <a:pt x="15" y="36"/>
                  <a:pt x="13" y="39"/>
                </a:cubicBezTo>
                <a:close/>
                <a:moveTo>
                  <a:pt x="15" y="19"/>
                </a:moveTo>
                <a:cubicBezTo>
                  <a:pt x="10" y="19"/>
                  <a:pt x="5" y="15"/>
                  <a:pt x="5" y="9"/>
                </a:cubicBezTo>
                <a:cubicBezTo>
                  <a:pt x="5" y="4"/>
                  <a:pt x="10" y="0"/>
                  <a:pt x="15" y="0"/>
                </a:cubicBezTo>
                <a:cubicBezTo>
                  <a:pt x="20" y="0"/>
                  <a:pt x="25" y="4"/>
                  <a:pt x="25" y="9"/>
                </a:cubicBezTo>
                <a:cubicBezTo>
                  <a:pt x="25" y="15"/>
                  <a:pt x="20" y="19"/>
                  <a:pt x="15" y="19"/>
                </a:cubicBezTo>
                <a:close/>
                <a:moveTo>
                  <a:pt x="53" y="68"/>
                </a:moveTo>
                <a:cubicBezTo>
                  <a:pt x="20" y="68"/>
                  <a:pt x="20" y="68"/>
                  <a:pt x="20" y="68"/>
                </a:cubicBezTo>
                <a:cubicBezTo>
                  <a:pt x="14" y="68"/>
                  <a:pt x="10" y="64"/>
                  <a:pt x="10" y="58"/>
                </a:cubicBezTo>
                <a:cubicBezTo>
                  <a:pt x="10" y="49"/>
                  <a:pt x="12" y="36"/>
                  <a:pt x="23" y="36"/>
                </a:cubicBezTo>
                <a:cubicBezTo>
                  <a:pt x="25" y="36"/>
                  <a:pt x="29" y="41"/>
                  <a:pt x="37" y="41"/>
                </a:cubicBezTo>
                <a:cubicBezTo>
                  <a:pt x="44" y="41"/>
                  <a:pt x="49" y="36"/>
                  <a:pt x="50" y="36"/>
                </a:cubicBezTo>
                <a:cubicBezTo>
                  <a:pt x="62" y="36"/>
                  <a:pt x="64" y="49"/>
                  <a:pt x="64" y="58"/>
                </a:cubicBezTo>
                <a:cubicBezTo>
                  <a:pt x="64" y="64"/>
                  <a:pt x="60" y="68"/>
                  <a:pt x="53" y="68"/>
                </a:cubicBezTo>
                <a:close/>
                <a:moveTo>
                  <a:pt x="37" y="39"/>
                </a:moveTo>
                <a:cubicBezTo>
                  <a:pt x="29" y="39"/>
                  <a:pt x="22" y="32"/>
                  <a:pt x="22" y="24"/>
                </a:cubicBezTo>
                <a:cubicBezTo>
                  <a:pt x="22" y="16"/>
                  <a:pt x="29" y="9"/>
                  <a:pt x="37" y="9"/>
                </a:cubicBezTo>
                <a:cubicBezTo>
                  <a:pt x="45" y="9"/>
                  <a:pt x="51" y="16"/>
                  <a:pt x="51" y="24"/>
                </a:cubicBezTo>
                <a:cubicBezTo>
                  <a:pt x="51" y="32"/>
                  <a:pt x="45" y="39"/>
                  <a:pt x="37" y="39"/>
                </a:cubicBezTo>
                <a:close/>
                <a:moveTo>
                  <a:pt x="59" y="19"/>
                </a:moveTo>
                <a:cubicBezTo>
                  <a:pt x="53" y="19"/>
                  <a:pt x="49" y="15"/>
                  <a:pt x="49" y="9"/>
                </a:cubicBezTo>
                <a:cubicBezTo>
                  <a:pt x="49" y="4"/>
                  <a:pt x="53" y="0"/>
                  <a:pt x="59" y="0"/>
                </a:cubicBezTo>
                <a:cubicBezTo>
                  <a:pt x="64" y="0"/>
                  <a:pt x="68" y="4"/>
                  <a:pt x="68" y="9"/>
                </a:cubicBezTo>
                <a:cubicBezTo>
                  <a:pt x="68" y="15"/>
                  <a:pt x="64" y="19"/>
                  <a:pt x="59" y="19"/>
                </a:cubicBezTo>
                <a:close/>
                <a:moveTo>
                  <a:pt x="66" y="39"/>
                </a:moveTo>
                <a:cubicBezTo>
                  <a:pt x="61" y="39"/>
                  <a:pt x="61" y="39"/>
                  <a:pt x="61" y="39"/>
                </a:cubicBezTo>
                <a:cubicBezTo>
                  <a:pt x="58" y="36"/>
                  <a:pt x="55" y="34"/>
                  <a:pt x="51" y="34"/>
                </a:cubicBezTo>
                <a:cubicBezTo>
                  <a:pt x="53" y="31"/>
                  <a:pt x="54" y="27"/>
                  <a:pt x="54" y="24"/>
                </a:cubicBezTo>
                <a:cubicBezTo>
                  <a:pt x="54" y="23"/>
                  <a:pt x="54" y="22"/>
                  <a:pt x="54" y="21"/>
                </a:cubicBezTo>
                <a:cubicBezTo>
                  <a:pt x="55" y="22"/>
                  <a:pt x="57" y="22"/>
                  <a:pt x="59" y="22"/>
                </a:cubicBezTo>
                <a:cubicBezTo>
                  <a:pt x="64" y="22"/>
                  <a:pt x="68" y="19"/>
                  <a:pt x="69" y="19"/>
                </a:cubicBezTo>
                <a:cubicBezTo>
                  <a:pt x="73" y="19"/>
                  <a:pt x="73" y="29"/>
                  <a:pt x="73" y="33"/>
                </a:cubicBezTo>
                <a:cubicBezTo>
                  <a:pt x="73" y="37"/>
                  <a:pt x="70" y="39"/>
                  <a:pt x="66" y="3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cxnSp>
        <p:nvCxnSpPr>
          <p:cNvPr id="25" name="Straight Connector 32"/>
          <p:cNvCxnSpPr/>
          <p:nvPr/>
        </p:nvCxnSpPr>
        <p:spPr>
          <a:xfrm flipV="1">
            <a:off x="9550630" y="2437089"/>
            <a:ext cx="0" cy="601663"/>
          </a:xfrm>
          <a:prstGeom prst="line">
            <a:avLst/>
          </a:prstGeom>
          <a:ln w="19050">
            <a:solidFill>
              <a:schemeClr val="accent4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圆角矩形 15"/>
          <p:cNvSpPr/>
          <p:nvPr/>
        </p:nvSpPr>
        <p:spPr>
          <a:xfrm>
            <a:off x="8769985" y="3145113"/>
            <a:ext cx="1612900" cy="344488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000" b="1" dirty="0">
                <a:solidFill>
                  <a:srgbClr val="28272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27" name="Sev01"/>
          <p:cNvSpPr>
            <a:spLocks noChangeAspect="1"/>
          </p:cNvSpPr>
          <p:nvPr/>
        </p:nvSpPr>
        <p:spPr>
          <a:xfrm>
            <a:off x="9264880" y="1702076"/>
            <a:ext cx="520700" cy="520700"/>
          </a:xfrm>
          <a:prstGeom prst="ellipse">
            <a:avLst/>
          </a:prstGeom>
          <a:solidFill>
            <a:schemeClr val="accent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000" dirty="0">
              <a:solidFill>
                <a:schemeClr val="bg1"/>
              </a:solidFill>
              <a:latin typeface="FontAwesome" pitchFamily="2" charset="0"/>
            </a:endParaRPr>
          </a:p>
        </p:txBody>
      </p:sp>
      <p:sp>
        <p:nvSpPr>
          <p:cNvPr id="28" name="TextBox 15"/>
          <p:cNvSpPr txBox="1"/>
          <p:nvPr/>
        </p:nvSpPr>
        <p:spPr>
          <a:xfrm>
            <a:off x="1681494" y="3585884"/>
            <a:ext cx="193418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en-US" altLang="zh-CN" sz="16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sz="16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极简主义设计，极致简约风潮流所向，通用设计，完美兼容，打造最实用，最具个性的演示方案，让你的演示卓越非凡。</a:t>
            </a:r>
            <a:endParaRPr lang="zh-CN" altLang="en-US" sz="1600" dirty="0">
              <a:solidFill>
                <a:srgbClr val="4D4D4D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9" name="TextBox 15"/>
          <p:cNvSpPr txBox="1"/>
          <p:nvPr/>
        </p:nvSpPr>
        <p:spPr>
          <a:xfrm>
            <a:off x="6330499" y="3622027"/>
            <a:ext cx="193418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en-US" altLang="zh-CN" sz="16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sz="16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极简主义设计，极致简约风潮流所向，通用设计，完美兼容，打造最实用，最具个性的演示方案，让你的演示卓越非凡。</a:t>
            </a:r>
            <a:endParaRPr lang="zh-CN" altLang="en-US" sz="1600" dirty="0">
              <a:solidFill>
                <a:srgbClr val="4D4D4D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0" name="TextBox 15"/>
          <p:cNvSpPr txBox="1"/>
          <p:nvPr/>
        </p:nvSpPr>
        <p:spPr>
          <a:xfrm>
            <a:off x="3955303" y="3585884"/>
            <a:ext cx="193418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en-US" altLang="zh-CN" sz="16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sz="16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极简主义设计，极致简约风潮流所向，通用设计，完美兼容，打造最实用，最具个性的演示方案，让你的演示卓越非凡。</a:t>
            </a:r>
            <a:endParaRPr lang="zh-CN" altLang="en-US" sz="1600" dirty="0">
              <a:solidFill>
                <a:srgbClr val="4D4D4D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1" name="TextBox 15"/>
          <p:cNvSpPr txBox="1"/>
          <p:nvPr/>
        </p:nvSpPr>
        <p:spPr>
          <a:xfrm>
            <a:off x="8675236" y="3622027"/>
            <a:ext cx="193418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en-US" altLang="zh-CN" sz="16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sz="16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极简主义设计，极致简约风潮流所向，通用设计，完美兼容，打造最实用，最具个性的演示方案，让你的演示卓越非凡。</a:t>
            </a:r>
            <a:endParaRPr lang="zh-CN" altLang="en-US" sz="1600" dirty="0">
              <a:solidFill>
                <a:srgbClr val="4D4D4D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2" name="流程图: 联系 13"/>
          <p:cNvSpPr/>
          <p:nvPr/>
        </p:nvSpPr>
        <p:spPr>
          <a:xfrm>
            <a:off x="9436951" y="2320883"/>
            <a:ext cx="234950" cy="234950"/>
          </a:xfrm>
          <a:prstGeom prst="flowChartConnector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流程图: 联系 35"/>
          <p:cNvSpPr/>
          <p:nvPr/>
        </p:nvSpPr>
        <p:spPr>
          <a:xfrm>
            <a:off x="7143921" y="2320884"/>
            <a:ext cx="234950" cy="234950"/>
          </a:xfrm>
          <a:prstGeom prst="flowChartConnector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流程图: 联系 36"/>
          <p:cNvSpPr/>
          <p:nvPr/>
        </p:nvSpPr>
        <p:spPr>
          <a:xfrm>
            <a:off x="4817242" y="2320883"/>
            <a:ext cx="234950" cy="234950"/>
          </a:xfrm>
          <a:prstGeom prst="flowChartConnector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流程图: 联系 37"/>
          <p:cNvSpPr/>
          <p:nvPr/>
        </p:nvSpPr>
        <p:spPr>
          <a:xfrm>
            <a:off x="2533466" y="2336556"/>
            <a:ext cx="234950" cy="234950"/>
          </a:xfrm>
          <a:prstGeom prst="flowChartConnector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KSO_Shape"/>
          <p:cNvSpPr/>
          <p:nvPr/>
        </p:nvSpPr>
        <p:spPr bwMode="auto">
          <a:xfrm>
            <a:off x="9395531" y="1790350"/>
            <a:ext cx="259397" cy="352921"/>
          </a:xfrm>
          <a:custGeom>
            <a:avLst/>
            <a:gdLst>
              <a:gd name="T0" fmla="*/ 924118 w 4423"/>
              <a:gd name="T1" fmla="*/ 36732 h 6016"/>
              <a:gd name="T2" fmla="*/ 1145021 w 4423"/>
              <a:gd name="T3" fmla="*/ 159911 h 6016"/>
              <a:gd name="T4" fmla="*/ 1298196 w 4423"/>
              <a:gd name="T5" fmla="*/ 337238 h 6016"/>
              <a:gd name="T6" fmla="*/ 1388709 w 4423"/>
              <a:gd name="T7" fmla="*/ 576313 h 6016"/>
              <a:gd name="T8" fmla="*/ 1388709 w 4423"/>
              <a:gd name="T9" fmla="*/ 824571 h 6016"/>
              <a:gd name="T10" fmla="*/ 1298196 w 4423"/>
              <a:gd name="T11" fmla="*/ 1063646 h 6016"/>
              <a:gd name="T12" fmla="*/ 1145021 w 4423"/>
              <a:gd name="T13" fmla="*/ 1240973 h 6016"/>
              <a:gd name="T14" fmla="*/ 924118 w 4423"/>
              <a:gd name="T15" fmla="*/ 1364152 h 6016"/>
              <a:gd name="T16" fmla="*/ 681695 w 4423"/>
              <a:gd name="T17" fmla="*/ 1400568 h 6016"/>
              <a:gd name="T18" fmla="*/ 427246 w 4423"/>
              <a:gd name="T19" fmla="*/ 1345786 h 6016"/>
              <a:gd name="T20" fmla="*/ 216788 w 4423"/>
              <a:gd name="T21" fmla="*/ 1207408 h 6016"/>
              <a:gd name="T22" fmla="*/ 76271 w 4423"/>
              <a:gd name="T23" fmla="*/ 1019314 h 6016"/>
              <a:gd name="T24" fmla="*/ 3165 w 4423"/>
              <a:gd name="T25" fmla="*/ 772006 h 6016"/>
              <a:gd name="T26" fmla="*/ 21837 w 4423"/>
              <a:gd name="T27" fmla="*/ 525648 h 6016"/>
              <a:gd name="T28" fmla="*/ 128807 w 4423"/>
              <a:gd name="T29" fmla="*/ 295123 h 6016"/>
              <a:gd name="T30" fmla="*/ 294642 w 4423"/>
              <a:gd name="T31" fmla="*/ 129195 h 6016"/>
              <a:gd name="T32" fmla="*/ 524722 w 4423"/>
              <a:gd name="T33" fmla="*/ 22166 h 6016"/>
              <a:gd name="T34" fmla="*/ 562066 w 4423"/>
              <a:gd name="T35" fmla="*/ 756490 h 6016"/>
              <a:gd name="T36" fmla="*/ 647199 w 4423"/>
              <a:gd name="T37" fmla="*/ 616528 h 6016"/>
              <a:gd name="T38" fmla="*/ 744675 w 4423"/>
              <a:gd name="T39" fmla="*/ 527232 h 6016"/>
              <a:gd name="T40" fmla="*/ 654795 w 4423"/>
              <a:gd name="T41" fmla="*/ 535781 h 6016"/>
              <a:gd name="T42" fmla="*/ 563016 w 4423"/>
              <a:gd name="T43" fmla="*/ 609245 h 6016"/>
              <a:gd name="T44" fmla="*/ 531052 w 4423"/>
              <a:gd name="T45" fmla="*/ 702025 h 6016"/>
              <a:gd name="T46" fmla="*/ 825693 w 4423"/>
              <a:gd name="T47" fmla="*/ 1480682 h 6016"/>
              <a:gd name="T48" fmla="*/ 683594 w 4423"/>
              <a:gd name="T49" fmla="*/ 1494614 h 6016"/>
              <a:gd name="T50" fmla="*/ 683278 w 4423"/>
              <a:gd name="T51" fmla="*/ 380620 h 6016"/>
              <a:gd name="T52" fmla="*/ 495922 w 4423"/>
              <a:gd name="T53" fmla="*/ 453451 h 6016"/>
              <a:gd name="T54" fmla="*/ 386104 w 4423"/>
              <a:gd name="T55" fmla="*/ 636161 h 6016"/>
              <a:gd name="T56" fmla="*/ 386104 w 4423"/>
              <a:gd name="T57" fmla="*/ 764723 h 6016"/>
              <a:gd name="T58" fmla="*/ 495922 w 4423"/>
              <a:gd name="T59" fmla="*/ 947434 h 6016"/>
              <a:gd name="T60" fmla="*/ 683278 w 4423"/>
              <a:gd name="T61" fmla="*/ 1020264 h 6016"/>
              <a:gd name="T62" fmla="*/ 838669 w 4423"/>
              <a:gd name="T63" fmla="*/ 988915 h 6016"/>
              <a:gd name="T64" fmla="*/ 988047 w 4423"/>
              <a:gd name="T65" fmla="*/ 839454 h 6016"/>
              <a:gd name="T66" fmla="*/ 1019378 w 4423"/>
              <a:gd name="T67" fmla="*/ 683976 h 6016"/>
              <a:gd name="T68" fmla="*/ 946588 w 4423"/>
              <a:gd name="T69" fmla="*/ 496833 h 6016"/>
              <a:gd name="T70" fmla="*/ 764296 w 4423"/>
              <a:gd name="T71" fmla="*/ 386636 h 6016"/>
              <a:gd name="T72" fmla="*/ 814617 w 4423"/>
              <a:gd name="T73" fmla="*/ 511082 h 6016"/>
              <a:gd name="T74" fmla="*/ 666188 w 4423"/>
              <a:gd name="T75" fmla="*/ 481316 h 6016"/>
              <a:gd name="T76" fmla="*/ 535799 w 4423"/>
              <a:gd name="T77" fmla="*/ 551614 h 6016"/>
              <a:gd name="T78" fmla="*/ 478200 w 4423"/>
              <a:gd name="T79" fmla="*/ 700442 h 6016"/>
              <a:gd name="T80" fmla="*/ 528836 w 4423"/>
              <a:gd name="T81" fmla="*/ 841354 h 6016"/>
              <a:gd name="T82" fmla="*/ 655111 w 4423"/>
              <a:gd name="T83" fmla="*/ 917351 h 6016"/>
              <a:gd name="T84" fmla="*/ 805122 w 4423"/>
              <a:gd name="T85" fmla="*/ 895185 h 6016"/>
              <a:gd name="T86" fmla="*/ 903864 w 4423"/>
              <a:gd name="T87" fmla="*/ 786889 h 6016"/>
              <a:gd name="T88" fmla="*/ 911459 w 4423"/>
              <a:gd name="T89" fmla="*/ 634261 h 6016"/>
              <a:gd name="T90" fmla="*/ 993427 w 4423"/>
              <a:gd name="T91" fmla="*/ 376503 h 6016"/>
              <a:gd name="T92" fmla="*/ 860190 w 4423"/>
              <a:gd name="T93" fmla="*/ 293223 h 6016"/>
              <a:gd name="T94" fmla="*/ 699735 w 4423"/>
              <a:gd name="T95" fmla="*/ 263141 h 6016"/>
              <a:gd name="T96" fmla="*/ 549724 w 4423"/>
              <a:gd name="T97" fmla="*/ 289740 h 6016"/>
              <a:gd name="T98" fmla="*/ 413638 w 4423"/>
              <a:gd name="T99" fmla="*/ 369854 h 6016"/>
              <a:gd name="T100" fmla="*/ 320593 w 4423"/>
              <a:gd name="T101" fmla="*/ 482583 h 6016"/>
              <a:gd name="T102" fmla="*/ 267741 w 4423"/>
              <a:gd name="T103" fmla="*/ 633628 h 6016"/>
              <a:gd name="T104" fmla="*/ 271855 w 4423"/>
              <a:gd name="T105" fmla="*/ 788789 h 6016"/>
              <a:gd name="T106" fmla="*/ 331670 w 4423"/>
              <a:gd name="T107" fmla="*/ 936034 h 6016"/>
              <a:gd name="T108" fmla="*/ 430095 w 4423"/>
              <a:gd name="T109" fmla="*/ 1044647 h 6016"/>
              <a:gd name="T110" fmla="*/ 569662 w 4423"/>
              <a:gd name="T111" fmla="*/ 1118111 h 6016"/>
              <a:gd name="T112" fmla="*/ 722521 w 4423"/>
              <a:gd name="T113" fmla="*/ 1137110 h 6016"/>
              <a:gd name="T114" fmla="*/ 879811 w 4423"/>
              <a:gd name="T115" fmla="*/ 1099112 h 6016"/>
              <a:gd name="T116" fmla="*/ 1008618 w 4423"/>
              <a:gd name="T117" fmla="*/ 1009815 h 6016"/>
              <a:gd name="T118" fmla="*/ 1093434 w 4423"/>
              <a:gd name="T119" fmla="*/ 890119 h 6016"/>
              <a:gd name="T120" fmla="*/ 1135526 w 4423"/>
              <a:gd name="T121" fmla="*/ 734008 h 6016"/>
              <a:gd name="T122" fmla="*/ 1120019 w 4423"/>
              <a:gd name="T123" fmla="*/ 580746 h 6016"/>
              <a:gd name="T124" fmla="*/ 1050077 w 4423"/>
              <a:gd name="T125" fmla="*/ 438885 h 601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4423" h="6016">
                <a:moveTo>
                  <a:pt x="2211" y="0"/>
                </a:moveTo>
                <a:lnTo>
                  <a:pt x="2211" y="0"/>
                </a:lnTo>
                <a:lnTo>
                  <a:pt x="2268" y="1"/>
                </a:lnTo>
                <a:lnTo>
                  <a:pt x="2325" y="4"/>
                </a:lnTo>
                <a:lnTo>
                  <a:pt x="2382" y="7"/>
                </a:lnTo>
                <a:lnTo>
                  <a:pt x="2437" y="12"/>
                </a:lnTo>
                <a:lnTo>
                  <a:pt x="2492" y="18"/>
                </a:lnTo>
                <a:lnTo>
                  <a:pt x="2548" y="26"/>
                </a:lnTo>
                <a:lnTo>
                  <a:pt x="2603" y="34"/>
                </a:lnTo>
                <a:lnTo>
                  <a:pt x="2657" y="45"/>
                </a:lnTo>
                <a:lnTo>
                  <a:pt x="2710" y="57"/>
                </a:lnTo>
                <a:lnTo>
                  <a:pt x="2764" y="70"/>
                </a:lnTo>
                <a:lnTo>
                  <a:pt x="2817" y="84"/>
                </a:lnTo>
                <a:lnTo>
                  <a:pt x="2869" y="99"/>
                </a:lnTo>
                <a:lnTo>
                  <a:pt x="2920" y="116"/>
                </a:lnTo>
                <a:lnTo>
                  <a:pt x="2971" y="134"/>
                </a:lnTo>
                <a:lnTo>
                  <a:pt x="3022" y="154"/>
                </a:lnTo>
                <a:lnTo>
                  <a:pt x="3072" y="174"/>
                </a:lnTo>
                <a:lnTo>
                  <a:pt x="3121" y="195"/>
                </a:lnTo>
                <a:lnTo>
                  <a:pt x="3170" y="219"/>
                </a:lnTo>
                <a:lnTo>
                  <a:pt x="3218" y="242"/>
                </a:lnTo>
                <a:lnTo>
                  <a:pt x="3265" y="267"/>
                </a:lnTo>
                <a:lnTo>
                  <a:pt x="3312" y="293"/>
                </a:lnTo>
                <a:lnTo>
                  <a:pt x="3357" y="321"/>
                </a:lnTo>
                <a:lnTo>
                  <a:pt x="3403" y="348"/>
                </a:lnTo>
                <a:lnTo>
                  <a:pt x="3448" y="378"/>
                </a:lnTo>
                <a:lnTo>
                  <a:pt x="3492" y="408"/>
                </a:lnTo>
                <a:lnTo>
                  <a:pt x="3534" y="440"/>
                </a:lnTo>
                <a:lnTo>
                  <a:pt x="3577" y="472"/>
                </a:lnTo>
                <a:lnTo>
                  <a:pt x="3618" y="505"/>
                </a:lnTo>
                <a:lnTo>
                  <a:pt x="3659" y="540"/>
                </a:lnTo>
                <a:lnTo>
                  <a:pt x="3698" y="575"/>
                </a:lnTo>
                <a:lnTo>
                  <a:pt x="3736" y="611"/>
                </a:lnTo>
                <a:lnTo>
                  <a:pt x="3775" y="649"/>
                </a:lnTo>
                <a:lnTo>
                  <a:pt x="3812" y="686"/>
                </a:lnTo>
                <a:lnTo>
                  <a:pt x="3848" y="725"/>
                </a:lnTo>
                <a:lnTo>
                  <a:pt x="3883" y="765"/>
                </a:lnTo>
                <a:lnTo>
                  <a:pt x="3917" y="805"/>
                </a:lnTo>
                <a:lnTo>
                  <a:pt x="3951" y="846"/>
                </a:lnTo>
                <a:lnTo>
                  <a:pt x="3983" y="889"/>
                </a:lnTo>
                <a:lnTo>
                  <a:pt x="4014" y="932"/>
                </a:lnTo>
                <a:lnTo>
                  <a:pt x="4045" y="975"/>
                </a:lnTo>
                <a:lnTo>
                  <a:pt x="4074" y="1020"/>
                </a:lnTo>
                <a:lnTo>
                  <a:pt x="4102" y="1065"/>
                </a:lnTo>
                <a:lnTo>
                  <a:pt x="4130" y="1111"/>
                </a:lnTo>
                <a:lnTo>
                  <a:pt x="4156" y="1157"/>
                </a:lnTo>
                <a:lnTo>
                  <a:pt x="4181" y="1205"/>
                </a:lnTo>
                <a:lnTo>
                  <a:pt x="4205" y="1253"/>
                </a:lnTo>
                <a:lnTo>
                  <a:pt x="4227" y="1302"/>
                </a:lnTo>
                <a:lnTo>
                  <a:pt x="4249" y="1351"/>
                </a:lnTo>
                <a:lnTo>
                  <a:pt x="4270" y="1401"/>
                </a:lnTo>
                <a:lnTo>
                  <a:pt x="4289" y="1451"/>
                </a:lnTo>
                <a:lnTo>
                  <a:pt x="4307" y="1502"/>
                </a:lnTo>
                <a:lnTo>
                  <a:pt x="4323" y="1554"/>
                </a:lnTo>
                <a:lnTo>
                  <a:pt x="4339" y="1606"/>
                </a:lnTo>
                <a:lnTo>
                  <a:pt x="4353" y="1660"/>
                </a:lnTo>
                <a:lnTo>
                  <a:pt x="4366" y="1713"/>
                </a:lnTo>
                <a:lnTo>
                  <a:pt x="4378" y="1766"/>
                </a:lnTo>
                <a:lnTo>
                  <a:pt x="4388" y="1820"/>
                </a:lnTo>
                <a:lnTo>
                  <a:pt x="4397" y="1875"/>
                </a:lnTo>
                <a:lnTo>
                  <a:pt x="4405" y="1930"/>
                </a:lnTo>
                <a:lnTo>
                  <a:pt x="4411" y="1985"/>
                </a:lnTo>
                <a:lnTo>
                  <a:pt x="4416" y="2042"/>
                </a:lnTo>
                <a:lnTo>
                  <a:pt x="4420" y="2098"/>
                </a:lnTo>
                <a:lnTo>
                  <a:pt x="4422" y="2155"/>
                </a:lnTo>
                <a:lnTo>
                  <a:pt x="4423" y="2212"/>
                </a:lnTo>
                <a:lnTo>
                  <a:pt x="4422" y="2270"/>
                </a:lnTo>
                <a:lnTo>
                  <a:pt x="4420" y="2326"/>
                </a:lnTo>
                <a:lnTo>
                  <a:pt x="4416" y="2382"/>
                </a:lnTo>
                <a:lnTo>
                  <a:pt x="4411" y="2438"/>
                </a:lnTo>
                <a:lnTo>
                  <a:pt x="4405" y="2494"/>
                </a:lnTo>
                <a:lnTo>
                  <a:pt x="4397" y="2548"/>
                </a:lnTo>
                <a:lnTo>
                  <a:pt x="4388" y="2604"/>
                </a:lnTo>
                <a:lnTo>
                  <a:pt x="4378" y="2658"/>
                </a:lnTo>
                <a:lnTo>
                  <a:pt x="4366" y="2711"/>
                </a:lnTo>
                <a:lnTo>
                  <a:pt x="4353" y="2764"/>
                </a:lnTo>
                <a:lnTo>
                  <a:pt x="4339" y="2818"/>
                </a:lnTo>
                <a:lnTo>
                  <a:pt x="4323" y="2870"/>
                </a:lnTo>
                <a:lnTo>
                  <a:pt x="4307" y="2921"/>
                </a:lnTo>
                <a:lnTo>
                  <a:pt x="4289" y="2972"/>
                </a:lnTo>
                <a:lnTo>
                  <a:pt x="4270" y="3023"/>
                </a:lnTo>
                <a:lnTo>
                  <a:pt x="4249" y="3073"/>
                </a:lnTo>
                <a:lnTo>
                  <a:pt x="4227" y="3122"/>
                </a:lnTo>
                <a:lnTo>
                  <a:pt x="4205" y="3171"/>
                </a:lnTo>
                <a:lnTo>
                  <a:pt x="4181" y="3219"/>
                </a:lnTo>
                <a:lnTo>
                  <a:pt x="4156" y="3267"/>
                </a:lnTo>
                <a:lnTo>
                  <a:pt x="4130" y="3313"/>
                </a:lnTo>
                <a:lnTo>
                  <a:pt x="4102" y="3359"/>
                </a:lnTo>
                <a:lnTo>
                  <a:pt x="4074" y="3404"/>
                </a:lnTo>
                <a:lnTo>
                  <a:pt x="4045" y="3449"/>
                </a:lnTo>
                <a:lnTo>
                  <a:pt x="4014" y="3492"/>
                </a:lnTo>
                <a:lnTo>
                  <a:pt x="3983" y="3535"/>
                </a:lnTo>
                <a:lnTo>
                  <a:pt x="3951" y="3578"/>
                </a:lnTo>
                <a:lnTo>
                  <a:pt x="3917" y="3619"/>
                </a:lnTo>
                <a:lnTo>
                  <a:pt x="3883" y="3660"/>
                </a:lnTo>
                <a:lnTo>
                  <a:pt x="3848" y="3699"/>
                </a:lnTo>
                <a:lnTo>
                  <a:pt x="3812" y="3738"/>
                </a:lnTo>
                <a:lnTo>
                  <a:pt x="3775" y="3776"/>
                </a:lnTo>
                <a:lnTo>
                  <a:pt x="3736" y="3813"/>
                </a:lnTo>
                <a:lnTo>
                  <a:pt x="3698" y="3849"/>
                </a:lnTo>
                <a:lnTo>
                  <a:pt x="3659" y="3884"/>
                </a:lnTo>
                <a:lnTo>
                  <a:pt x="3618" y="3919"/>
                </a:lnTo>
                <a:lnTo>
                  <a:pt x="3577" y="3952"/>
                </a:lnTo>
                <a:lnTo>
                  <a:pt x="3534" y="3984"/>
                </a:lnTo>
                <a:lnTo>
                  <a:pt x="3492" y="4016"/>
                </a:lnTo>
                <a:lnTo>
                  <a:pt x="3448" y="4046"/>
                </a:lnTo>
                <a:lnTo>
                  <a:pt x="3403" y="4076"/>
                </a:lnTo>
                <a:lnTo>
                  <a:pt x="3357" y="4103"/>
                </a:lnTo>
                <a:lnTo>
                  <a:pt x="3312" y="4131"/>
                </a:lnTo>
                <a:lnTo>
                  <a:pt x="3265" y="4157"/>
                </a:lnTo>
                <a:lnTo>
                  <a:pt x="3218" y="4182"/>
                </a:lnTo>
                <a:lnTo>
                  <a:pt x="3170" y="4206"/>
                </a:lnTo>
                <a:lnTo>
                  <a:pt x="3121" y="4229"/>
                </a:lnTo>
                <a:lnTo>
                  <a:pt x="3072" y="4250"/>
                </a:lnTo>
                <a:lnTo>
                  <a:pt x="3022" y="4270"/>
                </a:lnTo>
                <a:lnTo>
                  <a:pt x="2971" y="4290"/>
                </a:lnTo>
                <a:lnTo>
                  <a:pt x="2920" y="4308"/>
                </a:lnTo>
                <a:lnTo>
                  <a:pt x="2869" y="4325"/>
                </a:lnTo>
                <a:lnTo>
                  <a:pt x="2817" y="4340"/>
                </a:lnTo>
                <a:lnTo>
                  <a:pt x="2764" y="4355"/>
                </a:lnTo>
                <a:lnTo>
                  <a:pt x="2710" y="4367"/>
                </a:lnTo>
                <a:lnTo>
                  <a:pt x="2657" y="4379"/>
                </a:lnTo>
                <a:lnTo>
                  <a:pt x="2603" y="4390"/>
                </a:lnTo>
                <a:lnTo>
                  <a:pt x="2548" y="4398"/>
                </a:lnTo>
                <a:lnTo>
                  <a:pt x="2492" y="4406"/>
                </a:lnTo>
                <a:lnTo>
                  <a:pt x="2437" y="4412"/>
                </a:lnTo>
                <a:lnTo>
                  <a:pt x="2382" y="4417"/>
                </a:lnTo>
                <a:lnTo>
                  <a:pt x="2325" y="4421"/>
                </a:lnTo>
                <a:lnTo>
                  <a:pt x="2268" y="4423"/>
                </a:lnTo>
                <a:lnTo>
                  <a:pt x="2211" y="4424"/>
                </a:lnTo>
                <a:lnTo>
                  <a:pt x="2154" y="4423"/>
                </a:lnTo>
                <a:lnTo>
                  <a:pt x="2097" y="4421"/>
                </a:lnTo>
                <a:lnTo>
                  <a:pt x="2041" y="4417"/>
                </a:lnTo>
                <a:lnTo>
                  <a:pt x="1985" y="4412"/>
                </a:lnTo>
                <a:lnTo>
                  <a:pt x="1929" y="4406"/>
                </a:lnTo>
                <a:lnTo>
                  <a:pt x="1874" y="4398"/>
                </a:lnTo>
                <a:lnTo>
                  <a:pt x="1820" y="4390"/>
                </a:lnTo>
                <a:lnTo>
                  <a:pt x="1765" y="4379"/>
                </a:lnTo>
                <a:lnTo>
                  <a:pt x="1711" y="4367"/>
                </a:lnTo>
                <a:lnTo>
                  <a:pt x="1658" y="4355"/>
                </a:lnTo>
                <a:lnTo>
                  <a:pt x="1606" y="4340"/>
                </a:lnTo>
                <a:lnTo>
                  <a:pt x="1554" y="4325"/>
                </a:lnTo>
                <a:lnTo>
                  <a:pt x="1501" y="4308"/>
                </a:lnTo>
                <a:lnTo>
                  <a:pt x="1450" y="4290"/>
                </a:lnTo>
                <a:lnTo>
                  <a:pt x="1400" y="4270"/>
                </a:lnTo>
                <a:lnTo>
                  <a:pt x="1350" y="4250"/>
                </a:lnTo>
                <a:lnTo>
                  <a:pt x="1301" y="4229"/>
                </a:lnTo>
                <a:lnTo>
                  <a:pt x="1252" y="4206"/>
                </a:lnTo>
                <a:lnTo>
                  <a:pt x="1204" y="4182"/>
                </a:lnTo>
                <a:lnTo>
                  <a:pt x="1157" y="4157"/>
                </a:lnTo>
                <a:lnTo>
                  <a:pt x="1110" y="4131"/>
                </a:lnTo>
                <a:lnTo>
                  <a:pt x="1064" y="4103"/>
                </a:lnTo>
                <a:lnTo>
                  <a:pt x="1019" y="4076"/>
                </a:lnTo>
                <a:lnTo>
                  <a:pt x="975" y="4046"/>
                </a:lnTo>
                <a:lnTo>
                  <a:pt x="931" y="4016"/>
                </a:lnTo>
                <a:lnTo>
                  <a:pt x="887" y="3984"/>
                </a:lnTo>
                <a:lnTo>
                  <a:pt x="846" y="3952"/>
                </a:lnTo>
                <a:lnTo>
                  <a:pt x="804" y="3919"/>
                </a:lnTo>
                <a:lnTo>
                  <a:pt x="764" y="3884"/>
                </a:lnTo>
                <a:lnTo>
                  <a:pt x="725" y="3849"/>
                </a:lnTo>
                <a:lnTo>
                  <a:pt x="685" y="3813"/>
                </a:lnTo>
                <a:lnTo>
                  <a:pt x="647" y="3776"/>
                </a:lnTo>
                <a:lnTo>
                  <a:pt x="611" y="3738"/>
                </a:lnTo>
                <a:lnTo>
                  <a:pt x="574" y="3699"/>
                </a:lnTo>
                <a:lnTo>
                  <a:pt x="538" y="3660"/>
                </a:lnTo>
                <a:lnTo>
                  <a:pt x="504" y="3619"/>
                </a:lnTo>
                <a:lnTo>
                  <a:pt x="471" y="3578"/>
                </a:lnTo>
                <a:lnTo>
                  <a:pt x="439" y="3535"/>
                </a:lnTo>
                <a:lnTo>
                  <a:pt x="407" y="3492"/>
                </a:lnTo>
                <a:lnTo>
                  <a:pt x="378" y="3449"/>
                </a:lnTo>
                <a:lnTo>
                  <a:pt x="348" y="3404"/>
                </a:lnTo>
                <a:lnTo>
                  <a:pt x="320" y="3359"/>
                </a:lnTo>
                <a:lnTo>
                  <a:pt x="292" y="3313"/>
                </a:lnTo>
                <a:lnTo>
                  <a:pt x="267" y="3267"/>
                </a:lnTo>
                <a:lnTo>
                  <a:pt x="241" y="3219"/>
                </a:lnTo>
                <a:lnTo>
                  <a:pt x="218" y="3171"/>
                </a:lnTo>
                <a:lnTo>
                  <a:pt x="195" y="3122"/>
                </a:lnTo>
                <a:lnTo>
                  <a:pt x="173" y="3073"/>
                </a:lnTo>
                <a:lnTo>
                  <a:pt x="153" y="3023"/>
                </a:lnTo>
                <a:lnTo>
                  <a:pt x="134" y="2972"/>
                </a:lnTo>
                <a:lnTo>
                  <a:pt x="116" y="2921"/>
                </a:lnTo>
                <a:lnTo>
                  <a:pt x="99" y="2870"/>
                </a:lnTo>
                <a:lnTo>
                  <a:pt x="84" y="2818"/>
                </a:lnTo>
                <a:lnTo>
                  <a:pt x="69" y="2764"/>
                </a:lnTo>
                <a:lnTo>
                  <a:pt x="56" y="2711"/>
                </a:lnTo>
                <a:lnTo>
                  <a:pt x="44" y="2658"/>
                </a:lnTo>
                <a:lnTo>
                  <a:pt x="34" y="2604"/>
                </a:lnTo>
                <a:lnTo>
                  <a:pt x="25" y="2548"/>
                </a:lnTo>
                <a:lnTo>
                  <a:pt x="17" y="2494"/>
                </a:lnTo>
                <a:lnTo>
                  <a:pt x="10" y="2438"/>
                </a:lnTo>
                <a:lnTo>
                  <a:pt x="6" y="2382"/>
                </a:lnTo>
                <a:lnTo>
                  <a:pt x="2" y="2326"/>
                </a:lnTo>
                <a:lnTo>
                  <a:pt x="0" y="2270"/>
                </a:lnTo>
                <a:lnTo>
                  <a:pt x="0" y="2212"/>
                </a:lnTo>
                <a:lnTo>
                  <a:pt x="0" y="2155"/>
                </a:lnTo>
                <a:lnTo>
                  <a:pt x="2" y="2098"/>
                </a:lnTo>
                <a:lnTo>
                  <a:pt x="6" y="2042"/>
                </a:lnTo>
                <a:lnTo>
                  <a:pt x="10" y="1985"/>
                </a:lnTo>
                <a:lnTo>
                  <a:pt x="17" y="1930"/>
                </a:lnTo>
                <a:lnTo>
                  <a:pt x="25" y="1875"/>
                </a:lnTo>
                <a:lnTo>
                  <a:pt x="34" y="1820"/>
                </a:lnTo>
                <a:lnTo>
                  <a:pt x="44" y="1766"/>
                </a:lnTo>
                <a:lnTo>
                  <a:pt x="56" y="1713"/>
                </a:lnTo>
                <a:lnTo>
                  <a:pt x="69" y="1660"/>
                </a:lnTo>
                <a:lnTo>
                  <a:pt x="84" y="1606"/>
                </a:lnTo>
                <a:lnTo>
                  <a:pt x="99" y="1554"/>
                </a:lnTo>
                <a:lnTo>
                  <a:pt x="116" y="1502"/>
                </a:lnTo>
                <a:lnTo>
                  <a:pt x="134" y="1451"/>
                </a:lnTo>
                <a:lnTo>
                  <a:pt x="153" y="1401"/>
                </a:lnTo>
                <a:lnTo>
                  <a:pt x="173" y="1351"/>
                </a:lnTo>
                <a:lnTo>
                  <a:pt x="195" y="1302"/>
                </a:lnTo>
                <a:lnTo>
                  <a:pt x="218" y="1253"/>
                </a:lnTo>
                <a:lnTo>
                  <a:pt x="241" y="1205"/>
                </a:lnTo>
                <a:lnTo>
                  <a:pt x="267" y="1157"/>
                </a:lnTo>
                <a:lnTo>
                  <a:pt x="292" y="1111"/>
                </a:lnTo>
                <a:lnTo>
                  <a:pt x="320" y="1065"/>
                </a:lnTo>
                <a:lnTo>
                  <a:pt x="348" y="1020"/>
                </a:lnTo>
                <a:lnTo>
                  <a:pt x="378" y="975"/>
                </a:lnTo>
                <a:lnTo>
                  <a:pt x="407" y="932"/>
                </a:lnTo>
                <a:lnTo>
                  <a:pt x="439" y="889"/>
                </a:lnTo>
                <a:lnTo>
                  <a:pt x="471" y="846"/>
                </a:lnTo>
                <a:lnTo>
                  <a:pt x="504" y="805"/>
                </a:lnTo>
                <a:lnTo>
                  <a:pt x="538" y="765"/>
                </a:lnTo>
                <a:lnTo>
                  <a:pt x="574" y="725"/>
                </a:lnTo>
                <a:lnTo>
                  <a:pt x="611" y="686"/>
                </a:lnTo>
                <a:lnTo>
                  <a:pt x="647" y="649"/>
                </a:lnTo>
                <a:lnTo>
                  <a:pt x="685" y="611"/>
                </a:lnTo>
                <a:lnTo>
                  <a:pt x="725" y="575"/>
                </a:lnTo>
                <a:lnTo>
                  <a:pt x="764" y="540"/>
                </a:lnTo>
                <a:lnTo>
                  <a:pt x="804" y="505"/>
                </a:lnTo>
                <a:lnTo>
                  <a:pt x="846" y="472"/>
                </a:lnTo>
                <a:lnTo>
                  <a:pt x="887" y="440"/>
                </a:lnTo>
                <a:lnTo>
                  <a:pt x="931" y="408"/>
                </a:lnTo>
                <a:lnTo>
                  <a:pt x="975" y="378"/>
                </a:lnTo>
                <a:lnTo>
                  <a:pt x="1019" y="348"/>
                </a:lnTo>
                <a:lnTo>
                  <a:pt x="1064" y="321"/>
                </a:lnTo>
                <a:lnTo>
                  <a:pt x="1110" y="293"/>
                </a:lnTo>
                <a:lnTo>
                  <a:pt x="1157" y="267"/>
                </a:lnTo>
                <a:lnTo>
                  <a:pt x="1204" y="242"/>
                </a:lnTo>
                <a:lnTo>
                  <a:pt x="1252" y="219"/>
                </a:lnTo>
                <a:lnTo>
                  <a:pt x="1301" y="195"/>
                </a:lnTo>
                <a:lnTo>
                  <a:pt x="1350" y="174"/>
                </a:lnTo>
                <a:lnTo>
                  <a:pt x="1400" y="154"/>
                </a:lnTo>
                <a:lnTo>
                  <a:pt x="1450" y="134"/>
                </a:lnTo>
                <a:lnTo>
                  <a:pt x="1501" y="116"/>
                </a:lnTo>
                <a:lnTo>
                  <a:pt x="1554" y="99"/>
                </a:lnTo>
                <a:lnTo>
                  <a:pt x="1606" y="84"/>
                </a:lnTo>
                <a:lnTo>
                  <a:pt x="1658" y="70"/>
                </a:lnTo>
                <a:lnTo>
                  <a:pt x="1711" y="57"/>
                </a:lnTo>
                <a:lnTo>
                  <a:pt x="1765" y="45"/>
                </a:lnTo>
                <a:lnTo>
                  <a:pt x="1820" y="34"/>
                </a:lnTo>
                <a:lnTo>
                  <a:pt x="1874" y="26"/>
                </a:lnTo>
                <a:lnTo>
                  <a:pt x="1929" y="18"/>
                </a:lnTo>
                <a:lnTo>
                  <a:pt x="1985" y="12"/>
                </a:lnTo>
                <a:lnTo>
                  <a:pt x="2041" y="7"/>
                </a:lnTo>
                <a:lnTo>
                  <a:pt x="2097" y="4"/>
                </a:lnTo>
                <a:lnTo>
                  <a:pt x="2154" y="1"/>
                </a:lnTo>
                <a:lnTo>
                  <a:pt x="2211" y="0"/>
                </a:lnTo>
                <a:close/>
                <a:moveTo>
                  <a:pt x="1730" y="2519"/>
                </a:moveTo>
                <a:lnTo>
                  <a:pt x="1730" y="2519"/>
                </a:lnTo>
                <a:lnTo>
                  <a:pt x="1753" y="2453"/>
                </a:lnTo>
                <a:lnTo>
                  <a:pt x="1776" y="2389"/>
                </a:lnTo>
                <a:lnTo>
                  <a:pt x="1802" y="2327"/>
                </a:lnTo>
                <a:lnTo>
                  <a:pt x="1814" y="2297"/>
                </a:lnTo>
                <a:lnTo>
                  <a:pt x="1828" y="2267"/>
                </a:lnTo>
                <a:lnTo>
                  <a:pt x="1843" y="2238"/>
                </a:lnTo>
                <a:lnTo>
                  <a:pt x="1858" y="2210"/>
                </a:lnTo>
                <a:lnTo>
                  <a:pt x="1874" y="2181"/>
                </a:lnTo>
                <a:lnTo>
                  <a:pt x="1890" y="2153"/>
                </a:lnTo>
                <a:lnTo>
                  <a:pt x="1907" y="2126"/>
                </a:lnTo>
                <a:lnTo>
                  <a:pt x="1924" y="2099"/>
                </a:lnTo>
                <a:lnTo>
                  <a:pt x="1942" y="2073"/>
                </a:lnTo>
                <a:lnTo>
                  <a:pt x="1961" y="2047"/>
                </a:lnTo>
                <a:lnTo>
                  <a:pt x="1981" y="2022"/>
                </a:lnTo>
                <a:lnTo>
                  <a:pt x="2002" y="1996"/>
                </a:lnTo>
                <a:lnTo>
                  <a:pt x="2023" y="1971"/>
                </a:lnTo>
                <a:lnTo>
                  <a:pt x="2045" y="1947"/>
                </a:lnTo>
                <a:lnTo>
                  <a:pt x="2069" y="1923"/>
                </a:lnTo>
                <a:lnTo>
                  <a:pt x="2093" y="1899"/>
                </a:lnTo>
                <a:lnTo>
                  <a:pt x="2118" y="1875"/>
                </a:lnTo>
                <a:lnTo>
                  <a:pt x="2144" y="1852"/>
                </a:lnTo>
                <a:lnTo>
                  <a:pt x="2171" y="1829"/>
                </a:lnTo>
                <a:lnTo>
                  <a:pt x="2198" y="1807"/>
                </a:lnTo>
                <a:lnTo>
                  <a:pt x="2228" y="1784"/>
                </a:lnTo>
                <a:lnTo>
                  <a:pt x="2258" y="1762"/>
                </a:lnTo>
                <a:lnTo>
                  <a:pt x="2290" y="1739"/>
                </a:lnTo>
                <a:lnTo>
                  <a:pt x="2322" y="1718"/>
                </a:lnTo>
                <a:lnTo>
                  <a:pt x="2356" y="1696"/>
                </a:lnTo>
                <a:lnTo>
                  <a:pt x="2391" y="1675"/>
                </a:lnTo>
                <a:lnTo>
                  <a:pt x="2372" y="1669"/>
                </a:lnTo>
                <a:lnTo>
                  <a:pt x="2353" y="1665"/>
                </a:lnTo>
                <a:lnTo>
                  <a:pt x="2334" y="1662"/>
                </a:lnTo>
                <a:lnTo>
                  <a:pt x="2314" y="1660"/>
                </a:lnTo>
                <a:lnTo>
                  <a:pt x="2295" y="1658"/>
                </a:lnTo>
                <a:lnTo>
                  <a:pt x="2276" y="1656"/>
                </a:lnTo>
                <a:lnTo>
                  <a:pt x="2256" y="1655"/>
                </a:lnTo>
                <a:lnTo>
                  <a:pt x="2237" y="1656"/>
                </a:lnTo>
                <a:lnTo>
                  <a:pt x="2218" y="1658"/>
                </a:lnTo>
                <a:lnTo>
                  <a:pt x="2198" y="1659"/>
                </a:lnTo>
                <a:lnTo>
                  <a:pt x="2180" y="1662"/>
                </a:lnTo>
                <a:lnTo>
                  <a:pt x="2161" y="1665"/>
                </a:lnTo>
                <a:lnTo>
                  <a:pt x="2142" y="1669"/>
                </a:lnTo>
                <a:lnTo>
                  <a:pt x="2124" y="1673"/>
                </a:lnTo>
                <a:lnTo>
                  <a:pt x="2105" y="1679"/>
                </a:lnTo>
                <a:lnTo>
                  <a:pt x="2087" y="1684"/>
                </a:lnTo>
                <a:lnTo>
                  <a:pt x="2069" y="1692"/>
                </a:lnTo>
                <a:lnTo>
                  <a:pt x="2051" y="1698"/>
                </a:lnTo>
                <a:lnTo>
                  <a:pt x="2032" y="1706"/>
                </a:lnTo>
                <a:lnTo>
                  <a:pt x="2015" y="1715"/>
                </a:lnTo>
                <a:lnTo>
                  <a:pt x="1997" y="1723"/>
                </a:lnTo>
                <a:lnTo>
                  <a:pt x="1980" y="1733"/>
                </a:lnTo>
                <a:lnTo>
                  <a:pt x="1947" y="1754"/>
                </a:lnTo>
                <a:lnTo>
                  <a:pt x="1915" y="1778"/>
                </a:lnTo>
                <a:lnTo>
                  <a:pt x="1885" y="1802"/>
                </a:lnTo>
                <a:lnTo>
                  <a:pt x="1856" y="1830"/>
                </a:lnTo>
                <a:lnTo>
                  <a:pt x="1842" y="1845"/>
                </a:lnTo>
                <a:lnTo>
                  <a:pt x="1828" y="1860"/>
                </a:lnTo>
                <a:lnTo>
                  <a:pt x="1815" y="1875"/>
                </a:lnTo>
                <a:lnTo>
                  <a:pt x="1803" y="1891"/>
                </a:lnTo>
                <a:lnTo>
                  <a:pt x="1791" y="1907"/>
                </a:lnTo>
                <a:lnTo>
                  <a:pt x="1779" y="1924"/>
                </a:lnTo>
                <a:lnTo>
                  <a:pt x="1769" y="1941"/>
                </a:lnTo>
                <a:lnTo>
                  <a:pt x="1758" y="1958"/>
                </a:lnTo>
                <a:lnTo>
                  <a:pt x="1748" y="1976"/>
                </a:lnTo>
                <a:lnTo>
                  <a:pt x="1739" y="1994"/>
                </a:lnTo>
                <a:lnTo>
                  <a:pt x="1730" y="2013"/>
                </a:lnTo>
                <a:lnTo>
                  <a:pt x="1722" y="2032"/>
                </a:lnTo>
                <a:lnTo>
                  <a:pt x="1714" y="2051"/>
                </a:lnTo>
                <a:lnTo>
                  <a:pt x="1708" y="2070"/>
                </a:lnTo>
                <a:lnTo>
                  <a:pt x="1701" y="2091"/>
                </a:lnTo>
                <a:lnTo>
                  <a:pt x="1695" y="2111"/>
                </a:lnTo>
                <a:lnTo>
                  <a:pt x="1691" y="2132"/>
                </a:lnTo>
                <a:lnTo>
                  <a:pt x="1687" y="2152"/>
                </a:lnTo>
                <a:lnTo>
                  <a:pt x="1683" y="2174"/>
                </a:lnTo>
                <a:lnTo>
                  <a:pt x="1680" y="2195"/>
                </a:lnTo>
                <a:lnTo>
                  <a:pt x="1678" y="2217"/>
                </a:lnTo>
                <a:lnTo>
                  <a:pt x="1677" y="2240"/>
                </a:lnTo>
                <a:lnTo>
                  <a:pt x="1677" y="2261"/>
                </a:lnTo>
                <a:lnTo>
                  <a:pt x="1677" y="2284"/>
                </a:lnTo>
                <a:lnTo>
                  <a:pt x="1679" y="2307"/>
                </a:lnTo>
                <a:lnTo>
                  <a:pt x="1680" y="2329"/>
                </a:lnTo>
                <a:lnTo>
                  <a:pt x="1683" y="2353"/>
                </a:lnTo>
                <a:lnTo>
                  <a:pt x="1688" y="2376"/>
                </a:lnTo>
                <a:lnTo>
                  <a:pt x="1692" y="2399"/>
                </a:lnTo>
                <a:lnTo>
                  <a:pt x="1698" y="2423"/>
                </a:lnTo>
                <a:lnTo>
                  <a:pt x="1705" y="2446"/>
                </a:lnTo>
                <a:lnTo>
                  <a:pt x="1712" y="2471"/>
                </a:lnTo>
                <a:lnTo>
                  <a:pt x="1721" y="2494"/>
                </a:lnTo>
                <a:lnTo>
                  <a:pt x="1730" y="2519"/>
                </a:lnTo>
                <a:close/>
                <a:moveTo>
                  <a:pt x="2609" y="4676"/>
                </a:moveTo>
                <a:lnTo>
                  <a:pt x="2609" y="5036"/>
                </a:lnTo>
                <a:lnTo>
                  <a:pt x="3991" y="5281"/>
                </a:lnTo>
                <a:lnTo>
                  <a:pt x="3991" y="6016"/>
                </a:lnTo>
                <a:lnTo>
                  <a:pt x="501" y="6016"/>
                </a:lnTo>
                <a:lnTo>
                  <a:pt x="501" y="5281"/>
                </a:lnTo>
                <a:lnTo>
                  <a:pt x="1813" y="5036"/>
                </a:lnTo>
                <a:lnTo>
                  <a:pt x="1813" y="4676"/>
                </a:lnTo>
                <a:lnTo>
                  <a:pt x="1861" y="4686"/>
                </a:lnTo>
                <a:lnTo>
                  <a:pt x="1910" y="4695"/>
                </a:lnTo>
                <a:lnTo>
                  <a:pt x="1959" y="4703"/>
                </a:lnTo>
                <a:lnTo>
                  <a:pt x="2009" y="4709"/>
                </a:lnTo>
                <a:lnTo>
                  <a:pt x="2059" y="4713"/>
                </a:lnTo>
                <a:lnTo>
                  <a:pt x="2109" y="4717"/>
                </a:lnTo>
                <a:lnTo>
                  <a:pt x="2160" y="4720"/>
                </a:lnTo>
                <a:lnTo>
                  <a:pt x="2211" y="4720"/>
                </a:lnTo>
                <a:lnTo>
                  <a:pt x="2262" y="4720"/>
                </a:lnTo>
                <a:lnTo>
                  <a:pt x="2312" y="4717"/>
                </a:lnTo>
                <a:lnTo>
                  <a:pt x="2363" y="4713"/>
                </a:lnTo>
                <a:lnTo>
                  <a:pt x="2413" y="4709"/>
                </a:lnTo>
                <a:lnTo>
                  <a:pt x="2462" y="4703"/>
                </a:lnTo>
                <a:lnTo>
                  <a:pt x="2511" y="4695"/>
                </a:lnTo>
                <a:lnTo>
                  <a:pt x="2560" y="4686"/>
                </a:lnTo>
                <a:lnTo>
                  <a:pt x="2609" y="4676"/>
                </a:lnTo>
                <a:close/>
                <a:moveTo>
                  <a:pt x="2211" y="1201"/>
                </a:moveTo>
                <a:lnTo>
                  <a:pt x="2211" y="1201"/>
                </a:lnTo>
                <a:lnTo>
                  <a:pt x="2185" y="1201"/>
                </a:lnTo>
                <a:lnTo>
                  <a:pt x="2159" y="1202"/>
                </a:lnTo>
                <a:lnTo>
                  <a:pt x="2134" y="1204"/>
                </a:lnTo>
                <a:lnTo>
                  <a:pt x="2108" y="1206"/>
                </a:lnTo>
                <a:lnTo>
                  <a:pt x="2082" y="1209"/>
                </a:lnTo>
                <a:lnTo>
                  <a:pt x="2057" y="1213"/>
                </a:lnTo>
                <a:lnTo>
                  <a:pt x="2007" y="1221"/>
                </a:lnTo>
                <a:lnTo>
                  <a:pt x="1958" y="1233"/>
                </a:lnTo>
                <a:lnTo>
                  <a:pt x="1910" y="1247"/>
                </a:lnTo>
                <a:lnTo>
                  <a:pt x="1863" y="1263"/>
                </a:lnTo>
                <a:lnTo>
                  <a:pt x="1817" y="1281"/>
                </a:lnTo>
                <a:lnTo>
                  <a:pt x="1773" y="1301"/>
                </a:lnTo>
                <a:lnTo>
                  <a:pt x="1729" y="1323"/>
                </a:lnTo>
                <a:lnTo>
                  <a:pt x="1687" y="1347"/>
                </a:lnTo>
                <a:lnTo>
                  <a:pt x="1646" y="1373"/>
                </a:lnTo>
                <a:lnTo>
                  <a:pt x="1606" y="1402"/>
                </a:lnTo>
                <a:lnTo>
                  <a:pt x="1567" y="1432"/>
                </a:lnTo>
                <a:lnTo>
                  <a:pt x="1531" y="1464"/>
                </a:lnTo>
                <a:lnTo>
                  <a:pt x="1496" y="1497"/>
                </a:lnTo>
                <a:lnTo>
                  <a:pt x="1463" y="1532"/>
                </a:lnTo>
                <a:lnTo>
                  <a:pt x="1431" y="1569"/>
                </a:lnTo>
                <a:lnTo>
                  <a:pt x="1400" y="1607"/>
                </a:lnTo>
                <a:lnTo>
                  <a:pt x="1373" y="1647"/>
                </a:lnTo>
                <a:lnTo>
                  <a:pt x="1346" y="1687"/>
                </a:lnTo>
                <a:lnTo>
                  <a:pt x="1322" y="1730"/>
                </a:lnTo>
                <a:lnTo>
                  <a:pt x="1299" y="1774"/>
                </a:lnTo>
                <a:lnTo>
                  <a:pt x="1279" y="1818"/>
                </a:lnTo>
                <a:lnTo>
                  <a:pt x="1261" y="1864"/>
                </a:lnTo>
                <a:lnTo>
                  <a:pt x="1245" y="1911"/>
                </a:lnTo>
                <a:lnTo>
                  <a:pt x="1232" y="1960"/>
                </a:lnTo>
                <a:lnTo>
                  <a:pt x="1220" y="2009"/>
                </a:lnTo>
                <a:lnTo>
                  <a:pt x="1212" y="2058"/>
                </a:lnTo>
                <a:lnTo>
                  <a:pt x="1208" y="2083"/>
                </a:lnTo>
                <a:lnTo>
                  <a:pt x="1206" y="2109"/>
                </a:lnTo>
                <a:lnTo>
                  <a:pt x="1202" y="2134"/>
                </a:lnTo>
                <a:lnTo>
                  <a:pt x="1201" y="2160"/>
                </a:lnTo>
                <a:lnTo>
                  <a:pt x="1200" y="2185"/>
                </a:lnTo>
                <a:lnTo>
                  <a:pt x="1200" y="2212"/>
                </a:lnTo>
                <a:lnTo>
                  <a:pt x="1200" y="2238"/>
                </a:lnTo>
                <a:lnTo>
                  <a:pt x="1201" y="2264"/>
                </a:lnTo>
                <a:lnTo>
                  <a:pt x="1202" y="2290"/>
                </a:lnTo>
                <a:lnTo>
                  <a:pt x="1206" y="2315"/>
                </a:lnTo>
                <a:lnTo>
                  <a:pt x="1208" y="2341"/>
                </a:lnTo>
                <a:lnTo>
                  <a:pt x="1212" y="2366"/>
                </a:lnTo>
                <a:lnTo>
                  <a:pt x="1220" y="2415"/>
                </a:lnTo>
                <a:lnTo>
                  <a:pt x="1232" y="2464"/>
                </a:lnTo>
                <a:lnTo>
                  <a:pt x="1245" y="2512"/>
                </a:lnTo>
                <a:lnTo>
                  <a:pt x="1261" y="2560"/>
                </a:lnTo>
                <a:lnTo>
                  <a:pt x="1279" y="2606"/>
                </a:lnTo>
                <a:lnTo>
                  <a:pt x="1299" y="2651"/>
                </a:lnTo>
                <a:lnTo>
                  <a:pt x="1322" y="2694"/>
                </a:lnTo>
                <a:lnTo>
                  <a:pt x="1346" y="2737"/>
                </a:lnTo>
                <a:lnTo>
                  <a:pt x="1373" y="2777"/>
                </a:lnTo>
                <a:lnTo>
                  <a:pt x="1400" y="2817"/>
                </a:lnTo>
                <a:lnTo>
                  <a:pt x="1431" y="2855"/>
                </a:lnTo>
                <a:lnTo>
                  <a:pt x="1463" y="2892"/>
                </a:lnTo>
                <a:lnTo>
                  <a:pt x="1496" y="2927"/>
                </a:lnTo>
                <a:lnTo>
                  <a:pt x="1531" y="2960"/>
                </a:lnTo>
                <a:lnTo>
                  <a:pt x="1567" y="2992"/>
                </a:lnTo>
                <a:lnTo>
                  <a:pt x="1606" y="3022"/>
                </a:lnTo>
                <a:lnTo>
                  <a:pt x="1646" y="3051"/>
                </a:lnTo>
                <a:lnTo>
                  <a:pt x="1687" y="3077"/>
                </a:lnTo>
                <a:lnTo>
                  <a:pt x="1729" y="3101"/>
                </a:lnTo>
                <a:lnTo>
                  <a:pt x="1773" y="3123"/>
                </a:lnTo>
                <a:lnTo>
                  <a:pt x="1817" y="3143"/>
                </a:lnTo>
                <a:lnTo>
                  <a:pt x="1863" y="3161"/>
                </a:lnTo>
                <a:lnTo>
                  <a:pt x="1910" y="3177"/>
                </a:lnTo>
                <a:lnTo>
                  <a:pt x="1958" y="3191"/>
                </a:lnTo>
                <a:lnTo>
                  <a:pt x="2007" y="3203"/>
                </a:lnTo>
                <a:lnTo>
                  <a:pt x="2057" y="3211"/>
                </a:lnTo>
                <a:lnTo>
                  <a:pt x="2082" y="3215"/>
                </a:lnTo>
                <a:lnTo>
                  <a:pt x="2108" y="3218"/>
                </a:lnTo>
                <a:lnTo>
                  <a:pt x="2134" y="3220"/>
                </a:lnTo>
                <a:lnTo>
                  <a:pt x="2159" y="3222"/>
                </a:lnTo>
                <a:lnTo>
                  <a:pt x="2185" y="3223"/>
                </a:lnTo>
                <a:lnTo>
                  <a:pt x="2211" y="3223"/>
                </a:lnTo>
                <a:lnTo>
                  <a:pt x="2237" y="3223"/>
                </a:lnTo>
                <a:lnTo>
                  <a:pt x="2263" y="3222"/>
                </a:lnTo>
                <a:lnTo>
                  <a:pt x="2289" y="3220"/>
                </a:lnTo>
                <a:lnTo>
                  <a:pt x="2314" y="3218"/>
                </a:lnTo>
                <a:lnTo>
                  <a:pt x="2340" y="3215"/>
                </a:lnTo>
                <a:lnTo>
                  <a:pt x="2365" y="3211"/>
                </a:lnTo>
                <a:lnTo>
                  <a:pt x="2415" y="3203"/>
                </a:lnTo>
                <a:lnTo>
                  <a:pt x="2463" y="3191"/>
                </a:lnTo>
                <a:lnTo>
                  <a:pt x="2511" y="3177"/>
                </a:lnTo>
                <a:lnTo>
                  <a:pt x="2558" y="3161"/>
                </a:lnTo>
                <a:lnTo>
                  <a:pt x="2605" y="3143"/>
                </a:lnTo>
                <a:lnTo>
                  <a:pt x="2650" y="3123"/>
                </a:lnTo>
                <a:lnTo>
                  <a:pt x="2693" y="3101"/>
                </a:lnTo>
                <a:lnTo>
                  <a:pt x="2735" y="3077"/>
                </a:lnTo>
                <a:lnTo>
                  <a:pt x="2776" y="3051"/>
                </a:lnTo>
                <a:lnTo>
                  <a:pt x="2816" y="3022"/>
                </a:lnTo>
                <a:lnTo>
                  <a:pt x="2854" y="2992"/>
                </a:lnTo>
                <a:lnTo>
                  <a:pt x="2891" y="2960"/>
                </a:lnTo>
                <a:lnTo>
                  <a:pt x="2926" y="2927"/>
                </a:lnTo>
                <a:lnTo>
                  <a:pt x="2959" y="2892"/>
                </a:lnTo>
                <a:lnTo>
                  <a:pt x="2991" y="2855"/>
                </a:lnTo>
                <a:lnTo>
                  <a:pt x="3021" y="2817"/>
                </a:lnTo>
                <a:lnTo>
                  <a:pt x="3050" y="2777"/>
                </a:lnTo>
                <a:lnTo>
                  <a:pt x="3075" y="2737"/>
                </a:lnTo>
                <a:lnTo>
                  <a:pt x="3100" y="2694"/>
                </a:lnTo>
                <a:lnTo>
                  <a:pt x="3122" y="2651"/>
                </a:lnTo>
                <a:lnTo>
                  <a:pt x="3142" y="2606"/>
                </a:lnTo>
                <a:lnTo>
                  <a:pt x="3161" y="2560"/>
                </a:lnTo>
                <a:lnTo>
                  <a:pt x="3177" y="2512"/>
                </a:lnTo>
                <a:lnTo>
                  <a:pt x="3190" y="2464"/>
                </a:lnTo>
                <a:lnTo>
                  <a:pt x="3202" y="2415"/>
                </a:lnTo>
                <a:lnTo>
                  <a:pt x="3211" y="2366"/>
                </a:lnTo>
                <a:lnTo>
                  <a:pt x="3214" y="2341"/>
                </a:lnTo>
                <a:lnTo>
                  <a:pt x="3217" y="2315"/>
                </a:lnTo>
                <a:lnTo>
                  <a:pt x="3219" y="2290"/>
                </a:lnTo>
                <a:lnTo>
                  <a:pt x="3221" y="2264"/>
                </a:lnTo>
                <a:lnTo>
                  <a:pt x="3221" y="2238"/>
                </a:lnTo>
                <a:lnTo>
                  <a:pt x="3222" y="2212"/>
                </a:lnTo>
                <a:lnTo>
                  <a:pt x="3221" y="2185"/>
                </a:lnTo>
                <a:lnTo>
                  <a:pt x="3221" y="2160"/>
                </a:lnTo>
                <a:lnTo>
                  <a:pt x="3219" y="2134"/>
                </a:lnTo>
                <a:lnTo>
                  <a:pt x="3217" y="2109"/>
                </a:lnTo>
                <a:lnTo>
                  <a:pt x="3214" y="2083"/>
                </a:lnTo>
                <a:lnTo>
                  <a:pt x="3211" y="2058"/>
                </a:lnTo>
                <a:lnTo>
                  <a:pt x="3202" y="2009"/>
                </a:lnTo>
                <a:lnTo>
                  <a:pt x="3190" y="1960"/>
                </a:lnTo>
                <a:lnTo>
                  <a:pt x="3177" y="1911"/>
                </a:lnTo>
                <a:lnTo>
                  <a:pt x="3161" y="1864"/>
                </a:lnTo>
                <a:lnTo>
                  <a:pt x="3142" y="1818"/>
                </a:lnTo>
                <a:lnTo>
                  <a:pt x="3122" y="1774"/>
                </a:lnTo>
                <a:lnTo>
                  <a:pt x="3100" y="1730"/>
                </a:lnTo>
                <a:lnTo>
                  <a:pt x="3075" y="1687"/>
                </a:lnTo>
                <a:lnTo>
                  <a:pt x="3050" y="1647"/>
                </a:lnTo>
                <a:lnTo>
                  <a:pt x="3021" y="1607"/>
                </a:lnTo>
                <a:lnTo>
                  <a:pt x="2991" y="1569"/>
                </a:lnTo>
                <a:lnTo>
                  <a:pt x="2959" y="1532"/>
                </a:lnTo>
                <a:lnTo>
                  <a:pt x="2926" y="1497"/>
                </a:lnTo>
                <a:lnTo>
                  <a:pt x="2891" y="1464"/>
                </a:lnTo>
                <a:lnTo>
                  <a:pt x="2854" y="1432"/>
                </a:lnTo>
                <a:lnTo>
                  <a:pt x="2816" y="1402"/>
                </a:lnTo>
                <a:lnTo>
                  <a:pt x="2776" y="1373"/>
                </a:lnTo>
                <a:lnTo>
                  <a:pt x="2735" y="1347"/>
                </a:lnTo>
                <a:lnTo>
                  <a:pt x="2693" y="1323"/>
                </a:lnTo>
                <a:lnTo>
                  <a:pt x="2650" y="1301"/>
                </a:lnTo>
                <a:lnTo>
                  <a:pt x="2605" y="1281"/>
                </a:lnTo>
                <a:lnTo>
                  <a:pt x="2558" y="1263"/>
                </a:lnTo>
                <a:lnTo>
                  <a:pt x="2511" y="1247"/>
                </a:lnTo>
                <a:lnTo>
                  <a:pt x="2463" y="1233"/>
                </a:lnTo>
                <a:lnTo>
                  <a:pt x="2415" y="1221"/>
                </a:lnTo>
                <a:lnTo>
                  <a:pt x="2365" y="1213"/>
                </a:lnTo>
                <a:lnTo>
                  <a:pt x="2340" y="1209"/>
                </a:lnTo>
                <a:lnTo>
                  <a:pt x="2314" y="1206"/>
                </a:lnTo>
                <a:lnTo>
                  <a:pt x="2289" y="1204"/>
                </a:lnTo>
                <a:lnTo>
                  <a:pt x="2263" y="1202"/>
                </a:lnTo>
                <a:lnTo>
                  <a:pt x="2237" y="1201"/>
                </a:lnTo>
                <a:lnTo>
                  <a:pt x="2211" y="1201"/>
                </a:lnTo>
                <a:close/>
                <a:moveTo>
                  <a:pt x="2706" y="1717"/>
                </a:moveTo>
                <a:lnTo>
                  <a:pt x="2706" y="1717"/>
                </a:lnTo>
                <a:lnTo>
                  <a:pt x="2682" y="1694"/>
                </a:lnTo>
                <a:lnTo>
                  <a:pt x="2656" y="1672"/>
                </a:lnTo>
                <a:lnTo>
                  <a:pt x="2630" y="1651"/>
                </a:lnTo>
                <a:lnTo>
                  <a:pt x="2602" y="1632"/>
                </a:lnTo>
                <a:lnTo>
                  <a:pt x="2574" y="1614"/>
                </a:lnTo>
                <a:lnTo>
                  <a:pt x="2544" y="1597"/>
                </a:lnTo>
                <a:lnTo>
                  <a:pt x="2515" y="1581"/>
                </a:lnTo>
                <a:lnTo>
                  <a:pt x="2484" y="1567"/>
                </a:lnTo>
                <a:lnTo>
                  <a:pt x="2452" y="1554"/>
                </a:lnTo>
                <a:lnTo>
                  <a:pt x="2419" y="1544"/>
                </a:lnTo>
                <a:lnTo>
                  <a:pt x="2386" y="1534"/>
                </a:lnTo>
                <a:lnTo>
                  <a:pt x="2352" y="1527"/>
                </a:lnTo>
                <a:lnTo>
                  <a:pt x="2318" y="1520"/>
                </a:lnTo>
                <a:lnTo>
                  <a:pt x="2283" y="1516"/>
                </a:lnTo>
                <a:lnTo>
                  <a:pt x="2247" y="1513"/>
                </a:lnTo>
                <a:lnTo>
                  <a:pt x="2211" y="1513"/>
                </a:lnTo>
                <a:lnTo>
                  <a:pt x="2175" y="1513"/>
                </a:lnTo>
                <a:lnTo>
                  <a:pt x="2140" y="1516"/>
                </a:lnTo>
                <a:lnTo>
                  <a:pt x="2105" y="1520"/>
                </a:lnTo>
                <a:lnTo>
                  <a:pt x="2070" y="1527"/>
                </a:lnTo>
                <a:lnTo>
                  <a:pt x="2036" y="1534"/>
                </a:lnTo>
                <a:lnTo>
                  <a:pt x="2003" y="1544"/>
                </a:lnTo>
                <a:lnTo>
                  <a:pt x="1971" y="1554"/>
                </a:lnTo>
                <a:lnTo>
                  <a:pt x="1939" y="1567"/>
                </a:lnTo>
                <a:lnTo>
                  <a:pt x="1908" y="1581"/>
                </a:lnTo>
                <a:lnTo>
                  <a:pt x="1877" y="1597"/>
                </a:lnTo>
                <a:lnTo>
                  <a:pt x="1848" y="1614"/>
                </a:lnTo>
                <a:lnTo>
                  <a:pt x="1820" y="1632"/>
                </a:lnTo>
                <a:lnTo>
                  <a:pt x="1792" y="1651"/>
                </a:lnTo>
                <a:lnTo>
                  <a:pt x="1766" y="1672"/>
                </a:lnTo>
                <a:lnTo>
                  <a:pt x="1741" y="1694"/>
                </a:lnTo>
                <a:lnTo>
                  <a:pt x="1716" y="1717"/>
                </a:lnTo>
                <a:lnTo>
                  <a:pt x="1693" y="1742"/>
                </a:lnTo>
                <a:lnTo>
                  <a:pt x="1671" y="1767"/>
                </a:lnTo>
                <a:lnTo>
                  <a:pt x="1650" y="1794"/>
                </a:lnTo>
                <a:lnTo>
                  <a:pt x="1631" y="1820"/>
                </a:lnTo>
                <a:lnTo>
                  <a:pt x="1613" y="1849"/>
                </a:lnTo>
                <a:lnTo>
                  <a:pt x="1596" y="1879"/>
                </a:lnTo>
                <a:lnTo>
                  <a:pt x="1580" y="1909"/>
                </a:lnTo>
                <a:lnTo>
                  <a:pt x="1566" y="1940"/>
                </a:lnTo>
                <a:lnTo>
                  <a:pt x="1554" y="1971"/>
                </a:lnTo>
                <a:lnTo>
                  <a:pt x="1543" y="2003"/>
                </a:lnTo>
                <a:lnTo>
                  <a:pt x="1533" y="2037"/>
                </a:lnTo>
                <a:lnTo>
                  <a:pt x="1526" y="2070"/>
                </a:lnTo>
                <a:lnTo>
                  <a:pt x="1520" y="2106"/>
                </a:lnTo>
                <a:lnTo>
                  <a:pt x="1515" y="2141"/>
                </a:lnTo>
                <a:lnTo>
                  <a:pt x="1512" y="2176"/>
                </a:lnTo>
                <a:lnTo>
                  <a:pt x="1511" y="2212"/>
                </a:lnTo>
                <a:lnTo>
                  <a:pt x="1512" y="2248"/>
                </a:lnTo>
                <a:lnTo>
                  <a:pt x="1515" y="2283"/>
                </a:lnTo>
                <a:lnTo>
                  <a:pt x="1520" y="2318"/>
                </a:lnTo>
                <a:lnTo>
                  <a:pt x="1526" y="2353"/>
                </a:lnTo>
                <a:lnTo>
                  <a:pt x="1533" y="2387"/>
                </a:lnTo>
                <a:lnTo>
                  <a:pt x="1543" y="2420"/>
                </a:lnTo>
                <a:lnTo>
                  <a:pt x="1554" y="2453"/>
                </a:lnTo>
                <a:lnTo>
                  <a:pt x="1566" y="2485"/>
                </a:lnTo>
                <a:lnTo>
                  <a:pt x="1580" y="2515"/>
                </a:lnTo>
                <a:lnTo>
                  <a:pt x="1596" y="2545"/>
                </a:lnTo>
                <a:lnTo>
                  <a:pt x="1613" y="2575"/>
                </a:lnTo>
                <a:lnTo>
                  <a:pt x="1631" y="2604"/>
                </a:lnTo>
                <a:lnTo>
                  <a:pt x="1650" y="2630"/>
                </a:lnTo>
                <a:lnTo>
                  <a:pt x="1671" y="2657"/>
                </a:lnTo>
                <a:lnTo>
                  <a:pt x="1693" y="2682"/>
                </a:lnTo>
                <a:lnTo>
                  <a:pt x="1716" y="2707"/>
                </a:lnTo>
                <a:lnTo>
                  <a:pt x="1741" y="2730"/>
                </a:lnTo>
                <a:lnTo>
                  <a:pt x="1766" y="2752"/>
                </a:lnTo>
                <a:lnTo>
                  <a:pt x="1792" y="2773"/>
                </a:lnTo>
                <a:lnTo>
                  <a:pt x="1820" y="2792"/>
                </a:lnTo>
                <a:lnTo>
                  <a:pt x="1848" y="2810"/>
                </a:lnTo>
                <a:lnTo>
                  <a:pt x="1877" y="2827"/>
                </a:lnTo>
                <a:lnTo>
                  <a:pt x="1908" y="2843"/>
                </a:lnTo>
                <a:lnTo>
                  <a:pt x="1939" y="2857"/>
                </a:lnTo>
                <a:lnTo>
                  <a:pt x="1971" y="2870"/>
                </a:lnTo>
                <a:lnTo>
                  <a:pt x="2003" y="2880"/>
                </a:lnTo>
                <a:lnTo>
                  <a:pt x="2036" y="2890"/>
                </a:lnTo>
                <a:lnTo>
                  <a:pt x="2070" y="2897"/>
                </a:lnTo>
                <a:lnTo>
                  <a:pt x="2105" y="2904"/>
                </a:lnTo>
                <a:lnTo>
                  <a:pt x="2140" y="2908"/>
                </a:lnTo>
                <a:lnTo>
                  <a:pt x="2175" y="2911"/>
                </a:lnTo>
                <a:lnTo>
                  <a:pt x="2211" y="2911"/>
                </a:lnTo>
                <a:lnTo>
                  <a:pt x="2247" y="2911"/>
                </a:lnTo>
                <a:lnTo>
                  <a:pt x="2283" y="2908"/>
                </a:lnTo>
                <a:lnTo>
                  <a:pt x="2318" y="2904"/>
                </a:lnTo>
                <a:lnTo>
                  <a:pt x="2352" y="2897"/>
                </a:lnTo>
                <a:lnTo>
                  <a:pt x="2386" y="2890"/>
                </a:lnTo>
                <a:lnTo>
                  <a:pt x="2419" y="2880"/>
                </a:lnTo>
                <a:lnTo>
                  <a:pt x="2452" y="2870"/>
                </a:lnTo>
                <a:lnTo>
                  <a:pt x="2484" y="2857"/>
                </a:lnTo>
                <a:lnTo>
                  <a:pt x="2515" y="2843"/>
                </a:lnTo>
                <a:lnTo>
                  <a:pt x="2544" y="2827"/>
                </a:lnTo>
                <a:lnTo>
                  <a:pt x="2574" y="2810"/>
                </a:lnTo>
                <a:lnTo>
                  <a:pt x="2602" y="2792"/>
                </a:lnTo>
                <a:lnTo>
                  <a:pt x="2630" y="2773"/>
                </a:lnTo>
                <a:lnTo>
                  <a:pt x="2656" y="2752"/>
                </a:lnTo>
                <a:lnTo>
                  <a:pt x="2682" y="2730"/>
                </a:lnTo>
                <a:lnTo>
                  <a:pt x="2706" y="2707"/>
                </a:lnTo>
                <a:lnTo>
                  <a:pt x="2728" y="2682"/>
                </a:lnTo>
                <a:lnTo>
                  <a:pt x="2751" y="2657"/>
                </a:lnTo>
                <a:lnTo>
                  <a:pt x="2772" y="2630"/>
                </a:lnTo>
                <a:lnTo>
                  <a:pt x="2791" y="2604"/>
                </a:lnTo>
                <a:lnTo>
                  <a:pt x="2809" y="2575"/>
                </a:lnTo>
                <a:lnTo>
                  <a:pt x="2826" y="2545"/>
                </a:lnTo>
                <a:lnTo>
                  <a:pt x="2841" y="2515"/>
                </a:lnTo>
                <a:lnTo>
                  <a:pt x="2856" y="2485"/>
                </a:lnTo>
                <a:lnTo>
                  <a:pt x="2868" y="2453"/>
                </a:lnTo>
                <a:lnTo>
                  <a:pt x="2880" y="2420"/>
                </a:lnTo>
                <a:lnTo>
                  <a:pt x="2888" y="2387"/>
                </a:lnTo>
                <a:lnTo>
                  <a:pt x="2897" y="2353"/>
                </a:lnTo>
                <a:lnTo>
                  <a:pt x="2903" y="2318"/>
                </a:lnTo>
                <a:lnTo>
                  <a:pt x="2907" y="2283"/>
                </a:lnTo>
                <a:lnTo>
                  <a:pt x="2909" y="2248"/>
                </a:lnTo>
                <a:lnTo>
                  <a:pt x="2910" y="2212"/>
                </a:lnTo>
                <a:lnTo>
                  <a:pt x="2909" y="2176"/>
                </a:lnTo>
                <a:lnTo>
                  <a:pt x="2907" y="2141"/>
                </a:lnTo>
                <a:lnTo>
                  <a:pt x="2903" y="2106"/>
                </a:lnTo>
                <a:lnTo>
                  <a:pt x="2897" y="2070"/>
                </a:lnTo>
                <a:lnTo>
                  <a:pt x="2888" y="2037"/>
                </a:lnTo>
                <a:lnTo>
                  <a:pt x="2880" y="2003"/>
                </a:lnTo>
                <a:lnTo>
                  <a:pt x="2868" y="1971"/>
                </a:lnTo>
                <a:lnTo>
                  <a:pt x="2856" y="1940"/>
                </a:lnTo>
                <a:lnTo>
                  <a:pt x="2841" y="1909"/>
                </a:lnTo>
                <a:lnTo>
                  <a:pt x="2826" y="1879"/>
                </a:lnTo>
                <a:lnTo>
                  <a:pt x="2809" y="1849"/>
                </a:lnTo>
                <a:lnTo>
                  <a:pt x="2791" y="1820"/>
                </a:lnTo>
                <a:lnTo>
                  <a:pt x="2772" y="1794"/>
                </a:lnTo>
                <a:lnTo>
                  <a:pt x="2751" y="1767"/>
                </a:lnTo>
                <a:lnTo>
                  <a:pt x="2728" y="1742"/>
                </a:lnTo>
                <a:lnTo>
                  <a:pt x="2706" y="1717"/>
                </a:lnTo>
                <a:close/>
                <a:moveTo>
                  <a:pt x="3187" y="1235"/>
                </a:moveTo>
                <a:lnTo>
                  <a:pt x="3187" y="1235"/>
                </a:lnTo>
                <a:lnTo>
                  <a:pt x="3164" y="1213"/>
                </a:lnTo>
                <a:lnTo>
                  <a:pt x="3139" y="1189"/>
                </a:lnTo>
                <a:lnTo>
                  <a:pt x="3115" y="1168"/>
                </a:lnTo>
                <a:lnTo>
                  <a:pt x="3089" y="1147"/>
                </a:lnTo>
                <a:lnTo>
                  <a:pt x="3064" y="1125"/>
                </a:lnTo>
                <a:lnTo>
                  <a:pt x="3037" y="1105"/>
                </a:lnTo>
                <a:lnTo>
                  <a:pt x="3011" y="1086"/>
                </a:lnTo>
                <a:lnTo>
                  <a:pt x="2983" y="1067"/>
                </a:lnTo>
                <a:lnTo>
                  <a:pt x="2955" y="1049"/>
                </a:lnTo>
                <a:lnTo>
                  <a:pt x="2927" y="1031"/>
                </a:lnTo>
                <a:lnTo>
                  <a:pt x="2899" y="1014"/>
                </a:lnTo>
                <a:lnTo>
                  <a:pt x="2869" y="998"/>
                </a:lnTo>
                <a:lnTo>
                  <a:pt x="2840" y="982"/>
                </a:lnTo>
                <a:lnTo>
                  <a:pt x="2809" y="967"/>
                </a:lnTo>
                <a:lnTo>
                  <a:pt x="2780" y="953"/>
                </a:lnTo>
                <a:lnTo>
                  <a:pt x="2749" y="939"/>
                </a:lnTo>
                <a:lnTo>
                  <a:pt x="2718" y="926"/>
                </a:lnTo>
                <a:lnTo>
                  <a:pt x="2686" y="915"/>
                </a:lnTo>
                <a:lnTo>
                  <a:pt x="2654" y="904"/>
                </a:lnTo>
                <a:lnTo>
                  <a:pt x="2622" y="893"/>
                </a:lnTo>
                <a:lnTo>
                  <a:pt x="2589" y="884"/>
                </a:lnTo>
                <a:lnTo>
                  <a:pt x="2556" y="874"/>
                </a:lnTo>
                <a:lnTo>
                  <a:pt x="2523" y="867"/>
                </a:lnTo>
                <a:lnTo>
                  <a:pt x="2489" y="859"/>
                </a:lnTo>
                <a:lnTo>
                  <a:pt x="2455" y="853"/>
                </a:lnTo>
                <a:lnTo>
                  <a:pt x="2421" y="846"/>
                </a:lnTo>
                <a:lnTo>
                  <a:pt x="2387" y="842"/>
                </a:lnTo>
                <a:lnTo>
                  <a:pt x="2352" y="838"/>
                </a:lnTo>
                <a:lnTo>
                  <a:pt x="2318" y="835"/>
                </a:lnTo>
                <a:lnTo>
                  <a:pt x="2283" y="833"/>
                </a:lnTo>
                <a:lnTo>
                  <a:pt x="2246" y="832"/>
                </a:lnTo>
                <a:lnTo>
                  <a:pt x="2211" y="831"/>
                </a:lnTo>
                <a:lnTo>
                  <a:pt x="2175" y="832"/>
                </a:lnTo>
                <a:lnTo>
                  <a:pt x="2140" y="833"/>
                </a:lnTo>
                <a:lnTo>
                  <a:pt x="2105" y="835"/>
                </a:lnTo>
                <a:lnTo>
                  <a:pt x="2070" y="838"/>
                </a:lnTo>
                <a:lnTo>
                  <a:pt x="2035" y="842"/>
                </a:lnTo>
                <a:lnTo>
                  <a:pt x="2001" y="846"/>
                </a:lnTo>
                <a:lnTo>
                  <a:pt x="1966" y="853"/>
                </a:lnTo>
                <a:lnTo>
                  <a:pt x="1932" y="859"/>
                </a:lnTo>
                <a:lnTo>
                  <a:pt x="1899" y="867"/>
                </a:lnTo>
                <a:lnTo>
                  <a:pt x="1865" y="874"/>
                </a:lnTo>
                <a:lnTo>
                  <a:pt x="1832" y="884"/>
                </a:lnTo>
                <a:lnTo>
                  <a:pt x="1800" y="893"/>
                </a:lnTo>
                <a:lnTo>
                  <a:pt x="1769" y="904"/>
                </a:lnTo>
                <a:lnTo>
                  <a:pt x="1737" y="915"/>
                </a:lnTo>
                <a:lnTo>
                  <a:pt x="1705" y="926"/>
                </a:lnTo>
                <a:lnTo>
                  <a:pt x="1674" y="939"/>
                </a:lnTo>
                <a:lnTo>
                  <a:pt x="1643" y="953"/>
                </a:lnTo>
                <a:lnTo>
                  <a:pt x="1612" y="967"/>
                </a:lnTo>
                <a:lnTo>
                  <a:pt x="1582" y="982"/>
                </a:lnTo>
                <a:lnTo>
                  <a:pt x="1552" y="998"/>
                </a:lnTo>
                <a:lnTo>
                  <a:pt x="1524" y="1014"/>
                </a:lnTo>
                <a:lnTo>
                  <a:pt x="1495" y="1031"/>
                </a:lnTo>
                <a:lnTo>
                  <a:pt x="1466" y="1049"/>
                </a:lnTo>
                <a:lnTo>
                  <a:pt x="1439" y="1067"/>
                </a:lnTo>
                <a:lnTo>
                  <a:pt x="1411" y="1086"/>
                </a:lnTo>
                <a:lnTo>
                  <a:pt x="1384" y="1105"/>
                </a:lnTo>
                <a:lnTo>
                  <a:pt x="1359" y="1125"/>
                </a:lnTo>
                <a:lnTo>
                  <a:pt x="1332" y="1147"/>
                </a:lnTo>
                <a:lnTo>
                  <a:pt x="1307" y="1168"/>
                </a:lnTo>
                <a:lnTo>
                  <a:pt x="1282" y="1189"/>
                </a:lnTo>
                <a:lnTo>
                  <a:pt x="1258" y="1213"/>
                </a:lnTo>
                <a:lnTo>
                  <a:pt x="1234" y="1235"/>
                </a:lnTo>
                <a:lnTo>
                  <a:pt x="1211" y="1259"/>
                </a:lnTo>
                <a:lnTo>
                  <a:pt x="1189" y="1283"/>
                </a:lnTo>
                <a:lnTo>
                  <a:pt x="1167" y="1308"/>
                </a:lnTo>
                <a:lnTo>
                  <a:pt x="1145" y="1334"/>
                </a:lnTo>
                <a:lnTo>
                  <a:pt x="1125" y="1359"/>
                </a:lnTo>
                <a:lnTo>
                  <a:pt x="1104" y="1386"/>
                </a:lnTo>
                <a:lnTo>
                  <a:pt x="1084" y="1413"/>
                </a:lnTo>
                <a:lnTo>
                  <a:pt x="1066" y="1439"/>
                </a:lnTo>
                <a:lnTo>
                  <a:pt x="1048" y="1468"/>
                </a:lnTo>
                <a:lnTo>
                  <a:pt x="1030" y="1496"/>
                </a:lnTo>
                <a:lnTo>
                  <a:pt x="1013" y="1524"/>
                </a:lnTo>
                <a:lnTo>
                  <a:pt x="997" y="1553"/>
                </a:lnTo>
                <a:lnTo>
                  <a:pt x="981" y="1583"/>
                </a:lnTo>
                <a:lnTo>
                  <a:pt x="966" y="1613"/>
                </a:lnTo>
                <a:lnTo>
                  <a:pt x="952" y="1644"/>
                </a:lnTo>
                <a:lnTo>
                  <a:pt x="938" y="1675"/>
                </a:lnTo>
                <a:lnTo>
                  <a:pt x="926" y="1705"/>
                </a:lnTo>
                <a:lnTo>
                  <a:pt x="914" y="1737"/>
                </a:lnTo>
                <a:lnTo>
                  <a:pt x="902" y="1769"/>
                </a:lnTo>
                <a:lnTo>
                  <a:pt x="892" y="1801"/>
                </a:lnTo>
                <a:lnTo>
                  <a:pt x="882" y="1834"/>
                </a:lnTo>
                <a:lnTo>
                  <a:pt x="874" y="1867"/>
                </a:lnTo>
                <a:lnTo>
                  <a:pt x="865" y="1900"/>
                </a:lnTo>
                <a:lnTo>
                  <a:pt x="859" y="1933"/>
                </a:lnTo>
                <a:lnTo>
                  <a:pt x="851" y="1967"/>
                </a:lnTo>
                <a:lnTo>
                  <a:pt x="846" y="2001"/>
                </a:lnTo>
                <a:lnTo>
                  <a:pt x="842" y="2036"/>
                </a:lnTo>
                <a:lnTo>
                  <a:pt x="837" y="2070"/>
                </a:lnTo>
                <a:lnTo>
                  <a:pt x="834" y="2106"/>
                </a:lnTo>
                <a:lnTo>
                  <a:pt x="832" y="2141"/>
                </a:lnTo>
                <a:lnTo>
                  <a:pt x="831" y="2176"/>
                </a:lnTo>
                <a:lnTo>
                  <a:pt x="830" y="2212"/>
                </a:lnTo>
                <a:lnTo>
                  <a:pt x="831" y="2247"/>
                </a:lnTo>
                <a:lnTo>
                  <a:pt x="832" y="2283"/>
                </a:lnTo>
                <a:lnTo>
                  <a:pt x="834" y="2318"/>
                </a:lnTo>
                <a:lnTo>
                  <a:pt x="837" y="2354"/>
                </a:lnTo>
                <a:lnTo>
                  <a:pt x="842" y="2388"/>
                </a:lnTo>
                <a:lnTo>
                  <a:pt x="846" y="2423"/>
                </a:lnTo>
                <a:lnTo>
                  <a:pt x="851" y="2457"/>
                </a:lnTo>
                <a:lnTo>
                  <a:pt x="859" y="2491"/>
                </a:lnTo>
                <a:lnTo>
                  <a:pt x="865" y="2524"/>
                </a:lnTo>
                <a:lnTo>
                  <a:pt x="874" y="2557"/>
                </a:lnTo>
                <a:lnTo>
                  <a:pt x="882" y="2590"/>
                </a:lnTo>
                <a:lnTo>
                  <a:pt x="892" y="2623"/>
                </a:lnTo>
                <a:lnTo>
                  <a:pt x="902" y="2655"/>
                </a:lnTo>
                <a:lnTo>
                  <a:pt x="914" y="2687"/>
                </a:lnTo>
                <a:lnTo>
                  <a:pt x="926" y="2719"/>
                </a:lnTo>
                <a:lnTo>
                  <a:pt x="938" y="2750"/>
                </a:lnTo>
                <a:lnTo>
                  <a:pt x="952" y="2780"/>
                </a:lnTo>
                <a:lnTo>
                  <a:pt x="966" y="2811"/>
                </a:lnTo>
                <a:lnTo>
                  <a:pt x="981" y="2841"/>
                </a:lnTo>
                <a:lnTo>
                  <a:pt x="997" y="2871"/>
                </a:lnTo>
                <a:lnTo>
                  <a:pt x="1013" y="2900"/>
                </a:lnTo>
                <a:lnTo>
                  <a:pt x="1030" y="2928"/>
                </a:lnTo>
                <a:lnTo>
                  <a:pt x="1048" y="2956"/>
                </a:lnTo>
                <a:lnTo>
                  <a:pt x="1066" y="2985"/>
                </a:lnTo>
                <a:lnTo>
                  <a:pt x="1084" y="3011"/>
                </a:lnTo>
                <a:lnTo>
                  <a:pt x="1104" y="3038"/>
                </a:lnTo>
                <a:lnTo>
                  <a:pt x="1125" y="3065"/>
                </a:lnTo>
                <a:lnTo>
                  <a:pt x="1145" y="3090"/>
                </a:lnTo>
                <a:lnTo>
                  <a:pt x="1167" y="3116"/>
                </a:lnTo>
                <a:lnTo>
                  <a:pt x="1189" y="3141"/>
                </a:lnTo>
                <a:lnTo>
                  <a:pt x="1211" y="3165"/>
                </a:lnTo>
                <a:lnTo>
                  <a:pt x="1234" y="3189"/>
                </a:lnTo>
                <a:lnTo>
                  <a:pt x="1258" y="3211"/>
                </a:lnTo>
                <a:lnTo>
                  <a:pt x="1282" y="3235"/>
                </a:lnTo>
                <a:lnTo>
                  <a:pt x="1307" y="3256"/>
                </a:lnTo>
                <a:lnTo>
                  <a:pt x="1332" y="3277"/>
                </a:lnTo>
                <a:lnTo>
                  <a:pt x="1359" y="3299"/>
                </a:lnTo>
                <a:lnTo>
                  <a:pt x="1384" y="3319"/>
                </a:lnTo>
                <a:lnTo>
                  <a:pt x="1411" y="3338"/>
                </a:lnTo>
                <a:lnTo>
                  <a:pt x="1439" y="3357"/>
                </a:lnTo>
                <a:lnTo>
                  <a:pt x="1466" y="3375"/>
                </a:lnTo>
                <a:lnTo>
                  <a:pt x="1495" y="3393"/>
                </a:lnTo>
                <a:lnTo>
                  <a:pt x="1524" y="3410"/>
                </a:lnTo>
                <a:lnTo>
                  <a:pt x="1552" y="3426"/>
                </a:lnTo>
                <a:lnTo>
                  <a:pt x="1582" y="3442"/>
                </a:lnTo>
                <a:lnTo>
                  <a:pt x="1612" y="3457"/>
                </a:lnTo>
                <a:lnTo>
                  <a:pt x="1643" y="3471"/>
                </a:lnTo>
                <a:lnTo>
                  <a:pt x="1674" y="3485"/>
                </a:lnTo>
                <a:lnTo>
                  <a:pt x="1705" y="3498"/>
                </a:lnTo>
                <a:lnTo>
                  <a:pt x="1737" y="3509"/>
                </a:lnTo>
                <a:lnTo>
                  <a:pt x="1769" y="3520"/>
                </a:lnTo>
                <a:lnTo>
                  <a:pt x="1800" y="3531"/>
                </a:lnTo>
                <a:lnTo>
                  <a:pt x="1832" y="3540"/>
                </a:lnTo>
                <a:lnTo>
                  <a:pt x="1865" y="3550"/>
                </a:lnTo>
                <a:lnTo>
                  <a:pt x="1899" y="3557"/>
                </a:lnTo>
                <a:lnTo>
                  <a:pt x="1932" y="3565"/>
                </a:lnTo>
                <a:lnTo>
                  <a:pt x="1966" y="3571"/>
                </a:lnTo>
                <a:lnTo>
                  <a:pt x="2001" y="3578"/>
                </a:lnTo>
                <a:lnTo>
                  <a:pt x="2035" y="3582"/>
                </a:lnTo>
                <a:lnTo>
                  <a:pt x="2070" y="3586"/>
                </a:lnTo>
                <a:lnTo>
                  <a:pt x="2105" y="3589"/>
                </a:lnTo>
                <a:lnTo>
                  <a:pt x="2140" y="3591"/>
                </a:lnTo>
                <a:lnTo>
                  <a:pt x="2175" y="3592"/>
                </a:lnTo>
                <a:lnTo>
                  <a:pt x="2211" y="3594"/>
                </a:lnTo>
                <a:lnTo>
                  <a:pt x="2246" y="3592"/>
                </a:lnTo>
                <a:lnTo>
                  <a:pt x="2283" y="3591"/>
                </a:lnTo>
                <a:lnTo>
                  <a:pt x="2318" y="3589"/>
                </a:lnTo>
                <a:lnTo>
                  <a:pt x="2352" y="3586"/>
                </a:lnTo>
                <a:lnTo>
                  <a:pt x="2387" y="3582"/>
                </a:lnTo>
                <a:lnTo>
                  <a:pt x="2421" y="3578"/>
                </a:lnTo>
                <a:lnTo>
                  <a:pt x="2455" y="3571"/>
                </a:lnTo>
                <a:lnTo>
                  <a:pt x="2489" y="3565"/>
                </a:lnTo>
                <a:lnTo>
                  <a:pt x="2523" y="3557"/>
                </a:lnTo>
                <a:lnTo>
                  <a:pt x="2556" y="3550"/>
                </a:lnTo>
                <a:lnTo>
                  <a:pt x="2589" y="3540"/>
                </a:lnTo>
                <a:lnTo>
                  <a:pt x="2622" y="3531"/>
                </a:lnTo>
                <a:lnTo>
                  <a:pt x="2654" y="3520"/>
                </a:lnTo>
                <a:lnTo>
                  <a:pt x="2686" y="3509"/>
                </a:lnTo>
                <a:lnTo>
                  <a:pt x="2718" y="3498"/>
                </a:lnTo>
                <a:lnTo>
                  <a:pt x="2749" y="3485"/>
                </a:lnTo>
                <a:lnTo>
                  <a:pt x="2780" y="3471"/>
                </a:lnTo>
                <a:lnTo>
                  <a:pt x="2809" y="3457"/>
                </a:lnTo>
                <a:lnTo>
                  <a:pt x="2840" y="3442"/>
                </a:lnTo>
                <a:lnTo>
                  <a:pt x="2869" y="3426"/>
                </a:lnTo>
                <a:lnTo>
                  <a:pt x="2899" y="3410"/>
                </a:lnTo>
                <a:lnTo>
                  <a:pt x="2927" y="3393"/>
                </a:lnTo>
                <a:lnTo>
                  <a:pt x="2955" y="3375"/>
                </a:lnTo>
                <a:lnTo>
                  <a:pt x="2983" y="3357"/>
                </a:lnTo>
                <a:lnTo>
                  <a:pt x="3011" y="3338"/>
                </a:lnTo>
                <a:lnTo>
                  <a:pt x="3037" y="3319"/>
                </a:lnTo>
                <a:lnTo>
                  <a:pt x="3064" y="3299"/>
                </a:lnTo>
                <a:lnTo>
                  <a:pt x="3089" y="3277"/>
                </a:lnTo>
                <a:lnTo>
                  <a:pt x="3115" y="3256"/>
                </a:lnTo>
                <a:lnTo>
                  <a:pt x="3139" y="3235"/>
                </a:lnTo>
                <a:lnTo>
                  <a:pt x="3164" y="3211"/>
                </a:lnTo>
                <a:lnTo>
                  <a:pt x="3187" y="3189"/>
                </a:lnTo>
                <a:lnTo>
                  <a:pt x="3211" y="3165"/>
                </a:lnTo>
                <a:lnTo>
                  <a:pt x="3233" y="3141"/>
                </a:lnTo>
                <a:lnTo>
                  <a:pt x="3255" y="3116"/>
                </a:lnTo>
                <a:lnTo>
                  <a:pt x="3277" y="3090"/>
                </a:lnTo>
                <a:lnTo>
                  <a:pt x="3298" y="3065"/>
                </a:lnTo>
                <a:lnTo>
                  <a:pt x="3318" y="3038"/>
                </a:lnTo>
                <a:lnTo>
                  <a:pt x="3337" y="3011"/>
                </a:lnTo>
                <a:lnTo>
                  <a:pt x="3356" y="2985"/>
                </a:lnTo>
                <a:lnTo>
                  <a:pt x="3374" y="2956"/>
                </a:lnTo>
                <a:lnTo>
                  <a:pt x="3393" y="2928"/>
                </a:lnTo>
                <a:lnTo>
                  <a:pt x="3409" y="2900"/>
                </a:lnTo>
                <a:lnTo>
                  <a:pt x="3426" y="2871"/>
                </a:lnTo>
                <a:lnTo>
                  <a:pt x="3440" y="2841"/>
                </a:lnTo>
                <a:lnTo>
                  <a:pt x="3455" y="2811"/>
                </a:lnTo>
                <a:lnTo>
                  <a:pt x="3470" y="2780"/>
                </a:lnTo>
                <a:lnTo>
                  <a:pt x="3483" y="2750"/>
                </a:lnTo>
                <a:lnTo>
                  <a:pt x="3496" y="2719"/>
                </a:lnTo>
                <a:lnTo>
                  <a:pt x="3509" y="2687"/>
                </a:lnTo>
                <a:lnTo>
                  <a:pt x="3519" y="2655"/>
                </a:lnTo>
                <a:lnTo>
                  <a:pt x="3530" y="2623"/>
                </a:lnTo>
                <a:lnTo>
                  <a:pt x="3539" y="2590"/>
                </a:lnTo>
                <a:lnTo>
                  <a:pt x="3549" y="2557"/>
                </a:lnTo>
                <a:lnTo>
                  <a:pt x="3556" y="2524"/>
                </a:lnTo>
                <a:lnTo>
                  <a:pt x="3564" y="2491"/>
                </a:lnTo>
                <a:lnTo>
                  <a:pt x="3570" y="2457"/>
                </a:lnTo>
                <a:lnTo>
                  <a:pt x="3576" y="2423"/>
                </a:lnTo>
                <a:lnTo>
                  <a:pt x="3581" y="2388"/>
                </a:lnTo>
                <a:lnTo>
                  <a:pt x="3585" y="2354"/>
                </a:lnTo>
                <a:lnTo>
                  <a:pt x="3588" y="2318"/>
                </a:lnTo>
                <a:lnTo>
                  <a:pt x="3591" y="2283"/>
                </a:lnTo>
                <a:lnTo>
                  <a:pt x="3592" y="2247"/>
                </a:lnTo>
                <a:lnTo>
                  <a:pt x="3592" y="2212"/>
                </a:lnTo>
                <a:lnTo>
                  <a:pt x="3592" y="2176"/>
                </a:lnTo>
                <a:lnTo>
                  <a:pt x="3591" y="2141"/>
                </a:lnTo>
                <a:lnTo>
                  <a:pt x="3588" y="2106"/>
                </a:lnTo>
                <a:lnTo>
                  <a:pt x="3585" y="2070"/>
                </a:lnTo>
                <a:lnTo>
                  <a:pt x="3581" y="2036"/>
                </a:lnTo>
                <a:lnTo>
                  <a:pt x="3576" y="2001"/>
                </a:lnTo>
                <a:lnTo>
                  <a:pt x="3570" y="1967"/>
                </a:lnTo>
                <a:lnTo>
                  <a:pt x="3564" y="1933"/>
                </a:lnTo>
                <a:lnTo>
                  <a:pt x="3556" y="1900"/>
                </a:lnTo>
                <a:lnTo>
                  <a:pt x="3549" y="1867"/>
                </a:lnTo>
                <a:lnTo>
                  <a:pt x="3539" y="1834"/>
                </a:lnTo>
                <a:lnTo>
                  <a:pt x="3530" y="1801"/>
                </a:lnTo>
                <a:lnTo>
                  <a:pt x="3519" y="1769"/>
                </a:lnTo>
                <a:lnTo>
                  <a:pt x="3509" y="1737"/>
                </a:lnTo>
                <a:lnTo>
                  <a:pt x="3496" y="1705"/>
                </a:lnTo>
                <a:lnTo>
                  <a:pt x="3483" y="1675"/>
                </a:lnTo>
                <a:lnTo>
                  <a:pt x="3470" y="1644"/>
                </a:lnTo>
                <a:lnTo>
                  <a:pt x="3455" y="1613"/>
                </a:lnTo>
                <a:lnTo>
                  <a:pt x="3440" y="1583"/>
                </a:lnTo>
                <a:lnTo>
                  <a:pt x="3426" y="1553"/>
                </a:lnTo>
                <a:lnTo>
                  <a:pt x="3409" y="1524"/>
                </a:lnTo>
                <a:lnTo>
                  <a:pt x="3393" y="1496"/>
                </a:lnTo>
                <a:lnTo>
                  <a:pt x="3374" y="1468"/>
                </a:lnTo>
                <a:lnTo>
                  <a:pt x="3356" y="1439"/>
                </a:lnTo>
                <a:lnTo>
                  <a:pt x="3337" y="1413"/>
                </a:lnTo>
                <a:lnTo>
                  <a:pt x="3318" y="1386"/>
                </a:lnTo>
                <a:lnTo>
                  <a:pt x="3298" y="1359"/>
                </a:lnTo>
                <a:lnTo>
                  <a:pt x="3277" y="1334"/>
                </a:lnTo>
                <a:lnTo>
                  <a:pt x="3255" y="1308"/>
                </a:lnTo>
                <a:lnTo>
                  <a:pt x="3233" y="1283"/>
                </a:lnTo>
                <a:lnTo>
                  <a:pt x="3211" y="1259"/>
                </a:lnTo>
                <a:lnTo>
                  <a:pt x="3187" y="123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2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decel="4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3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8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3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11" grpId="0" animBg="1"/>
      <p:bldP spid="12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6" grpId="0" animBg="1"/>
      <p:bldP spid="27" grpId="0" animBg="1"/>
      <p:bldP spid="28" grpId="0"/>
      <p:bldP spid="29" grpId="0"/>
      <p:bldP spid="30" grpId="0"/>
      <p:bldP spid="31" grpId="0"/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8121" y="47023"/>
            <a:ext cx="12075758" cy="6763951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1982626" y="6659723"/>
            <a:ext cx="151253" cy="151253"/>
          </a:xfrm>
          <a:prstGeom prst="rect">
            <a:avLst/>
          </a:prstGeom>
          <a:solidFill>
            <a:srgbClr val="AA79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 dirty="0">
              <a:solidFill>
                <a:srgbClr val="2E313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1857799" y="6659722"/>
            <a:ext cx="401063" cy="1512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15DC01DB-9276-43C4-9F6A-26192206E6DF}" type="slidenum">
              <a:rPr lang="en-US" altLang="zh-CN" sz="10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16</a:t>
            </a:fld>
            <a:endParaRPr lang="zh-CN" altLang="en-US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34301" y="114682"/>
            <a:ext cx="572921" cy="572921"/>
          </a:xfrm>
          <a:prstGeom prst="rect">
            <a:avLst/>
          </a:prstGeom>
          <a:solidFill>
            <a:srgbClr val="F44C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3</a:t>
            </a:r>
            <a:endParaRPr lang="zh-CN" altLang="en-US" sz="32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8" name="MH_Entry_1"/>
          <p:cNvSpPr/>
          <p:nvPr>
            <p:custDataLst>
              <p:tags r:id="rId1"/>
            </p:custDataLst>
          </p:nvPr>
        </p:nvSpPr>
        <p:spPr>
          <a:xfrm>
            <a:off x="634628" y="91016"/>
            <a:ext cx="2735204" cy="4986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92500"/>
          </a:bodyPr>
          <a:lstStyle/>
          <a:p>
            <a:pPr algn="ctr">
              <a:lnSpc>
                <a:spcPct val="110000"/>
              </a:lnSpc>
            </a:pPr>
            <a:r>
              <a:rPr lang="zh-CN" altLang="en-US" sz="2400" spc="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此处输入您的标题</a:t>
            </a:r>
          </a:p>
        </p:txBody>
      </p:sp>
      <p:sp>
        <p:nvSpPr>
          <p:cNvPr id="9" name="矩形 8"/>
          <p:cNvSpPr/>
          <p:nvPr/>
        </p:nvSpPr>
        <p:spPr>
          <a:xfrm>
            <a:off x="710829" y="467183"/>
            <a:ext cx="411516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9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LOREM IPSUM DOLOR SIT AMET CONSECTETUER</a:t>
            </a:r>
            <a:endParaRPr lang="zh-CN" altLang="en-US" sz="900" dirty="0">
              <a:solidFill>
                <a:schemeClr val="tx1">
                  <a:lumMod val="95000"/>
                  <a:lumOff val="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 flipH="1">
            <a:off x="634628" y="678078"/>
            <a:ext cx="3858477" cy="0"/>
          </a:xfrm>
          <a:prstGeom prst="line">
            <a:avLst/>
          </a:prstGeom>
          <a:ln>
            <a:solidFill>
              <a:srgbClr val="F44C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4238382" y="642079"/>
            <a:ext cx="252000" cy="36000"/>
          </a:xfrm>
          <a:prstGeom prst="rect">
            <a:avLst/>
          </a:prstGeom>
          <a:solidFill>
            <a:srgbClr val="F44C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3455988" y="4885489"/>
            <a:ext cx="2660650" cy="6048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8745538" y="4885489"/>
            <a:ext cx="2660650" cy="6048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3455988" y="2331202"/>
            <a:ext cx="14288" cy="2554288"/>
          </a:xfrm>
          <a:prstGeom prst="rect">
            <a:avLst/>
          </a:prstGeom>
          <a:solidFill>
            <a:srgbClr val="9395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6102351" y="2331202"/>
            <a:ext cx="14288" cy="2554288"/>
          </a:xfrm>
          <a:prstGeom prst="rect">
            <a:avLst/>
          </a:prstGeom>
          <a:solidFill>
            <a:srgbClr val="9395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Rectangle 9"/>
          <p:cNvSpPr>
            <a:spLocks noChangeArrowheads="1"/>
          </p:cNvSpPr>
          <p:nvPr/>
        </p:nvSpPr>
        <p:spPr bwMode="auto">
          <a:xfrm>
            <a:off x="8745538" y="2331202"/>
            <a:ext cx="14288" cy="2554288"/>
          </a:xfrm>
          <a:prstGeom prst="rect">
            <a:avLst/>
          </a:prstGeom>
          <a:solidFill>
            <a:srgbClr val="9395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808038" y="1767639"/>
            <a:ext cx="2662238" cy="6048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" name="Rectangle 11"/>
          <p:cNvSpPr>
            <a:spLocks noChangeArrowheads="1"/>
          </p:cNvSpPr>
          <p:nvPr/>
        </p:nvSpPr>
        <p:spPr bwMode="auto">
          <a:xfrm>
            <a:off x="6102351" y="1767639"/>
            <a:ext cx="2657475" cy="60483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" name="Rectangle 175"/>
          <p:cNvSpPr>
            <a:spLocks noChangeArrowheads="1"/>
          </p:cNvSpPr>
          <p:nvPr/>
        </p:nvSpPr>
        <p:spPr bwMode="auto">
          <a:xfrm>
            <a:off x="1773238" y="1899402"/>
            <a:ext cx="551433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21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Myriad Pro" panose="020B0503030403020204" pitchFamily="34" charset="0"/>
              </a:rPr>
              <a:t>201</a:t>
            </a:r>
            <a:r>
              <a:rPr kumimoji="0" lang="en-US" altLang="zh-CN" sz="21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Myriad Pro" panose="020B0503030403020204" pitchFamily="34" charset="0"/>
              </a:rPr>
              <a:t>4</a:t>
            </a:r>
            <a:endParaRPr kumimoji="0" lang="zh-CN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Rectangle 176"/>
          <p:cNvSpPr>
            <a:spLocks noChangeArrowheads="1"/>
          </p:cNvSpPr>
          <p:nvPr/>
        </p:nvSpPr>
        <p:spPr bwMode="auto">
          <a:xfrm>
            <a:off x="1869249" y="2715071"/>
            <a:ext cx="335028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5100" b="0" i="0" u="none" strike="noStrike" cap="none" normalizeH="0" baseline="0">
                <a:ln>
                  <a:noFill/>
                </a:ln>
                <a:solidFill>
                  <a:srgbClr val="939598"/>
                </a:solidFill>
                <a:effectLst/>
                <a:latin typeface="Myriad Pro" panose="020B0503030403020204" pitchFamily="34" charset="0"/>
              </a:rPr>
              <a:t>1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Rectangle 177"/>
          <p:cNvSpPr>
            <a:spLocks noChangeArrowheads="1"/>
          </p:cNvSpPr>
          <p:nvPr/>
        </p:nvSpPr>
        <p:spPr bwMode="auto">
          <a:xfrm>
            <a:off x="4397376" y="5050589"/>
            <a:ext cx="551433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21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Myriad Pro" panose="020B0503030403020204" pitchFamily="34" charset="0"/>
              </a:rPr>
              <a:t>201</a:t>
            </a:r>
            <a:r>
              <a:rPr kumimoji="0" lang="en-US" altLang="zh-CN" sz="21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Myriad Pro" panose="020B0503030403020204" pitchFamily="34" charset="0"/>
              </a:rPr>
              <a:t>5</a:t>
            </a:r>
            <a:endParaRPr kumimoji="0" lang="zh-CN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" name="Rectangle 178"/>
          <p:cNvSpPr>
            <a:spLocks noChangeArrowheads="1"/>
          </p:cNvSpPr>
          <p:nvPr/>
        </p:nvSpPr>
        <p:spPr bwMode="auto">
          <a:xfrm>
            <a:off x="7078663" y="1899402"/>
            <a:ext cx="551433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21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Myriad Pro" panose="020B0503030403020204" pitchFamily="34" charset="0"/>
              </a:rPr>
              <a:t>201</a:t>
            </a:r>
            <a:r>
              <a:rPr kumimoji="0" lang="en-US" altLang="zh-CN" sz="21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Myriad Pro" panose="020B0503030403020204" pitchFamily="34" charset="0"/>
              </a:rPr>
              <a:t>6</a:t>
            </a:r>
            <a:endParaRPr kumimoji="0" lang="zh-CN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Rectangle 179"/>
          <p:cNvSpPr>
            <a:spLocks noChangeArrowheads="1"/>
          </p:cNvSpPr>
          <p:nvPr/>
        </p:nvSpPr>
        <p:spPr bwMode="auto">
          <a:xfrm>
            <a:off x="9780588" y="5050589"/>
            <a:ext cx="551433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21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Myriad Pro" panose="020B0503030403020204" pitchFamily="34" charset="0"/>
              </a:rPr>
              <a:t>201</a:t>
            </a:r>
            <a:r>
              <a:rPr kumimoji="0" lang="en-US" altLang="zh-CN" sz="21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Myriad Pro" panose="020B0503030403020204" pitchFamily="34" charset="0"/>
              </a:rPr>
              <a:t>7</a:t>
            </a:r>
            <a:endParaRPr kumimoji="0" lang="zh-CN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Freeform 390"/>
          <p:cNvSpPr>
            <a:spLocks noEditPoints="1"/>
          </p:cNvSpPr>
          <p:nvPr/>
        </p:nvSpPr>
        <p:spPr bwMode="auto">
          <a:xfrm>
            <a:off x="1428751" y="2496299"/>
            <a:ext cx="1216025" cy="1222375"/>
          </a:xfrm>
          <a:custGeom>
            <a:avLst/>
            <a:gdLst>
              <a:gd name="T0" fmla="*/ 162 w 324"/>
              <a:gd name="T1" fmla="*/ 325 h 325"/>
              <a:gd name="T2" fmla="*/ 0 w 324"/>
              <a:gd name="T3" fmla="*/ 162 h 325"/>
              <a:gd name="T4" fmla="*/ 162 w 324"/>
              <a:gd name="T5" fmla="*/ 0 h 325"/>
              <a:gd name="T6" fmla="*/ 324 w 324"/>
              <a:gd name="T7" fmla="*/ 162 h 325"/>
              <a:gd name="T8" fmla="*/ 162 w 324"/>
              <a:gd name="T9" fmla="*/ 325 h 325"/>
              <a:gd name="T10" fmla="*/ 162 w 324"/>
              <a:gd name="T11" fmla="*/ 8 h 325"/>
              <a:gd name="T12" fmla="*/ 8 w 324"/>
              <a:gd name="T13" fmla="*/ 162 h 325"/>
              <a:gd name="T14" fmla="*/ 162 w 324"/>
              <a:gd name="T15" fmla="*/ 317 h 325"/>
              <a:gd name="T16" fmla="*/ 316 w 324"/>
              <a:gd name="T17" fmla="*/ 162 h 325"/>
              <a:gd name="T18" fmla="*/ 162 w 324"/>
              <a:gd name="T19" fmla="*/ 8 h 3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24" h="325">
                <a:moveTo>
                  <a:pt x="162" y="325"/>
                </a:moveTo>
                <a:cubicBezTo>
                  <a:pt x="72" y="325"/>
                  <a:pt x="0" y="252"/>
                  <a:pt x="0" y="162"/>
                </a:cubicBezTo>
                <a:cubicBezTo>
                  <a:pt x="0" y="73"/>
                  <a:pt x="72" y="0"/>
                  <a:pt x="162" y="0"/>
                </a:cubicBezTo>
                <a:cubicBezTo>
                  <a:pt x="252" y="0"/>
                  <a:pt x="324" y="73"/>
                  <a:pt x="324" y="162"/>
                </a:cubicBezTo>
                <a:cubicBezTo>
                  <a:pt x="324" y="252"/>
                  <a:pt x="252" y="325"/>
                  <a:pt x="162" y="325"/>
                </a:cubicBezTo>
                <a:close/>
                <a:moveTo>
                  <a:pt x="162" y="8"/>
                </a:moveTo>
                <a:cubicBezTo>
                  <a:pt x="77" y="8"/>
                  <a:pt x="8" y="77"/>
                  <a:pt x="8" y="162"/>
                </a:cubicBezTo>
                <a:cubicBezTo>
                  <a:pt x="8" y="247"/>
                  <a:pt x="77" y="317"/>
                  <a:pt x="162" y="317"/>
                </a:cubicBezTo>
                <a:cubicBezTo>
                  <a:pt x="247" y="317"/>
                  <a:pt x="316" y="247"/>
                  <a:pt x="316" y="162"/>
                </a:cubicBezTo>
                <a:cubicBezTo>
                  <a:pt x="316" y="77"/>
                  <a:pt x="247" y="8"/>
                  <a:pt x="162" y="8"/>
                </a:cubicBezTo>
                <a:close/>
              </a:path>
            </a:pathLst>
          </a:custGeom>
          <a:solidFill>
            <a:srgbClr val="A7A9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" name="Rectangle 391"/>
          <p:cNvSpPr>
            <a:spLocks noChangeArrowheads="1"/>
          </p:cNvSpPr>
          <p:nvPr/>
        </p:nvSpPr>
        <p:spPr bwMode="auto">
          <a:xfrm>
            <a:off x="4618799" y="1993266"/>
            <a:ext cx="335028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5100" b="0" i="0" u="none" strike="noStrike" cap="none" normalizeH="0" baseline="0">
                <a:ln>
                  <a:noFill/>
                </a:ln>
                <a:solidFill>
                  <a:srgbClr val="939598"/>
                </a:solidFill>
                <a:effectLst/>
                <a:latin typeface="Myriad Pro" panose="020B0503030403020204" pitchFamily="34" charset="0"/>
              </a:rPr>
              <a:t>2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" name="Freeform 392"/>
          <p:cNvSpPr>
            <a:spLocks noEditPoints="1"/>
          </p:cNvSpPr>
          <p:nvPr/>
        </p:nvSpPr>
        <p:spPr bwMode="auto">
          <a:xfrm>
            <a:off x="4176713" y="1774494"/>
            <a:ext cx="1219200" cy="1222375"/>
          </a:xfrm>
          <a:custGeom>
            <a:avLst/>
            <a:gdLst>
              <a:gd name="T0" fmla="*/ 162 w 325"/>
              <a:gd name="T1" fmla="*/ 325 h 325"/>
              <a:gd name="T2" fmla="*/ 0 w 325"/>
              <a:gd name="T3" fmla="*/ 163 h 325"/>
              <a:gd name="T4" fmla="*/ 162 w 325"/>
              <a:gd name="T5" fmla="*/ 0 h 325"/>
              <a:gd name="T6" fmla="*/ 325 w 325"/>
              <a:gd name="T7" fmla="*/ 163 h 325"/>
              <a:gd name="T8" fmla="*/ 162 w 325"/>
              <a:gd name="T9" fmla="*/ 325 h 325"/>
              <a:gd name="T10" fmla="*/ 162 w 325"/>
              <a:gd name="T11" fmla="*/ 8 h 325"/>
              <a:gd name="T12" fmla="*/ 8 w 325"/>
              <a:gd name="T13" fmla="*/ 163 h 325"/>
              <a:gd name="T14" fmla="*/ 162 w 325"/>
              <a:gd name="T15" fmla="*/ 317 h 325"/>
              <a:gd name="T16" fmla="*/ 317 w 325"/>
              <a:gd name="T17" fmla="*/ 163 h 325"/>
              <a:gd name="T18" fmla="*/ 162 w 325"/>
              <a:gd name="T19" fmla="*/ 8 h 3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25" h="325">
                <a:moveTo>
                  <a:pt x="162" y="325"/>
                </a:moveTo>
                <a:cubicBezTo>
                  <a:pt x="73" y="325"/>
                  <a:pt x="0" y="252"/>
                  <a:pt x="0" y="163"/>
                </a:cubicBezTo>
                <a:cubicBezTo>
                  <a:pt x="0" y="73"/>
                  <a:pt x="73" y="0"/>
                  <a:pt x="162" y="0"/>
                </a:cubicBezTo>
                <a:cubicBezTo>
                  <a:pt x="252" y="0"/>
                  <a:pt x="325" y="73"/>
                  <a:pt x="325" y="163"/>
                </a:cubicBezTo>
                <a:cubicBezTo>
                  <a:pt x="325" y="252"/>
                  <a:pt x="252" y="325"/>
                  <a:pt x="162" y="325"/>
                </a:cubicBezTo>
                <a:close/>
                <a:moveTo>
                  <a:pt x="162" y="8"/>
                </a:moveTo>
                <a:cubicBezTo>
                  <a:pt x="77" y="8"/>
                  <a:pt x="8" y="78"/>
                  <a:pt x="8" y="163"/>
                </a:cubicBezTo>
                <a:cubicBezTo>
                  <a:pt x="8" y="248"/>
                  <a:pt x="77" y="317"/>
                  <a:pt x="162" y="317"/>
                </a:cubicBezTo>
                <a:cubicBezTo>
                  <a:pt x="247" y="317"/>
                  <a:pt x="317" y="248"/>
                  <a:pt x="317" y="163"/>
                </a:cubicBezTo>
                <a:cubicBezTo>
                  <a:pt x="317" y="78"/>
                  <a:pt x="247" y="8"/>
                  <a:pt x="162" y="8"/>
                </a:cubicBezTo>
                <a:close/>
              </a:path>
            </a:pathLst>
          </a:custGeom>
          <a:solidFill>
            <a:srgbClr val="A7A9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" name="Rectangle 393"/>
          <p:cNvSpPr>
            <a:spLocks noChangeArrowheads="1"/>
          </p:cNvSpPr>
          <p:nvPr/>
        </p:nvSpPr>
        <p:spPr bwMode="auto">
          <a:xfrm>
            <a:off x="7235052" y="2715071"/>
            <a:ext cx="335028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5100" b="0" i="0" u="none" strike="noStrike" cap="none" normalizeH="0" baseline="0" dirty="0">
                <a:ln>
                  <a:noFill/>
                </a:ln>
                <a:solidFill>
                  <a:srgbClr val="939598"/>
                </a:solidFill>
                <a:effectLst/>
                <a:latin typeface="Myriad Pro" panose="020B0503030403020204" pitchFamily="34" charset="0"/>
              </a:rPr>
              <a:t>3</a:t>
            </a:r>
            <a:endParaRPr kumimoji="0" lang="zh-CN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" name="Freeform 394"/>
          <p:cNvSpPr>
            <a:spLocks noEditPoints="1"/>
          </p:cNvSpPr>
          <p:nvPr/>
        </p:nvSpPr>
        <p:spPr bwMode="auto">
          <a:xfrm>
            <a:off x="6818313" y="2496299"/>
            <a:ext cx="1220788" cy="1222375"/>
          </a:xfrm>
          <a:custGeom>
            <a:avLst/>
            <a:gdLst>
              <a:gd name="T0" fmla="*/ 162 w 325"/>
              <a:gd name="T1" fmla="*/ 325 h 325"/>
              <a:gd name="T2" fmla="*/ 0 w 325"/>
              <a:gd name="T3" fmla="*/ 162 h 325"/>
              <a:gd name="T4" fmla="*/ 162 w 325"/>
              <a:gd name="T5" fmla="*/ 0 h 325"/>
              <a:gd name="T6" fmla="*/ 325 w 325"/>
              <a:gd name="T7" fmla="*/ 162 h 325"/>
              <a:gd name="T8" fmla="*/ 162 w 325"/>
              <a:gd name="T9" fmla="*/ 325 h 325"/>
              <a:gd name="T10" fmla="*/ 162 w 325"/>
              <a:gd name="T11" fmla="*/ 8 h 325"/>
              <a:gd name="T12" fmla="*/ 8 w 325"/>
              <a:gd name="T13" fmla="*/ 162 h 325"/>
              <a:gd name="T14" fmla="*/ 162 w 325"/>
              <a:gd name="T15" fmla="*/ 317 h 325"/>
              <a:gd name="T16" fmla="*/ 317 w 325"/>
              <a:gd name="T17" fmla="*/ 162 h 325"/>
              <a:gd name="T18" fmla="*/ 162 w 325"/>
              <a:gd name="T19" fmla="*/ 8 h 3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25" h="325">
                <a:moveTo>
                  <a:pt x="162" y="325"/>
                </a:moveTo>
                <a:cubicBezTo>
                  <a:pt x="73" y="325"/>
                  <a:pt x="0" y="252"/>
                  <a:pt x="0" y="162"/>
                </a:cubicBezTo>
                <a:cubicBezTo>
                  <a:pt x="0" y="73"/>
                  <a:pt x="73" y="0"/>
                  <a:pt x="162" y="0"/>
                </a:cubicBezTo>
                <a:cubicBezTo>
                  <a:pt x="252" y="0"/>
                  <a:pt x="325" y="73"/>
                  <a:pt x="325" y="162"/>
                </a:cubicBezTo>
                <a:cubicBezTo>
                  <a:pt x="325" y="252"/>
                  <a:pt x="252" y="325"/>
                  <a:pt x="162" y="325"/>
                </a:cubicBezTo>
                <a:close/>
                <a:moveTo>
                  <a:pt x="162" y="8"/>
                </a:moveTo>
                <a:cubicBezTo>
                  <a:pt x="77" y="8"/>
                  <a:pt x="8" y="77"/>
                  <a:pt x="8" y="162"/>
                </a:cubicBezTo>
                <a:cubicBezTo>
                  <a:pt x="8" y="247"/>
                  <a:pt x="77" y="317"/>
                  <a:pt x="162" y="317"/>
                </a:cubicBezTo>
                <a:cubicBezTo>
                  <a:pt x="248" y="317"/>
                  <a:pt x="317" y="247"/>
                  <a:pt x="317" y="162"/>
                </a:cubicBezTo>
                <a:cubicBezTo>
                  <a:pt x="317" y="77"/>
                  <a:pt x="248" y="8"/>
                  <a:pt x="162" y="8"/>
                </a:cubicBezTo>
                <a:close/>
              </a:path>
            </a:pathLst>
          </a:custGeom>
          <a:solidFill>
            <a:srgbClr val="A7A9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" name="Rectangle 395"/>
          <p:cNvSpPr>
            <a:spLocks noChangeArrowheads="1"/>
          </p:cNvSpPr>
          <p:nvPr/>
        </p:nvSpPr>
        <p:spPr bwMode="auto">
          <a:xfrm>
            <a:off x="9908349" y="1993266"/>
            <a:ext cx="335028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5100" b="0" i="0" u="none" strike="noStrike" cap="none" normalizeH="0" baseline="0">
                <a:ln>
                  <a:noFill/>
                </a:ln>
                <a:solidFill>
                  <a:srgbClr val="939598"/>
                </a:solidFill>
                <a:effectLst/>
                <a:latin typeface="Myriad Pro" panose="020B0503030403020204" pitchFamily="34" charset="0"/>
              </a:rPr>
              <a:t>4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Freeform 396"/>
          <p:cNvSpPr>
            <a:spLocks noEditPoints="1"/>
          </p:cNvSpPr>
          <p:nvPr/>
        </p:nvSpPr>
        <p:spPr bwMode="auto">
          <a:xfrm>
            <a:off x="9466263" y="1776875"/>
            <a:ext cx="1219200" cy="1217613"/>
          </a:xfrm>
          <a:custGeom>
            <a:avLst/>
            <a:gdLst>
              <a:gd name="T0" fmla="*/ 163 w 325"/>
              <a:gd name="T1" fmla="*/ 324 h 324"/>
              <a:gd name="T2" fmla="*/ 0 w 325"/>
              <a:gd name="T3" fmla="*/ 162 h 324"/>
              <a:gd name="T4" fmla="*/ 163 w 325"/>
              <a:gd name="T5" fmla="*/ 0 h 324"/>
              <a:gd name="T6" fmla="*/ 325 w 325"/>
              <a:gd name="T7" fmla="*/ 162 h 324"/>
              <a:gd name="T8" fmla="*/ 163 w 325"/>
              <a:gd name="T9" fmla="*/ 324 h 324"/>
              <a:gd name="T10" fmla="*/ 163 w 325"/>
              <a:gd name="T11" fmla="*/ 8 h 324"/>
              <a:gd name="T12" fmla="*/ 8 w 325"/>
              <a:gd name="T13" fmla="*/ 162 h 324"/>
              <a:gd name="T14" fmla="*/ 163 w 325"/>
              <a:gd name="T15" fmla="*/ 316 h 324"/>
              <a:gd name="T16" fmla="*/ 317 w 325"/>
              <a:gd name="T17" fmla="*/ 162 h 324"/>
              <a:gd name="T18" fmla="*/ 163 w 325"/>
              <a:gd name="T19" fmla="*/ 8 h 3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25" h="324">
                <a:moveTo>
                  <a:pt x="163" y="324"/>
                </a:moveTo>
                <a:cubicBezTo>
                  <a:pt x="73" y="324"/>
                  <a:pt x="0" y="251"/>
                  <a:pt x="0" y="162"/>
                </a:cubicBezTo>
                <a:cubicBezTo>
                  <a:pt x="0" y="72"/>
                  <a:pt x="73" y="0"/>
                  <a:pt x="163" y="0"/>
                </a:cubicBezTo>
                <a:cubicBezTo>
                  <a:pt x="252" y="0"/>
                  <a:pt x="325" y="72"/>
                  <a:pt x="325" y="162"/>
                </a:cubicBezTo>
                <a:cubicBezTo>
                  <a:pt x="325" y="251"/>
                  <a:pt x="252" y="324"/>
                  <a:pt x="163" y="324"/>
                </a:cubicBezTo>
                <a:close/>
                <a:moveTo>
                  <a:pt x="163" y="8"/>
                </a:moveTo>
                <a:cubicBezTo>
                  <a:pt x="78" y="8"/>
                  <a:pt x="8" y="77"/>
                  <a:pt x="8" y="162"/>
                </a:cubicBezTo>
                <a:cubicBezTo>
                  <a:pt x="8" y="247"/>
                  <a:pt x="78" y="316"/>
                  <a:pt x="163" y="316"/>
                </a:cubicBezTo>
                <a:cubicBezTo>
                  <a:pt x="248" y="316"/>
                  <a:pt x="317" y="247"/>
                  <a:pt x="317" y="162"/>
                </a:cubicBezTo>
                <a:cubicBezTo>
                  <a:pt x="317" y="77"/>
                  <a:pt x="248" y="8"/>
                  <a:pt x="163" y="8"/>
                </a:cubicBezTo>
                <a:close/>
              </a:path>
            </a:pathLst>
          </a:custGeom>
          <a:solidFill>
            <a:srgbClr val="A7A9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" name="文本框 31"/>
          <p:cNvSpPr txBox="1"/>
          <p:nvPr/>
        </p:nvSpPr>
        <p:spPr>
          <a:xfrm>
            <a:off x="1036776" y="3789883"/>
            <a:ext cx="2031317" cy="46166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456565"/>
            <a:r>
              <a:rPr kumimoji="1" lang="zh-CN" altLang="en-US" sz="2400" b="1" dirty="0">
                <a:solidFill>
                  <a:schemeClr val="accent1"/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Impact" panose="020B0806030902050204"/>
              </a:rPr>
              <a:t>点击添加标题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3768263" y="3115583"/>
            <a:ext cx="2031317" cy="46166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456565"/>
            <a:r>
              <a:rPr kumimoji="1" lang="zh-CN" altLang="en-US" sz="2400" b="1" dirty="0">
                <a:solidFill>
                  <a:schemeClr val="accent2"/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Impact" panose="020B0806030902050204"/>
              </a:rPr>
              <a:t>点击添加标题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6430061" y="3756597"/>
            <a:ext cx="2031317" cy="46166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456565"/>
            <a:r>
              <a:rPr kumimoji="1" lang="zh-CN" altLang="en-US" sz="2400" b="1" dirty="0">
                <a:solidFill>
                  <a:schemeClr val="accent3"/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Impact" panose="020B0806030902050204"/>
              </a:rPr>
              <a:t>点击添加标题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9067369" y="3115583"/>
            <a:ext cx="2031317" cy="46166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456565"/>
            <a:r>
              <a:rPr kumimoji="1" lang="zh-CN" altLang="en-US" sz="2400" b="1" dirty="0">
                <a:solidFill>
                  <a:schemeClr val="accent4"/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Impact" panose="020B0806030902050204"/>
              </a:rPr>
              <a:t>点击添加标题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2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decel="4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800"/>
                            </p:stCondLst>
                            <p:childTnLst>
                              <p:par>
                                <p:cTn id="6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3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800"/>
                            </p:stCondLst>
                            <p:childTnLst>
                              <p:par>
                                <p:cTn id="8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3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/>
      <p:bldP spid="20" grpId="0"/>
      <p:bldP spid="21" grpId="0"/>
      <p:bldP spid="22" grpId="0"/>
      <p:bldP spid="23" grpId="0"/>
      <p:bldP spid="24" grpId="0" animBg="1"/>
      <p:bldP spid="25" grpId="0"/>
      <p:bldP spid="26" grpId="0" animBg="1"/>
      <p:bldP spid="27" grpId="0"/>
      <p:bldP spid="28" grpId="0" animBg="1"/>
      <p:bldP spid="29" grpId="0"/>
      <p:bldP spid="30" grpId="0" animBg="1"/>
      <p:bldP spid="32" grpId="0"/>
      <p:bldP spid="34" grpId="0"/>
      <p:bldP spid="36" grpId="0"/>
      <p:bldP spid="3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8121" y="47023"/>
            <a:ext cx="12075758" cy="6763951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1982626" y="6659723"/>
            <a:ext cx="151253" cy="151253"/>
          </a:xfrm>
          <a:prstGeom prst="rect">
            <a:avLst/>
          </a:prstGeom>
          <a:solidFill>
            <a:srgbClr val="AA79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 dirty="0">
              <a:solidFill>
                <a:srgbClr val="2E313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1857799" y="6659722"/>
            <a:ext cx="401063" cy="1512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15DC01DB-9276-43C4-9F6A-26192206E6DF}" type="slidenum">
              <a:rPr lang="en-US" altLang="zh-CN" sz="10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17</a:t>
            </a:fld>
            <a:endParaRPr lang="zh-CN" altLang="en-US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34301" y="114682"/>
            <a:ext cx="572921" cy="572921"/>
          </a:xfrm>
          <a:prstGeom prst="rect">
            <a:avLst/>
          </a:prstGeom>
          <a:solidFill>
            <a:srgbClr val="F44C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3</a:t>
            </a:r>
            <a:endParaRPr lang="zh-CN" altLang="en-US" sz="32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8" name="MH_Entry_1"/>
          <p:cNvSpPr/>
          <p:nvPr>
            <p:custDataLst>
              <p:tags r:id="rId1"/>
            </p:custDataLst>
          </p:nvPr>
        </p:nvSpPr>
        <p:spPr>
          <a:xfrm>
            <a:off x="634628" y="91016"/>
            <a:ext cx="2735204" cy="4986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92500"/>
          </a:bodyPr>
          <a:lstStyle/>
          <a:p>
            <a:pPr algn="ctr">
              <a:lnSpc>
                <a:spcPct val="110000"/>
              </a:lnSpc>
            </a:pPr>
            <a:r>
              <a:rPr lang="zh-CN" altLang="en-US" sz="2400" spc="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此处输入您的标题</a:t>
            </a:r>
          </a:p>
        </p:txBody>
      </p:sp>
      <p:sp>
        <p:nvSpPr>
          <p:cNvPr id="9" name="矩形 8"/>
          <p:cNvSpPr/>
          <p:nvPr/>
        </p:nvSpPr>
        <p:spPr>
          <a:xfrm>
            <a:off x="710829" y="467183"/>
            <a:ext cx="411516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9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LOREM IPSUM DOLOR SIT AMET CONSECTETUER</a:t>
            </a:r>
            <a:endParaRPr lang="zh-CN" altLang="en-US" sz="900" dirty="0">
              <a:solidFill>
                <a:schemeClr val="tx1">
                  <a:lumMod val="95000"/>
                  <a:lumOff val="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 flipH="1">
            <a:off x="634628" y="678078"/>
            <a:ext cx="3858477" cy="0"/>
          </a:xfrm>
          <a:prstGeom prst="line">
            <a:avLst/>
          </a:prstGeom>
          <a:ln>
            <a:solidFill>
              <a:srgbClr val="F44C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4238382" y="642079"/>
            <a:ext cx="252000" cy="36000"/>
          </a:xfrm>
          <a:prstGeom prst="rect">
            <a:avLst/>
          </a:prstGeom>
          <a:solidFill>
            <a:srgbClr val="F44C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2" name="Rectangle 250"/>
          <p:cNvSpPr>
            <a:spLocks noChangeArrowheads="1"/>
          </p:cNvSpPr>
          <p:nvPr/>
        </p:nvSpPr>
        <p:spPr bwMode="auto">
          <a:xfrm>
            <a:off x="1454150" y="3696901"/>
            <a:ext cx="9286875" cy="85725"/>
          </a:xfrm>
          <a:prstGeom prst="rect">
            <a:avLst/>
          </a:prstGeom>
          <a:solidFill>
            <a:srgbClr val="DC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Freeform 251"/>
          <p:cNvSpPr/>
          <p:nvPr/>
        </p:nvSpPr>
        <p:spPr bwMode="auto">
          <a:xfrm>
            <a:off x="1917700" y="3706426"/>
            <a:ext cx="1812925" cy="2300288"/>
          </a:xfrm>
          <a:custGeom>
            <a:avLst/>
            <a:gdLst>
              <a:gd name="T0" fmla="*/ 893 w 1142"/>
              <a:gd name="T1" fmla="*/ 0 h 1449"/>
              <a:gd name="T2" fmla="*/ 0 w 1142"/>
              <a:gd name="T3" fmla="*/ 0 h 1449"/>
              <a:gd name="T4" fmla="*/ 0 w 1142"/>
              <a:gd name="T5" fmla="*/ 1449 h 1449"/>
              <a:gd name="T6" fmla="*/ 1142 w 1142"/>
              <a:gd name="T7" fmla="*/ 1449 h 1449"/>
              <a:gd name="T8" fmla="*/ 1142 w 1142"/>
              <a:gd name="T9" fmla="*/ 252 h 1449"/>
              <a:gd name="T10" fmla="*/ 893 w 1142"/>
              <a:gd name="T11" fmla="*/ 0 h 14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42" h="1449">
                <a:moveTo>
                  <a:pt x="893" y="0"/>
                </a:moveTo>
                <a:lnTo>
                  <a:pt x="0" y="0"/>
                </a:lnTo>
                <a:lnTo>
                  <a:pt x="0" y="1449"/>
                </a:lnTo>
                <a:lnTo>
                  <a:pt x="1142" y="1449"/>
                </a:lnTo>
                <a:lnTo>
                  <a:pt x="1142" y="252"/>
                </a:lnTo>
                <a:lnTo>
                  <a:pt x="89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Freeform 252"/>
          <p:cNvSpPr/>
          <p:nvPr/>
        </p:nvSpPr>
        <p:spPr bwMode="auto">
          <a:xfrm>
            <a:off x="3335338" y="3706426"/>
            <a:ext cx="395288" cy="400050"/>
          </a:xfrm>
          <a:custGeom>
            <a:avLst/>
            <a:gdLst>
              <a:gd name="T0" fmla="*/ 0 w 249"/>
              <a:gd name="T1" fmla="*/ 252 h 252"/>
              <a:gd name="T2" fmla="*/ 249 w 249"/>
              <a:gd name="T3" fmla="*/ 252 h 252"/>
              <a:gd name="T4" fmla="*/ 0 w 249"/>
              <a:gd name="T5" fmla="*/ 0 h 252"/>
              <a:gd name="T6" fmla="*/ 0 w 249"/>
              <a:gd name="T7" fmla="*/ 252 h 2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49" h="252">
                <a:moveTo>
                  <a:pt x="0" y="252"/>
                </a:moveTo>
                <a:lnTo>
                  <a:pt x="249" y="252"/>
                </a:lnTo>
                <a:lnTo>
                  <a:pt x="0" y="0"/>
                </a:lnTo>
                <a:lnTo>
                  <a:pt x="0" y="252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Freeform 253"/>
          <p:cNvSpPr/>
          <p:nvPr/>
        </p:nvSpPr>
        <p:spPr bwMode="auto">
          <a:xfrm>
            <a:off x="4071938" y="1482338"/>
            <a:ext cx="1814513" cy="2300288"/>
          </a:xfrm>
          <a:custGeom>
            <a:avLst/>
            <a:gdLst>
              <a:gd name="T0" fmla="*/ 893 w 1143"/>
              <a:gd name="T1" fmla="*/ 0 h 1449"/>
              <a:gd name="T2" fmla="*/ 0 w 1143"/>
              <a:gd name="T3" fmla="*/ 0 h 1449"/>
              <a:gd name="T4" fmla="*/ 0 w 1143"/>
              <a:gd name="T5" fmla="*/ 1449 h 1449"/>
              <a:gd name="T6" fmla="*/ 1143 w 1143"/>
              <a:gd name="T7" fmla="*/ 1449 h 1449"/>
              <a:gd name="T8" fmla="*/ 1143 w 1143"/>
              <a:gd name="T9" fmla="*/ 250 h 1449"/>
              <a:gd name="T10" fmla="*/ 893 w 1143"/>
              <a:gd name="T11" fmla="*/ 0 h 14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43" h="1449">
                <a:moveTo>
                  <a:pt x="893" y="0"/>
                </a:moveTo>
                <a:lnTo>
                  <a:pt x="0" y="0"/>
                </a:lnTo>
                <a:lnTo>
                  <a:pt x="0" y="1449"/>
                </a:lnTo>
                <a:lnTo>
                  <a:pt x="1143" y="1449"/>
                </a:lnTo>
                <a:lnTo>
                  <a:pt x="1143" y="250"/>
                </a:lnTo>
                <a:lnTo>
                  <a:pt x="893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Freeform 254"/>
          <p:cNvSpPr/>
          <p:nvPr/>
        </p:nvSpPr>
        <p:spPr bwMode="auto">
          <a:xfrm>
            <a:off x="5489575" y="1482338"/>
            <a:ext cx="396875" cy="396875"/>
          </a:xfrm>
          <a:custGeom>
            <a:avLst/>
            <a:gdLst>
              <a:gd name="T0" fmla="*/ 0 w 250"/>
              <a:gd name="T1" fmla="*/ 250 h 250"/>
              <a:gd name="T2" fmla="*/ 250 w 250"/>
              <a:gd name="T3" fmla="*/ 250 h 250"/>
              <a:gd name="T4" fmla="*/ 0 w 250"/>
              <a:gd name="T5" fmla="*/ 0 h 250"/>
              <a:gd name="T6" fmla="*/ 0 w 250"/>
              <a:gd name="T7" fmla="*/ 250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50" h="250">
                <a:moveTo>
                  <a:pt x="0" y="250"/>
                </a:moveTo>
                <a:lnTo>
                  <a:pt x="250" y="250"/>
                </a:lnTo>
                <a:lnTo>
                  <a:pt x="0" y="0"/>
                </a:lnTo>
                <a:lnTo>
                  <a:pt x="0" y="25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Freeform 255"/>
          <p:cNvSpPr/>
          <p:nvPr/>
        </p:nvSpPr>
        <p:spPr bwMode="auto">
          <a:xfrm>
            <a:off x="6348413" y="3696901"/>
            <a:ext cx="1814513" cy="2300288"/>
          </a:xfrm>
          <a:custGeom>
            <a:avLst/>
            <a:gdLst>
              <a:gd name="T0" fmla="*/ 893 w 1143"/>
              <a:gd name="T1" fmla="*/ 0 h 1449"/>
              <a:gd name="T2" fmla="*/ 0 w 1143"/>
              <a:gd name="T3" fmla="*/ 0 h 1449"/>
              <a:gd name="T4" fmla="*/ 0 w 1143"/>
              <a:gd name="T5" fmla="*/ 1449 h 1449"/>
              <a:gd name="T6" fmla="*/ 1143 w 1143"/>
              <a:gd name="T7" fmla="*/ 1449 h 1449"/>
              <a:gd name="T8" fmla="*/ 1143 w 1143"/>
              <a:gd name="T9" fmla="*/ 250 h 1449"/>
              <a:gd name="T10" fmla="*/ 893 w 1143"/>
              <a:gd name="T11" fmla="*/ 0 h 14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43" h="1449">
                <a:moveTo>
                  <a:pt x="893" y="0"/>
                </a:moveTo>
                <a:lnTo>
                  <a:pt x="0" y="0"/>
                </a:lnTo>
                <a:lnTo>
                  <a:pt x="0" y="1449"/>
                </a:lnTo>
                <a:lnTo>
                  <a:pt x="1143" y="1449"/>
                </a:lnTo>
                <a:lnTo>
                  <a:pt x="1143" y="250"/>
                </a:lnTo>
                <a:lnTo>
                  <a:pt x="893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" name="Freeform 256"/>
          <p:cNvSpPr/>
          <p:nvPr/>
        </p:nvSpPr>
        <p:spPr bwMode="auto">
          <a:xfrm>
            <a:off x="7766050" y="3696901"/>
            <a:ext cx="396875" cy="396875"/>
          </a:xfrm>
          <a:custGeom>
            <a:avLst/>
            <a:gdLst>
              <a:gd name="T0" fmla="*/ 0 w 250"/>
              <a:gd name="T1" fmla="*/ 250 h 250"/>
              <a:gd name="T2" fmla="*/ 250 w 250"/>
              <a:gd name="T3" fmla="*/ 250 h 250"/>
              <a:gd name="T4" fmla="*/ 0 w 250"/>
              <a:gd name="T5" fmla="*/ 0 h 250"/>
              <a:gd name="T6" fmla="*/ 0 w 250"/>
              <a:gd name="T7" fmla="*/ 250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50" h="250">
                <a:moveTo>
                  <a:pt x="0" y="250"/>
                </a:moveTo>
                <a:lnTo>
                  <a:pt x="250" y="250"/>
                </a:lnTo>
                <a:lnTo>
                  <a:pt x="0" y="0"/>
                </a:lnTo>
                <a:lnTo>
                  <a:pt x="0" y="25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" name="Freeform 257"/>
          <p:cNvSpPr/>
          <p:nvPr/>
        </p:nvSpPr>
        <p:spPr bwMode="auto">
          <a:xfrm>
            <a:off x="8382000" y="1482338"/>
            <a:ext cx="1812925" cy="2300288"/>
          </a:xfrm>
          <a:custGeom>
            <a:avLst/>
            <a:gdLst>
              <a:gd name="T0" fmla="*/ 893 w 1142"/>
              <a:gd name="T1" fmla="*/ 0 h 1449"/>
              <a:gd name="T2" fmla="*/ 0 w 1142"/>
              <a:gd name="T3" fmla="*/ 0 h 1449"/>
              <a:gd name="T4" fmla="*/ 0 w 1142"/>
              <a:gd name="T5" fmla="*/ 1449 h 1449"/>
              <a:gd name="T6" fmla="*/ 1142 w 1142"/>
              <a:gd name="T7" fmla="*/ 1449 h 1449"/>
              <a:gd name="T8" fmla="*/ 1142 w 1142"/>
              <a:gd name="T9" fmla="*/ 250 h 1449"/>
              <a:gd name="T10" fmla="*/ 893 w 1142"/>
              <a:gd name="T11" fmla="*/ 0 h 14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42" h="1449">
                <a:moveTo>
                  <a:pt x="893" y="0"/>
                </a:moveTo>
                <a:lnTo>
                  <a:pt x="0" y="0"/>
                </a:lnTo>
                <a:lnTo>
                  <a:pt x="0" y="1449"/>
                </a:lnTo>
                <a:lnTo>
                  <a:pt x="1142" y="1449"/>
                </a:lnTo>
                <a:lnTo>
                  <a:pt x="1142" y="250"/>
                </a:lnTo>
                <a:lnTo>
                  <a:pt x="893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" name="Freeform 258"/>
          <p:cNvSpPr/>
          <p:nvPr/>
        </p:nvSpPr>
        <p:spPr bwMode="auto">
          <a:xfrm>
            <a:off x="9799638" y="1482338"/>
            <a:ext cx="395288" cy="396875"/>
          </a:xfrm>
          <a:custGeom>
            <a:avLst/>
            <a:gdLst>
              <a:gd name="T0" fmla="*/ 0 w 249"/>
              <a:gd name="T1" fmla="*/ 250 h 250"/>
              <a:gd name="T2" fmla="*/ 249 w 249"/>
              <a:gd name="T3" fmla="*/ 250 h 250"/>
              <a:gd name="T4" fmla="*/ 0 w 249"/>
              <a:gd name="T5" fmla="*/ 0 h 250"/>
              <a:gd name="T6" fmla="*/ 0 w 249"/>
              <a:gd name="T7" fmla="*/ 250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49" h="250">
                <a:moveTo>
                  <a:pt x="0" y="250"/>
                </a:moveTo>
                <a:lnTo>
                  <a:pt x="249" y="250"/>
                </a:lnTo>
                <a:lnTo>
                  <a:pt x="0" y="0"/>
                </a:lnTo>
                <a:lnTo>
                  <a:pt x="0" y="25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" name="Freeform 259"/>
          <p:cNvSpPr>
            <a:spLocks noEditPoints="1"/>
          </p:cNvSpPr>
          <p:nvPr/>
        </p:nvSpPr>
        <p:spPr bwMode="auto">
          <a:xfrm>
            <a:off x="2557463" y="4582726"/>
            <a:ext cx="506413" cy="731838"/>
          </a:xfrm>
          <a:custGeom>
            <a:avLst/>
            <a:gdLst>
              <a:gd name="T0" fmla="*/ 126 w 153"/>
              <a:gd name="T1" fmla="*/ 123 h 221"/>
              <a:gd name="T2" fmla="*/ 133 w 153"/>
              <a:gd name="T3" fmla="*/ 100 h 221"/>
              <a:gd name="T4" fmla="*/ 133 w 153"/>
              <a:gd name="T5" fmla="*/ 39 h 221"/>
              <a:gd name="T6" fmla="*/ 94 w 153"/>
              <a:gd name="T7" fmla="*/ 0 h 221"/>
              <a:gd name="T8" fmla="*/ 59 w 153"/>
              <a:gd name="T9" fmla="*/ 0 h 221"/>
              <a:gd name="T10" fmla="*/ 20 w 153"/>
              <a:gd name="T11" fmla="*/ 39 h 221"/>
              <a:gd name="T12" fmla="*/ 20 w 153"/>
              <a:gd name="T13" fmla="*/ 100 h 221"/>
              <a:gd name="T14" fmla="*/ 28 w 153"/>
              <a:gd name="T15" fmla="*/ 123 h 221"/>
              <a:gd name="T16" fmla="*/ 0 w 153"/>
              <a:gd name="T17" fmla="*/ 162 h 221"/>
              <a:gd name="T18" fmla="*/ 0 w 153"/>
              <a:gd name="T19" fmla="*/ 217 h 221"/>
              <a:gd name="T20" fmla="*/ 5 w 153"/>
              <a:gd name="T21" fmla="*/ 221 h 221"/>
              <a:gd name="T22" fmla="*/ 148 w 153"/>
              <a:gd name="T23" fmla="*/ 221 h 221"/>
              <a:gd name="T24" fmla="*/ 153 w 153"/>
              <a:gd name="T25" fmla="*/ 217 h 221"/>
              <a:gd name="T26" fmla="*/ 153 w 153"/>
              <a:gd name="T27" fmla="*/ 162 h 221"/>
              <a:gd name="T28" fmla="*/ 126 w 153"/>
              <a:gd name="T29" fmla="*/ 123 h 221"/>
              <a:gd name="T30" fmla="*/ 144 w 153"/>
              <a:gd name="T31" fmla="*/ 212 h 221"/>
              <a:gd name="T32" fmla="*/ 9 w 153"/>
              <a:gd name="T33" fmla="*/ 212 h 221"/>
              <a:gd name="T34" fmla="*/ 9 w 153"/>
              <a:gd name="T35" fmla="*/ 162 h 221"/>
              <a:gd name="T36" fmla="*/ 32 w 153"/>
              <a:gd name="T37" fmla="*/ 131 h 221"/>
              <a:gd name="T38" fmla="*/ 37 w 153"/>
              <a:gd name="T39" fmla="*/ 131 h 221"/>
              <a:gd name="T40" fmla="*/ 41 w 153"/>
              <a:gd name="T41" fmla="*/ 128 h 221"/>
              <a:gd name="T42" fmla="*/ 40 w 153"/>
              <a:gd name="T43" fmla="*/ 124 h 221"/>
              <a:gd name="T44" fmla="*/ 29 w 153"/>
              <a:gd name="T45" fmla="*/ 100 h 221"/>
              <a:gd name="T46" fmla="*/ 29 w 153"/>
              <a:gd name="T47" fmla="*/ 39 h 221"/>
              <a:gd name="T48" fmla="*/ 59 w 153"/>
              <a:gd name="T49" fmla="*/ 9 h 221"/>
              <a:gd name="T50" fmla="*/ 94 w 153"/>
              <a:gd name="T51" fmla="*/ 9 h 221"/>
              <a:gd name="T52" fmla="*/ 124 w 153"/>
              <a:gd name="T53" fmla="*/ 39 h 221"/>
              <a:gd name="T54" fmla="*/ 124 w 153"/>
              <a:gd name="T55" fmla="*/ 100 h 221"/>
              <a:gd name="T56" fmla="*/ 113 w 153"/>
              <a:gd name="T57" fmla="*/ 124 h 221"/>
              <a:gd name="T58" fmla="*/ 112 w 153"/>
              <a:gd name="T59" fmla="*/ 128 h 221"/>
              <a:gd name="T60" fmla="*/ 116 w 153"/>
              <a:gd name="T61" fmla="*/ 131 h 221"/>
              <a:gd name="T62" fmla="*/ 121 w 153"/>
              <a:gd name="T63" fmla="*/ 131 h 221"/>
              <a:gd name="T64" fmla="*/ 144 w 153"/>
              <a:gd name="T65" fmla="*/ 162 h 221"/>
              <a:gd name="T66" fmla="*/ 144 w 153"/>
              <a:gd name="T67" fmla="*/ 212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53" h="221">
                <a:moveTo>
                  <a:pt x="126" y="123"/>
                </a:moveTo>
                <a:cubicBezTo>
                  <a:pt x="130" y="116"/>
                  <a:pt x="133" y="108"/>
                  <a:pt x="133" y="100"/>
                </a:cubicBezTo>
                <a:cubicBezTo>
                  <a:pt x="133" y="39"/>
                  <a:pt x="133" y="39"/>
                  <a:pt x="133" y="39"/>
                </a:cubicBezTo>
                <a:cubicBezTo>
                  <a:pt x="133" y="18"/>
                  <a:pt x="115" y="0"/>
                  <a:pt x="94" y="0"/>
                </a:cubicBezTo>
                <a:cubicBezTo>
                  <a:pt x="59" y="0"/>
                  <a:pt x="59" y="0"/>
                  <a:pt x="59" y="0"/>
                </a:cubicBezTo>
                <a:cubicBezTo>
                  <a:pt x="38" y="0"/>
                  <a:pt x="20" y="18"/>
                  <a:pt x="20" y="39"/>
                </a:cubicBezTo>
                <a:cubicBezTo>
                  <a:pt x="20" y="100"/>
                  <a:pt x="20" y="100"/>
                  <a:pt x="20" y="100"/>
                </a:cubicBezTo>
                <a:cubicBezTo>
                  <a:pt x="20" y="108"/>
                  <a:pt x="23" y="116"/>
                  <a:pt x="28" y="123"/>
                </a:cubicBezTo>
                <a:cubicBezTo>
                  <a:pt x="12" y="126"/>
                  <a:pt x="0" y="142"/>
                  <a:pt x="0" y="162"/>
                </a:cubicBezTo>
                <a:cubicBezTo>
                  <a:pt x="0" y="217"/>
                  <a:pt x="0" y="217"/>
                  <a:pt x="0" y="217"/>
                </a:cubicBezTo>
                <a:cubicBezTo>
                  <a:pt x="0" y="219"/>
                  <a:pt x="2" y="221"/>
                  <a:pt x="5" y="221"/>
                </a:cubicBezTo>
                <a:cubicBezTo>
                  <a:pt x="148" y="221"/>
                  <a:pt x="148" y="221"/>
                  <a:pt x="148" y="221"/>
                </a:cubicBezTo>
                <a:cubicBezTo>
                  <a:pt x="151" y="221"/>
                  <a:pt x="153" y="219"/>
                  <a:pt x="153" y="217"/>
                </a:cubicBezTo>
                <a:cubicBezTo>
                  <a:pt x="153" y="162"/>
                  <a:pt x="153" y="162"/>
                  <a:pt x="153" y="162"/>
                </a:cubicBezTo>
                <a:cubicBezTo>
                  <a:pt x="153" y="142"/>
                  <a:pt x="141" y="126"/>
                  <a:pt x="126" y="123"/>
                </a:cubicBezTo>
                <a:close/>
                <a:moveTo>
                  <a:pt x="144" y="212"/>
                </a:moveTo>
                <a:cubicBezTo>
                  <a:pt x="9" y="212"/>
                  <a:pt x="9" y="212"/>
                  <a:pt x="9" y="212"/>
                </a:cubicBezTo>
                <a:cubicBezTo>
                  <a:pt x="9" y="162"/>
                  <a:pt x="9" y="162"/>
                  <a:pt x="9" y="162"/>
                </a:cubicBezTo>
                <a:cubicBezTo>
                  <a:pt x="9" y="145"/>
                  <a:pt x="19" y="131"/>
                  <a:pt x="32" y="131"/>
                </a:cubicBezTo>
                <a:cubicBezTo>
                  <a:pt x="37" y="131"/>
                  <a:pt x="37" y="131"/>
                  <a:pt x="37" y="131"/>
                </a:cubicBezTo>
                <a:cubicBezTo>
                  <a:pt x="39" y="131"/>
                  <a:pt x="41" y="130"/>
                  <a:pt x="41" y="128"/>
                </a:cubicBezTo>
                <a:cubicBezTo>
                  <a:pt x="42" y="127"/>
                  <a:pt x="41" y="125"/>
                  <a:pt x="40" y="124"/>
                </a:cubicBezTo>
                <a:cubicBezTo>
                  <a:pt x="33" y="118"/>
                  <a:pt x="29" y="109"/>
                  <a:pt x="29" y="100"/>
                </a:cubicBezTo>
                <a:cubicBezTo>
                  <a:pt x="29" y="39"/>
                  <a:pt x="29" y="39"/>
                  <a:pt x="29" y="39"/>
                </a:cubicBezTo>
                <a:cubicBezTo>
                  <a:pt x="29" y="23"/>
                  <a:pt x="42" y="9"/>
                  <a:pt x="59" y="9"/>
                </a:cubicBezTo>
                <a:cubicBezTo>
                  <a:pt x="94" y="9"/>
                  <a:pt x="94" y="9"/>
                  <a:pt x="94" y="9"/>
                </a:cubicBezTo>
                <a:cubicBezTo>
                  <a:pt x="111" y="9"/>
                  <a:pt x="124" y="23"/>
                  <a:pt x="124" y="39"/>
                </a:cubicBezTo>
                <a:cubicBezTo>
                  <a:pt x="124" y="100"/>
                  <a:pt x="124" y="100"/>
                  <a:pt x="124" y="100"/>
                </a:cubicBezTo>
                <a:cubicBezTo>
                  <a:pt x="124" y="109"/>
                  <a:pt x="120" y="118"/>
                  <a:pt x="113" y="124"/>
                </a:cubicBezTo>
                <a:cubicBezTo>
                  <a:pt x="112" y="125"/>
                  <a:pt x="111" y="127"/>
                  <a:pt x="112" y="128"/>
                </a:cubicBezTo>
                <a:cubicBezTo>
                  <a:pt x="113" y="130"/>
                  <a:pt x="114" y="131"/>
                  <a:pt x="116" y="131"/>
                </a:cubicBezTo>
                <a:cubicBezTo>
                  <a:pt x="121" y="131"/>
                  <a:pt x="121" y="131"/>
                  <a:pt x="121" y="131"/>
                </a:cubicBezTo>
                <a:cubicBezTo>
                  <a:pt x="134" y="131"/>
                  <a:pt x="144" y="145"/>
                  <a:pt x="144" y="162"/>
                </a:cubicBezTo>
                <a:lnTo>
                  <a:pt x="144" y="21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" name="Freeform 260"/>
          <p:cNvSpPr>
            <a:spLocks noEditPoints="1"/>
          </p:cNvSpPr>
          <p:nvPr/>
        </p:nvSpPr>
        <p:spPr bwMode="auto">
          <a:xfrm>
            <a:off x="4557713" y="2296726"/>
            <a:ext cx="839788" cy="781050"/>
          </a:xfrm>
          <a:custGeom>
            <a:avLst/>
            <a:gdLst>
              <a:gd name="T0" fmla="*/ 242 w 254"/>
              <a:gd name="T1" fmla="*/ 0 h 236"/>
              <a:gd name="T2" fmla="*/ 12 w 254"/>
              <a:gd name="T3" fmla="*/ 0 h 236"/>
              <a:gd name="T4" fmla="*/ 0 w 254"/>
              <a:gd name="T5" fmla="*/ 12 h 236"/>
              <a:gd name="T6" fmla="*/ 0 w 254"/>
              <a:gd name="T7" fmla="*/ 130 h 236"/>
              <a:gd name="T8" fmla="*/ 0 w 254"/>
              <a:gd name="T9" fmla="*/ 182 h 236"/>
              <a:gd name="T10" fmla="*/ 12 w 254"/>
              <a:gd name="T11" fmla="*/ 194 h 236"/>
              <a:gd name="T12" fmla="*/ 97 w 254"/>
              <a:gd name="T13" fmla="*/ 194 h 236"/>
              <a:gd name="T14" fmla="*/ 97 w 254"/>
              <a:gd name="T15" fmla="*/ 226 h 236"/>
              <a:gd name="T16" fmla="*/ 83 w 254"/>
              <a:gd name="T17" fmla="*/ 226 h 236"/>
              <a:gd name="T18" fmla="*/ 83 w 254"/>
              <a:gd name="T19" fmla="*/ 236 h 236"/>
              <a:gd name="T20" fmla="*/ 102 w 254"/>
              <a:gd name="T21" fmla="*/ 236 h 236"/>
              <a:gd name="T22" fmla="*/ 152 w 254"/>
              <a:gd name="T23" fmla="*/ 236 h 236"/>
              <a:gd name="T24" fmla="*/ 172 w 254"/>
              <a:gd name="T25" fmla="*/ 236 h 236"/>
              <a:gd name="T26" fmla="*/ 172 w 254"/>
              <a:gd name="T27" fmla="*/ 226 h 236"/>
              <a:gd name="T28" fmla="*/ 157 w 254"/>
              <a:gd name="T29" fmla="*/ 226 h 236"/>
              <a:gd name="T30" fmla="*/ 157 w 254"/>
              <a:gd name="T31" fmla="*/ 194 h 236"/>
              <a:gd name="T32" fmla="*/ 242 w 254"/>
              <a:gd name="T33" fmla="*/ 194 h 236"/>
              <a:gd name="T34" fmla="*/ 254 w 254"/>
              <a:gd name="T35" fmla="*/ 182 h 236"/>
              <a:gd name="T36" fmla="*/ 254 w 254"/>
              <a:gd name="T37" fmla="*/ 130 h 236"/>
              <a:gd name="T38" fmla="*/ 254 w 254"/>
              <a:gd name="T39" fmla="*/ 12 h 236"/>
              <a:gd name="T40" fmla="*/ 242 w 254"/>
              <a:gd name="T41" fmla="*/ 0 h 236"/>
              <a:gd name="T42" fmla="*/ 11 w 254"/>
              <a:gd name="T43" fmla="*/ 12 h 236"/>
              <a:gd name="T44" fmla="*/ 12 w 254"/>
              <a:gd name="T45" fmla="*/ 10 h 236"/>
              <a:gd name="T46" fmla="*/ 242 w 254"/>
              <a:gd name="T47" fmla="*/ 10 h 236"/>
              <a:gd name="T48" fmla="*/ 244 w 254"/>
              <a:gd name="T49" fmla="*/ 12 h 236"/>
              <a:gd name="T50" fmla="*/ 244 w 254"/>
              <a:gd name="T51" fmla="*/ 125 h 236"/>
              <a:gd name="T52" fmla="*/ 11 w 254"/>
              <a:gd name="T53" fmla="*/ 125 h 236"/>
              <a:gd name="T54" fmla="*/ 11 w 254"/>
              <a:gd name="T55" fmla="*/ 12 h 236"/>
              <a:gd name="T56" fmla="*/ 147 w 254"/>
              <a:gd name="T57" fmla="*/ 226 h 236"/>
              <a:gd name="T58" fmla="*/ 107 w 254"/>
              <a:gd name="T59" fmla="*/ 226 h 236"/>
              <a:gd name="T60" fmla="*/ 107 w 254"/>
              <a:gd name="T61" fmla="*/ 194 h 236"/>
              <a:gd name="T62" fmla="*/ 147 w 254"/>
              <a:gd name="T63" fmla="*/ 194 h 236"/>
              <a:gd name="T64" fmla="*/ 147 w 254"/>
              <a:gd name="T65" fmla="*/ 226 h 236"/>
              <a:gd name="T66" fmla="*/ 244 w 254"/>
              <a:gd name="T67" fmla="*/ 182 h 236"/>
              <a:gd name="T68" fmla="*/ 242 w 254"/>
              <a:gd name="T69" fmla="*/ 183 h 236"/>
              <a:gd name="T70" fmla="*/ 152 w 254"/>
              <a:gd name="T71" fmla="*/ 183 h 236"/>
              <a:gd name="T72" fmla="*/ 102 w 254"/>
              <a:gd name="T73" fmla="*/ 183 h 236"/>
              <a:gd name="T74" fmla="*/ 12 w 254"/>
              <a:gd name="T75" fmla="*/ 183 h 236"/>
              <a:gd name="T76" fmla="*/ 11 w 254"/>
              <a:gd name="T77" fmla="*/ 182 h 236"/>
              <a:gd name="T78" fmla="*/ 11 w 254"/>
              <a:gd name="T79" fmla="*/ 135 h 236"/>
              <a:gd name="T80" fmla="*/ 244 w 254"/>
              <a:gd name="T81" fmla="*/ 135 h 236"/>
              <a:gd name="T82" fmla="*/ 244 w 254"/>
              <a:gd name="T83" fmla="*/ 182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54" h="236">
                <a:moveTo>
                  <a:pt x="242" y="0"/>
                </a:moveTo>
                <a:cubicBezTo>
                  <a:pt x="12" y="0"/>
                  <a:pt x="12" y="0"/>
                  <a:pt x="12" y="0"/>
                </a:cubicBezTo>
                <a:cubicBezTo>
                  <a:pt x="6" y="0"/>
                  <a:pt x="0" y="5"/>
                  <a:pt x="0" y="12"/>
                </a:cubicBezTo>
                <a:cubicBezTo>
                  <a:pt x="0" y="130"/>
                  <a:pt x="0" y="130"/>
                  <a:pt x="0" y="130"/>
                </a:cubicBezTo>
                <a:cubicBezTo>
                  <a:pt x="0" y="182"/>
                  <a:pt x="0" y="182"/>
                  <a:pt x="0" y="182"/>
                </a:cubicBezTo>
                <a:cubicBezTo>
                  <a:pt x="0" y="188"/>
                  <a:pt x="6" y="194"/>
                  <a:pt x="12" y="194"/>
                </a:cubicBezTo>
                <a:cubicBezTo>
                  <a:pt x="97" y="194"/>
                  <a:pt x="97" y="194"/>
                  <a:pt x="97" y="194"/>
                </a:cubicBezTo>
                <a:cubicBezTo>
                  <a:pt x="97" y="226"/>
                  <a:pt x="97" y="226"/>
                  <a:pt x="97" y="226"/>
                </a:cubicBezTo>
                <a:cubicBezTo>
                  <a:pt x="83" y="226"/>
                  <a:pt x="83" y="226"/>
                  <a:pt x="83" y="226"/>
                </a:cubicBezTo>
                <a:cubicBezTo>
                  <a:pt x="83" y="236"/>
                  <a:pt x="83" y="236"/>
                  <a:pt x="83" y="236"/>
                </a:cubicBezTo>
                <a:cubicBezTo>
                  <a:pt x="102" y="236"/>
                  <a:pt x="102" y="236"/>
                  <a:pt x="102" y="236"/>
                </a:cubicBezTo>
                <a:cubicBezTo>
                  <a:pt x="152" y="236"/>
                  <a:pt x="152" y="236"/>
                  <a:pt x="152" y="236"/>
                </a:cubicBezTo>
                <a:cubicBezTo>
                  <a:pt x="172" y="236"/>
                  <a:pt x="172" y="236"/>
                  <a:pt x="172" y="236"/>
                </a:cubicBezTo>
                <a:cubicBezTo>
                  <a:pt x="172" y="226"/>
                  <a:pt x="172" y="226"/>
                  <a:pt x="172" y="226"/>
                </a:cubicBezTo>
                <a:cubicBezTo>
                  <a:pt x="157" y="226"/>
                  <a:pt x="157" y="226"/>
                  <a:pt x="157" y="226"/>
                </a:cubicBezTo>
                <a:cubicBezTo>
                  <a:pt x="157" y="194"/>
                  <a:pt x="157" y="194"/>
                  <a:pt x="157" y="194"/>
                </a:cubicBezTo>
                <a:cubicBezTo>
                  <a:pt x="242" y="194"/>
                  <a:pt x="242" y="194"/>
                  <a:pt x="242" y="194"/>
                </a:cubicBezTo>
                <a:cubicBezTo>
                  <a:pt x="249" y="194"/>
                  <a:pt x="254" y="188"/>
                  <a:pt x="254" y="182"/>
                </a:cubicBezTo>
                <a:cubicBezTo>
                  <a:pt x="254" y="130"/>
                  <a:pt x="254" y="130"/>
                  <a:pt x="254" y="130"/>
                </a:cubicBezTo>
                <a:cubicBezTo>
                  <a:pt x="254" y="12"/>
                  <a:pt x="254" y="12"/>
                  <a:pt x="254" y="12"/>
                </a:cubicBezTo>
                <a:cubicBezTo>
                  <a:pt x="254" y="5"/>
                  <a:pt x="249" y="0"/>
                  <a:pt x="242" y="0"/>
                </a:cubicBezTo>
                <a:close/>
                <a:moveTo>
                  <a:pt x="11" y="12"/>
                </a:moveTo>
                <a:cubicBezTo>
                  <a:pt x="11" y="11"/>
                  <a:pt x="11" y="10"/>
                  <a:pt x="12" y="10"/>
                </a:cubicBezTo>
                <a:cubicBezTo>
                  <a:pt x="242" y="10"/>
                  <a:pt x="242" y="10"/>
                  <a:pt x="242" y="10"/>
                </a:cubicBezTo>
                <a:cubicBezTo>
                  <a:pt x="243" y="10"/>
                  <a:pt x="244" y="11"/>
                  <a:pt x="244" y="12"/>
                </a:cubicBezTo>
                <a:cubicBezTo>
                  <a:pt x="244" y="125"/>
                  <a:pt x="244" y="125"/>
                  <a:pt x="244" y="125"/>
                </a:cubicBezTo>
                <a:cubicBezTo>
                  <a:pt x="11" y="125"/>
                  <a:pt x="11" y="125"/>
                  <a:pt x="11" y="125"/>
                </a:cubicBezTo>
                <a:lnTo>
                  <a:pt x="11" y="12"/>
                </a:lnTo>
                <a:close/>
                <a:moveTo>
                  <a:pt x="147" y="226"/>
                </a:moveTo>
                <a:cubicBezTo>
                  <a:pt x="107" y="226"/>
                  <a:pt x="107" y="226"/>
                  <a:pt x="107" y="226"/>
                </a:cubicBezTo>
                <a:cubicBezTo>
                  <a:pt x="107" y="194"/>
                  <a:pt x="107" y="194"/>
                  <a:pt x="107" y="194"/>
                </a:cubicBezTo>
                <a:cubicBezTo>
                  <a:pt x="147" y="194"/>
                  <a:pt x="147" y="194"/>
                  <a:pt x="147" y="194"/>
                </a:cubicBezTo>
                <a:lnTo>
                  <a:pt x="147" y="226"/>
                </a:lnTo>
                <a:close/>
                <a:moveTo>
                  <a:pt x="244" y="182"/>
                </a:moveTo>
                <a:cubicBezTo>
                  <a:pt x="244" y="183"/>
                  <a:pt x="243" y="183"/>
                  <a:pt x="242" y="183"/>
                </a:cubicBezTo>
                <a:cubicBezTo>
                  <a:pt x="152" y="183"/>
                  <a:pt x="152" y="183"/>
                  <a:pt x="152" y="183"/>
                </a:cubicBezTo>
                <a:cubicBezTo>
                  <a:pt x="102" y="183"/>
                  <a:pt x="102" y="183"/>
                  <a:pt x="102" y="183"/>
                </a:cubicBezTo>
                <a:cubicBezTo>
                  <a:pt x="12" y="183"/>
                  <a:pt x="12" y="183"/>
                  <a:pt x="12" y="183"/>
                </a:cubicBezTo>
                <a:cubicBezTo>
                  <a:pt x="11" y="183"/>
                  <a:pt x="11" y="183"/>
                  <a:pt x="11" y="182"/>
                </a:cubicBezTo>
                <a:cubicBezTo>
                  <a:pt x="11" y="135"/>
                  <a:pt x="11" y="135"/>
                  <a:pt x="11" y="135"/>
                </a:cubicBezTo>
                <a:cubicBezTo>
                  <a:pt x="244" y="135"/>
                  <a:pt x="244" y="135"/>
                  <a:pt x="244" y="135"/>
                </a:cubicBezTo>
                <a:lnTo>
                  <a:pt x="244" y="18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" name="Freeform 261"/>
          <p:cNvSpPr>
            <a:spLocks noEditPoints="1"/>
          </p:cNvSpPr>
          <p:nvPr/>
        </p:nvSpPr>
        <p:spPr bwMode="auto">
          <a:xfrm>
            <a:off x="7286625" y="4477951"/>
            <a:ext cx="454025" cy="738188"/>
          </a:xfrm>
          <a:custGeom>
            <a:avLst/>
            <a:gdLst>
              <a:gd name="T0" fmla="*/ 6 w 137"/>
              <a:gd name="T1" fmla="*/ 0 h 223"/>
              <a:gd name="T2" fmla="*/ 2 w 137"/>
              <a:gd name="T3" fmla="*/ 2 h 223"/>
              <a:gd name="T4" fmla="*/ 0 w 137"/>
              <a:gd name="T5" fmla="*/ 6 h 223"/>
              <a:gd name="T6" fmla="*/ 0 w 137"/>
              <a:gd name="T7" fmla="*/ 126 h 223"/>
              <a:gd name="T8" fmla="*/ 2 w 137"/>
              <a:gd name="T9" fmla="*/ 131 h 223"/>
              <a:gd name="T10" fmla="*/ 93 w 137"/>
              <a:gd name="T11" fmla="*/ 222 h 223"/>
              <a:gd name="T12" fmla="*/ 97 w 137"/>
              <a:gd name="T13" fmla="*/ 223 h 223"/>
              <a:gd name="T14" fmla="*/ 97 w 137"/>
              <a:gd name="T15" fmla="*/ 223 h 223"/>
              <a:gd name="T16" fmla="*/ 101 w 137"/>
              <a:gd name="T17" fmla="*/ 221 h 223"/>
              <a:gd name="T18" fmla="*/ 137 w 137"/>
              <a:gd name="T19" fmla="*/ 131 h 223"/>
              <a:gd name="T20" fmla="*/ 6 w 137"/>
              <a:gd name="T21" fmla="*/ 0 h 223"/>
              <a:gd name="T22" fmla="*/ 97 w 137"/>
              <a:gd name="T23" fmla="*/ 209 h 223"/>
              <a:gd name="T24" fmla="*/ 12 w 137"/>
              <a:gd name="T25" fmla="*/ 124 h 223"/>
              <a:gd name="T26" fmla="*/ 12 w 137"/>
              <a:gd name="T27" fmla="*/ 13 h 223"/>
              <a:gd name="T28" fmla="*/ 125 w 137"/>
              <a:gd name="T29" fmla="*/ 131 h 223"/>
              <a:gd name="T30" fmla="*/ 97 w 137"/>
              <a:gd name="T31" fmla="*/ 209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37" h="223">
                <a:moveTo>
                  <a:pt x="6" y="0"/>
                </a:moveTo>
                <a:cubicBezTo>
                  <a:pt x="4" y="0"/>
                  <a:pt x="3" y="1"/>
                  <a:pt x="2" y="2"/>
                </a:cubicBezTo>
                <a:cubicBezTo>
                  <a:pt x="1" y="3"/>
                  <a:pt x="0" y="5"/>
                  <a:pt x="0" y="6"/>
                </a:cubicBezTo>
                <a:cubicBezTo>
                  <a:pt x="0" y="126"/>
                  <a:pt x="0" y="126"/>
                  <a:pt x="0" y="126"/>
                </a:cubicBezTo>
                <a:cubicBezTo>
                  <a:pt x="0" y="128"/>
                  <a:pt x="1" y="130"/>
                  <a:pt x="2" y="131"/>
                </a:cubicBezTo>
                <a:cubicBezTo>
                  <a:pt x="93" y="222"/>
                  <a:pt x="93" y="222"/>
                  <a:pt x="93" y="222"/>
                </a:cubicBezTo>
                <a:cubicBezTo>
                  <a:pt x="94" y="223"/>
                  <a:pt x="95" y="223"/>
                  <a:pt x="97" y="223"/>
                </a:cubicBezTo>
                <a:cubicBezTo>
                  <a:pt x="97" y="223"/>
                  <a:pt x="97" y="223"/>
                  <a:pt x="97" y="223"/>
                </a:cubicBezTo>
                <a:cubicBezTo>
                  <a:pt x="99" y="223"/>
                  <a:pt x="100" y="223"/>
                  <a:pt x="101" y="221"/>
                </a:cubicBezTo>
                <a:cubicBezTo>
                  <a:pt x="124" y="197"/>
                  <a:pt x="137" y="165"/>
                  <a:pt x="137" y="131"/>
                </a:cubicBezTo>
                <a:cubicBezTo>
                  <a:pt x="137" y="59"/>
                  <a:pt x="78" y="0"/>
                  <a:pt x="6" y="0"/>
                </a:cubicBezTo>
                <a:close/>
                <a:moveTo>
                  <a:pt x="97" y="209"/>
                </a:moveTo>
                <a:cubicBezTo>
                  <a:pt x="12" y="124"/>
                  <a:pt x="12" y="124"/>
                  <a:pt x="12" y="124"/>
                </a:cubicBezTo>
                <a:cubicBezTo>
                  <a:pt x="12" y="13"/>
                  <a:pt x="12" y="13"/>
                  <a:pt x="12" y="13"/>
                </a:cubicBezTo>
                <a:cubicBezTo>
                  <a:pt x="75" y="16"/>
                  <a:pt x="125" y="68"/>
                  <a:pt x="125" y="131"/>
                </a:cubicBezTo>
                <a:cubicBezTo>
                  <a:pt x="125" y="160"/>
                  <a:pt x="115" y="187"/>
                  <a:pt x="97" y="20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" name="Freeform 262"/>
          <p:cNvSpPr>
            <a:spLocks noEditPoints="1"/>
          </p:cNvSpPr>
          <p:nvPr/>
        </p:nvSpPr>
        <p:spPr bwMode="auto">
          <a:xfrm>
            <a:off x="6775450" y="4530338"/>
            <a:ext cx="752475" cy="866775"/>
          </a:xfrm>
          <a:custGeom>
            <a:avLst/>
            <a:gdLst>
              <a:gd name="T0" fmla="*/ 137 w 228"/>
              <a:gd name="T1" fmla="*/ 124 h 262"/>
              <a:gd name="T2" fmla="*/ 137 w 228"/>
              <a:gd name="T3" fmla="*/ 6 h 262"/>
              <a:gd name="T4" fmla="*/ 131 w 228"/>
              <a:gd name="T5" fmla="*/ 0 h 262"/>
              <a:gd name="T6" fmla="*/ 0 w 228"/>
              <a:gd name="T7" fmla="*/ 131 h 262"/>
              <a:gd name="T8" fmla="*/ 131 w 228"/>
              <a:gd name="T9" fmla="*/ 262 h 262"/>
              <a:gd name="T10" fmla="*/ 226 w 228"/>
              <a:gd name="T11" fmla="*/ 221 h 262"/>
              <a:gd name="T12" fmla="*/ 226 w 228"/>
              <a:gd name="T13" fmla="*/ 213 h 262"/>
              <a:gd name="T14" fmla="*/ 137 w 228"/>
              <a:gd name="T15" fmla="*/ 124 h 262"/>
              <a:gd name="T16" fmla="*/ 125 w 228"/>
              <a:gd name="T17" fmla="*/ 126 h 262"/>
              <a:gd name="T18" fmla="*/ 125 w 228"/>
              <a:gd name="T19" fmla="*/ 250 h 262"/>
              <a:gd name="T20" fmla="*/ 12 w 228"/>
              <a:gd name="T21" fmla="*/ 131 h 262"/>
              <a:gd name="T22" fmla="*/ 125 w 228"/>
              <a:gd name="T23" fmla="*/ 13 h 262"/>
              <a:gd name="T24" fmla="*/ 125 w 228"/>
              <a:gd name="T25" fmla="*/ 126 h 262"/>
              <a:gd name="T26" fmla="*/ 137 w 228"/>
              <a:gd name="T27" fmla="*/ 250 h 262"/>
              <a:gd name="T28" fmla="*/ 137 w 228"/>
              <a:gd name="T29" fmla="*/ 141 h 262"/>
              <a:gd name="T30" fmla="*/ 213 w 228"/>
              <a:gd name="T31" fmla="*/ 217 h 262"/>
              <a:gd name="T32" fmla="*/ 137 w 228"/>
              <a:gd name="T33" fmla="*/ 250 h 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28" h="262">
                <a:moveTo>
                  <a:pt x="137" y="124"/>
                </a:moveTo>
                <a:cubicBezTo>
                  <a:pt x="137" y="6"/>
                  <a:pt x="137" y="6"/>
                  <a:pt x="137" y="6"/>
                </a:cubicBezTo>
                <a:cubicBezTo>
                  <a:pt x="137" y="3"/>
                  <a:pt x="134" y="0"/>
                  <a:pt x="131" y="0"/>
                </a:cubicBezTo>
                <a:cubicBezTo>
                  <a:pt x="58" y="0"/>
                  <a:pt x="0" y="59"/>
                  <a:pt x="0" y="131"/>
                </a:cubicBezTo>
                <a:cubicBezTo>
                  <a:pt x="0" y="204"/>
                  <a:pt x="58" y="262"/>
                  <a:pt x="131" y="262"/>
                </a:cubicBezTo>
                <a:cubicBezTo>
                  <a:pt x="167" y="262"/>
                  <a:pt x="201" y="248"/>
                  <a:pt x="226" y="221"/>
                </a:cubicBezTo>
                <a:cubicBezTo>
                  <a:pt x="228" y="219"/>
                  <a:pt x="228" y="215"/>
                  <a:pt x="226" y="213"/>
                </a:cubicBezTo>
                <a:lnTo>
                  <a:pt x="137" y="124"/>
                </a:lnTo>
                <a:close/>
                <a:moveTo>
                  <a:pt x="125" y="126"/>
                </a:moveTo>
                <a:cubicBezTo>
                  <a:pt x="125" y="250"/>
                  <a:pt x="125" y="250"/>
                  <a:pt x="125" y="250"/>
                </a:cubicBezTo>
                <a:cubicBezTo>
                  <a:pt x="62" y="247"/>
                  <a:pt x="12" y="195"/>
                  <a:pt x="12" y="131"/>
                </a:cubicBezTo>
                <a:cubicBezTo>
                  <a:pt x="12" y="68"/>
                  <a:pt x="62" y="16"/>
                  <a:pt x="125" y="13"/>
                </a:cubicBezTo>
                <a:lnTo>
                  <a:pt x="125" y="126"/>
                </a:lnTo>
                <a:close/>
                <a:moveTo>
                  <a:pt x="137" y="250"/>
                </a:moveTo>
                <a:cubicBezTo>
                  <a:pt x="137" y="141"/>
                  <a:pt x="137" y="141"/>
                  <a:pt x="137" y="141"/>
                </a:cubicBezTo>
                <a:cubicBezTo>
                  <a:pt x="213" y="217"/>
                  <a:pt x="213" y="217"/>
                  <a:pt x="213" y="217"/>
                </a:cubicBezTo>
                <a:cubicBezTo>
                  <a:pt x="192" y="237"/>
                  <a:pt x="165" y="249"/>
                  <a:pt x="137" y="25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" name="Freeform 263"/>
          <p:cNvSpPr/>
          <p:nvPr/>
        </p:nvSpPr>
        <p:spPr bwMode="auto">
          <a:xfrm>
            <a:off x="8834438" y="2290376"/>
            <a:ext cx="889000" cy="777875"/>
          </a:xfrm>
          <a:custGeom>
            <a:avLst/>
            <a:gdLst>
              <a:gd name="T0" fmla="*/ 261 w 269"/>
              <a:gd name="T1" fmla="*/ 0 h 235"/>
              <a:gd name="T2" fmla="*/ 210 w 269"/>
              <a:gd name="T3" fmla="*/ 0 h 235"/>
              <a:gd name="T4" fmla="*/ 210 w 269"/>
              <a:gd name="T5" fmla="*/ 17 h 235"/>
              <a:gd name="T6" fmla="*/ 239 w 269"/>
              <a:gd name="T7" fmla="*/ 17 h 235"/>
              <a:gd name="T8" fmla="*/ 192 w 269"/>
              <a:gd name="T9" fmla="*/ 59 h 235"/>
              <a:gd name="T10" fmla="*/ 190 w 269"/>
              <a:gd name="T11" fmla="*/ 63 h 235"/>
              <a:gd name="T12" fmla="*/ 161 w 269"/>
              <a:gd name="T13" fmla="*/ 148 h 235"/>
              <a:gd name="T14" fmla="*/ 78 w 269"/>
              <a:gd name="T15" fmla="*/ 113 h 235"/>
              <a:gd name="T16" fmla="*/ 68 w 269"/>
              <a:gd name="T17" fmla="*/ 116 h 235"/>
              <a:gd name="T18" fmla="*/ 0 w 269"/>
              <a:gd name="T19" fmla="*/ 226 h 235"/>
              <a:gd name="T20" fmla="*/ 14 w 269"/>
              <a:gd name="T21" fmla="*/ 235 h 235"/>
              <a:gd name="T22" fmla="*/ 79 w 269"/>
              <a:gd name="T23" fmla="*/ 131 h 235"/>
              <a:gd name="T24" fmla="*/ 163 w 269"/>
              <a:gd name="T25" fmla="*/ 166 h 235"/>
              <a:gd name="T26" fmla="*/ 170 w 269"/>
              <a:gd name="T27" fmla="*/ 166 h 235"/>
              <a:gd name="T28" fmla="*/ 174 w 269"/>
              <a:gd name="T29" fmla="*/ 161 h 235"/>
              <a:gd name="T30" fmla="*/ 205 w 269"/>
              <a:gd name="T31" fmla="*/ 70 h 235"/>
              <a:gd name="T32" fmla="*/ 252 w 269"/>
              <a:gd name="T33" fmla="*/ 27 h 235"/>
              <a:gd name="T34" fmla="*/ 252 w 269"/>
              <a:gd name="T35" fmla="*/ 59 h 235"/>
              <a:gd name="T36" fmla="*/ 269 w 269"/>
              <a:gd name="T37" fmla="*/ 59 h 235"/>
              <a:gd name="T38" fmla="*/ 269 w 269"/>
              <a:gd name="T39" fmla="*/ 8 h 235"/>
              <a:gd name="T40" fmla="*/ 261 w 269"/>
              <a:gd name="T41" fmla="*/ 0 h 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69" h="235">
                <a:moveTo>
                  <a:pt x="261" y="0"/>
                </a:moveTo>
                <a:cubicBezTo>
                  <a:pt x="210" y="0"/>
                  <a:pt x="210" y="0"/>
                  <a:pt x="210" y="0"/>
                </a:cubicBezTo>
                <a:cubicBezTo>
                  <a:pt x="210" y="17"/>
                  <a:pt x="210" y="17"/>
                  <a:pt x="210" y="17"/>
                </a:cubicBezTo>
                <a:cubicBezTo>
                  <a:pt x="239" y="17"/>
                  <a:pt x="239" y="17"/>
                  <a:pt x="239" y="17"/>
                </a:cubicBezTo>
                <a:cubicBezTo>
                  <a:pt x="192" y="59"/>
                  <a:pt x="192" y="59"/>
                  <a:pt x="192" y="59"/>
                </a:cubicBezTo>
                <a:cubicBezTo>
                  <a:pt x="191" y="60"/>
                  <a:pt x="190" y="62"/>
                  <a:pt x="190" y="63"/>
                </a:cubicBezTo>
                <a:cubicBezTo>
                  <a:pt x="161" y="148"/>
                  <a:pt x="161" y="148"/>
                  <a:pt x="161" y="148"/>
                </a:cubicBezTo>
                <a:cubicBezTo>
                  <a:pt x="78" y="113"/>
                  <a:pt x="78" y="113"/>
                  <a:pt x="78" y="113"/>
                </a:cubicBezTo>
                <a:cubicBezTo>
                  <a:pt x="75" y="112"/>
                  <a:pt x="70" y="113"/>
                  <a:pt x="68" y="116"/>
                </a:cubicBezTo>
                <a:cubicBezTo>
                  <a:pt x="0" y="226"/>
                  <a:pt x="0" y="226"/>
                  <a:pt x="0" y="226"/>
                </a:cubicBezTo>
                <a:cubicBezTo>
                  <a:pt x="14" y="235"/>
                  <a:pt x="14" y="235"/>
                  <a:pt x="14" y="235"/>
                </a:cubicBezTo>
                <a:cubicBezTo>
                  <a:pt x="79" y="131"/>
                  <a:pt x="79" y="131"/>
                  <a:pt x="79" y="131"/>
                </a:cubicBezTo>
                <a:cubicBezTo>
                  <a:pt x="163" y="166"/>
                  <a:pt x="163" y="166"/>
                  <a:pt x="163" y="166"/>
                </a:cubicBezTo>
                <a:cubicBezTo>
                  <a:pt x="165" y="167"/>
                  <a:pt x="168" y="167"/>
                  <a:pt x="170" y="166"/>
                </a:cubicBezTo>
                <a:cubicBezTo>
                  <a:pt x="172" y="165"/>
                  <a:pt x="174" y="163"/>
                  <a:pt x="174" y="161"/>
                </a:cubicBezTo>
                <a:cubicBezTo>
                  <a:pt x="205" y="70"/>
                  <a:pt x="205" y="70"/>
                  <a:pt x="205" y="70"/>
                </a:cubicBezTo>
                <a:cubicBezTo>
                  <a:pt x="252" y="27"/>
                  <a:pt x="252" y="27"/>
                  <a:pt x="252" y="27"/>
                </a:cubicBezTo>
                <a:cubicBezTo>
                  <a:pt x="252" y="59"/>
                  <a:pt x="252" y="59"/>
                  <a:pt x="252" y="59"/>
                </a:cubicBezTo>
                <a:cubicBezTo>
                  <a:pt x="269" y="59"/>
                  <a:pt x="269" y="59"/>
                  <a:pt x="269" y="59"/>
                </a:cubicBezTo>
                <a:cubicBezTo>
                  <a:pt x="269" y="8"/>
                  <a:pt x="269" y="8"/>
                  <a:pt x="269" y="8"/>
                </a:cubicBezTo>
                <a:cubicBezTo>
                  <a:pt x="269" y="4"/>
                  <a:pt x="265" y="0"/>
                  <a:pt x="26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" name="文本框 26"/>
          <p:cNvSpPr txBox="1"/>
          <p:nvPr/>
        </p:nvSpPr>
        <p:spPr>
          <a:xfrm>
            <a:off x="1757706" y="1721910"/>
            <a:ext cx="2031317" cy="46166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456565"/>
            <a:r>
              <a:rPr kumimoji="1" lang="zh-CN" altLang="en-US" sz="2400" b="1" dirty="0">
                <a:solidFill>
                  <a:schemeClr val="accent1"/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Impact" panose="020B0806030902050204"/>
              </a:rPr>
              <a:t>点击添加标题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3953216" y="4034145"/>
            <a:ext cx="2031317" cy="46166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456565"/>
            <a:r>
              <a:rPr kumimoji="1" lang="zh-CN" altLang="en-US" sz="2400" b="1" dirty="0">
                <a:solidFill>
                  <a:schemeClr val="accent2"/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Impact" panose="020B0806030902050204"/>
              </a:rPr>
              <a:t>点击添加标题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6072962" y="1721910"/>
            <a:ext cx="2031317" cy="46166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456565"/>
            <a:r>
              <a:rPr kumimoji="1" lang="zh-CN" altLang="en-US" sz="2400" b="1" dirty="0">
                <a:solidFill>
                  <a:schemeClr val="accent3"/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Impact" panose="020B0806030902050204"/>
              </a:rPr>
              <a:t>点击添加标题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8344672" y="4034145"/>
            <a:ext cx="2031317" cy="46166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456565"/>
            <a:r>
              <a:rPr kumimoji="1" lang="zh-CN" altLang="en-US" sz="2400" b="1" dirty="0">
                <a:solidFill>
                  <a:schemeClr val="accent4"/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Impact" panose="020B0806030902050204"/>
              </a:rPr>
              <a:t>点击添加标题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2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decel="4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3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8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7" grpId="0"/>
      <p:bldP spid="29" grpId="0"/>
      <p:bldP spid="31" grpId="0"/>
      <p:bldP spid="3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-10040" y="1532301"/>
            <a:ext cx="12202040" cy="5325699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9136834" y="1217892"/>
            <a:ext cx="2975713" cy="5650994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flipH="1">
            <a:off x="85802" y="1217892"/>
            <a:ext cx="2975713" cy="5650994"/>
          </a:xfrm>
          <a:prstGeom prst="rect">
            <a:avLst/>
          </a:prstGeom>
        </p:spPr>
      </p:pic>
      <p:sp>
        <p:nvSpPr>
          <p:cNvPr id="29" name="矩形 28"/>
          <p:cNvSpPr/>
          <p:nvPr/>
        </p:nvSpPr>
        <p:spPr>
          <a:xfrm>
            <a:off x="87086" y="87086"/>
            <a:ext cx="12017829" cy="6694714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矩形 32"/>
          <p:cNvSpPr/>
          <p:nvPr/>
        </p:nvSpPr>
        <p:spPr>
          <a:xfrm>
            <a:off x="4096255" y="4287733"/>
            <a:ext cx="4005844" cy="430306"/>
          </a:xfrm>
          <a:prstGeom prst="rect">
            <a:avLst/>
          </a:prstGeom>
          <a:solidFill>
            <a:srgbClr val="EBD7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>
            <a:off x="4096250" y="1911989"/>
            <a:ext cx="4005842" cy="1898623"/>
          </a:xfrm>
          <a:prstGeom prst="rect">
            <a:avLst/>
          </a:prstGeom>
          <a:solidFill>
            <a:srgbClr val="F44C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38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4</a:t>
            </a:r>
            <a:endParaRPr lang="zh-CN" altLang="en-US" sz="138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5" name="MH_Entry_1"/>
          <p:cNvSpPr/>
          <p:nvPr>
            <p:custDataLst>
              <p:tags r:id="rId1"/>
            </p:custDataLst>
          </p:nvPr>
        </p:nvSpPr>
        <p:spPr>
          <a:xfrm>
            <a:off x="4204280" y="4115096"/>
            <a:ext cx="3778403" cy="7548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>
              <a:lnSpc>
                <a:spcPct val="110000"/>
              </a:lnSpc>
            </a:pPr>
            <a:r>
              <a:rPr lang="zh-CN" altLang="en-US" sz="3200" spc="200" dirty="0">
                <a:solidFill>
                  <a:schemeClr val="bg2">
                    <a:lumMod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此处输入您的标题</a:t>
            </a:r>
          </a:p>
        </p:txBody>
      </p:sp>
      <p:sp>
        <p:nvSpPr>
          <p:cNvPr id="36" name="矩形 35"/>
          <p:cNvSpPr/>
          <p:nvPr/>
        </p:nvSpPr>
        <p:spPr>
          <a:xfrm>
            <a:off x="4062387" y="4701870"/>
            <a:ext cx="407357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LOREM IPSUM DOLOR SIT AMET CONSECTETUER</a:t>
            </a:r>
            <a:endParaRPr lang="zh-CN" altLang="en-US" sz="1100" dirty="0">
              <a:solidFill>
                <a:schemeClr val="tx1">
                  <a:lumMod val="95000"/>
                  <a:lumOff val="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cxnSp>
        <p:nvCxnSpPr>
          <p:cNvPr id="38" name="直接连接符 37"/>
          <p:cNvCxnSpPr/>
          <p:nvPr/>
        </p:nvCxnSpPr>
        <p:spPr>
          <a:xfrm flipH="1">
            <a:off x="4096255" y="5010013"/>
            <a:ext cx="4005844" cy="0"/>
          </a:xfrm>
          <a:prstGeom prst="line">
            <a:avLst/>
          </a:prstGeom>
          <a:ln>
            <a:solidFill>
              <a:srgbClr val="F44C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/>
        </p:nvCxnSpPr>
        <p:spPr>
          <a:xfrm flipH="1">
            <a:off x="4096257" y="4189597"/>
            <a:ext cx="4005842" cy="0"/>
          </a:xfrm>
          <a:prstGeom prst="line">
            <a:avLst/>
          </a:prstGeom>
          <a:ln>
            <a:solidFill>
              <a:srgbClr val="F44C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2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/>
      <p:bldP spid="3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8121" y="47023"/>
            <a:ext cx="12075758" cy="6763951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1982626" y="6659723"/>
            <a:ext cx="151253" cy="151253"/>
          </a:xfrm>
          <a:prstGeom prst="rect">
            <a:avLst/>
          </a:prstGeom>
          <a:solidFill>
            <a:srgbClr val="AA79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 dirty="0">
              <a:solidFill>
                <a:srgbClr val="2E313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1857799" y="6659722"/>
            <a:ext cx="401063" cy="1512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15DC01DB-9276-43C4-9F6A-26192206E6DF}" type="slidenum">
              <a:rPr lang="en-US" altLang="zh-CN" sz="10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19</a:t>
            </a:fld>
            <a:endParaRPr lang="zh-CN" altLang="en-US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34301" y="114682"/>
            <a:ext cx="572921" cy="572921"/>
          </a:xfrm>
          <a:prstGeom prst="rect">
            <a:avLst/>
          </a:prstGeom>
          <a:solidFill>
            <a:srgbClr val="F44C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4</a:t>
            </a:r>
            <a:endParaRPr lang="zh-CN" altLang="en-US" sz="32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8" name="MH_Entry_1"/>
          <p:cNvSpPr/>
          <p:nvPr>
            <p:custDataLst>
              <p:tags r:id="rId1"/>
            </p:custDataLst>
          </p:nvPr>
        </p:nvSpPr>
        <p:spPr>
          <a:xfrm>
            <a:off x="634628" y="91016"/>
            <a:ext cx="2735204" cy="4986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92500"/>
          </a:bodyPr>
          <a:lstStyle/>
          <a:p>
            <a:pPr algn="ctr">
              <a:lnSpc>
                <a:spcPct val="110000"/>
              </a:lnSpc>
            </a:pPr>
            <a:r>
              <a:rPr lang="zh-CN" altLang="en-US" sz="2400" spc="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此处输入您的标题</a:t>
            </a:r>
          </a:p>
        </p:txBody>
      </p:sp>
      <p:sp>
        <p:nvSpPr>
          <p:cNvPr id="9" name="矩形 8"/>
          <p:cNvSpPr/>
          <p:nvPr/>
        </p:nvSpPr>
        <p:spPr>
          <a:xfrm>
            <a:off x="710829" y="467183"/>
            <a:ext cx="411516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9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LOREM IPSUM DOLOR SIT AMET CONSECTETUER</a:t>
            </a:r>
            <a:endParaRPr lang="zh-CN" altLang="en-US" sz="900" dirty="0">
              <a:solidFill>
                <a:schemeClr val="tx1">
                  <a:lumMod val="95000"/>
                  <a:lumOff val="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 flipH="1">
            <a:off x="634628" y="678078"/>
            <a:ext cx="3858477" cy="0"/>
          </a:xfrm>
          <a:prstGeom prst="line">
            <a:avLst/>
          </a:prstGeom>
          <a:ln>
            <a:solidFill>
              <a:srgbClr val="F44C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4238382" y="642079"/>
            <a:ext cx="252000" cy="36000"/>
          </a:xfrm>
          <a:prstGeom prst="rect">
            <a:avLst/>
          </a:prstGeom>
          <a:solidFill>
            <a:srgbClr val="F44C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2" name="Freeform 5"/>
          <p:cNvSpPr/>
          <p:nvPr/>
        </p:nvSpPr>
        <p:spPr bwMode="auto">
          <a:xfrm>
            <a:off x="1404181" y="4231675"/>
            <a:ext cx="3572113" cy="2626324"/>
          </a:xfrm>
          <a:custGeom>
            <a:avLst/>
            <a:gdLst>
              <a:gd name="T0" fmla="*/ 502 w 1004"/>
              <a:gd name="T1" fmla="*/ 0 h 737"/>
              <a:gd name="T2" fmla="*/ 0 w 1004"/>
              <a:gd name="T3" fmla="*/ 737 h 737"/>
              <a:gd name="T4" fmla="*/ 1004 w 1004"/>
              <a:gd name="T5" fmla="*/ 737 h 737"/>
              <a:gd name="T6" fmla="*/ 502 w 1004"/>
              <a:gd name="T7" fmla="*/ 0 h 7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04" h="737">
                <a:moveTo>
                  <a:pt x="502" y="0"/>
                </a:moveTo>
                <a:cubicBezTo>
                  <a:pt x="251" y="0"/>
                  <a:pt x="251" y="737"/>
                  <a:pt x="0" y="737"/>
                </a:cubicBezTo>
                <a:cubicBezTo>
                  <a:pt x="1004" y="737"/>
                  <a:pt x="1004" y="737"/>
                  <a:pt x="1004" y="737"/>
                </a:cubicBezTo>
                <a:cubicBezTo>
                  <a:pt x="753" y="737"/>
                  <a:pt x="753" y="0"/>
                  <a:pt x="502" y="0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Freeform 6"/>
          <p:cNvSpPr/>
          <p:nvPr/>
        </p:nvSpPr>
        <p:spPr bwMode="auto">
          <a:xfrm>
            <a:off x="3375878" y="4720202"/>
            <a:ext cx="3572113" cy="2137796"/>
          </a:xfrm>
          <a:custGeom>
            <a:avLst/>
            <a:gdLst>
              <a:gd name="T0" fmla="*/ 502 w 1004"/>
              <a:gd name="T1" fmla="*/ 0 h 600"/>
              <a:gd name="T2" fmla="*/ 0 w 1004"/>
              <a:gd name="T3" fmla="*/ 600 h 600"/>
              <a:gd name="T4" fmla="*/ 1004 w 1004"/>
              <a:gd name="T5" fmla="*/ 600 h 600"/>
              <a:gd name="T6" fmla="*/ 502 w 1004"/>
              <a:gd name="T7" fmla="*/ 0 h 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04" h="600">
                <a:moveTo>
                  <a:pt x="502" y="0"/>
                </a:moveTo>
                <a:cubicBezTo>
                  <a:pt x="251" y="0"/>
                  <a:pt x="251" y="600"/>
                  <a:pt x="0" y="600"/>
                </a:cubicBezTo>
                <a:cubicBezTo>
                  <a:pt x="1004" y="600"/>
                  <a:pt x="1004" y="600"/>
                  <a:pt x="1004" y="600"/>
                </a:cubicBezTo>
                <a:cubicBezTo>
                  <a:pt x="753" y="600"/>
                  <a:pt x="753" y="0"/>
                  <a:pt x="502" y="0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Freeform 7"/>
          <p:cNvSpPr/>
          <p:nvPr/>
        </p:nvSpPr>
        <p:spPr bwMode="auto">
          <a:xfrm>
            <a:off x="7217658" y="5368967"/>
            <a:ext cx="3570160" cy="1489032"/>
          </a:xfrm>
          <a:custGeom>
            <a:avLst/>
            <a:gdLst>
              <a:gd name="T0" fmla="*/ 502 w 1004"/>
              <a:gd name="T1" fmla="*/ 0 h 418"/>
              <a:gd name="T2" fmla="*/ 0 w 1004"/>
              <a:gd name="T3" fmla="*/ 418 h 418"/>
              <a:gd name="T4" fmla="*/ 1004 w 1004"/>
              <a:gd name="T5" fmla="*/ 418 h 418"/>
              <a:gd name="T6" fmla="*/ 502 w 1004"/>
              <a:gd name="T7" fmla="*/ 0 h 4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04" h="418">
                <a:moveTo>
                  <a:pt x="502" y="0"/>
                </a:moveTo>
                <a:cubicBezTo>
                  <a:pt x="251" y="0"/>
                  <a:pt x="251" y="418"/>
                  <a:pt x="0" y="418"/>
                </a:cubicBezTo>
                <a:cubicBezTo>
                  <a:pt x="1004" y="418"/>
                  <a:pt x="1004" y="418"/>
                  <a:pt x="1004" y="418"/>
                </a:cubicBezTo>
                <a:cubicBezTo>
                  <a:pt x="753" y="418"/>
                  <a:pt x="753" y="0"/>
                  <a:pt x="502" y="0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/>
          </a:p>
        </p:txBody>
      </p:sp>
      <p:sp>
        <p:nvSpPr>
          <p:cNvPr id="15" name="Freeform 8"/>
          <p:cNvSpPr/>
          <p:nvPr/>
        </p:nvSpPr>
        <p:spPr bwMode="auto">
          <a:xfrm>
            <a:off x="5306540" y="3573141"/>
            <a:ext cx="3570160" cy="3284859"/>
          </a:xfrm>
          <a:custGeom>
            <a:avLst/>
            <a:gdLst>
              <a:gd name="T0" fmla="*/ 502 w 1004"/>
              <a:gd name="T1" fmla="*/ 0 h 922"/>
              <a:gd name="T2" fmla="*/ 0 w 1004"/>
              <a:gd name="T3" fmla="*/ 922 h 922"/>
              <a:gd name="T4" fmla="*/ 1004 w 1004"/>
              <a:gd name="T5" fmla="*/ 922 h 922"/>
              <a:gd name="T6" fmla="*/ 502 w 1004"/>
              <a:gd name="T7" fmla="*/ 0 h 9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04" h="922">
                <a:moveTo>
                  <a:pt x="502" y="0"/>
                </a:moveTo>
                <a:cubicBezTo>
                  <a:pt x="251" y="0"/>
                  <a:pt x="251" y="922"/>
                  <a:pt x="0" y="922"/>
                </a:cubicBezTo>
                <a:cubicBezTo>
                  <a:pt x="1004" y="922"/>
                  <a:pt x="1004" y="922"/>
                  <a:pt x="1004" y="922"/>
                </a:cubicBezTo>
                <a:cubicBezTo>
                  <a:pt x="753" y="922"/>
                  <a:pt x="753" y="0"/>
                  <a:pt x="502" y="0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7" name="组合 16"/>
          <p:cNvGrpSpPr/>
          <p:nvPr/>
        </p:nvGrpSpPr>
        <p:grpSpPr>
          <a:xfrm>
            <a:off x="2699755" y="2329721"/>
            <a:ext cx="937973" cy="1150971"/>
            <a:chOff x="2699755" y="2329721"/>
            <a:chExt cx="937973" cy="1150971"/>
          </a:xfrm>
        </p:grpSpPr>
        <p:sp>
          <p:nvSpPr>
            <p:cNvPr id="18" name="Freeform 9"/>
            <p:cNvSpPr/>
            <p:nvPr/>
          </p:nvSpPr>
          <p:spPr bwMode="auto">
            <a:xfrm>
              <a:off x="2699755" y="2329721"/>
              <a:ext cx="937973" cy="1150971"/>
            </a:xfrm>
            <a:custGeom>
              <a:avLst/>
              <a:gdLst>
                <a:gd name="T0" fmla="*/ 264 w 264"/>
                <a:gd name="T1" fmla="*/ 132 h 323"/>
                <a:gd name="T2" fmla="*/ 132 w 264"/>
                <a:gd name="T3" fmla="*/ 0 h 323"/>
                <a:gd name="T4" fmla="*/ 0 w 264"/>
                <a:gd name="T5" fmla="*/ 132 h 323"/>
                <a:gd name="T6" fmla="*/ 101 w 264"/>
                <a:gd name="T7" fmla="*/ 261 h 323"/>
                <a:gd name="T8" fmla="*/ 132 w 264"/>
                <a:gd name="T9" fmla="*/ 323 h 323"/>
                <a:gd name="T10" fmla="*/ 163 w 264"/>
                <a:gd name="T11" fmla="*/ 261 h 323"/>
                <a:gd name="T12" fmla="*/ 264 w 264"/>
                <a:gd name="T13" fmla="*/ 132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4" h="323">
                  <a:moveTo>
                    <a:pt x="264" y="132"/>
                  </a:moveTo>
                  <a:cubicBezTo>
                    <a:pt x="264" y="59"/>
                    <a:pt x="205" y="0"/>
                    <a:pt x="132" y="0"/>
                  </a:cubicBezTo>
                  <a:cubicBezTo>
                    <a:pt x="59" y="0"/>
                    <a:pt x="0" y="59"/>
                    <a:pt x="0" y="132"/>
                  </a:cubicBezTo>
                  <a:cubicBezTo>
                    <a:pt x="0" y="194"/>
                    <a:pt x="43" y="247"/>
                    <a:pt x="101" y="261"/>
                  </a:cubicBezTo>
                  <a:cubicBezTo>
                    <a:pt x="132" y="323"/>
                    <a:pt x="132" y="323"/>
                    <a:pt x="132" y="323"/>
                  </a:cubicBezTo>
                  <a:cubicBezTo>
                    <a:pt x="163" y="261"/>
                    <a:pt x="163" y="261"/>
                    <a:pt x="163" y="261"/>
                  </a:cubicBezTo>
                  <a:cubicBezTo>
                    <a:pt x="221" y="247"/>
                    <a:pt x="264" y="194"/>
                    <a:pt x="264" y="1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2750044" y="2564904"/>
              <a:ext cx="849905" cy="461661"/>
            </a:xfrm>
            <a:prstGeom prst="rect">
              <a:avLst/>
            </a:prstGeom>
            <a:noFill/>
          </p:spPr>
          <p:txBody>
            <a:bodyPr wrap="none" lIns="91436" tIns="45718" rIns="91436" bIns="45718" rtlCol="0">
              <a:spAutoFit/>
            </a:bodyPr>
            <a:lstStyle/>
            <a:p>
              <a:pPr defTabSz="456565"/>
              <a:r>
                <a:rPr kumimoji="1" lang="en-US" altLang="zh-CN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Impact" panose="020B0806030902050204"/>
                </a:rPr>
                <a:t>20%</a:t>
              </a:r>
              <a:endParaRPr kumimoji="1"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Impact" panose="020B0806030902050204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4473292" y="2329721"/>
            <a:ext cx="939928" cy="1150971"/>
            <a:chOff x="4473292" y="2329721"/>
            <a:chExt cx="939928" cy="1150971"/>
          </a:xfrm>
        </p:grpSpPr>
        <p:sp>
          <p:nvSpPr>
            <p:cNvPr id="21" name="Freeform 10"/>
            <p:cNvSpPr/>
            <p:nvPr/>
          </p:nvSpPr>
          <p:spPr bwMode="auto">
            <a:xfrm>
              <a:off x="4473292" y="2329721"/>
              <a:ext cx="939928" cy="1150971"/>
            </a:xfrm>
            <a:custGeom>
              <a:avLst/>
              <a:gdLst>
                <a:gd name="T0" fmla="*/ 264 w 264"/>
                <a:gd name="T1" fmla="*/ 132 h 323"/>
                <a:gd name="T2" fmla="*/ 132 w 264"/>
                <a:gd name="T3" fmla="*/ 0 h 323"/>
                <a:gd name="T4" fmla="*/ 0 w 264"/>
                <a:gd name="T5" fmla="*/ 132 h 323"/>
                <a:gd name="T6" fmla="*/ 101 w 264"/>
                <a:gd name="T7" fmla="*/ 261 h 323"/>
                <a:gd name="T8" fmla="*/ 132 w 264"/>
                <a:gd name="T9" fmla="*/ 323 h 323"/>
                <a:gd name="T10" fmla="*/ 163 w 264"/>
                <a:gd name="T11" fmla="*/ 261 h 323"/>
                <a:gd name="T12" fmla="*/ 264 w 264"/>
                <a:gd name="T13" fmla="*/ 132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4" h="323">
                  <a:moveTo>
                    <a:pt x="264" y="132"/>
                  </a:moveTo>
                  <a:cubicBezTo>
                    <a:pt x="264" y="59"/>
                    <a:pt x="205" y="0"/>
                    <a:pt x="132" y="0"/>
                  </a:cubicBezTo>
                  <a:cubicBezTo>
                    <a:pt x="59" y="0"/>
                    <a:pt x="0" y="59"/>
                    <a:pt x="0" y="132"/>
                  </a:cubicBezTo>
                  <a:cubicBezTo>
                    <a:pt x="0" y="194"/>
                    <a:pt x="43" y="247"/>
                    <a:pt x="101" y="261"/>
                  </a:cubicBezTo>
                  <a:cubicBezTo>
                    <a:pt x="132" y="323"/>
                    <a:pt x="132" y="323"/>
                    <a:pt x="132" y="323"/>
                  </a:cubicBezTo>
                  <a:cubicBezTo>
                    <a:pt x="163" y="261"/>
                    <a:pt x="163" y="261"/>
                    <a:pt x="163" y="261"/>
                  </a:cubicBezTo>
                  <a:cubicBezTo>
                    <a:pt x="221" y="247"/>
                    <a:pt x="264" y="194"/>
                    <a:pt x="264" y="13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4527301" y="2564904"/>
              <a:ext cx="849905" cy="461661"/>
            </a:xfrm>
            <a:prstGeom prst="rect">
              <a:avLst/>
            </a:prstGeom>
            <a:noFill/>
          </p:spPr>
          <p:txBody>
            <a:bodyPr wrap="none" lIns="91436" tIns="45718" rIns="91436" bIns="45718" rtlCol="0">
              <a:spAutoFit/>
            </a:bodyPr>
            <a:lstStyle/>
            <a:p>
              <a:pPr defTabSz="456565"/>
              <a:r>
                <a:rPr kumimoji="1" lang="en-US" altLang="zh-CN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Impact" panose="020B0806030902050204"/>
                </a:rPr>
                <a:t>10%</a:t>
              </a:r>
              <a:endParaRPr kumimoji="1"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Impact" panose="020B0806030902050204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6615792" y="2329721"/>
            <a:ext cx="937973" cy="1150971"/>
            <a:chOff x="6615792" y="2329721"/>
            <a:chExt cx="937973" cy="1150971"/>
          </a:xfrm>
        </p:grpSpPr>
        <p:sp>
          <p:nvSpPr>
            <p:cNvPr id="24" name="Freeform 11"/>
            <p:cNvSpPr/>
            <p:nvPr/>
          </p:nvSpPr>
          <p:spPr bwMode="auto">
            <a:xfrm>
              <a:off x="6615792" y="2329721"/>
              <a:ext cx="937973" cy="1150971"/>
            </a:xfrm>
            <a:custGeom>
              <a:avLst/>
              <a:gdLst>
                <a:gd name="T0" fmla="*/ 264 w 264"/>
                <a:gd name="T1" fmla="*/ 132 h 323"/>
                <a:gd name="T2" fmla="*/ 132 w 264"/>
                <a:gd name="T3" fmla="*/ 0 h 323"/>
                <a:gd name="T4" fmla="*/ 0 w 264"/>
                <a:gd name="T5" fmla="*/ 132 h 323"/>
                <a:gd name="T6" fmla="*/ 101 w 264"/>
                <a:gd name="T7" fmla="*/ 261 h 323"/>
                <a:gd name="T8" fmla="*/ 132 w 264"/>
                <a:gd name="T9" fmla="*/ 323 h 323"/>
                <a:gd name="T10" fmla="*/ 163 w 264"/>
                <a:gd name="T11" fmla="*/ 261 h 323"/>
                <a:gd name="T12" fmla="*/ 264 w 264"/>
                <a:gd name="T13" fmla="*/ 132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4" h="323">
                  <a:moveTo>
                    <a:pt x="264" y="132"/>
                  </a:moveTo>
                  <a:cubicBezTo>
                    <a:pt x="264" y="59"/>
                    <a:pt x="205" y="0"/>
                    <a:pt x="132" y="0"/>
                  </a:cubicBezTo>
                  <a:cubicBezTo>
                    <a:pt x="59" y="0"/>
                    <a:pt x="0" y="59"/>
                    <a:pt x="0" y="132"/>
                  </a:cubicBezTo>
                  <a:cubicBezTo>
                    <a:pt x="0" y="194"/>
                    <a:pt x="43" y="247"/>
                    <a:pt x="101" y="261"/>
                  </a:cubicBezTo>
                  <a:cubicBezTo>
                    <a:pt x="132" y="323"/>
                    <a:pt x="132" y="323"/>
                    <a:pt x="132" y="323"/>
                  </a:cubicBezTo>
                  <a:cubicBezTo>
                    <a:pt x="163" y="261"/>
                    <a:pt x="163" y="261"/>
                    <a:pt x="163" y="261"/>
                  </a:cubicBezTo>
                  <a:cubicBezTo>
                    <a:pt x="221" y="247"/>
                    <a:pt x="264" y="194"/>
                    <a:pt x="264" y="13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6656824" y="2595384"/>
              <a:ext cx="849905" cy="461661"/>
            </a:xfrm>
            <a:prstGeom prst="rect">
              <a:avLst/>
            </a:prstGeom>
            <a:noFill/>
          </p:spPr>
          <p:txBody>
            <a:bodyPr wrap="none" lIns="91436" tIns="45718" rIns="91436" bIns="45718" rtlCol="0">
              <a:spAutoFit/>
            </a:bodyPr>
            <a:lstStyle/>
            <a:p>
              <a:pPr defTabSz="456565"/>
              <a:r>
                <a:rPr kumimoji="1" lang="en-US" altLang="zh-CN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Impact" panose="020B0806030902050204"/>
                </a:rPr>
                <a:t>30%</a:t>
              </a:r>
              <a:endParaRPr kumimoji="1"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Impact" panose="020B0806030902050204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8572239" y="2382483"/>
            <a:ext cx="941881" cy="1147063"/>
            <a:chOff x="8572239" y="2382483"/>
            <a:chExt cx="941881" cy="1147063"/>
          </a:xfrm>
        </p:grpSpPr>
        <p:sp>
          <p:nvSpPr>
            <p:cNvPr id="27" name="Freeform 12"/>
            <p:cNvSpPr/>
            <p:nvPr/>
          </p:nvSpPr>
          <p:spPr bwMode="auto">
            <a:xfrm>
              <a:off x="8572239" y="2382483"/>
              <a:ext cx="941881" cy="1147063"/>
            </a:xfrm>
            <a:custGeom>
              <a:avLst/>
              <a:gdLst>
                <a:gd name="T0" fmla="*/ 265 w 265"/>
                <a:gd name="T1" fmla="*/ 132 h 322"/>
                <a:gd name="T2" fmla="*/ 133 w 265"/>
                <a:gd name="T3" fmla="*/ 0 h 322"/>
                <a:gd name="T4" fmla="*/ 0 w 265"/>
                <a:gd name="T5" fmla="*/ 132 h 322"/>
                <a:gd name="T6" fmla="*/ 101 w 265"/>
                <a:gd name="T7" fmla="*/ 260 h 322"/>
                <a:gd name="T8" fmla="*/ 133 w 265"/>
                <a:gd name="T9" fmla="*/ 322 h 322"/>
                <a:gd name="T10" fmla="*/ 164 w 265"/>
                <a:gd name="T11" fmla="*/ 260 h 322"/>
                <a:gd name="T12" fmla="*/ 265 w 265"/>
                <a:gd name="T13" fmla="*/ 132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5" h="322">
                  <a:moveTo>
                    <a:pt x="265" y="132"/>
                  </a:moveTo>
                  <a:cubicBezTo>
                    <a:pt x="265" y="59"/>
                    <a:pt x="205" y="0"/>
                    <a:pt x="133" y="0"/>
                  </a:cubicBezTo>
                  <a:cubicBezTo>
                    <a:pt x="60" y="0"/>
                    <a:pt x="0" y="59"/>
                    <a:pt x="0" y="132"/>
                  </a:cubicBezTo>
                  <a:cubicBezTo>
                    <a:pt x="0" y="194"/>
                    <a:pt x="43" y="246"/>
                    <a:pt x="101" y="260"/>
                  </a:cubicBezTo>
                  <a:cubicBezTo>
                    <a:pt x="133" y="322"/>
                    <a:pt x="133" y="322"/>
                    <a:pt x="133" y="322"/>
                  </a:cubicBezTo>
                  <a:cubicBezTo>
                    <a:pt x="164" y="260"/>
                    <a:pt x="164" y="260"/>
                    <a:pt x="164" y="260"/>
                  </a:cubicBezTo>
                  <a:cubicBezTo>
                    <a:pt x="222" y="246"/>
                    <a:pt x="265" y="194"/>
                    <a:pt x="265" y="1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8717138" y="2625864"/>
              <a:ext cx="660750" cy="461661"/>
            </a:xfrm>
            <a:prstGeom prst="rect">
              <a:avLst/>
            </a:prstGeom>
            <a:noFill/>
          </p:spPr>
          <p:txBody>
            <a:bodyPr wrap="none" lIns="91436" tIns="45718" rIns="91436" bIns="45718" rtlCol="0">
              <a:spAutoFit/>
            </a:bodyPr>
            <a:lstStyle/>
            <a:p>
              <a:pPr defTabSz="456565"/>
              <a:r>
                <a:rPr kumimoji="1" lang="en-US" altLang="zh-CN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Impact" panose="020B0806030902050204"/>
                </a:rPr>
                <a:t>5%</a:t>
              </a:r>
              <a:endParaRPr kumimoji="1"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Impact" panose="020B0806030902050204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2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decel="4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8" cstate="email"/>
          <a:srcRect/>
          <a:stretch>
            <a:fillRect/>
          </a:stretch>
        </p:blipFill>
        <p:spPr>
          <a:xfrm>
            <a:off x="-10040" y="1532301"/>
            <a:ext cx="12202040" cy="532569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4571232" y="673309"/>
            <a:ext cx="3013325" cy="915036"/>
          </a:xfrm>
          <a:prstGeom prst="rect">
            <a:avLst/>
          </a:prstGeom>
        </p:spPr>
      </p:pic>
      <p:sp>
        <p:nvSpPr>
          <p:cNvPr id="5" name="MH_Others_1"/>
          <p:cNvSpPr txBox="1"/>
          <p:nvPr>
            <p:custDataLst>
              <p:tags r:id="rId1"/>
            </p:custDataLst>
          </p:nvPr>
        </p:nvSpPr>
        <p:spPr>
          <a:xfrm>
            <a:off x="5020741" y="1322422"/>
            <a:ext cx="220979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5400">
                <a:ln w="76200">
                  <a:noFill/>
                </a:ln>
                <a:solidFill>
                  <a:srgbClr val="FFE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dist"/>
            <a:r>
              <a:rPr lang="en-US" altLang="zh-CN" sz="105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微软雅黑 Light" panose="020B0502040204020203" pitchFamily="34" charset="-122"/>
                <a:ea typeface="微软雅黑 Light" panose="020B0502040204020203" pitchFamily="34" charset="-122"/>
              </a:rPr>
              <a:t>CONTENTS</a:t>
            </a:r>
            <a:endParaRPr lang="zh-CN" altLang="en-US" sz="105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998610" y="2783695"/>
            <a:ext cx="572921" cy="572921"/>
          </a:xfrm>
          <a:prstGeom prst="rect">
            <a:avLst/>
          </a:prstGeom>
          <a:solidFill>
            <a:srgbClr val="F44C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</a:t>
            </a:r>
            <a:endParaRPr lang="zh-CN" altLang="en-US" sz="32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7" name="MH_Entry_1"/>
          <p:cNvSpPr/>
          <p:nvPr>
            <p:custDataLst>
              <p:tags r:id="rId2"/>
            </p:custDataLst>
          </p:nvPr>
        </p:nvSpPr>
        <p:spPr>
          <a:xfrm>
            <a:off x="4498937" y="2760029"/>
            <a:ext cx="2735204" cy="4986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92500"/>
          </a:bodyPr>
          <a:lstStyle/>
          <a:p>
            <a:pPr algn="ctr">
              <a:lnSpc>
                <a:spcPct val="110000"/>
              </a:lnSpc>
            </a:pPr>
            <a:r>
              <a:rPr lang="zh-CN" altLang="en-US" sz="2400" spc="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此处输入您的标题</a:t>
            </a:r>
          </a:p>
        </p:txBody>
      </p:sp>
      <p:sp>
        <p:nvSpPr>
          <p:cNvPr id="8" name="矩形 7"/>
          <p:cNvSpPr/>
          <p:nvPr/>
        </p:nvSpPr>
        <p:spPr>
          <a:xfrm>
            <a:off x="4575138" y="3136196"/>
            <a:ext cx="411516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900" dirty="0">
                <a:solidFill>
                  <a:schemeClr val="tx1">
                    <a:lumMod val="95000"/>
                    <a:lumOff val="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LOREM IPSUM DOLOR SIT AMET CONSECTETUER</a:t>
            </a:r>
            <a:endParaRPr lang="zh-CN" altLang="en-US" sz="900" dirty="0">
              <a:solidFill>
                <a:schemeClr val="tx1">
                  <a:lumMod val="95000"/>
                  <a:lumOff val="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998610" y="3797639"/>
            <a:ext cx="572921" cy="572921"/>
          </a:xfrm>
          <a:prstGeom prst="rect">
            <a:avLst/>
          </a:prstGeom>
          <a:solidFill>
            <a:srgbClr val="F44C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2</a:t>
            </a:r>
            <a:endParaRPr lang="zh-CN" altLang="en-US" sz="32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0" name="MH_Entry_1"/>
          <p:cNvSpPr/>
          <p:nvPr>
            <p:custDataLst>
              <p:tags r:id="rId3"/>
            </p:custDataLst>
          </p:nvPr>
        </p:nvSpPr>
        <p:spPr>
          <a:xfrm>
            <a:off x="4498937" y="3773973"/>
            <a:ext cx="2735204" cy="4986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92500"/>
          </a:bodyPr>
          <a:lstStyle/>
          <a:p>
            <a:pPr algn="ctr">
              <a:lnSpc>
                <a:spcPct val="110000"/>
              </a:lnSpc>
            </a:pPr>
            <a:r>
              <a:rPr lang="zh-CN" altLang="en-US" sz="2400" spc="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此处输入您的标题</a:t>
            </a:r>
          </a:p>
        </p:txBody>
      </p:sp>
      <p:sp>
        <p:nvSpPr>
          <p:cNvPr id="11" name="矩形 10"/>
          <p:cNvSpPr/>
          <p:nvPr/>
        </p:nvSpPr>
        <p:spPr>
          <a:xfrm>
            <a:off x="4575138" y="4150140"/>
            <a:ext cx="411516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900" dirty="0">
                <a:solidFill>
                  <a:schemeClr val="tx1">
                    <a:lumMod val="95000"/>
                    <a:lumOff val="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LOREM IPSUM DOLOR SIT AMET CONSECTETUER</a:t>
            </a:r>
            <a:endParaRPr lang="zh-CN" altLang="en-US" sz="900" dirty="0">
              <a:solidFill>
                <a:schemeClr val="tx1">
                  <a:lumMod val="95000"/>
                  <a:lumOff val="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995003" y="4811583"/>
            <a:ext cx="572921" cy="572921"/>
          </a:xfrm>
          <a:prstGeom prst="rect">
            <a:avLst/>
          </a:prstGeom>
          <a:solidFill>
            <a:srgbClr val="F44C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3</a:t>
            </a:r>
            <a:endParaRPr lang="zh-CN" altLang="en-US" sz="32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3" name="MH_Entry_1"/>
          <p:cNvSpPr/>
          <p:nvPr>
            <p:custDataLst>
              <p:tags r:id="rId4"/>
            </p:custDataLst>
          </p:nvPr>
        </p:nvSpPr>
        <p:spPr>
          <a:xfrm>
            <a:off x="4495330" y="4787917"/>
            <a:ext cx="2735204" cy="4986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92500"/>
          </a:bodyPr>
          <a:lstStyle/>
          <a:p>
            <a:pPr algn="ctr">
              <a:lnSpc>
                <a:spcPct val="110000"/>
              </a:lnSpc>
            </a:pPr>
            <a:r>
              <a:rPr lang="zh-CN" altLang="en-US" sz="2400" spc="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此处输入您的标题</a:t>
            </a:r>
          </a:p>
        </p:txBody>
      </p:sp>
      <p:sp>
        <p:nvSpPr>
          <p:cNvPr id="14" name="矩形 13"/>
          <p:cNvSpPr/>
          <p:nvPr/>
        </p:nvSpPr>
        <p:spPr>
          <a:xfrm>
            <a:off x="4571531" y="5164084"/>
            <a:ext cx="411516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900" dirty="0">
                <a:solidFill>
                  <a:schemeClr val="tx1">
                    <a:lumMod val="95000"/>
                    <a:lumOff val="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LOREM IPSUM DOLOR SIT AMET CONSECTETUER</a:t>
            </a:r>
            <a:endParaRPr lang="zh-CN" altLang="en-US" sz="900" dirty="0">
              <a:solidFill>
                <a:schemeClr val="tx1">
                  <a:lumMod val="95000"/>
                  <a:lumOff val="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995003" y="5825527"/>
            <a:ext cx="572921" cy="572921"/>
          </a:xfrm>
          <a:prstGeom prst="rect">
            <a:avLst/>
          </a:prstGeom>
          <a:solidFill>
            <a:srgbClr val="F44C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4</a:t>
            </a:r>
            <a:endParaRPr lang="zh-CN" altLang="en-US" sz="32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6" name="MH_Entry_1"/>
          <p:cNvSpPr/>
          <p:nvPr>
            <p:custDataLst>
              <p:tags r:id="rId5"/>
            </p:custDataLst>
          </p:nvPr>
        </p:nvSpPr>
        <p:spPr>
          <a:xfrm>
            <a:off x="4495330" y="5801861"/>
            <a:ext cx="2735204" cy="4986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92500"/>
          </a:bodyPr>
          <a:lstStyle/>
          <a:p>
            <a:pPr algn="ctr">
              <a:lnSpc>
                <a:spcPct val="110000"/>
              </a:lnSpc>
            </a:pPr>
            <a:r>
              <a:rPr lang="zh-CN" altLang="en-US" sz="2400" spc="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此处输入您的标题</a:t>
            </a:r>
          </a:p>
        </p:txBody>
      </p:sp>
      <p:sp>
        <p:nvSpPr>
          <p:cNvPr id="17" name="矩形 16"/>
          <p:cNvSpPr/>
          <p:nvPr/>
        </p:nvSpPr>
        <p:spPr>
          <a:xfrm>
            <a:off x="4571531" y="6178028"/>
            <a:ext cx="411516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900" dirty="0">
                <a:solidFill>
                  <a:schemeClr val="tx1">
                    <a:lumMod val="95000"/>
                    <a:lumOff val="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LOREM IPSUM DOLOR SIT AMET CONSECTETUER</a:t>
            </a:r>
            <a:endParaRPr lang="zh-CN" altLang="en-US" sz="900" dirty="0">
              <a:solidFill>
                <a:schemeClr val="tx1">
                  <a:lumMod val="95000"/>
                  <a:lumOff val="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cxnSp>
        <p:nvCxnSpPr>
          <p:cNvPr id="18" name="直接连接符 17"/>
          <p:cNvCxnSpPr/>
          <p:nvPr/>
        </p:nvCxnSpPr>
        <p:spPr>
          <a:xfrm flipH="1">
            <a:off x="4498937" y="3347091"/>
            <a:ext cx="3858477" cy="0"/>
          </a:xfrm>
          <a:prstGeom prst="line">
            <a:avLst/>
          </a:prstGeom>
          <a:ln>
            <a:solidFill>
              <a:srgbClr val="F44C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矩形 18"/>
          <p:cNvSpPr/>
          <p:nvPr/>
        </p:nvSpPr>
        <p:spPr>
          <a:xfrm>
            <a:off x="8113577" y="3311092"/>
            <a:ext cx="252000" cy="36000"/>
          </a:xfrm>
          <a:prstGeom prst="rect">
            <a:avLst/>
          </a:prstGeom>
          <a:solidFill>
            <a:srgbClr val="F44C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cxnSp>
        <p:nvCxnSpPr>
          <p:cNvPr id="20" name="直接连接符 19"/>
          <p:cNvCxnSpPr/>
          <p:nvPr/>
        </p:nvCxnSpPr>
        <p:spPr>
          <a:xfrm flipH="1">
            <a:off x="4498937" y="4360837"/>
            <a:ext cx="3858477" cy="0"/>
          </a:xfrm>
          <a:prstGeom prst="line">
            <a:avLst/>
          </a:prstGeom>
          <a:ln>
            <a:solidFill>
              <a:srgbClr val="F44C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 20"/>
          <p:cNvSpPr/>
          <p:nvPr/>
        </p:nvSpPr>
        <p:spPr>
          <a:xfrm>
            <a:off x="8113577" y="4324838"/>
            <a:ext cx="252000" cy="36000"/>
          </a:xfrm>
          <a:prstGeom prst="rect">
            <a:avLst/>
          </a:prstGeom>
          <a:solidFill>
            <a:srgbClr val="F44C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cxnSp>
        <p:nvCxnSpPr>
          <p:cNvPr id="22" name="直接连接符 21"/>
          <p:cNvCxnSpPr/>
          <p:nvPr/>
        </p:nvCxnSpPr>
        <p:spPr>
          <a:xfrm flipH="1">
            <a:off x="4495330" y="5377848"/>
            <a:ext cx="3858477" cy="0"/>
          </a:xfrm>
          <a:prstGeom prst="line">
            <a:avLst/>
          </a:prstGeom>
          <a:ln>
            <a:solidFill>
              <a:srgbClr val="F44C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矩形 22"/>
          <p:cNvSpPr/>
          <p:nvPr/>
        </p:nvSpPr>
        <p:spPr>
          <a:xfrm>
            <a:off x="8109970" y="5341849"/>
            <a:ext cx="252000" cy="36000"/>
          </a:xfrm>
          <a:prstGeom prst="rect">
            <a:avLst/>
          </a:prstGeom>
          <a:solidFill>
            <a:srgbClr val="F44C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cxnSp>
        <p:nvCxnSpPr>
          <p:cNvPr id="24" name="直接连接符 23"/>
          <p:cNvCxnSpPr/>
          <p:nvPr/>
        </p:nvCxnSpPr>
        <p:spPr>
          <a:xfrm flipH="1">
            <a:off x="4495330" y="6387584"/>
            <a:ext cx="3858477" cy="0"/>
          </a:xfrm>
          <a:prstGeom prst="line">
            <a:avLst/>
          </a:prstGeom>
          <a:ln>
            <a:solidFill>
              <a:srgbClr val="F44C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矩形 24"/>
          <p:cNvSpPr/>
          <p:nvPr/>
        </p:nvSpPr>
        <p:spPr>
          <a:xfrm>
            <a:off x="8109970" y="6351585"/>
            <a:ext cx="252000" cy="36000"/>
          </a:xfrm>
          <a:prstGeom prst="rect">
            <a:avLst/>
          </a:prstGeom>
          <a:solidFill>
            <a:srgbClr val="F44C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26" name="MH_Others_1"/>
          <p:cNvSpPr txBox="1"/>
          <p:nvPr>
            <p:custDataLst>
              <p:tags r:id="rId6"/>
            </p:custDataLst>
          </p:nvPr>
        </p:nvSpPr>
        <p:spPr>
          <a:xfrm>
            <a:off x="4936070" y="635736"/>
            <a:ext cx="23198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5400">
                <a:ln w="76200">
                  <a:noFill/>
                </a:ln>
                <a:solidFill>
                  <a:srgbClr val="FFE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dist"/>
            <a:r>
              <a:rPr lang="zh-CN" altLang="en-US" sz="44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汉仪尚巍手书W" panose="00020600040101010101" pitchFamily="18" charset="-122"/>
                <a:ea typeface="汉仪尚巍手书W" panose="00020600040101010101" pitchFamily="18" charset="-122"/>
              </a:rPr>
              <a:t>目录</a:t>
            </a: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10" cstate="email">
            <a:duotone>
              <a:prstClr val="black"/>
              <a:srgbClr val="F44C63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artisticPhotocopy detail="2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31753" y="855317"/>
            <a:ext cx="288912" cy="305421"/>
          </a:xfrm>
          <a:prstGeom prst="rect">
            <a:avLst/>
          </a:prstGeom>
        </p:spPr>
      </p:pic>
      <p:sp>
        <p:nvSpPr>
          <p:cNvPr id="28" name="矩形 27"/>
          <p:cNvSpPr/>
          <p:nvPr/>
        </p:nvSpPr>
        <p:spPr>
          <a:xfrm>
            <a:off x="3476419" y="1573540"/>
            <a:ext cx="525271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母亲节（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Mother's Day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），是一个感谢母亲的节日。母亲们在这一天通常会收到礼物，康乃馨被视为献给母亲的花，而中国的母亲花是萱草花，又叫忘忧草。</a:t>
            </a:r>
            <a:endParaRPr lang="it-IT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37" name="图片 36"/>
          <p:cNvPicPr>
            <a:picLocks noChangeAspect="1"/>
          </p:cNvPicPr>
          <p:nvPr/>
        </p:nvPicPr>
        <p:blipFill>
          <a:blip r:embed="rId12" cstate="email"/>
          <a:stretch>
            <a:fillRect/>
          </a:stretch>
        </p:blipFill>
        <p:spPr>
          <a:xfrm>
            <a:off x="9136834" y="1217892"/>
            <a:ext cx="2975713" cy="5650994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12" cstate="email"/>
          <a:stretch>
            <a:fillRect/>
          </a:stretch>
        </p:blipFill>
        <p:spPr>
          <a:xfrm flipH="1">
            <a:off x="85802" y="1217892"/>
            <a:ext cx="2975713" cy="5650994"/>
          </a:xfrm>
          <a:prstGeom prst="rect">
            <a:avLst/>
          </a:prstGeom>
        </p:spPr>
      </p:pic>
      <p:sp>
        <p:nvSpPr>
          <p:cNvPr id="29" name="矩形 28"/>
          <p:cNvSpPr/>
          <p:nvPr/>
        </p:nvSpPr>
        <p:spPr>
          <a:xfrm>
            <a:off x="87086" y="87086"/>
            <a:ext cx="12017829" cy="6694714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" presetClass="entr" presetSubtype="2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2" decel="4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2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2" decel="4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2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2" decel="4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2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2" decel="4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8" grpId="0"/>
      <p:bldP spid="9" grpId="0" animBg="1"/>
      <p:bldP spid="10" grpId="0"/>
      <p:bldP spid="11" grpId="0"/>
      <p:bldP spid="12" grpId="0" animBg="1"/>
      <p:bldP spid="13" grpId="0"/>
      <p:bldP spid="14" grpId="0"/>
      <p:bldP spid="15" grpId="0" animBg="1"/>
      <p:bldP spid="16" grpId="0"/>
      <p:bldP spid="17" grpId="0"/>
      <p:bldP spid="19" grpId="0" animBg="1"/>
      <p:bldP spid="21" grpId="0" animBg="1"/>
      <p:bldP spid="23" grpId="0" animBg="1"/>
      <p:bldP spid="25" grpId="0" animBg="1"/>
      <p:bldP spid="2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8121" y="47023"/>
            <a:ext cx="12075758" cy="6763951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1982626" y="6659723"/>
            <a:ext cx="151253" cy="151253"/>
          </a:xfrm>
          <a:prstGeom prst="rect">
            <a:avLst/>
          </a:prstGeom>
          <a:solidFill>
            <a:srgbClr val="AA79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 dirty="0">
              <a:solidFill>
                <a:srgbClr val="2E313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1857799" y="6659722"/>
            <a:ext cx="401063" cy="1512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15DC01DB-9276-43C4-9F6A-26192206E6DF}" type="slidenum">
              <a:rPr lang="en-US" altLang="zh-CN" sz="10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</a:t>
            </a:fld>
            <a:endParaRPr lang="zh-CN" altLang="en-US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34301" y="114682"/>
            <a:ext cx="572921" cy="572921"/>
          </a:xfrm>
          <a:prstGeom prst="rect">
            <a:avLst/>
          </a:prstGeom>
          <a:solidFill>
            <a:srgbClr val="F44C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4</a:t>
            </a:r>
            <a:endParaRPr lang="zh-CN" altLang="en-US" sz="32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8" name="MH_Entry_1"/>
          <p:cNvSpPr/>
          <p:nvPr>
            <p:custDataLst>
              <p:tags r:id="rId1"/>
            </p:custDataLst>
          </p:nvPr>
        </p:nvSpPr>
        <p:spPr>
          <a:xfrm>
            <a:off x="634628" y="91016"/>
            <a:ext cx="2735204" cy="4986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92500"/>
          </a:bodyPr>
          <a:lstStyle/>
          <a:p>
            <a:pPr algn="ctr">
              <a:lnSpc>
                <a:spcPct val="110000"/>
              </a:lnSpc>
            </a:pPr>
            <a:r>
              <a:rPr lang="zh-CN" altLang="en-US" sz="2400" spc="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此处输入您的标题</a:t>
            </a:r>
          </a:p>
        </p:txBody>
      </p:sp>
      <p:sp>
        <p:nvSpPr>
          <p:cNvPr id="9" name="矩形 8"/>
          <p:cNvSpPr/>
          <p:nvPr/>
        </p:nvSpPr>
        <p:spPr>
          <a:xfrm>
            <a:off x="710829" y="467183"/>
            <a:ext cx="411516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9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LOREM IPSUM DOLOR SIT AMET CONSECTETUER</a:t>
            </a:r>
            <a:endParaRPr lang="zh-CN" altLang="en-US" sz="900" dirty="0">
              <a:solidFill>
                <a:schemeClr val="tx1">
                  <a:lumMod val="95000"/>
                  <a:lumOff val="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 flipH="1">
            <a:off x="634628" y="678078"/>
            <a:ext cx="3858477" cy="0"/>
          </a:xfrm>
          <a:prstGeom prst="line">
            <a:avLst/>
          </a:prstGeom>
          <a:ln>
            <a:solidFill>
              <a:srgbClr val="F44C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4238382" y="642079"/>
            <a:ext cx="252000" cy="36000"/>
          </a:xfrm>
          <a:prstGeom prst="rect">
            <a:avLst/>
          </a:prstGeom>
          <a:solidFill>
            <a:srgbClr val="F44C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2" name="Freeform 5"/>
          <p:cNvSpPr/>
          <p:nvPr/>
        </p:nvSpPr>
        <p:spPr bwMode="auto">
          <a:xfrm>
            <a:off x="4624388" y="3273425"/>
            <a:ext cx="1644650" cy="1806575"/>
          </a:xfrm>
          <a:custGeom>
            <a:avLst/>
            <a:gdLst>
              <a:gd name="T0" fmla="*/ 388 w 388"/>
              <a:gd name="T1" fmla="*/ 426 h 426"/>
              <a:gd name="T2" fmla="*/ 336 w 388"/>
              <a:gd name="T3" fmla="*/ 426 h 426"/>
              <a:gd name="T4" fmla="*/ 336 w 388"/>
              <a:gd name="T5" fmla="*/ 287 h 426"/>
              <a:gd name="T6" fmla="*/ 277 w 388"/>
              <a:gd name="T7" fmla="*/ 230 h 426"/>
              <a:gd name="T8" fmla="*/ 99 w 388"/>
              <a:gd name="T9" fmla="*/ 230 h 426"/>
              <a:gd name="T10" fmla="*/ 0 w 388"/>
              <a:gd name="T11" fmla="*/ 132 h 426"/>
              <a:gd name="T12" fmla="*/ 0 w 388"/>
              <a:gd name="T13" fmla="*/ 131 h 426"/>
              <a:gd name="T14" fmla="*/ 0 w 388"/>
              <a:gd name="T15" fmla="*/ 0 h 426"/>
              <a:gd name="T16" fmla="*/ 52 w 388"/>
              <a:gd name="T17" fmla="*/ 0 h 426"/>
              <a:gd name="T18" fmla="*/ 52 w 388"/>
              <a:gd name="T19" fmla="*/ 130 h 426"/>
              <a:gd name="T20" fmla="*/ 60 w 388"/>
              <a:gd name="T21" fmla="*/ 156 h 426"/>
              <a:gd name="T22" fmla="*/ 99 w 388"/>
              <a:gd name="T23" fmla="*/ 178 h 426"/>
              <a:gd name="T24" fmla="*/ 280 w 388"/>
              <a:gd name="T25" fmla="*/ 178 h 426"/>
              <a:gd name="T26" fmla="*/ 282 w 388"/>
              <a:gd name="T27" fmla="*/ 178 h 426"/>
              <a:gd name="T28" fmla="*/ 388 w 388"/>
              <a:gd name="T29" fmla="*/ 287 h 426"/>
              <a:gd name="T30" fmla="*/ 388 w 388"/>
              <a:gd name="T31" fmla="*/ 426 h 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88" h="426">
                <a:moveTo>
                  <a:pt x="388" y="426"/>
                </a:moveTo>
                <a:cubicBezTo>
                  <a:pt x="336" y="426"/>
                  <a:pt x="336" y="426"/>
                  <a:pt x="336" y="426"/>
                </a:cubicBezTo>
                <a:cubicBezTo>
                  <a:pt x="336" y="287"/>
                  <a:pt x="336" y="287"/>
                  <a:pt x="336" y="287"/>
                </a:cubicBezTo>
                <a:cubicBezTo>
                  <a:pt x="336" y="241"/>
                  <a:pt x="287" y="231"/>
                  <a:pt x="277" y="230"/>
                </a:cubicBezTo>
                <a:cubicBezTo>
                  <a:pt x="99" y="230"/>
                  <a:pt x="99" y="230"/>
                  <a:pt x="99" y="230"/>
                </a:cubicBezTo>
                <a:cubicBezTo>
                  <a:pt x="29" y="230"/>
                  <a:pt x="1" y="171"/>
                  <a:pt x="0" y="132"/>
                </a:cubicBezTo>
                <a:cubicBezTo>
                  <a:pt x="0" y="131"/>
                  <a:pt x="0" y="131"/>
                  <a:pt x="0" y="131"/>
                </a:cubicBezTo>
                <a:cubicBezTo>
                  <a:pt x="0" y="0"/>
                  <a:pt x="0" y="0"/>
                  <a:pt x="0" y="0"/>
                </a:cubicBezTo>
                <a:cubicBezTo>
                  <a:pt x="52" y="0"/>
                  <a:pt x="52" y="0"/>
                  <a:pt x="52" y="0"/>
                </a:cubicBezTo>
                <a:cubicBezTo>
                  <a:pt x="52" y="130"/>
                  <a:pt x="52" y="130"/>
                  <a:pt x="52" y="130"/>
                </a:cubicBezTo>
                <a:cubicBezTo>
                  <a:pt x="53" y="132"/>
                  <a:pt x="54" y="145"/>
                  <a:pt x="60" y="156"/>
                </a:cubicBezTo>
                <a:cubicBezTo>
                  <a:pt x="68" y="171"/>
                  <a:pt x="81" y="178"/>
                  <a:pt x="99" y="178"/>
                </a:cubicBezTo>
                <a:cubicBezTo>
                  <a:pt x="280" y="178"/>
                  <a:pt x="280" y="178"/>
                  <a:pt x="280" y="178"/>
                </a:cubicBezTo>
                <a:cubicBezTo>
                  <a:pt x="282" y="178"/>
                  <a:pt x="282" y="178"/>
                  <a:pt x="282" y="178"/>
                </a:cubicBezTo>
                <a:cubicBezTo>
                  <a:pt x="319" y="182"/>
                  <a:pt x="388" y="210"/>
                  <a:pt x="388" y="287"/>
                </a:cubicBezTo>
                <a:lnTo>
                  <a:pt x="388" y="42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Freeform 6"/>
          <p:cNvSpPr/>
          <p:nvPr/>
        </p:nvSpPr>
        <p:spPr bwMode="auto">
          <a:xfrm>
            <a:off x="6048376" y="2938463"/>
            <a:ext cx="1646238" cy="2620963"/>
          </a:xfrm>
          <a:custGeom>
            <a:avLst/>
            <a:gdLst>
              <a:gd name="T0" fmla="*/ 52 w 388"/>
              <a:gd name="T1" fmla="*/ 618 h 618"/>
              <a:gd name="T2" fmla="*/ 0 w 388"/>
              <a:gd name="T3" fmla="*/ 618 h 618"/>
              <a:gd name="T4" fmla="*/ 0 w 388"/>
              <a:gd name="T5" fmla="*/ 295 h 618"/>
              <a:gd name="T6" fmla="*/ 13 w 388"/>
              <a:gd name="T7" fmla="*/ 247 h 618"/>
              <a:gd name="T8" fmla="*/ 99 w 388"/>
              <a:gd name="T9" fmla="*/ 196 h 618"/>
              <a:gd name="T10" fmla="*/ 281 w 388"/>
              <a:gd name="T11" fmla="*/ 196 h 618"/>
              <a:gd name="T12" fmla="*/ 320 w 388"/>
              <a:gd name="T13" fmla="*/ 188 h 618"/>
              <a:gd name="T14" fmla="*/ 336 w 388"/>
              <a:gd name="T15" fmla="*/ 139 h 618"/>
              <a:gd name="T16" fmla="*/ 336 w 388"/>
              <a:gd name="T17" fmla="*/ 0 h 618"/>
              <a:gd name="T18" fmla="*/ 388 w 388"/>
              <a:gd name="T19" fmla="*/ 0 h 618"/>
              <a:gd name="T20" fmla="*/ 388 w 388"/>
              <a:gd name="T21" fmla="*/ 139 h 618"/>
              <a:gd name="T22" fmla="*/ 353 w 388"/>
              <a:gd name="T23" fmla="*/ 228 h 618"/>
              <a:gd name="T24" fmla="*/ 277 w 388"/>
              <a:gd name="T25" fmla="*/ 249 h 618"/>
              <a:gd name="T26" fmla="*/ 99 w 388"/>
              <a:gd name="T27" fmla="*/ 249 h 618"/>
              <a:gd name="T28" fmla="*/ 60 w 388"/>
              <a:gd name="T29" fmla="*/ 270 h 618"/>
              <a:gd name="T30" fmla="*/ 52 w 388"/>
              <a:gd name="T31" fmla="*/ 296 h 618"/>
              <a:gd name="T32" fmla="*/ 52 w 388"/>
              <a:gd name="T33" fmla="*/ 618 h 6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88" h="618">
                <a:moveTo>
                  <a:pt x="52" y="618"/>
                </a:moveTo>
                <a:cubicBezTo>
                  <a:pt x="0" y="618"/>
                  <a:pt x="0" y="618"/>
                  <a:pt x="0" y="618"/>
                </a:cubicBezTo>
                <a:cubicBezTo>
                  <a:pt x="0" y="295"/>
                  <a:pt x="0" y="295"/>
                  <a:pt x="0" y="295"/>
                </a:cubicBezTo>
                <a:cubicBezTo>
                  <a:pt x="0" y="292"/>
                  <a:pt x="1" y="270"/>
                  <a:pt x="13" y="247"/>
                </a:cubicBezTo>
                <a:cubicBezTo>
                  <a:pt x="30" y="214"/>
                  <a:pt x="61" y="196"/>
                  <a:pt x="99" y="196"/>
                </a:cubicBezTo>
                <a:cubicBezTo>
                  <a:pt x="281" y="196"/>
                  <a:pt x="281" y="196"/>
                  <a:pt x="281" y="196"/>
                </a:cubicBezTo>
                <a:cubicBezTo>
                  <a:pt x="281" y="196"/>
                  <a:pt x="304" y="198"/>
                  <a:pt x="320" y="188"/>
                </a:cubicBezTo>
                <a:cubicBezTo>
                  <a:pt x="332" y="180"/>
                  <a:pt x="336" y="163"/>
                  <a:pt x="336" y="139"/>
                </a:cubicBezTo>
                <a:cubicBezTo>
                  <a:pt x="336" y="0"/>
                  <a:pt x="336" y="0"/>
                  <a:pt x="336" y="0"/>
                </a:cubicBezTo>
                <a:cubicBezTo>
                  <a:pt x="388" y="0"/>
                  <a:pt x="388" y="0"/>
                  <a:pt x="388" y="0"/>
                </a:cubicBezTo>
                <a:cubicBezTo>
                  <a:pt x="388" y="139"/>
                  <a:pt x="388" y="139"/>
                  <a:pt x="388" y="139"/>
                </a:cubicBezTo>
                <a:cubicBezTo>
                  <a:pt x="388" y="179"/>
                  <a:pt x="377" y="209"/>
                  <a:pt x="353" y="228"/>
                </a:cubicBezTo>
                <a:cubicBezTo>
                  <a:pt x="324" y="253"/>
                  <a:pt x="288" y="250"/>
                  <a:pt x="277" y="249"/>
                </a:cubicBezTo>
                <a:cubicBezTo>
                  <a:pt x="99" y="249"/>
                  <a:pt x="99" y="249"/>
                  <a:pt x="99" y="249"/>
                </a:cubicBezTo>
                <a:cubicBezTo>
                  <a:pt x="81" y="249"/>
                  <a:pt x="68" y="255"/>
                  <a:pt x="60" y="270"/>
                </a:cubicBezTo>
                <a:cubicBezTo>
                  <a:pt x="54" y="282"/>
                  <a:pt x="53" y="294"/>
                  <a:pt x="52" y="296"/>
                </a:cubicBezTo>
                <a:lnTo>
                  <a:pt x="52" y="61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Freeform 7"/>
          <p:cNvSpPr/>
          <p:nvPr/>
        </p:nvSpPr>
        <p:spPr bwMode="auto">
          <a:xfrm>
            <a:off x="6048376" y="4249738"/>
            <a:ext cx="1646238" cy="2620963"/>
          </a:xfrm>
          <a:custGeom>
            <a:avLst/>
            <a:gdLst>
              <a:gd name="T0" fmla="*/ 52 w 388"/>
              <a:gd name="T1" fmla="*/ 618 h 618"/>
              <a:gd name="T2" fmla="*/ 0 w 388"/>
              <a:gd name="T3" fmla="*/ 618 h 618"/>
              <a:gd name="T4" fmla="*/ 0 w 388"/>
              <a:gd name="T5" fmla="*/ 295 h 618"/>
              <a:gd name="T6" fmla="*/ 13 w 388"/>
              <a:gd name="T7" fmla="*/ 247 h 618"/>
              <a:gd name="T8" fmla="*/ 99 w 388"/>
              <a:gd name="T9" fmla="*/ 196 h 618"/>
              <a:gd name="T10" fmla="*/ 281 w 388"/>
              <a:gd name="T11" fmla="*/ 196 h 618"/>
              <a:gd name="T12" fmla="*/ 320 w 388"/>
              <a:gd name="T13" fmla="*/ 188 h 618"/>
              <a:gd name="T14" fmla="*/ 336 w 388"/>
              <a:gd name="T15" fmla="*/ 139 h 618"/>
              <a:gd name="T16" fmla="*/ 336 w 388"/>
              <a:gd name="T17" fmla="*/ 0 h 618"/>
              <a:gd name="T18" fmla="*/ 388 w 388"/>
              <a:gd name="T19" fmla="*/ 0 h 618"/>
              <a:gd name="T20" fmla="*/ 388 w 388"/>
              <a:gd name="T21" fmla="*/ 139 h 618"/>
              <a:gd name="T22" fmla="*/ 353 w 388"/>
              <a:gd name="T23" fmla="*/ 228 h 618"/>
              <a:gd name="T24" fmla="*/ 277 w 388"/>
              <a:gd name="T25" fmla="*/ 249 h 618"/>
              <a:gd name="T26" fmla="*/ 99 w 388"/>
              <a:gd name="T27" fmla="*/ 249 h 618"/>
              <a:gd name="T28" fmla="*/ 60 w 388"/>
              <a:gd name="T29" fmla="*/ 270 h 618"/>
              <a:gd name="T30" fmla="*/ 52 w 388"/>
              <a:gd name="T31" fmla="*/ 296 h 618"/>
              <a:gd name="T32" fmla="*/ 52 w 388"/>
              <a:gd name="T33" fmla="*/ 618 h 6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88" h="618">
                <a:moveTo>
                  <a:pt x="52" y="618"/>
                </a:moveTo>
                <a:cubicBezTo>
                  <a:pt x="0" y="618"/>
                  <a:pt x="0" y="618"/>
                  <a:pt x="0" y="618"/>
                </a:cubicBezTo>
                <a:cubicBezTo>
                  <a:pt x="0" y="295"/>
                  <a:pt x="0" y="295"/>
                  <a:pt x="0" y="295"/>
                </a:cubicBezTo>
                <a:cubicBezTo>
                  <a:pt x="0" y="292"/>
                  <a:pt x="1" y="270"/>
                  <a:pt x="13" y="247"/>
                </a:cubicBezTo>
                <a:cubicBezTo>
                  <a:pt x="30" y="214"/>
                  <a:pt x="61" y="196"/>
                  <a:pt x="99" y="196"/>
                </a:cubicBezTo>
                <a:cubicBezTo>
                  <a:pt x="281" y="196"/>
                  <a:pt x="281" y="196"/>
                  <a:pt x="281" y="196"/>
                </a:cubicBezTo>
                <a:cubicBezTo>
                  <a:pt x="281" y="196"/>
                  <a:pt x="305" y="198"/>
                  <a:pt x="320" y="188"/>
                </a:cubicBezTo>
                <a:cubicBezTo>
                  <a:pt x="332" y="180"/>
                  <a:pt x="336" y="162"/>
                  <a:pt x="336" y="139"/>
                </a:cubicBezTo>
                <a:cubicBezTo>
                  <a:pt x="336" y="0"/>
                  <a:pt x="336" y="0"/>
                  <a:pt x="336" y="0"/>
                </a:cubicBezTo>
                <a:cubicBezTo>
                  <a:pt x="388" y="0"/>
                  <a:pt x="388" y="0"/>
                  <a:pt x="388" y="0"/>
                </a:cubicBezTo>
                <a:cubicBezTo>
                  <a:pt x="388" y="139"/>
                  <a:pt x="388" y="139"/>
                  <a:pt x="388" y="139"/>
                </a:cubicBezTo>
                <a:cubicBezTo>
                  <a:pt x="388" y="179"/>
                  <a:pt x="377" y="209"/>
                  <a:pt x="353" y="228"/>
                </a:cubicBezTo>
                <a:cubicBezTo>
                  <a:pt x="324" y="253"/>
                  <a:pt x="288" y="250"/>
                  <a:pt x="277" y="249"/>
                </a:cubicBezTo>
                <a:cubicBezTo>
                  <a:pt x="99" y="249"/>
                  <a:pt x="99" y="249"/>
                  <a:pt x="99" y="249"/>
                </a:cubicBezTo>
                <a:cubicBezTo>
                  <a:pt x="81" y="249"/>
                  <a:pt x="68" y="255"/>
                  <a:pt x="60" y="270"/>
                </a:cubicBezTo>
                <a:cubicBezTo>
                  <a:pt x="54" y="281"/>
                  <a:pt x="53" y="294"/>
                  <a:pt x="52" y="296"/>
                </a:cubicBezTo>
                <a:lnTo>
                  <a:pt x="52" y="61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Freeform 8"/>
          <p:cNvSpPr/>
          <p:nvPr/>
        </p:nvSpPr>
        <p:spPr bwMode="auto">
          <a:xfrm>
            <a:off x="4624388" y="4749800"/>
            <a:ext cx="1644650" cy="2120900"/>
          </a:xfrm>
          <a:custGeom>
            <a:avLst/>
            <a:gdLst>
              <a:gd name="T0" fmla="*/ 388 w 388"/>
              <a:gd name="T1" fmla="*/ 500 h 500"/>
              <a:gd name="T2" fmla="*/ 336 w 388"/>
              <a:gd name="T3" fmla="*/ 500 h 500"/>
              <a:gd name="T4" fmla="*/ 336 w 388"/>
              <a:gd name="T5" fmla="*/ 287 h 500"/>
              <a:gd name="T6" fmla="*/ 277 w 388"/>
              <a:gd name="T7" fmla="*/ 230 h 500"/>
              <a:gd name="T8" fmla="*/ 99 w 388"/>
              <a:gd name="T9" fmla="*/ 230 h 500"/>
              <a:gd name="T10" fmla="*/ 0 w 388"/>
              <a:gd name="T11" fmla="*/ 132 h 500"/>
              <a:gd name="T12" fmla="*/ 0 w 388"/>
              <a:gd name="T13" fmla="*/ 131 h 500"/>
              <a:gd name="T14" fmla="*/ 0 w 388"/>
              <a:gd name="T15" fmla="*/ 0 h 500"/>
              <a:gd name="T16" fmla="*/ 52 w 388"/>
              <a:gd name="T17" fmla="*/ 0 h 500"/>
              <a:gd name="T18" fmla="*/ 52 w 388"/>
              <a:gd name="T19" fmla="*/ 130 h 500"/>
              <a:gd name="T20" fmla="*/ 60 w 388"/>
              <a:gd name="T21" fmla="*/ 157 h 500"/>
              <a:gd name="T22" fmla="*/ 99 w 388"/>
              <a:gd name="T23" fmla="*/ 178 h 500"/>
              <a:gd name="T24" fmla="*/ 280 w 388"/>
              <a:gd name="T25" fmla="*/ 178 h 500"/>
              <a:gd name="T26" fmla="*/ 282 w 388"/>
              <a:gd name="T27" fmla="*/ 178 h 500"/>
              <a:gd name="T28" fmla="*/ 388 w 388"/>
              <a:gd name="T29" fmla="*/ 287 h 500"/>
              <a:gd name="T30" fmla="*/ 388 w 388"/>
              <a:gd name="T31" fmla="*/ 500 h 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88" h="500">
                <a:moveTo>
                  <a:pt x="388" y="500"/>
                </a:moveTo>
                <a:cubicBezTo>
                  <a:pt x="336" y="500"/>
                  <a:pt x="336" y="500"/>
                  <a:pt x="336" y="500"/>
                </a:cubicBezTo>
                <a:cubicBezTo>
                  <a:pt x="336" y="287"/>
                  <a:pt x="336" y="287"/>
                  <a:pt x="336" y="287"/>
                </a:cubicBezTo>
                <a:cubicBezTo>
                  <a:pt x="336" y="241"/>
                  <a:pt x="287" y="232"/>
                  <a:pt x="277" y="230"/>
                </a:cubicBezTo>
                <a:cubicBezTo>
                  <a:pt x="99" y="230"/>
                  <a:pt x="99" y="230"/>
                  <a:pt x="99" y="230"/>
                </a:cubicBezTo>
                <a:cubicBezTo>
                  <a:pt x="29" y="230"/>
                  <a:pt x="1" y="171"/>
                  <a:pt x="0" y="132"/>
                </a:cubicBezTo>
                <a:cubicBezTo>
                  <a:pt x="0" y="131"/>
                  <a:pt x="0" y="131"/>
                  <a:pt x="0" y="131"/>
                </a:cubicBezTo>
                <a:cubicBezTo>
                  <a:pt x="0" y="0"/>
                  <a:pt x="0" y="0"/>
                  <a:pt x="0" y="0"/>
                </a:cubicBezTo>
                <a:cubicBezTo>
                  <a:pt x="52" y="0"/>
                  <a:pt x="52" y="0"/>
                  <a:pt x="52" y="0"/>
                </a:cubicBezTo>
                <a:cubicBezTo>
                  <a:pt x="52" y="130"/>
                  <a:pt x="52" y="130"/>
                  <a:pt x="52" y="130"/>
                </a:cubicBezTo>
                <a:cubicBezTo>
                  <a:pt x="53" y="132"/>
                  <a:pt x="54" y="145"/>
                  <a:pt x="60" y="157"/>
                </a:cubicBezTo>
                <a:cubicBezTo>
                  <a:pt x="68" y="171"/>
                  <a:pt x="81" y="178"/>
                  <a:pt x="99" y="178"/>
                </a:cubicBezTo>
                <a:cubicBezTo>
                  <a:pt x="280" y="178"/>
                  <a:pt x="280" y="178"/>
                  <a:pt x="280" y="178"/>
                </a:cubicBezTo>
                <a:cubicBezTo>
                  <a:pt x="282" y="178"/>
                  <a:pt x="282" y="178"/>
                  <a:pt x="282" y="178"/>
                </a:cubicBezTo>
                <a:cubicBezTo>
                  <a:pt x="319" y="182"/>
                  <a:pt x="388" y="210"/>
                  <a:pt x="388" y="287"/>
                </a:cubicBezTo>
                <a:lnTo>
                  <a:pt x="388" y="5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Oval 9"/>
          <p:cNvSpPr>
            <a:spLocks noChangeArrowheads="1"/>
          </p:cNvSpPr>
          <p:nvPr/>
        </p:nvSpPr>
        <p:spPr bwMode="auto">
          <a:xfrm>
            <a:off x="7177088" y="4143375"/>
            <a:ext cx="784225" cy="78422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Oval 10"/>
          <p:cNvSpPr>
            <a:spLocks noChangeArrowheads="1"/>
          </p:cNvSpPr>
          <p:nvPr/>
        </p:nvSpPr>
        <p:spPr bwMode="auto">
          <a:xfrm>
            <a:off x="7177088" y="2573338"/>
            <a:ext cx="784225" cy="78422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" name="Oval 11"/>
          <p:cNvSpPr>
            <a:spLocks noChangeArrowheads="1"/>
          </p:cNvSpPr>
          <p:nvPr/>
        </p:nvSpPr>
        <p:spPr bwMode="auto">
          <a:xfrm>
            <a:off x="4340226" y="2900363"/>
            <a:ext cx="788988" cy="7842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" name="Oval 12"/>
          <p:cNvSpPr>
            <a:spLocks noChangeArrowheads="1"/>
          </p:cNvSpPr>
          <p:nvPr/>
        </p:nvSpPr>
        <p:spPr bwMode="auto">
          <a:xfrm>
            <a:off x="4340226" y="4432300"/>
            <a:ext cx="788988" cy="78898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20" name="组合 19"/>
          <p:cNvGrpSpPr/>
          <p:nvPr/>
        </p:nvGrpSpPr>
        <p:grpSpPr>
          <a:xfrm>
            <a:off x="7426326" y="2751138"/>
            <a:ext cx="284163" cy="433388"/>
            <a:chOff x="7426326" y="2751138"/>
            <a:chExt cx="284163" cy="433388"/>
          </a:xfrm>
        </p:grpSpPr>
        <p:sp>
          <p:nvSpPr>
            <p:cNvPr id="21" name="Freeform 36"/>
            <p:cNvSpPr>
              <a:spLocks noEditPoints="1"/>
            </p:cNvSpPr>
            <p:nvPr/>
          </p:nvSpPr>
          <p:spPr bwMode="auto">
            <a:xfrm>
              <a:off x="7426326" y="2751138"/>
              <a:ext cx="284163" cy="309563"/>
            </a:xfrm>
            <a:custGeom>
              <a:avLst/>
              <a:gdLst>
                <a:gd name="T0" fmla="*/ 34 w 67"/>
                <a:gd name="T1" fmla="*/ 0 h 73"/>
                <a:gd name="T2" fmla="*/ 0 w 67"/>
                <a:gd name="T3" fmla="*/ 34 h 73"/>
                <a:gd name="T4" fmla="*/ 10 w 67"/>
                <a:gd name="T5" fmla="*/ 57 h 73"/>
                <a:gd name="T6" fmla="*/ 10 w 67"/>
                <a:gd name="T7" fmla="*/ 71 h 73"/>
                <a:gd name="T8" fmla="*/ 11 w 67"/>
                <a:gd name="T9" fmla="*/ 73 h 73"/>
                <a:gd name="T10" fmla="*/ 57 w 67"/>
                <a:gd name="T11" fmla="*/ 73 h 73"/>
                <a:gd name="T12" fmla="*/ 58 w 67"/>
                <a:gd name="T13" fmla="*/ 71 h 73"/>
                <a:gd name="T14" fmla="*/ 58 w 67"/>
                <a:gd name="T15" fmla="*/ 57 h 73"/>
                <a:gd name="T16" fmla="*/ 67 w 67"/>
                <a:gd name="T17" fmla="*/ 34 h 73"/>
                <a:gd name="T18" fmla="*/ 34 w 67"/>
                <a:gd name="T19" fmla="*/ 0 h 73"/>
                <a:gd name="T20" fmla="*/ 56 w 67"/>
                <a:gd name="T21" fmla="*/ 55 h 73"/>
                <a:gd name="T22" fmla="*/ 55 w 67"/>
                <a:gd name="T23" fmla="*/ 56 h 73"/>
                <a:gd name="T24" fmla="*/ 55 w 67"/>
                <a:gd name="T25" fmla="*/ 70 h 73"/>
                <a:gd name="T26" fmla="*/ 35 w 67"/>
                <a:gd name="T27" fmla="*/ 70 h 73"/>
                <a:gd name="T28" fmla="*/ 35 w 67"/>
                <a:gd name="T29" fmla="*/ 45 h 73"/>
                <a:gd name="T30" fmla="*/ 50 w 67"/>
                <a:gd name="T31" fmla="*/ 30 h 73"/>
                <a:gd name="T32" fmla="*/ 49 w 67"/>
                <a:gd name="T33" fmla="*/ 29 h 73"/>
                <a:gd name="T34" fmla="*/ 48 w 67"/>
                <a:gd name="T35" fmla="*/ 29 h 73"/>
                <a:gd name="T36" fmla="*/ 34 w 67"/>
                <a:gd name="T37" fmla="*/ 43 h 73"/>
                <a:gd name="T38" fmla="*/ 19 w 67"/>
                <a:gd name="T39" fmla="*/ 29 h 73"/>
                <a:gd name="T40" fmla="*/ 17 w 67"/>
                <a:gd name="T41" fmla="*/ 29 h 73"/>
                <a:gd name="T42" fmla="*/ 17 w 67"/>
                <a:gd name="T43" fmla="*/ 30 h 73"/>
                <a:gd name="T44" fmla="*/ 32 w 67"/>
                <a:gd name="T45" fmla="*/ 45 h 73"/>
                <a:gd name="T46" fmla="*/ 32 w 67"/>
                <a:gd name="T47" fmla="*/ 70 h 73"/>
                <a:gd name="T48" fmla="*/ 12 w 67"/>
                <a:gd name="T49" fmla="*/ 70 h 73"/>
                <a:gd name="T50" fmla="*/ 12 w 67"/>
                <a:gd name="T51" fmla="*/ 56 h 73"/>
                <a:gd name="T52" fmla="*/ 12 w 67"/>
                <a:gd name="T53" fmla="*/ 55 h 73"/>
                <a:gd name="T54" fmla="*/ 3 w 67"/>
                <a:gd name="T55" fmla="*/ 34 h 73"/>
                <a:gd name="T56" fmla="*/ 34 w 67"/>
                <a:gd name="T57" fmla="*/ 3 h 73"/>
                <a:gd name="T58" fmla="*/ 64 w 67"/>
                <a:gd name="T59" fmla="*/ 34 h 73"/>
                <a:gd name="T60" fmla="*/ 56 w 67"/>
                <a:gd name="T61" fmla="*/ 5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67" h="73">
                  <a:moveTo>
                    <a:pt x="34" y="0"/>
                  </a:moveTo>
                  <a:cubicBezTo>
                    <a:pt x="15" y="0"/>
                    <a:pt x="0" y="15"/>
                    <a:pt x="0" y="34"/>
                  </a:cubicBezTo>
                  <a:cubicBezTo>
                    <a:pt x="0" y="42"/>
                    <a:pt x="4" y="50"/>
                    <a:pt x="10" y="57"/>
                  </a:cubicBezTo>
                  <a:cubicBezTo>
                    <a:pt x="10" y="71"/>
                    <a:pt x="10" y="71"/>
                    <a:pt x="10" y="71"/>
                  </a:cubicBezTo>
                  <a:cubicBezTo>
                    <a:pt x="10" y="72"/>
                    <a:pt x="10" y="73"/>
                    <a:pt x="11" y="73"/>
                  </a:cubicBezTo>
                  <a:cubicBezTo>
                    <a:pt x="57" y="73"/>
                    <a:pt x="57" y="73"/>
                    <a:pt x="57" y="73"/>
                  </a:cubicBezTo>
                  <a:cubicBezTo>
                    <a:pt x="57" y="73"/>
                    <a:pt x="58" y="72"/>
                    <a:pt x="58" y="71"/>
                  </a:cubicBezTo>
                  <a:cubicBezTo>
                    <a:pt x="58" y="57"/>
                    <a:pt x="58" y="57"/>
                    <a:pt x="58" y="57"/>
                  </a:cubicBezTo>
                  <a:cubicBezTo>
                    <a:pt x="64" y="50"/>
                    <a:pt x="67" y="42"/>
                    <a:pt x="67" y="34"/>
                  </a:cubicBezTo>
                  <a:cubicBezTo>
                    <a:pt x="67" y="15"/>
                    <a:pt x="52" y="0"/>
                    <a:pt x="34" y="0"/>
                  </a:cubicBezTo>
                  <a:close/>
                  <a:moveTo>
                    <a:pt x="56" y="55"/>
                  </a:moveTo>
                  <a:cubicBezTo>
                    <a:pt x="55" y="55"/>
                    <a:pt x="55" y="56"/>
                    <a:pt x="55" y="56"/>
                  </a:cubicBezTo>
                  <a:cubicBezTo>
                    <a:pt x="55" y="70"/>
                    <a:pt x="55" y="70"/>
                    <a:pt x="55" y="70"/>
                  </a:cubicBezTo>
                  <a:cubicBezTo>
                    <a:pt x="35" y="70"/>
                    <a:pt x="35" y="70"/>
                    <a:pt x="35" y="70"/>
                  </a:cubicBezTo>
                  <a:cubicBezTo>
                    <a:pt x="35" y="45"/>
                    <a:pt x="35" y="45"/>
                    <a:pt x="35" y="45"/>
                  </a:cubicBezTo>
                  <a:cubicBezTo>
                    <a:pt x="50" y="30"/>
                    <a:pt x="50" y="30"/>
                    <a:pt x="50" y="30"/>
                  </a:cubicBezTo>
                  <a:cubicBezTo>
                    <a:pt x="50" y="30"/>
                    <a:pt x="50" y="29"/>
                    <a:pt x="49" y="29"/>
                  </a:cubicBezTo>
                  <a:cubicBezTo>
                    <a:pt x="49" y="28"/>
                    <a:pt x="48" y="28"/>
                    <a:pt x="48" y="29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8"/>
                    <a:pt x="18" y="28"/>
                    <a:pt x="17" y="29"/>
                  </a:cubicBezTo>
                  <a:cubicBezTo>
                    <a:pt x="17" y="29"/>
                    <a:pt x="17" y="30"/>
                    <a:pt x="17" y="30"/>
                  </a:cubicBezTo>
                  <a:cubicBezTo>
                    <a:pt x="32" y="45"/>
                    <a:pt x="32" y="45"/>
                    <a:pt x="32" y="45"/>
                  </a:cubicBezTo>
                  <a:cubicBezTo>
                    <a:pt x="32" y="70"/>
                    <a:pt x="32" y="70"/>
                    <a:pt x="32" y="70"/>
                  </a:cubicBezTo>
                  <a:cubicBezTo>
                    <a:pt x="12" y="70"/>
                    <a:pt x="12" y="70"/>
                    <a:pt x="12" y="70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12" y="56"/>
                    <a:pt x="12" y="55"/>
                    <a:pt x="12" y="55"/>
                  </a:cubicBezTo>
                  <a:cubicBezTo>
                    <a:pt x="6" y="49"/>
                    <a:pt x="3" y="42"/>
                    <a:pt x="3" y="34"/>
                  </a:cubicBezTo>
                  <a:cubicBezTo>
                    <a:pt x="3" y="17"/>
                    <a:pt x="17" y="3"/>
                    <a:pt x="34" y="3"/>
                  </a:cubicBezTo>
                  <a:cubicBezTo>
                    <a:pt x="51" y="3"/>
                    <a:pt x="64" y="17"/>
                    <a:pt x="64" y="34"/>
                  </a:cubicBezTo>
                  <a:cubicBezTo>
                    <a:pt x="64" y="42"/>
                    <a:pt x="61" y="49"/>
                    <a:pt x="56" y="5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37"/>
            <p:cNvSpPr/>
            <p:nvPr/>
          </p:nvSpPr>
          <p:spPr bwMode="auto">
            <a:xfrm>
              <a:off x="7469188" y="3078163"/>
              <a:ext cx="203200" cy="7938"/>
            </a:xfrm>
            <a:custGeom>
              <a:avLst/>
              <a:gdLst>
                <a:gd name="T0" fmla="*/ 47 w 48"/>
                <a:gd name="T1" fmla="*/ 0 h 2"/>
                <a:gd name="T2" fmla="*/ 1 w 48"/>
                <a:gd name="T3" fmla="*/ 0 h 2"/>
                <a:gd name="T4" fmla="*/ 0 w 48"/>
                <a:gd name="T5" fmla="*/ 1 h 2"/>
                <a:gd name="T6" fmla="*/ 1 w 48"/>
                <a:gd name="T7" fmla="*/ 2 h 2"/>
                <a:gd name="T8" fmla="*/ 47 w 48"/>
                <a:gd name="T9" fmla="*/ 2 h 2"/>
                <a:gd name="T10" fmla="*/ 48 w 48"/>
                <a:gd name="T11" fmla="*/ 1 h 2"/>
                <a:gd name="T12" fmla="*/ 47 w 48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2">
                  <a:moveTo>
                    <a:pt x="47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7" y="2"/>
                    <a:pt x="48" y="2"/>
                    <a:pt x="48" y="1"/>
                  </a:cubicBezTo>
                  <a:cubicBezTo>
                    <a:pt x="48" y="0"/>
                    <a:pt x="47" y="0"/>
                    <a:pt x="4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38"/>
            <p:cNvSpPr/>
            <p:nvPr/>
          </p:nvSpPr>
          <p:spPr bwMode="auto">
            <a:xfrm>
              <a:off x="7469188" y="3111500"/>
              <a:ext cx="203200" cy="9525"/>
            </a:xfrm>
            <a:custGeom>
              <a:avLst/>
              <a:gdLst>
                <a:gd name="T0" fmla="*/ 47 w 48"/>
                <a:gd name="T1" fmla="*/ 0 h 2"/>
                <a:gd name="T2" fmla="*/ 1 w 48"/>
                <a:gd name="T3" fmla="*/ 0 h 2"/>
                <a:gd name="T4" fmla="*/ 0 w 48"/>
                <a:gd name="T5" fmla="*/ 1 h 2"/>
                <a:gd name="T6" fmla="*/ 1 w 48"/>
                <a:gd name="T7" fmla="*/ 2 h 2"/>
                <a:gd name="T8" fmla="*/ 47 w 48"/>
                <a:gd name="T9" fmla="*/ 2 h 2"/>
                <a:gd name="T10" fmla="*/ 48 w 48"/>
                <a:gd name="T11" fmla="*/ 1 h 2"/>
                <a:gd name="T12" fmla="*/ 47 w 48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2">
                  <a:moveTo>
                    <a:pt x="47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7" y="2"/>
                    <a:pt x="48" y="2"/>
                    <a:pt x="48" y="1"/>
                  </a:cubicBezTo>
                  <a:cubicBezTo>
                    <a:pt x="48" y="0"/>
                    <a:pt x="47" y="0"/>
                    <a:pt x="4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39"/>
            <p:cNvSpPr>
              <a:spLocks noEditPoints="1"/>
            </p:cNvSpPr>
            <p:nvPr/>
          </p:nvSpPr>
          <p:spPr bwMode="auto">
            <a:xfrm>
              <a:off x="7469188" y="3141663"/>
              <a:ext cx="203200" cy="42863"/>
            </a:xfrm>
            <a:custGeom>
              <a:avLst/>
              <a:gdLst>
                <a:gd name="T0" fmla="*/ 47 w 48"/>
                <a:gd name="T1" fmla="*/ 0 h 10"/>
                <a:gd name="T2" fmla="*/ 31 w 48"/>
                <a:gd name="T3" fmla="*/ 0 h 10"/>
                <a:gd name="T4" fmla="*/ 16 w 48"/>
                <a:gd name="T5" fmla="*/ 0 h 10"/>
                <a:gd name="T6" fmla="*/ 1 w 48"/>
                <a:gd name="T7" fmla="*/ 0 h 10"/>
                <a:gd name="T8" fmla="*/ 0 w 48"/>
                <a:gd name="T9" fmla="*/ 1 h 10"/>
                <a:gd name="T10" fmla="*/ 1 w 48"/>
                <a:gd name="T11" fmla="*/ 3 h 10"/>
                <a:gd name="T12" fmla="*/ 15 w 48"/>
                <a:gd name="T13" fmla="*/ 3 h 10"/>
                <a:gd name="T14" fmla="*/ 24 w 48"/>
                <a:gd name="T15" fmla="*/ 10 h 10"/>
                <a:gd name="T16" fmla="*/ 33 w 48"/>
                <a:gd name="T17" fmla="*/ 3 h 10"/>
                <a:gd name="T18" fmla="*/ 47 w 48"/>
                <a:gd name="T19" fmla="*/ 3 h 10"/>
                <a:gd name="T20" fmla="*/ 48 w 48"/>
                <a:gd name="T21" fmla="*/ 1 h 10"/>
                <a:gd name="T22" fmla="*/ 47 w 48"/>
                <a:gd name="T23" fmla="*/ 0 h 10"/>
                <a:gd name="T24" fmla="*/ 24 w 48"/>
                <a:gd name="T25" fmla="*/ 8 h 10"/>
                <a:gd name="T26" fmla="*/ 18 w 48"/>
                <a:gd name="T27" fmla="*/ 3 h 10"/>
                <a:gd name="T28" fmla="*/ 30 w 48"/>
                <a:gd name="T29" fmla="*/ 3 h 10"/>
                <a:gd name="T30" fmla="*/ 24 w 48"/>
                <a:gd name="T31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8" h="10">
                  <a:moveTo>
                    <a:pt x="47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2"/>
                    <a:pt x="0" y="3"/>
                    <a:pt x="1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6" y="7"/>
                    <a:pt x="19" y="10"/>
                    <a:pt x="24" y="10"/>
                  </a:cubicBezTo>
                  <a:cubicBezTo>
                    <a:pt x="28" y="10"/>
                    <a:pt x="32" y="7"/>
                    <a:pt x="33" y="3"/>
                  </a:cubicBezTo>
                  <a:cubicBezTo>
                    <a:pt x="47" y="3"/>
                    <a:pt x="47" y="3"/>
                    <a:pt x="47" y="3"/>
                  </a:cubicBezTo>
                  <a:cubicBezTo>
                    <a:pt x="47" y="3"/>
                    <a:pt x="48" y="2"/>
                    <a:pt x="48" y="1"/>
                  </a:cubicBezTo>
                  <a:cubicBezTo>
                    <a:pt x="48" y="1"/>
                    <a:pt x="47" y="0"/>
                    <a:pt x="47" y="0"/>
                  </a:cubicBezTo>
                  <a:close/>
                  <a:moveTo>
                    <a:pt x="24" y="8"/>
                  </a:moveTo>
                  <a:cubicBezTo>
                    <a:pt x="21" y="8"/>
                    <a:pt x="18" y="6"/>
                    <a:pt x="18" y="3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9" y="6"/>
                    <a:pt x="27" y="8"/>
                    <a:pt x="24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5" name="Freeform 40"/>
          <p:cNvSpPr>
            <a:spLocks noEditPoints="1"/>
          </p:cNvSpPr>
          <p:nvPr/>
        </p:nvSpPr>
        <p:spPr bwMode="auto">
          <a:xfrm>
            <a:off x="7400926" y="4384675"/>
            <a:ext cx="339725" cy="296863"/>
          </a:xfrm>
          <a:custGeom>
            <a:avLst/>
            <a:gdLst>
              <a:gd name="T0" fmla="*/ 0 w 80"/>
              <a:gd name="T1" fmla="*/ 59 h 70"/>
              <a:gd name="T2" fmla="*/ 80 w 80"/>
              <a:gd name="T3" fmla="*/ 40 h 70"/>
              <a:gd name="T4" fmla="*/ 3 w 80"/>
              <a:gd name="T5" fmla="*/ 59 h 70"/>
              <a:gd name="T6" fmla="*/ 6 w 80"/>
              <a:gd name="T7" fmla="*/ 55 h 70"/>
              <a:gd name="T8" fmla="*/ 15 w 80"/>
              <a:gd name="T9" fmla="*/ 58 h 70"/>
              <a:gd name="T10" fmla="*/ 27 w 80"/>
              <a:gd name="T11" fmla="*/ 60 h 70"/>
              <a:gd name="T12" fmla="*/ 47 w 80"/>
              <a:gd name="T13" fmla="*/ 60 h 70"/>
              <a:gd name="T14" fmla="*/ 61 w 80"/>
              <a:gd name="T15" fmla="*/ 59 h 70"/>
              <a:gd name="T16" fmla="*/ 71 w 80"/>
              <a:gd name="T17" fmla="*/ 56 h 70"/>
              <a:gd name="T18" fmla="*/ 76 w 80"/>
              <a:gd name="T19" fmla="*/ 53 h 70"/>
              <a:gd name="T20" fmla="*/ 76 w 80"/>
              <a:gd name="T21" fmla="*/ 49 h 70"/>
              <a:gd name="T22" fmla="*/ 74 w 80"/>
              <a:gd name="T23" fmla="*/ 51 h 70"/>
              <a:gd name="T24" fmla="*/ 69 w 80"/>
              <a:gd name="T25" fmla="*/ 54 h 70"/>
              <a:gd name="T26" fmla="*/ 60 w 80"/>
              <a:gd name="T27" fmla="*/ 56 h 70"/>
              <a:gd name="T28" fmla="*/ 47 w 80"/>
              <a:gd name="T29" fmla="*/ 57 h 70"/>
              <a:gd name="T30" fmla="*/ 27 w 80"/>
              <a:gd name="T31" fmla="*/ 57 h 70"/>
              <a:gd name="T32" fmla="*/ 16 w 80"/>
              <a:gd name="T33" fmla="*/ 55 h 70"/>
              <a:gd name="T34" fmla="*/ 9 w 80"/>
              <a:gd name="T35" fmla="*/ 53 h 70"/>
              <a:gd name="T36" fmla="*/ 5 w 80"/>
              <a:gd name="T37" fmla="*/ 51 h 70"/>
              <a:gd name="T38" fmla="*/ 3 w 80"/>
              <a:gd name="T39" fmla="*/ 49 h 70"/>
              <a:gd name="T40" fmla="*/ 5 w 80"/>
              <a:gd name="T41" fmla="*/ 45 h 70"/>
              <a:gd name="T42" fmla="*/ 12 w 80"/>
              <a:gd name="T43" fmla="*/ 48 h 70"/>
              <a:gd name="T44" fmla="*/ 23 w 80"/>
              <a:gd name="T45" fmla="*/ 50 h 70"/>
              <a:gd name="T46" fmla="*/ 45 w 80"/>
              <a:gd name="T47" fmla="*/ 51 h 70"/>
              <a:gd name="T48" fmla="*/ 61 w 80"/>
              <a:gd name="T49" fmla="*/ 49 h 70"/>
              <a:gd name="T50" fmla="*/ 70 w 80"/>
              <a:gd name="T51" fmla="*/ 47 h 70"/>
              <a:gd name="T52" fmla="*/ 76 w 80"/>
              <a:gd name="T53" fmla="*/ 44 h 70"/>
              <a:gd name="T54" fmla="*/ 76 w 80"/>
              <a:gd name="T55" fmla="*/ 40 h 70"/>
              <a:gd name="T56" fmla="*/ 74 w 80"/>
              <a:gd name="T57" fmla="*/ 41 h 70"/>
              <a:gd name="T58" fmla="*/ 70 w 80"/>
              <a:gd name="T59" fmla="*/ 44 h 70"/>
              <a:gd name="T60" fmla="*/ 62 w 80"/>
              <a:gd name="T61" fmla="*/ 46 h 70"/>
              <a:gd name="T62" fmla="*/ 50 w 80"/>
              <a:gd name="T63" fmla="*/ 47 h 70"/>
              <a:gd name="T64" fmla="*/ 29 w 80"/>
              <a:gd name="T65" fmla="*/ 47 h 70"/>
              <a:gd name="T66" fmla="*/ 17 w 80"/>
              <a:gd name="T67" fmla="*/ 46 h 70"/>
              <a:gd name="T68" fmla="*/ 10 w 80"/>
              <a:gd name="T69" fmla="*/ 44 h 70"/>
              <a:gd name="T70" fmla="*/ 5 w 80"/>
              <a:gd name="T71" fmla="*/ 41 h 70"/>
              <a:gd name="T72" fmla="*/ 3 w 80"/>
              <a:gd name="T73" fmla="*/ 40 h 70"/>
              <a:gd name="T74" fmla="*/ 5 w 80"/>
              <a:gd name="T75" fmla="*/ 35 h 70"/>
              <a:gd name="T76" fmla="*/ 11 w 80"/>
              <a:gd name="T77" fmla="*/ 38 h 70"/>
              <a:gd name="T78" fmla="*/ 23 w 80"/>
              <a:gd name="T79" fmla="*/ 41 h 70"/>
              <a:gd name="T80" fmla="*/ 40 w 80"/>
              <a:gd name="T81" fmla="*/ 41 h 70"/>
              <a:gd name="T82" fmla="*/ 57 w 80"/>
              <a:gd name="T83" fmla="*/ 41 h 70"/>
              <a:gd name="T84" fmla="*/ 68 w 80"/>
              <a:gd name="T85" fmla="*/ 38 h 70"/>
              <a:gd name="T86" fmla="*/ 75 w 80"/>
              <a:gd name="T87" fmla="*/ 35 h 70"/>
              <a:gd name="T88" fmla="*/ 76 w 80"/>
              <a:gd name="T89" fmla="*/ 30 h 70"/>
              <a:gd name="T90" fmla="*/ 75 w 80"/>
              <a:gd name="T91" fmla="*/ 32 h 70"/>
              <a:gd name="T92" fmla="*/ 71 w 80"/>
              <a:gd name="T93" fmla="*/ 34 h 70"/>
              <a:gd name="T94" fmla="*/ 64 w 80"/>
              <a:gd name="T95" fmla="*/ 36 h 70"/>
              <a:gd name="T96" fmla="*/ 52 w 80"/>
              <a:gd name="T97" fmla="*/ 38 h 70"/>
              <a:gd name="T98" fmla="*/ 32 w 80"/>
              <a:gd name="T99" fmla="*/ 38 h 70"/>
              <a:gd name="T100" fmla="*/ 19 w 80"/>
              <a:gd name="T101" fmla="*/ 37 h 70"/>
              <a:gd name="T102" fmla="*/ 11 w 80"/>
              <a:gd name="T103" fmla="*/ 35 h 70"/>
              <a:gd name="T104" fmla="*/ 6 w 80"/>
              <a:gd name="T105" fmla="*/ 32 h 70"/>
              <a:gd name="T106" fmla="*/ 3 w 80"/>
              <a:gd name="T107" fmla="*/ 30 h 70"/>
              <a:gd name="T108" fmla="*/ 9 w 80"/>
              <a:gd name="T109" fmla="*/ 26 h 70"/>
              <a:gd name="T110" fmla="*/ 22 w 80"/>
              <a:gd name="T111" fmla="*/ 30 h 70"/>
              <a:gd name="T112" fmla="*/ 40 w 80"/>
              <a:gd name="T113" fmla="*/ 32 h 70"/>
              <a:gd name="T114" fmla="*/ 58 w 80"/>
              <a:gd name="T115" fmla="*/ 30 h 70"/>
              <a:gd name="T116" fmla="*/ 71 w 80"/>
              <a:gd name="T117" fmla="*/ 26 h 70"/>
              <a:gd name="T118" fmla="*/ 40 w 80"/>
              <a:gd name="T119" fmla="*/ 29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80" h="70">
                <a:moveTo>
                  <a:pt x="40" y="0"/>
                </a:moveTo>
                <a:cubicBezTo>
                  <a:pt x="17" y="0"/>
                  <a:pt x="0" y="7"/>
                  <a:pt x="0" y="16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49"/>
                  <a:pt x="0" y="49"/>
                  <a:pt x="0" y="49"/>
                </a:cubicBezTo>
                <a:cubicBezTo>
                  <a:pt x="0" y="59"/>
                  <a:pt x="0" y="59"/>
                  <a:pt x="0" y="59"/>
                </a:cubicBezTo>
                <a:cubicBezTo>
                  <a:pt x="0" y="59"/>
                  <a:pt x="0" y="59"/>
                  <a:pt x="0" y="59"/>
                </a:cubicBezTo>
                <a:cubicBezTo>
                  <a:pt x="0" y="61"/>
                  <a:pt x="4" y="70"/>
                  <a:pt x="40" y="70"/>
                </a:cubicBezTo>
                <a:cubicBezTo>
                  <a:pt x="75" y="70"/>
                  <a:pt x="79" y="61"/>
                  <a:pt x="80" y="59"/>
                </a:cubicBezTo>
                <a:cubicBezTo>
                  <a:pt x="80" y="59"/>
                  <a:pt x="80" y="59"/>
                  <a:pt x="80" y="59"/>
                </a:cubicBezTo>
                <a:cubicBezTo>
                  <a:pt x="80" y="49"/>
                  <a:pt x="80" y="49"/>
                  <a:pt x="80" y="49"/>
                </a:cubicBezTo>
                <a:cubicBezTo>
                  <a:pt x="80" y="40"/>
                  <a:pt x="80" y="40"/>
                  <a:pt x="80" y="40"/>
                </a:cubicBezTo>
                <a:cubicBezTo>
                  <a:pt x="80" y="30"/>
                  <a:pt x="80" y="30"/>
                  <a:pt x="80" y="30"/>
                </a:cubicBezTo>
                <a:cubicBezTo>
                  <a:pt x="80" y="16"/>
                  <a:pt x="80" y="16"/>
                  <a:pt x="80" y="16"/>
                </a:cubicBezTo>
                <a:cubicBezTo>
                  <a:pt x="80" y="7"/>
                  <a:pt x="62" y="0"/>
                  <a:pt x="40" y="0"/>
                </a:cubicBezTo>
                <a:close/>
                <a:moveTo>
                  <a:pt x="76" y="59"/>
                </a:moveTo>
                <a:cubicBezTo>
                  <a:pt x="76" y="60"/>
                  <a:pt x="70" y="67"/>
                  <a:pt x="40" y="67"/>
                </a:cubicBezTo>
                <a:cubicBezTo>
                  <a:pt x="9" y="67"/>
                  <a:pt x="4" y="60"/>
                  <a:pt x="3" y="59"/>
                </a:cubicBezTo>
                <a:cubicBezTo>
                  <a:pt x="3" y="53"/>
                  <a:pt x="3" y="53"/>
                  <a:pt x="3" y="53"/>
                </a:cubicBezTo>
                <a:cubicBezTo>
                  <a:pt x="3" y="53"/>
                  <a:pt x="3" y="53"/>
                  <a:pt x="3" y="53"/>
                </a:cubicBezTo>
                <a:cubicBezTo>
                  <a:pt x="3" y="54"/>
                  <a:pt x="3" y="54"/>
                  <a:pt x="3" y="54"/>
                </a:cubicBezTo>
                <a:cubicBezTo>
                  <a:pt x="4" y="54"/>
                  <a:pt x="4" y="54"/>
                  <a:pt x="5" y="54"/>
                </a:cubicBezTo>
                <a:cubicBezTo>
                  <a:pt x="5" y="54"/>
                  <a:pt x="5" y="55"/>
                  <a:pt x="5" y="55"/>
                </a:cubicBezTo>
                <a:cubicBezTo>
                  <a:pt x="5" y="55"/>
                  <a:pt x="6" y="55"/>
                  <a:pt x="6" y="55"/>
                </a:cubicBezTo>
                <a:cubicBezTo>
                  <a:pt x="7" y="55"/>
                  <a:pt x="7" y="56"/>
                  <a:pt x="7" y="56"/>
                </a:cubicBezTo>
                <a:cubicBezTo>
                  <a:pt x="8" y="56"/>
                  <a:pt x="8" y="56"/>
                  <a:pt x="9" y="56"/>
                </a:cubicBezTo>
                <a:cubicBezTo>
                  <a:pt x="9" y="56"/>
                  <a:pt x="9" y="56"/>
                  <a:pt x="9" y="57"/>
                </a:cubicBezTo>
                <a:cubicBezTo>
                  <a:pt x="10" y="57"/>
                  <a:pt x="11" y="57"/>
                  <a:pt x="11" y="57"/>
                </a:cubicBezTo>
                <a:cubicBezTo>
                  <a:pt x="12" y="57"/>
                  <a:pt x="12" y="57"/>
                  <a:pt x="12" y="57"/>
                </a:cubicBezTo>
                <a:cubicBezTo>
                  <a:pt x="13" y="58"/>
                  <a:pt x="14" y="58"/>
                  <a:pt x="15" y="58"/>
                </a:cubicBezTo>
                <a:cubicBezTo>
                  <a:pt x="15" y="58"/>
                  <a:pt x="15" y="58"/>
                  <a:pt x="15" y="58"/>
                </a:cubicBezTo>
                <a:cubicBezTo>
                  <a:pt x="16" y="58"/>
                  <a:pt x="17" y="59"/>
                  <a:pt x="18" y="59"/>
                </a:cubicBezTo>
                <a:cubicBezTo>
                  <a:pt x="18" y="59"/>
                  <a:pt x="19" y="59"/>
                  <a:pt x="19" y="59"/>
                </a:cubicBezTo>
                <a:cubicBezTo>
                  <a:pt x="20" y="59"/>
                  <a:pt x="21" y="59"/>
                  <a:pt x="23" y="60"/>
                </a:cubicBezTo>
                <a:cubicBezTo>
                  <a:pt x="23" y="60"/>
                  <a:pt x="23" y="60"/>
                  <a:pt x="23" y="60"/>
                </a:cubicBezTo>
                <a:cubicBezTo>
                  <a:pt x="25" y="60"/>
                  <a:pt x="26" y="60"/>
                  <a:pt x="27" y="60"/>
                </a:cubicBezTo>
                <a:cubicBezTo>
                  <a:pt x="28" y="60"/>
                  <a:pt x="28" y="60"/>
                  <a:pt x="28" y="60"/>
                </a:cubicBezTo>
                <a:cubicBezTo>
                  <a:pt x="30" y="60"/>
                  <a:pt x="31" y="60"/>
                  <a:pt x="33" y="60"/>
                </a:cubicBezTo>
                <a:cubicBezTo>
                  <a:pt x="33" y="60"/>
                  <a:pt x="34" y="60"/>
                  <a:pt x="34" y="60"/>
                </a:cubicBezTo>
                <a:cubicBezTo>
                  <a:pt x="36" y="60"/>
                  <a:pt x="38" y="61"/>
                  <a:pt x="40" y="61"/>
                </a:cubicBezTo>
                <a:cubicBezTo>
                  <a:pt x="42" y="61"/>
                  <a:pt x="44" y="60"/>
                  <a:pt x="45" y="60"/>
                </a:cubicBezTo>
                <a:cubicBezTo>
                  <a:pt x="46" y="60"/>
                  <a:pt x="46" y="60"/>
                  <a:pt x="47" y="60"/>
                </a:cubicBezTo>
                <a:cubicBezTo>
                  <a:pt x="48" y="60"/>
                  <a:pt x="50" y="60"/>
                  <a:pt x="51" y="60"/>
                </a:cubicBezTo>
                <a:cubicBezTo>
                  <a:pt x="52" y="60"/>
                  <a:pt x="52" y="60"/>
                  <a:pt x="52" y="60"/>
                </a:cubicBezTo>
                <a:cubicBezTo>
                  <a:pt x="53" y="60"/>
                  <a:pt x="55" y="60"/>
                  <a:pt x="56" y="60"/>
                </a:cubicBezTo>
                <a:cubicBezTo>
                  <a:pt x="56" y="60"/>
                  <a:pt x="57" y="60"/>
                  <a:pt x="57" y="60"/>
                </a:cubicBezTo>
                <a:cubicBezTo>
                  <a:pt x="58" y="59"/>
                  <a:pt x="59" y="59"/>
                  <a:pt x="61" y="59"/>
                </a:cubicBezTo>
                <a:cubicBezTo>
                  <a:pt x="61" y="59"/>
                  <a:pt x="61" y="59"/>
                  <a:pt x="61" y="59"/>
                </a:cubicBezTo>
                <a:cubicBezTo>
                  <a:pt x="62" y="59"/>
                  <a:pt x="63" y="58"/>
                  <a:pt x="64" y="58"/>
                </a:cubicBezTo>
                <a:cubicBezTo>
                  <a:pt x="64" y="58"/>
                  <a:pt x="65" y="58"/>
                  <a:pt x="65" y="58"/>
                </a:cubicBezTo>
                <a:cubicBezTo>
                  <a:pt x="66" y="58"/>
                  <a:pt x="67" y="58"/>
                  <a:pt x="68" y="57"/>
                </a:cubicBezTo>
                <a:cubicBezTo>
                  <a:pt x="68" y="57"/>
                  <a:pt x="68" y="57"/>
                  <a:pt x="68" y="57"/>
                </a:cubicBezTo>
                <a:cubicBezTo>
                  <a:pt x="69" y="57"/>
                  <a:pt x="70" y="57"/>
                  <a:pt x="70" y="57"/>
                </a:cubicBezTo>
                <a:cubicBezTo>
                  <a:pt x="70" y="56"/>
                  <a:pt x="71" y="56"/>
                  <a:pt x="71" y="56"/>
                </a:cubicBezTo>
                <a:cubicBezTo>
                  <a:pt x="71" y="56"/>
                  <a:pt x="72" y="56"/>
                  <a:pt x="73" y="56"/>
                </a:cubicBezTo>
                <a:cubicBezTo>
                  <a:pt x="73" y="56"/>
                  <a:pt x="73" y="55"/>
                  <a:pt x="73" y="55"/>
                </a:cubicBezTo>
                <a:cubicBezTo>
                  <a:pt x="74" y="55"/>
                  <a:pt x="74" y="55"/>
                  <a:pt x="75" y="55"/>
                </a:cubicBezTo>
                <a:cubicBezTo>
                  <a:pt x="75" y="55"/>
                  <a:pt x="75" y="54"/>
                  <a:pt x="75" y="54"/>
                </a:cubicBezTo>
                <a:cubicBezTo>
                  <a:pt x="75" y="54"/>
                  <a:pt x="76" y="54"/>
                  <a:pt x="76" y="54"/>
                </a:cubicBezTo>
                <a:cubicBezTo>
                  <a:pt x="76" y="54"/>
                  <a:pt x="76" y="54"/>
                  <a:pt x="76" y="53"/>
                </a:cubicBezTo>
                <a:cubicBezTo>
                  <a:pt x="76" y="53"/>
                  <a:pt x="76" y="53"/>
                  <a:pt x="76" y="53"/>
                </a:cubicBezTo>
                <a:lnTo>
                  <a:pt x="76" y="59"/>
                </a:lnTo>
                <a:close/>
                <a:moveTo>
                  <a:pt x="76" y="49"/>
                </a:moveTo>
                <a:cubicBezTo>
                  <a:pt x="76" y="49"/>
                  <a:pt x="76" y="49"/>
                  <a:pt x="76" y="49"/>
                </a:cubicBezTo>
                <a:cubicBezTo>
                  <a:pt x="76" y="49"/>
                  <a:pt x="76" y="49"/>
                  <a:pt x="76" y="49"/>
                </a:cubicBezTo>
                <a:cubicBezTo>
                  <a:pt x="76" y="49"/>
                  <a:pt x="76" y="49"/>
                  <a:pt x="76" y="49"/>
                </a:cubicBezTo>
                <a:cubicBezTo>
                  <a:pt x="76" y="49"/>
                  <a:pt x="76" y="49"/>
                  <a:pt x="76" y="50"/>
                </a:cubicBezTo>
                <a:cubicBezTo>
                  <a:pt x="76" y="50"/>
                  <a:pt x="76" y="50"/>
                  <a:pt x="76" y="50"/>
                </a:cubicBezTo>
                <a:cubicBezTo>
                  <a:pt x="76" y="50"/>
                  <a:pt x="75" y="50"/>
                  <a:pt x="75" y="50"/>
                </a:cubicBezTo>
                <a:cubicBezTo>
                  <a:pt x="75" y="50"/>
                  <a:pt x="75" y="50"/>
                  <a:pt x="75" y="51"/>
                </a:cubicBezTo>
                <a:cubicBezTo>
                  <a:pt x="75" y="51"/>
                  <a:pt x="74" y="51"/>
                  <a:pt x="74" y="51"/>
                </a:cubicBezTo>
                <a:cubicBezTo>
                  <a:pt x="74" y="51"/>
                  <a:pt x="74" y="51"/>
                  <a:pt x="74" y="51"/>
                </a:cubicBezTo>
                <a:cubicBezTo>
                  <a:pt x="74" y="51"/>
                  <a:pt x="73" y="52"/>
                  <a:pt x="73" y="52"/>
                </a:cubicBezTo>
                <a:cubicBezTo>
                  <a:pt x="73" y="52"/>
                  <a:pt x="73" y="52"/>
                  <a:pt x="72" y="52"/>
                </a:cubicBezTo>
                <a:cubicBezTo>
                  <a:pt x="72" y="52"/>
                  <a:pt x="72" y="52"/>
                  <a:pt x="72" y="52"/>
                </a:cubicBezTo>
                <a:cubicBezTo>
                  <a:pt x="71" y="53"/>
                  <a:pt x="71" y="53"/>
                  <a:pt x="71" y="53"/>
                </a:cubicBezTo>
                <a:cubicBezTo>
                  <a:pt x="71" y="53"/>
                  <a:pt x="70" y="53"/>
                  <a:pt x="70" y="53"/>
                </a:cubicBezTo>
                <a:cubicBezTo>
                  <a:pt x="70" y="53"/>
                  <a:pt x="69" y="54"/>
                  <a:pt x="69" y="54"/>
                </a:cubicBezTo>
                <a:cubicBezTo>
                  <a:pt x="68" y="54"/>
                  <a:pt x="68" y="54"/>
                  <a:pt x="68" y="54"/>
                </a:cubicBezTo>
                <a:cubicBezTo>
                  <a:pt x="67" y="54"/>
                  <a:pt x="67" y="54"/>
                  <a:pt x="66" y="54"/>
                </a:cubicBezTo>
                <a:cubicBezTo>
                  <a:pt x="66" y="55"/>
                  <a:pt x="66" y="55"/>
                  <a:pt x="65" y="55"/>
                </a:cubicBezTo>
                <a:cubicBezTo>
                  <a:pt x="65" y="55"/>
                  <a:pt x="64" y="55"/>
                  <a:pt x="64" y="55"/>
                </a:cubicBezTo>
                <a:cubicBezTo>
                  <a:pt x="63" y="55"/>
                  <a:pt x="63" y="55"/>
                  <a:pt x="62" y="55"/>
                </a:cubicBezTo>
                <a:cubicBezTo>
                  <a:pt x="62" y="56"/>
                  <a:pt x="61" y="56"/>
                  <a:pt x="60" y="56"/>
                </a:cubicBezTo>
                <a:cubicBezTo>
                  <a:pt x="60" y="56"/>
                  <a:pt x="59" y="56"/>
                  <a:pt x="59" y="56"/>
                </a:cubicBezTo>
                <a:cubicBezTo>
                  <a:pt x="58" y="56"/>
                  <a:pt x="57" y="56"/>
                  <a:pt x="57" y="56"/>
                </a:cubicBezTo>
                <a:cubicBezTo>
                  <a:pt x="56" y="56"/>
                  <a:pt x="55" y="56"/>
                  <a:pt x="55" y="57"/>
                </a:cubicBezTo>
                <a:cubicBezTo>
                  <a:pt x="54" y="57"/>
                  <a:pt x="53" y="57"/>
                  <a:pt x="52" y="57"/>
                </a:cubicBezTo>
                <a:cubicBezTo>
                  <a:pt x="52" y="57"/>
                  <a:pt x="51" y="57"/>
                  <a:pt x="50" y="57"/>
                </a:cubicBezTo>
                <a:cubicBezTo>
                  <a:pt x="49" y="57"/>
                  <a:pt x="48" y="57"/>
                  <a:pt x="47" y="57"/>
                </a:cubicBezTo>
                <a:cubicBezTo>
                  <a:pt x="47" y="57"/>
                  <a:pt x="46" y="57"/>
                  <a:pt x="45" y="57"/>
                </a:cubicBezTo>
                <a:cubicBezTo>
                  <a:pt x="44" y="57"/>
                  <a:pt x="42" y="57"/>
                  <a:pt x="40" y="57"/>
                </a:cubicBezTo>
                <a:cubicBezTo>
                  <a:pt x="38" y="57"/>
                  <a:pt x="36" y="57"/>
                  <a:pt x="34" y="57"/>
                </a:cubicBezTo>
                <a:cubicBezTo>
                  <a:pt x="33" y="57"/>
                  <a:pt x="33" y="57"/>
                  <a:pt x="32" y="57"/>
                </a:cubicBezTo>
                <a:cubicBezTo>
                  <a:pt x="31" y="57"/>
                  <a:pt x="30" y="57"/>
                  <a:pt x="29" y="57"/>
                </a:cubicBezTo>
                <a:cubicBezTo>
                  <a:pt x="28" y="57"/>
                  <a:pt x="28" y="57"/>
                  <a:pt x="27" y="57"/>
                </a:cubicBezTo>
                <a:cubicBezTo>
                  <a:pt x="26" y="57"/>
                  <a:pt x="25" y="57"/>
                  <a:pt x="25" y="57"/>
                </a:cubicBezTo>
                <a:cubicBezTo>
                  <a:pt x="24" y="56"/>
                  <a:pt x="23" y="56"/>
                  <a:pt x="23" y="56"/>
                </a:cubicBezTo>
                <a:cubicBezTo>
                  <a:pt x="22" y="56"/>
                  <a:pt x="21" y="56"/>
                  <a:pt x="21" y="56"/>
                </a:cubicBezTo>
                <a:cubicBezTo>
                  <a:pt x="20" y="56"/>
                  <a:pt x="20" y="56"/>
                  <a:pt x="19" y="56"/>
                </a:cubicBezTo>
                <a:cubicBezTo>
                  <a:pt x="18" y="56"/>
                  <a:pt x="18" y="56"/>
                  <a:pt x="17" y="55"/>
                </a:cubicBezTo>
                <a:cubicBezTo>
                  <a:pt x="17" y="55"/>
                  <a:pt x="16" y="55"/>
                  <a:pt x="16" y="55"/>
                </a:cubicBezTo>
                <a:cubicBezTo>
                  <a:pt x="15" y="55"/>
                  <a:pt x="15" y="55"/>
                  <a:pt x="14" y="55"/>
                </a:cubicBezTo>
                <a:cubicBezTo>
                  <a:pt x="14" y="55"/>
                  <a:pt x="13" y="55"/>
                  <a:pt x="13" y="54"/>
                </a:cubicBezTo>
                <a:cubicBezTo>
                  <a:pt x="13" y="54"/>
                  <a:pt x="12" y="54"/>
                  <a:pt x="12" y="54"/>
                </a:cubicBezTo>
                <a:cubicBezTo>
                  <a:pt x="11" y="54"/>
                  <a:pt x="11" y="54"/>
                  <a:pt x="11" y="54"/>
                </a:cubicBezTo>
                <a:cubicBezTo>
                  <a:pt x="10" y="54"/>
                  <a:pt x="10" y="53"/>
                  <a:pt x="10" y="53"/>
                </a:cubicBezTo>
                <a:cubicBezTo>
                  <a:pt x="9" y="53"/>
                  <a:pt x="9" y="53"/>
                  <a:pt x="9" y="53"/>
                </a:cubicBezTo>
                <a:cubicBezTo>
                  <a:pt x="8" y="53"/>
                  <a:pt x="8" y="53"/>
                  <a:pt x="8" y="52"/>
                </a:cubicBezTo>
                <a:cubicBezTo>
                  <a:pt x="8" y="52"/>
                  <a:pt x="7" y="52"/>
                  <a:pt x="7" y="52"/>
                </a:cubicBezTo>
                <a:cubicBezTo>
                  <a:pt x="7" y="52"/>
                  <a:pt x="7" y="52"/>
                  <a:pt x="6" y="52"/>
                </a:cubicBezTo>
                <a:cubicBezTo>
                  <a:pt x="6" y="52"/>
                  <a:pt x="6" y="51"/>
                  <a:pt x="6" y="51"/>
                </a:cubicBezTo>
                <a:cubicBezTo>
                  <a:pt x="6" y="51"/>
                  <a:pt x="5" y="51"/>
                  <a:pt x="5" y="51"/>
                </a:cubicBezTo>
                <a:cubicBezTo>
                  <a:pt x="5" y="51"/>
                  <a:pt x="5" y="51"/>
                  <a:pt x="5" y="51"/>
                </a:cubicBezTo>
                <a:cubicBezTo>
                  <a:pt x="5" y="51"/>
                  <a:pt x="4" y="50"/>
                  <a:pt x="4" y="50"/>
                </a:cubicBezTo>
                <a:cubicBezTo>
                  <a:pt x="4" y="50"/>
                  <a:pt x="4" y="50"/>
                  <a:pt x="4" y="50"/>
                </a:cubicBezTo>
                <a:cubicBezTo>
                  <a:pt x="4" y="50"/>
                  <a:pt x="4" y="50"/>
                  <a:pt x="4" y="50"/>
                </a:cubicBezTo>
                <a:cubicBezTo>
                  <a:pt x="3" y="49"/>
                  <a:pt x="3" y="49"/>
                  <a:pt x="3" y="49"/>
                </a:cubicBezTo>
                <a:cubicBezTo>
                  <a:pt x="3" y="49"/>
                  <a:pt x="3" y="49"/>
                  <a:pt x="3" y="49"/>
                </a:cubicBezTo>
                <a:cubicBezTo>
                  <a:pt x="3" y="49"/>
                  <a:pt x="3" y="49"/>
                  <a:pt x="3" y="49"/>
                </a:cubicBezTo>
                <a:cubicBezTo>
                  <a:pt x="3" y="49"/>
                  <a:pt x="3" y="49"/>
                  <a:pt x="3" y="49"/>
                </a:cubicBezTo>
                <a:cubicBezTo>
                  <a:pt x="3" y="44"/>
                  <a:pt x="3" y="44"/>
                  <a:pt x="3" y="44"/>
                </a:cubicBezTo>
                <a:cubicBezTo>
                  <a:pt x="3" y="44"/>
                  <a:pt x="3" y="44"/>
                  <a:pt x="3" y="44"/>
                </a:cubicBezTo>
                <a:cubicBezTo>
                  <a:pt x="3" y="44"/>
                  <a:pt x="3" y="44"/>
                  <a:pt x="3" y="44"/>
                </a:cubicBezTo>
                <a:cubicBezTo>
                  <a:pt x="4" y="44"/>
                  <a:pt x="4" y="45"/>
                  <a:pt x="5" y="45"/>
                </a:cubicBezTo>
                <a:cubicBezTo>
                  <a:pt x="5" y="45"/>
                  <a:pt x="5" y="45"/>
                  <a:pt x="5" y="45"/>
                </a:cubicBezTo>
                <a:cubicBezTo>
                  <a:pt x="5" y="45"/>
                  <a:pt x="6" y="46"/>
                  <a:pt x="6" y="46"/>
                </a:cubicBezTo>
                <a:cubicBezTo>
                  <a:pt x="7" y="46"/>
                  <a:pt x="7" y="46"/>
                  <a:pt x="7" y="46"/>
                </a:cubicBezTo>
                <a:cubicBezTo>
                  <a:pt x="8" y="46"/>
                  <a:pt x="8" y="47"/>
                  <a:pt x="9" y="47"/>
                </a:cubicBezTo>
                <a:cubicBezTo>
                  <a:pt x="9" y="47"/>
                  <a:pt x="9" y="47"/>
                  <a:pt x="9" y="47"/>
                </a:cubicBezTo>
                <a:cubicBezTo>
                  <a:pt x="10" y="47"/>
                  <a:pt x="11" y="47"/>
                  <a:pt x="11" y="48"/>
                </a:cubicBezTo>
                <a:cubicBezTo>
                  <a:pt x="12" y="48"/>
                  <a:pt x="12" y="48"/>
                  <a:pt x="12" y="48"/>
                </a:cubicBezTo>
                <a:cubicBezTo>
                  <a:pt x="13" y="48"/>
                  <a:pt x="14" y="48"/>
                  <a:pt x="15" y="49"/>
                </a:cubicBezTo>
                <a:cubicBezTo>
                  <a:pt x="15" y="49"/>
                  <a:pt x="15" y="49"/>
                  <a:pt x="15" y="49"/>
                </a:cubicBezTo>
                <a:cubicBezTo>
                  <a:pt x="16" y="49"/>
                  <a:pt x="17" y="49"/>
                  <a:pt x="18" y="49"/>
                </a:cubicBezTo>
                <a:cubicBezTo>
                  <a:pt x="18" y="49"/>
                  <a:pt x="19" y="49"/>
                  <a:pt x="19" y="49"/>
                </a:cubicBezTo>
                <a:cubicBezTo>
                  <a:pt x="20" y="50"/>
                  <a:pt x="21" y="50"/>
                  <a:pt x="23" y="50"/>
                </a:cubicBezTo>
                <a:cubicBezTo>
                  <a:pt x="23" y="50"/>
                  <a:pt x="23" y="50"/>
                  <a:pt x="23" y="50"/>
                </a:cubicBezTo>
                <a:cubicBezTo>
                  <a:pt x="25" y="50"/>
                  <a:pt x="26" y="50"/>
                  <a:pt x="27" y="50"/>
                </a:cubicBezTo>
                <a:cubicBezTo>
                  <a:pt x="28" y="51"/>
                  <a:pt x="28" y="51"/>
                  <a:pt x="28" y="51"/>
                </a:cubicBezTo>
                <a:cubicBezTo>
                  <a:pt x="30" y="51"/>
                  <a:pt x="31" y="51"/>
                  <a:pt x="33" y="51"/>
                </a:cubicBezTo>
                <a:cubicBezTo>
                  <a:pt x="33" y="51"/>
                  <a:pt x="34" y="51"/>
                  <a:pt x="34" y="51"/>
                </a:cubicBezTo>
                <a:cubicBezTo>
                  <a:pt x="36" y="51"/>
                  <a:pt x="38" y="51"/>
                  <a:pt x="40" y="51"/>
                </a:cubicBezTo>
                <a:cubicBezTo>
                  <a:pt x="42" y="51"/>
                  <a:pt x="44" y="51"/>
                  <a:pt x="45" y="51"/>
                </a:cubicBezTo>
                <a:cubicBezTo>
                  <a:pt x="46" y="51"/>
                  <a:pt x="46" y="51"/>
                  <a:pt x="47" y="51"/>
                </a:cubicBezTo>
                <a:cubicBezTo>
                  <a:pt x="48" y="51"/>
                  <a:pt x="50" y="51"/>
                  <a:pt x="51" y="51"/>
                </a:cubicBezTo>
                <a:cubicBezTo>
                  <a:pt x="52" y="51"/>
                  <a:pt x="52" y="51"/>
                  <a:pt x="52" y="50"/>
                </a:cubicBezTo>
                <a:cubicBezTo>
                  <a:pt x="53" y="50"/>
                  <a:pt x="55" y="50"/>
                  <a:pt x="56" y="50"/>
                </a:cubicBezTo>
                <a:cubicBezTo>
                  <a:pt x="56" y="50"/>
                  <a:pt x="57" y="50"/>
                  <a:pt x="57" y="50"/>
                </a:cubicBezTo>
                <a:cubicBezTo>
                  <a:pt x="58" y="50"/>
                  <a:pt x="59" y="50"/>
                  <a:pt x="61" y="49"/>
                </a:cubicBezTo>
                <a:cubicBezTo>
                  <a:pt x="61" y="49"/>
                  <a:pt x="61" y="49"/>
                  <a:pt x="61" y="49"/>
                </a:cubicBezTo>
                <a:cubicBezTo>
                  <a:pt x="62" y="49"/>
                  <a:pt x="63" y="49"/>
                  <a:pt x="64" y="49"/>
                </a:cubicBezTo>
                <a:cubicBezTo>
                  <a:pt x="64" y="49"/>
                  <a:pt x="65" y="49"/>
                  <a:pt x="65" y="49"/>
                </a:cubicBezTo>
                <a:cubicBezTo>
                  <a:pt x="66" y="48"/>
                  <a:pt x="67" y="48"/>
                  <a:pt x="68" y="48"/>
                </a:cubicBezTo>
                <a:cubicBezTo>
                  <a:pt x="68" y="48"/>
                  <a:pt x="68" y="48"/>
                  <a:pt x="68" y="48"/>
                </a:cubicBezTo>
                <a:cubicBezTo>
                  <a:pt x="69" y="47"/>
                  <a:pt x="70" y="47"/>
                  <a:pt x="70" y="47"/>
                </a:cubicBezTo>
                <a:cubicBezTo>
                  <a:pt x="70" y="47"/>
                  <a:pt x="71" y="47"/>
                  <a:pt x="71" y="47"/>
                </a:cubicBezTo>
                <a:cubicBezTo>
                  <a:pt x="71" y="47"/>
                  <a:pt x="72" y="46"/>
                  <a:pt x="73" y="46"/>
                </a:cubicBezTo>
                <a:cubicBezTo>
                  <a:pt x="73" y="46"/>
                  <a:pt x="73" y="46"/>
                  <a:pt x="73" y="46"/>
                </a:cubicBezTo>
                <a:cubicBezTo>
                  <a:pt x="74" y="46"/>
                  <a:pt x="74" y="45"/>
                  <a:pt x="75" y="45"/>
                </a:cubicBezTo>
                <a:cubicBezTo>
                  <a:pt x="75" y="45"/>
                  <a:pt x="75" y="45"/>
                  <a:pt x="75" y="45"/>
                </a:cubicBezTo>
                <a:cubicBezTo>
                  <a:pt x="75" y="45"/>
                  <a:pt x="76" y="44"/>
                  <a:pt x="76" y="44"/>
                </a:cubicBezTo>
                <a:cubicBezTo>
                  <a:pt x="76" y="44"/>
                  <a:pt x="76" y="44"/>
                  <a:pt x="76" y="44"/>
                </a:cubicBezTo>
                <a:cubicBezTo>
                  <a:pt x="76" y="44"/>
                  <a:pt x="76" y="44"/>
                  <a:pt x="76" y="44"/>
                </a:cubicBezTo>
                <a:lnTo>
                  <a:pt x="76" y="49"/>
                </a:lnTo>
                <a:close/>
                <a:moveTo>
                  <a:pt x="76" y="39"/>
                </a:moveTo>
                <a:cubicBezTo>
                  <a:pt x="76" y="39"/>
                  <a:pt x="76" y="39"/>
                  <a:pt x="76" y="39"/>
                </a:cubicBezTo>
                <a:cubicBezTo>
                  <a:pt x="76" y="39"/>
                  <a:pt x="76" y="39"/>
                  <a:pt x="76" y="40"/>
                </a:cubicBezTo>
                <a:cubicBezTo>
                  <a:pt x="76" y="40"/>
                  <a:pt x="76" y="40"/>
                  <a:pt x="76" y="40"/>
                </a:cubicBezTo>
                <a:cubicBezTo>
                  <a:pt x="76" y="40"/>
                  <a:pt x="76" y="40"/>
                  <a:pt x="76" y="40"/>
                </a:cubicBezTo>
                <a:cubicBezTo>
                  <a:pt x="76" y="40"/>
                  <a:pt x="76" y="40"/>
                  <a:pt x="76" y="40"/>
                </a:cubicBezTo>
                <a:cubicBezTo>
                  <a:pt x="76" y="40"/>
                  <a:pt x="75" y="40"/>
                  <a:pt x="75" y="40"/>
                </a:cubicBezTo>
                <a:cubicBezTo>
                  <a:pt x="75" y="41"/>
                  <a:pt x="75" y="41"/>
                  <a:pt x="75" y="41"/>
                </a:cubicBezTo>
                <a:cubicBezTo>
                  <a:pt x="75" y="41"/>
                  <a:pt x="74" y="41"/>
                  <a:pt x="74" y="41"/>
                </a:cubicBezTo>
                <a:cubicBezTo>
                  <a:pt x="74" y="41"/>
                  <a:pt x="74" y="42"/>
                  <a:pt x="74" y="42"/>
                </a:cubicBezTo>
                <a:cubicBezTo>
                  <a:pt x="74" y="42"/>
                  <a:pt x="73" y="42"/>
                  <a:pt x="73" y="42"/>
                </a:cubicBezTo>
                <a:cubicBezTo>
                  <a:pt x="73" y="42"/>
                  <a:pt x="73" y="42"/>
                  <a:pt x="72" y="43"/>
                </a:cubicBezTo>
                <a:cubicBezTo>
                  <a:pt x="72" y="43"/>
                  <a:pt x="72" y="43"/>
                  <a:pt x="72" y="43"/>
                </a:cubicBezTo>
                <a:cubicBezTo>
                  <a:pt x="71" y="43"/>
                  <a:pt x="71" y="43"/>
                  <a:pt x="71" y="43"/>
                </a:cubicBezTo>
                <a:cubicBezTo>
                  <a:pt x="71" y="43"/>
                  <a:pt x="70" y="44"/>
                  <a:pt x="70" y="44"/>
                </a:cubicBezTo>
                <a:cubicBezTo>
                  <a:pt x="70" y="44"/>
                  <a:pt x="69" y="44"/>
                  <a:pt x="69" y="44"/>
                </a:cubicBezTo>
                <a:cubicBezTo>
                  <a:pt x="68" y="44"/>
                  <a:pt x="68" y="44"/>
                  <a:pt x="68" y="44"/>
                </a:cubicBezTo>
                <a:cubicBezTo>
                  <a:pt x="67" y="45"/>
                  <a:pt x="67" y="45"/>
                  <a:pt x="66" y="45"/>
                </a:cubicBezTo>
                <a:cubicBezTo>
                  <a:pt x="66" y="45"/>
                  <a:pt x="66" y="45"/>
                  <a:pt x="65" y="45"/>
                </a:cubicBezTo>
                <a:cubicBezTo>
                  <a:pt x="65" y="45"/>
                  <a:pt x="64" y="45"/>
                  <a:pt x="64" y="46"/>
                </a:cubicBezTo>
                <a:cubicBezTo>
                  <a:pt x="63" y="46"/>
                  <a:pt x="63" y="46"/>
                  <a:pt x="62" y="46"/>
                </a:cubicBezTo>
                <a:cubicBezTo>
                  <a:pt x="62" y="46"/>
                  <a:pt x="61" y="46"/>
                  <a:pt x="60" y="46"/>
                </a:cubicBezTo>
                <a:cubicBezTo>
                  <a:pt x="60" y="46"/>
                  <a:pt x="59" y="46"/>
                  <a:pt x="59" y="46"/>
                </a:cubicBezTo>
                <a:cubicBezTo>
                  <a:pt x="58" y="47"/>
                  <a:pt x="57" y="47"/>
                  <a:pt x="57" y="47"/>
                </a:cubicBezTo>
                <a:cubicBezTo>
                  <a:pt x="56" y="47"/>
                  <a:pt x="55" y="47"/>
                  <a:pt x="55" y="47"/>
                </a:cubicBezTo>
                <a:cubicBezTo>
                  <a:pt x="54" y="47"/>
                  <a:pt x="53" y="47"/>
                  <a:pt x="52" y="47"/>
                </a:cubicBezTo>
                <a:cubicBezTo>
                  <a:pt x="52" y="47"/>
                  <a:pt x="51" y="47"/>
                  <a:pt x="50" y="47"/>
                </a:cubicBezTo>
                <a:cubicBezTo>
                  <a:pt x="49" y="47"/>
                  <a:pt x="48" y="48"/>
                  <a:pt x="47" y="48"/>
                </a:cubicBezTo>
                <a:cubicBezTo>
                  <a:pt x="47" y="48"/>
                  <a:pt x="46" y="48"/>
                  <a:pt x="45" y="48"/>
                </a:cubicBezTo>
                <a:cubicBezTo>
                  <a:pt x="44" y="48"/>
                  <a:pt x="42" y="48"/>
                  <a:pt x="40" y="48"/>
                </a:cubicBezTo>
                <a:cubicBezTo>
                  <a:pt x="38" y="48"/>
                  <a:pt x="36" y="48"/>
                  <a:pt x="34" y="48"/>
                </a:cubicBezTo>
                <a:cubicBezTo>
                  <a:pt x="33" y="48"/>
                  <a:pt x="33" y="48"/>
                  <a:pt x="32" y="48"/>
                </a:cubicBezTo>
                <a:cubicBezTo>
                  <a:pt x="31" y="48"/>
                  <a:pt x="30" y="47"/>
                  <a:pt x="29" y="47"/>
                </a:cubicBezTo>
                <a:cubicBezTo>
                  <a:pt x="28" y="47"/>
                  <a:pt x="28" y="47"/>
                  <a:pt x="27" y="47"/>
                </a:cubicBezTo>
                <a:cubicBezTo>
                  <a:pt x="26" y="47"/>
                  <a:pt x="25" y="47"/>
                  <a:pt x="25" y="47"/>
                </a:cubicBezTo>
                <a:cubicBezTo>
                  <a:pt x="24" y="47"/>
                  <a:pt x="23" y="47"/>
                  <a:pt x="23" y="47"/>
                </a:cubicBezTo>
                <a:cubicBezTo>
                  <a:pt x="22" y="47"/>
                  <a:pt x="21" y="47"/>
                  <a:pt x="21" y="46"/>
                </a:cubicBezTo>
                <a:cubicBezTo>
                  <a:pt x="20" y="46"/>
                  <a:pt x="20" y="46"/>
                  <a:pt x="19" y="46"/>
                </a:cubicBezTo>
                <a:cubicBezTo>
                  <a:pt x="18" y="46"/>
                  <a:pt x="18" y="46"/>
                  <a:pt x="17" y="46"/>
                </a:cubicBezTo>
                <a:cubicBezTo>
                  <a:pt x="17" y="46"/>
                  <a:pt x="16" y="46"/>
                  <a:pt x="16" y="46"/>
                </a:cubicBezTo>
                <a:cubicBezTo>
                  <a:pt x="15" y="45"/>
                  <a:pt x="15" y="45"/>
                  <a:pt x="14" y="45"/>
                </a:cubicBezTo>
                <a:cubicBezTo>
                  <a:pt x="14" y="45"/>
                  <a:pt x="13" y="45"/>
                  <a:pt x="13" y="45"/>
                </a:cubicBezTo>
                <a:cubicBezTo>
                  <a:pt x="13" y="45"/>
                  <a:pt x="12" y="45"/>
                  <a:pt x="12" y="44"/>
                </a:cubicBezTo>
                <a:cubicBezTo>
                  <a:pt x="11" y="44"/>
                  <a:pt x="11" y="44"/>
                  <a:pt x="11" y="44"/>
                </a:cubicBezTo>
                <a:cubicBezTo>
                  <a:pt x="10" y="44"/>
                  <a:pt x="10" y="44"/>
                  <a:pt x="10" y="44"/>
                </a:cubicBezTo>
                <a:cubicBezTo>
                  <a:pt x="9" y="44"/>
                  <a:pt x="9" y="43"/>
                  <a:pt x="9" y="43"/>
                </a:cubicBezTo>
                <a:cubicBezTo>
                  <a:pt x="8" y="43"/>
                  <a:pt x="8" y="43"/>
                  <a:pt x="8" y="43"/>
                </a:cubicBezTo>
                <a:cubicBezTo>
                  <a:pt x="8" y="43"/>
                  <a:pt x="7" y="43"/>
                  <a:pt x="7" y="43"/>
                </a:cubicBezTo>
                <a:cubicBezTo>
                  <a:pt x="7" y="42"/>
                  <a:pt x="7" y="42"/>
                  <a:pt x="6" y="42"/>
                </a:cubicBezTo>
                <a:cubicBezTo>
                  <a:pt x="6" y="42"/>
                  <a:pt x="6" y="42"/>
                  <a:pt x="6" y="42"/>
                </a:cubicBezTo>
                <a:cubicBezTo>
                  <a:pt x="6" y="42"/>
                  <a:pt x="5" y="42"/>
                  <a:pt x="5" y="41"/>
                </a:cubicBezTo>
                <a:cubicBezTo>
                  <a:pt x="5" y="41"/>
                  <a:pt x="5" y="41"/>
                  <a:pt x="5" y="41"/>
                </a:cubicBezTo>
                <a:cubicBezTo>
                  <a:pt x="5" y="41"/>
                  <a:pt x="4" y="41"/>
                  <a:pt x="4" y="41"/>
                </a:cubicBezTo>
                <a:cubicBezTo>
                  <a:pt x="4" y="41"/>
                  <a:pt x="4" y="41"/>
                  <a:pt x="4" y="40"/>
                </a:cubicBezTo>
                <a:cubicBezTo>
                  <a:pt x="4" y="40"/>
                  <a:pt x="4" y="40"/>
                  <a:pt x="4" y="40"/>
                </a:cubicBezTo>
                <a:cubicBezTo>
                  <a:pt x="3" y="40"/>
                  <a:pt x="3" y="40"/>
                  <a:pt x="3" y="40"/>
                </a:cubicBezTo>
                <a:cubicBezTo>
                  <a:pt x="3" y="40"/>
                  <a:pt x="3" y="40"/>
                  <a:pt x="3" y="40"/>
                </a:cubicBezTo>
                <a:cubicBezTo>
                  <a:pt x="3" y="39"/>
                  <a:pt x="3" y="39"/>
                  <a:pt x="3" y="39"/>
                </a:cubicBezTo>
                <a:cubicBezTo>
                  <a:pt x="3" y="39"/>
                  <a:pt x="3" y="39"/>
                  <a:pt x="3" y="39"/>
                </a:cubicBezTo>
                <a:cubicBezTo>
                  <a:pt x="3" y="34"/>
                  <a:pt x="3" y="34"/>
                  <a:pt x="3" y="34"/>
                </a:cubicBezTo>
                <a:cubicBezTo>
                  <a:pt x="3" y="34"/>
                  <a:pt x="3" y="34"/>
                  <a:pt x="3" y="34"/>
                </a:cubicBezTo>
                <a:cubicBezTo>
                  <a:pt x="3" y="35"/>
                  <a:pt x="3" y="35"/>
                  <a:pt x="3" y="35"/>
                </a:cubicBezTo>
                <a:cubicBezTo>
                  <a:pt x="4" y="35"/>
                  <a:pt x="4" y="35"/>
                  <a:pt x="5" y="35"/>
                </a:cubicBezTo>
                <a:cubicBezTo>
                  <a:pt x="5" y="35"/>
                  <a:pt x="5" y="36"/>
                  <a:pt x="5" y="36"/>
                </a:cubicBezTo>
                <a:cubicBezTo>
                  <a:pt x="5" y="36"/>
                  <a:pt x="6" y="36"/>
                  <a:pt x="6" y="36"/>
                </a:cubicBezTo>
                <a:cubicBezTo>
                  <a:pt x="7" y="36"/>
                  <a:pt x="7" y="37"/>
                  <a:pt x="7" y="37"/>
                </a:cubicBezTo>
                <a:cubicBezTo>
                  <a:pt x="8" y="37"/>
                  <a:pt x="8" y="37"/>
                  <a:pt x="9" y="37"/>
                </a:cubicBezTo>
                <a:cubicBezTo>
                  <a:pt x="9" y="37"/>
                  <a:pt x="9" y="37"/>
                  <a:pt x="9" y="37"/>
                </a:cubicBezTo>
                <a:cubicBezTo>
                  <a:pt x="10" y="38"/>
                  <a:pt x="11" y="38"/>
                  <a:pt x="11" y="38"/>
                </a:cubicBezTo>
                <a:cubicBezTo>
                  <a:pt x="12" y="38"/>
                  <a:pt x="12" y="38"/>
                  <a:pt x="12" y="38"/>
                </a:cubicBezTo>
                <a:cubicBezTo>
                  <a:pt x="13" y="39"/>
                  <a:pt x="14" y="39"/>
                  <a:pt x="15" y="39"/>
                </a:cubicBezTo>
                <a:cubicBezTo>
                  <a:pt x="15" y="39"/>
                  <a:pt x="15" y="39"/>
                  <a:pt x="15" y="39"/>
                </a:cubicBezTo>
                <a:cubicBezTo>
                  <a:pt x="16" y="39"/>
                  <a:pt x="17" y="40"/>
                  <a:pt x="18" y="40"/>
                </a:cubicBezTo>
                <a:cubicBezTo>
                  <a:pt x="18" y="40"/>
                  <a:pt x="19" y="40"/>
                  <a:pt x="19" y="40"/>
                </a:cubicBezTo>
                <a:cubicBezTo>
                  <a:pt x="20" y="40"/>
                  <a:pt x="21" y="40"/>
                  <a:pt x="23" y="41"/>
                </a:cubicBezTo>
                <a:cubicBezTo>
                  <a:pt x="23" y="41"/>
                  <a:pt x="23" y="41"/>
                  <a:pt x="24" y="41"/>
                </a:cubicBezTo>
                <a:cubicBezTo>
                  <a:pt x="25" y="41"/>
                  <a:pt x="26" y="41"/>
                  <a:pt x="27" y="41"/>
                </a:cubicBezTo>
                <a:cubicBezTo>
                  <a:pt x="28" y="41"/>
                  <a:pt x="28" y="41"/>
                  <a:pt x="28" y="41"/>
                </a:cubicBezTo>
                <a:cubicBezTo>
                  <a:pt x="30" y="41"/>
                  <a:pt x="31" y="41"/>
                  <a:pt x="33" y="41"/>
                </a:cubicBezTo>
                <a:cubicBezTo>
                  <a:pt x="33" y="41"/>
                  <a:pt x="34" y="41"/>
                  <a:pt x="34" y="41"/>
                </a:cubicBezTo>
                <a:cubicBezTo>
                  <a:pt x="36" y="41"/>
                  <a:pt x="38" y="41"/>
                  <a:pt x="40" y="41"/>
                </a:cubicBezTo>
                <a:cubicBezTo>
                  <a:pt x="42" y="41"/>
                  <a:pt x="44" y="41"/>
                  <a:pt x="45" y="41"/>
                </a:cubicBezTo>
                <a:cubicBezTo>
                  <a:pt x="46" y="41"/>
                  <a:pt x="46" y="41"/>
                  <a:pt x="47" y="41"/>
                </a:cubicBezTo>
                <a:cubicBezTo>
                  <a:pt x="48" y="41"/>
                  <a:pt x="50" y="41"/>
                  <a:pt x="51" y="41"/>
                </a:cubicBezTo>
                <a:cubicBezTo>
                  <a:pt x="52" y="41"/>
                  <a:pt x="52" y="41"/>
                  <a:pt x="52" y="41"/>
                </a:cubicBezTo>
                <a:cubicBezTo>
                  <a:pt x="53" y="41"/>
                  <a:pt x="55" y="41"/>
                  <a:pt x="56" y="41"/>
                </a:cubicBezTo>
                <a:cubicBezTo>
                  <a:pt x="56" y="41"/>
                  <a:pt x="57" y="41"/>
                  <a:pt x="57" y="41"/>
                </a:cubicBezTo>
                <a:cubicBezTo>
                  <a:pt x="58" y="40"/>
                  <a:pt x="59" y="40"/>
                  <a:pt x="61" y="40"/>
                </a:cubicBezTo>
                <a:cubicBezTo>
                  <a:pt x="61" y="40"/>
                  <a:pt x="61" y="40"/>
                  <a:pt x="61" y="40"/>
                </a:cubicBezTo>
                <a:cubicBezTo>
                  <a:pt x="62" y="40"/>
                  <a:pt x="63" y="39"/>
                  <a:pt x="64" y="39"/>
                </a:cubicBezTo>
                <a:cubicBezTo>
                  <a:pt x="64" y="39"/>
                  <a:pt x="65" y="39"/>
                  <a:pt x="65" y="39"/>
                </a:cubicBezTo>
                <a:cubicBezTo>
                  <a:pt x="66" y="39"/>
                  <a:pt x="67" y="39"/>
                  <a:pt x="68" y="38"/>
                </a:cubicBezTo>
                <a:cubicBezTo>
                  <a:pt x="68" y="38"/>
                  <a:pt x="68" y="38"/>
                  <a:pt x="68" y="38"/>
                </a:cubicBezTo>
                <a:cubicBezTo>
                  <a:pt x="69" y="38"/>
                  <a:pt x="70" y="38"/>
                  <a:pt x="70" y="37"/>
                </a:cubicBezTo>
                <a:cubicBezTo>
                  <a:pt x="70" y="37"/>
                  <a:pt x="71" y="37"/>
                  <a:pt x="71" y="37"/>
                </a:cubicBezTo>
                <a:cubicBezTo>
                  <a:pt x="71" y="37"/>
                  <a:pt x="72" y="37"/>
                  <a:pt x="73" y="37"/>
                </a:cubicBezTo>
                <a:cubicBezTo>
                  <a:pt x="73" y="37"/>
                  <a:pt x="73" y="36"/>
                  <a:pt x="73" y="36"/>
                </a:cubicBezTo>
                <a:cubicBezTo>
                  <a:pt x="74" y="36"/>
                  <a:pt x="74" y="36"/>
                  <a:pt x="75" y="36"/>
                </a:cubicBezTo>
                <a:cubicBezTo>
                  <a:pt x="75" y="36"/>
                  <a:pt x="75" y="35"/>
                  <a:pt x="75" y="35"/>
                </a:cubicBezTo>
                <a:cubicBezTo>
                  <a:pt x="75" y="35"/>
                  <a:pt x="76" y="35"/>
                  <a:pt x="76" y="35"/>
                </a:cubicBezTo>
                <a:cubicBezTo>
                  <a:pt x="76" y="35"/>
                  <a:pt x="76" y="35"/>
                  <a:pt x="76" y="35"/>
                </a:cubicBezTo>
                <a:cubicBezTo>
                  <a:pt x="76" y="34"/>
                  <a:pt x="76" y="34"/>
                  <a:pt x="76" y="34"/>
                </a:cubicBezTo>
                <a:lnTo>
                  <a:pt x="76" y="39"/>
                </a:lnTo>
                <a:close/>
                <a:moveTo>
                  <a:pt x="76" y="30"/>
                </a:moveTo>
                <a:cubicBezTo>
                  <a:pt x="76" y="30"/>
                  <a:pt x="76" y="30"/>
                  <a:pt x="76" y="30"/>
                </a:cubicBezTo>
                <a:cubicBezTo>
                  <a:pt x="76" y="30"/>
                  <a:pt x="76" y="30"/>
                  <a:pt x="76" y="30"/>
                </a:cubicBezTo>
                <a:cubicBezTo>
                  <a:pt x="76" y="30"/>
                  <a:pt x="76" y="30"/>
                  <a:pt x="76" y="30"/>
                </a:cubicBezTo>
                <a:cubicBezTo>
                  <a:pt x="76" y="30"/>
                  <a:pt x="76" y="30"/>
                  <a:pt x="76" y="30"/>
                </a:cubicBezTo>
                <a:cubicBezTo>
                  <a:pt x="76" y="31"/>
                  <a:pt x="76" y="31"/>
                  <a:pt x="75" y="31"/>
                </a:cubicBezTo>
                <a:cubicBezTo>
                  <a:pt x="75" y="31"/>
                  <a:pt x="75" y="31"/>
                  <a:pt x="75" y="31"/>
                </a:cubicBezTo>
                <a:cubicBezTo>
                  <a:pt x="75" y="31"/>
                  <a:pt x="75" y="31"/>
                  <a:pt x="75" y="32"/>
                </a:cubicBezTo>
                <a:cubicBezTo>
                  <a:pt x="75" y="32"/>
                  <a:pt x="75" y="32"/>
                  <a:pt x="75" y="32"/>
                </a:cubicBezTo>
                <a:cubicBezTo>
                  <a:pt x="74" y="32"/>
                  <a:pt x="74" y="32"/>
                  <a:pt x="74" y="32"/>
                </a:cubicBezTo>
                <a:cubicBezTo>
                  <a:pt x="74" y="32"/>
                  <a:pt x="73" y="33"/>
                  <a:pt x="73" y="33"/>
                </a:cubicBezTo>
                <a:cubicBezTo>
                  <a:pt x="73" y="33"/>
                  <a:pt x="73" y="33"/>
                  <a:pt x="72" y="33"/>
                </a:cubicBezTo>
                <a:cubicBezTo>
                  <a:pt x="72" y="33"/>
                  <a:pt x="72" y="33"/>
                  <a:pt x="72" y="33"/>
                </a:cubicBezTo>
                <a:cubicBezTo>
                  <a:pt x="71" y="34"/>
                  <a:pt x="71" y="34"/>
                  <a:pt x="71" y="34"/>
                </a:cubicBezTo>
                <a:cubicBezTo>
                  <a:pt x="71" y="34"/>
                  <a:pt x="70" y="34"/>
                  <a:pt x="70" y="34"/>
                </a:cubicBezTo>
                <a:cubicBezTo>
                  <a:pt x="70" y="34"/>
                  <a:pt x="69" y="35"/>
                  <a:pt x="69" y="35"/>
                </a:cubicBezTo>
                <a:cubicBezTo>
                  <a:pt x="68" y="35"/>
                  <a:pt x="68" y="35"/>
                  <a:pt x="68" y="35"/>
                </a:cubicBezTo>
                <a:cubicBezTo>
                  <a:pt x="67" y="35"/>
                  <a:pt x="67" y="35"/>
                  <a:pt x="66" y="35"/>
                </a:cubicBezTo>
                <a:cubicBezTo>
                  <a:pt x="66" y="36"/>
                  <a:pt x="66" y="36"/>
                  <a:pt x="65" y="36"/>
                </a:cubicBezTo>
                <a:cubicBezTo>
                  <a:pt x="65" y="36"/>
                  <a:pt x="64" y="36"/>
                  <a:pt x="64" y="36"/>
                </a:cubicBezTo>
                <a:cubicBezTo>
                  <a:pt x="63" y="36"/>
                  <a:pt x="63" y="36"/>
                  <a:pt x="62" y="36"/>
                </a:cubicBezTo>
                <a:cubicBezTo>
                  <a:pt x="62" y="37"/>
                  <a:pt x="61" y="37"/>
                  <a:pt x="60" y="37"/>
                </a:cubicBezTo>
                <a:cubicBezTo>
                  <a:pt x="60" y="37"/>
                  <a:pt x="59" y="37"/>
                  <a:pt x="59" y="37"/>
                </a:cubicBezTo>
                <a:cubicBezTo>
                  <a:pt x="58" y="37"/>
                  <a:pt x="57" y="37"/>
                  <a:pt x="57" y="37"/>
                </a:cubicBezTo>
                <a:cubicBezTo>
                  <a:pt x="56" y="37"/>
                  <a:pt x="55" y="37"/>
                  <a:pt x="55" y="38"/>
                </a:cubicBezTo>
                <a:cubicBezTo>
                  <a:pt x="54" y="38"/>
                  <a:pt x="53" y="38"/>
                  <a:pt x="52" y="38"/>
                </a:cubicBezTo>
                <a:cubicBezTo>
                  <a:pt x="52" y="38"/>
                  <a:pt x="51" y="38"/>
                  <a:pt x="50" y="38"/>
                </a:cubicBezTo>
                <a:cubicBezTo>
                  <a:pt x="49" y="38"/>
                  <a:pt x="48" y="38"/>
                  <a:pt x="47" y="38"/>
                </a:cubicBezTo>
                <a:cubicBezTo>
                  <a:pt x="47" y="38"/>
                  <a:pt x="46" y="38"/>
                  <a:pt x="45" y="38"/>
                </a:cubicBezTo>
                <a:cubicBezTo>
                  <a:pt x="44" y="38"/>
                  <a:pt x="42" y="38"/>
                  <a:pt x="40" y="38"/>
                </a:cubicBezTo>
                <a:cubicBezTo>
                  <a:pt x="38" y="38"/>
                  <a:pt x="36" y="38"/>
                  <a:pt x="34" y="38"/>
                </a:cubicBezTo>
                <a:cubicBezTo>
                  <a:pt x="33" y="38"/>
                  <a:pt x="33" y="38"/>
                  <a:pt x="32" y="38"/>
                </a:cubicBezTo>
                <a:cubicBezTo>
                  <a:pt x="31" y="38"/>
                  <a:pt x="30" y="38"/>
                  <a:pt x="29" y="38"/>
                </a:cubicBezTo>
                <a:cubicBezTo>
                  <a:pt x="28" y="38"/>
                  <a:pt x="28" y="38"/>
                  <a:pt x="27" y="38"/>
                </a:cubicBezTo>
                <a:cubicBezTo>
                  <a:pt x="26" y="38"/>
                  <a:pt x="25" y="38"/>
                  <a:pt x="25" y="38"/>
                </a:cubicBezTo>
                <a:cubicBezTo>
                  <a:pt x="24" y="37"/>
                  <a:pt x="23" y="37"/>
                  <a:pt x="23" y="37"/>
                </a:cubicBezTo>
                <a:cubicBezTo>
                  <a:pt x="22" y="37"/>
                  <a:pt x="21" y="37"/>
                  <a:pt x="21" y="37"/>
                </a:cubicBezTo>
                <a:cubicBezTo>
                  <a:pt x="20" y="37"/>
                  <a:pt x="20" y="37"/>
                  <a:pt x="19" y="37"/>
                </a:cubicBezTo>
                <a:cubicBezTo>
                  <a:pt x="18" y="37"/>
                  <a:pt x="18" y="37"/>
                  <a:pt x="17" y="36"/>
                </a:cubicBezTo>
                <a:cubicBezTo>
                  <a:pt x="17" y="36"/>
                  <a:pt x="16" y="36"/>
                  <a:pt x="16" y="36"/>
                </a:cubicBezTo>
                <a:cubicBezTo>
                  <a:pt x="15" y="36"/>
                  <a:pt x="15" y="36"/>
                  <a:pt x="14" y="36"/>
                </a:cubicBezTo>
                <a:cubicBezTo>
                  <a:pt x="14" y="36"/>
                  <a:pt x="13" y="36"/>
                  <a:pt x="13" y="35"/>
                </a:cubicBezTo>
                <a:cubicBezTo>
                  <a:pt x="13" y="35"/>
                  <a:pt x="12" y="35"/>
                  <a:pt x="12" y="35"/>
                </a:cubicBezTo>
                <a:cubicBezTo>
                  <a:pt x="11" y="35"/>
                  <a:pt x="11" y="35"/>
                  <a:pt x="11" y="35"/>
                </a:cubicBezTo>
                <a:cubicBezTo>
                  <a:pt x="10" y="34"/>
                  <a:pt x="10" y="34"/>
                  <a:pt x="9" y="34"/>
                </a:cubicBezTo>
                <a:cubicBezTo>
                  <a:pt x="9" y="34"/>
                  <a:pt x="9" y="34"/>
                  <a:pt x="9" y="34"/>
                </a:cubicBezTo>
                <a:cubicBezTo>
                  <a:pt x="8" y="34"/>
                  <a:pt x="8" y="34"/>
                  <a:pt x="8" y="33"/>
                </a:cubicBezTo>
                <a:cubicBezTo>
                  <a:pt x="7" y="33"/>
                  <a:pt x="7" y="33"/>
                  <a:pt x="7" y="33"/>
                </a:cubicBezTo>
                <a:cubicBezTo>
                  <a:pt x="7" y="33"/>
                  <a:pt x="7" y="33"/>
                  <a:pt x="6" y="33"/>
                </a:cubicBezTo>
                <a:cubicBezTo>
                  <a:pt x="6" y="33"/>
                  <a:pt x="6" y="32"/>
                  <a:pt x="6" y="32"/>
                </a:cubicBezTo>
                <a:cubicBezTo>
                  <a:pt x="6" y="32"/>
                  <a:pt x="5" y="32"/>
                  <a:pt x="5" y="32"/>
                </a:cubicBezTo>
                <a:cubicBezTo>
                  <a:pt x="5" y="32"/>
                  <a:pt x="5" y="32"/>
                  <a:pt x="5" y="32"/>
                </a:cubicBezTo>
                <a:cubicBezTo>
                  <a:pt x="5" y="31"/>
                  <a:pt x="4" y="31"/>
                  <a:pt x="4" y="31"/>
                </a:cubicBezTo>
                <a:cubicBezTo>
                  <a:pt x="4" y="31"/>
                  <a:pt x="4" y="31"/>
                  <a:pt x="4" y="31"/>
                </a:cubicBezTo>
                <a:cubicBezTo>
                  <a:pt x="4" y="31"/>
                  <a:pt x="3" y="30"/>
                  <a:pt x="3" y="30"/>
                </a:cubicBezTo>
                <a:cubicBezTo>
                  <a:pt x="3" y="30"/>
                  <a:pt x="3" y="30"/>
                  <a:pt x="3" y="30"/>
                </a:cubicBezTo>
                <a:cubicBezTo>
                  <a:pt x="3" y="30"/>
                  <a:pt x="3" y="30"/>
                  <a:pt x="3" y="30"/>
                </a:cubicBezTo>
                <a:cubicBezTo>
                  <a:pt x="3" y="22"/>
                  <a:pt x="3" y="22"/>
                  <a:pt x="3" y="22"/>
                </a:cubicBezTo>
                <a:cubicBezTo>
                  <a:pt x="3" y="22"/>
                  <a:pt x="3" y="22"/>
                  <a:pt x="3" y="22"/>
                </a:cubicBezTo>
                <a:cubicBezTo>
                  <a:pt x="4" y="23"/>
                  <a:pt x="5" y="24"/>
                  <a:pt x="5" y="24"/>
                </a:cubicBezTo>
                <a:cubicBezTo>
                  <a:pt x="6" y="24"/>
                  <a:pt x="6" y="24"/>
                  <a:pt x="6" y="24"/>
                </a:cubicBezTo>
                <a:cubicBezTo>
                  <a:pt x="7" y="25"/>
                  <a:pt x="8" y="26"/>
                  <a:pt x="9" y="26"/>
                </a:cubicBezTo>
                <a:cubicBezTo>
                  <a:pt x="9" y="26"/>
                  <a:pt x="9" y="26"/>
                  <a:pt x="9" y="26"/>
                </a:cubicBezTo>
                <a:cubicBezTo>
                  <a:pt x="10" y="27"/>
                  <a:pt x="11" y="27"/>
                  <a:pt x="12" y="28"/>
                </a:cubicBezTo>
                <a:cubicBezTo>
                  <a:pt x="13" y="28"/>
                  <a:pt x="13" y="28"/>
                  <a:pt x="13" y="28"/>
                </a:cubicBezTo>
                <a:cubicBezTo>
                  <a:pt x="15" y="28"/>
                  <a:pt x="16" y="29"/>
                  <a:pt x="17" y="29"/>
                </a:cubicBezTo>
                <a:cubicBezTo>
                  <a:pt x="17" y="29"/>
                  <a:pt x="18" y="29"/>
                  <a:pt x="18" y="29"/>
                </a:cubicBezTo>
                <a:cubicBezTo>
                  <a:pt x="19" y="30"/>
                  <a:pt x="20" y="30"/>
                  <a:pt x="22" y="30"/>
                </a:cubicBezTo>
                <a:cubicBezTo>
                  <a:pt x="22" y="30"/>
                  <a:pt x="23" y="30"/>
                  <a:pt x="23" y="30"/>
                </a:cubicBezTo>
                <a:cubicBezTo>
                  <a:pt x="25" y="31"/>
                  <a:pt x="26" y="31"/>
                  <a:pt x="28" y="31"/>
                </a:cubicBezTo>
                <a:cubicBezTo>
                  <a:pt x="28" y="31"/>
                  <a:pt x="28" y="31"/>
                  <a:pt x="28" y="31"/>
                </a:cubicBezTo>
                <a:cubicBezTo>
                  <a:pt x="30" y="31"/>
                  <a:pt x="31" y="31"/>
                  <a:pt x="33" y="32"/>
                </a:cubicBezTo>
                <a:cubicBezTo>
                  <a:pt x="33" y="32"/>
                  <a:pt x="34" y="32"/>
                  <a:pt x="34" y="32"/>
                </a:cubicBezTo>
                <a:cubicBezTo>
                  <a:pt x="36" y="32"/>
                  <a:pt x="38" y="32"/>
                  <a:pt x="40" y="32"/>
                </a:cubicBezTo>
                <a:cubicBezTo>
                  <a:pt x="42" y="32"/>
                  <a:pt x="43" y="32"/>
                  <a:pt x="45" y="32"/>
                </a:cubicBezTo>
                <a:cubicBezTo>
                  <a:pt x="46" y="32"/>
                  <a:pt x="46" y="32"/>
                  <a:pt x="47" y="32"/>
                </a:cubicBezTo>
                <a:cubicBezTo>
                  <a:pt x="48" y="31"/>
                  <a:pt x="50" y="31"/>
                  <a:pt x="52" y="31"/>
                </a:cubicBezTo>
                <a:cubicBezTo>
                  <a:pt x="52" y="31"/>
                  <a:pt x="52" y="31"/>
                  <a:pt x="52" y="31"/>
                </a:cubicBezTo>
                <a:cubicBezTo>
                  <a:pt x="53" y="31"/>
                  <a:pt x="55" y="31"/>
                  <a:pt x="57" y="30"/>
                </a:cubicBezTo>
                <a:cubicBezTo>
                  <a:pt x="57" y="30"/>
                  <a:pt x="57" y="30"/>
                  <a:pt x="58" y="30"/>
                </a:cubicBezTo>
                <a:cubicBezTo>
                  <a:pt x="59" y="30"/>
                  <a:pt x="61" y="30"/>
                  <a:pt x="62" y="29"/>
                </a:cubicBezTo>
                <a:cubicBezTo>
                  <a:pt x="62" y="29"/>
                  <a:pt x="62" y="29"/>
                  <a:pt x="62" y="29"/>
                </a:cubicBezTo>
                <a:cubicBezTo>
                  <a:pt x="64" y="29"/>
                  <a:pt x="65" y="28"/>
                  <a:pt x="66" y="28"/>
                </a:cubicBezTo>
                <a:cubicBezTo>
                  <a:pt x="66" y="28"/>
                  <a:pt x="67" y="28"/>
                  <a:pt x="67" y="28"/>
                </a:cubicBezTo>
                <a:cubicBezTo>
                  <a:pt x="68" y="27"/>
                  <a:pt x="69" y="27"/>
                  <a:pt x="70" y="26"/>
                </a:cubicBezTo>
                <a:cubicBezTo>
                  <a:pt x="70" y="26"/>
                  <a:pt x="70" y="26"/>
                  <a:pt x="71" y="26"/>
                </a:cubicBezTo>
                <a:cubicBezTo>
                  <a:pt x="72" y="26"/>
                  <a:pt x="73" y="25"/>
                  <a:pt x="73" y="24"/>
                </a:cubicBezTo>
                <a:cubicBezTo>
                  <a:pt x="74" y="24"/>
                  <a:pt x="74" y="24"/>
                  <a:pt x="74" y="24"/>
                </a:cubicBezTo>
                <a:cubicBezTo>
                  <a:pt x="75" y="24"/>
                  <a:pt x="76" y="23"/>
                  <a:pt x="76" y="22"/>
                </a:cubicBezTo>
                <a:cubicBezTo>
                  <a:pt x="76" y="22"/>
                  <a:pt x="76" y="22"/>
                  <a:pt x="76" y="22"/>
                </a:cubicBezTo>
                <a:lnTo>
                  <a:pt x="76" y="30"/>
                </a:lnTo>
                <a:close/>
                <a:moveTo>
                  <a:pt x="40" y="29"/>
                </a:moveTo>
                <a:cubicBezTo>
                  <a:pt x="18" y="29"/>
                  <a:pt x="3" y="22"/>
                  <a:pt x="3" y="16"/>
                </a:cubicBezTo>
                <a:cubicBezTo>
                  <a:pt x="3" y="10"/>
                  <a:pt x="18" y="3"/>
                  <a:pt x="40" y="3"/>
                </a:cubicBezTo>
                <a:cubicBezTo>
                  <a:pt x="61" y="3"/>
                  <a:pt x="76" y="10"/>
                  <a:pt x="76" y="16"/>
                </a:cubicBezTo>
                <a:cubicBezTo>
                  <a:pt x="76" y="22"/>
                  <a:pt x="61" y="29"/>
                  <a:pt x="40" y="2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26" name="组合 25"/>
          <p:cNvGrpSpPr/>
          <p:nvPr/>
        </p:nvGrpSpPr>
        <p:grpSpPr>
          <a:xfrm>
            <a:off x="4573588" y="3057525"/>
            <a:ext cx="322263" cy="406400"/>
            <a:chOff x="4573588" y="3057525"/>
            <a:chExt cx="322263" cy="406400"/>
          </a:xfrm>
          <a:solidFill>
            <a:schemeClr val="bg1"/>
          </a:solidFill>
        </p:grpSpPr>
        <p:sp>
          <p:nvSpPr>
            <p:cNvPr id="27" name="Freeform 41"/>
            <p:cNvSpPr/>
            <p:nvPr/>
          </p:nvSpPr>
          <p:spPr bwMode="auto">
            <a:xfrm>
              <a:off x="4730751" y="3057525"/>
              <a:ext cx="58738" cy="131763"/>
            </a:xfrm>
            <a:custGeom>
              <a:avLst/>
              <a:gdLst>
                <a:gd name="T0" fmla="*/ 1 w 14"/>
                <a:gd name="T1" fmla="*/ 31 h 31"/>
                <a:gd name="T2" fmla="*/ 3 w 14"/>
                <a:gd name="T3" fmla="*/ 29 h 31"/>
                <a:gd name="T4" fmla="*/ 3 w 14"/>
                <a:gd name="T5" fmla="*/ 10 h 31"/>
                <a:gd name="T6" fmla="*/ 3 w 14"/>
                <a:gd name="T7" fmla="*/ 10 h 31"/>
                <a:gd name="T8" fmla="*/ 5 w 14"/>
                <a:gd name="T9" fmla="*/ 9 h 31"/>
                <a:gd name="T10" fmla="*/ 9 w 14"/>
                <a:gd name="T11" fmla="*/ 9 h 31"/>
                <a:gd name="T12" fmla="*/ 6 w 14"/>
                <a:gd name="T13" fmla="*/ 12 h 31"/>
                <a:gd name="T14" fmla="*/ 6 w 14"/>
                <a:gd name="T15" fmla="*/ 14 h 31"/>
                <a:gd name="T16" fmla="*/ 7 w 14"/>
                <a:gd name="T17" fmla="*/ 15 h 31"/>
                <a:gd name="T18" fmla="*/ 8 w 14"/>
                <a:gd name="T19" fmla="*/ 14 h 31"/>
                <a:gd name="T20" fmla="*/ 14 w 14"/>
                <a:gd name="T21" fmla="*/ 9 h 31"/>
                <a:gd name="T22" fmla="*/ 14 w 14"/>
                <a:gd name="T23" fmla="*/ 9 h 31"/>
                <a:gd name="T24" fmla="*/ 14 w 14"/>
                <a:gd name="T25" fmla="*/ 9 h 31"/>
                <a:gd name="T26" fmla="*/ 14 w 14"/>
                <a:gd name="T27" fmla="*/ 8 h 31"/>
                <a:gd name="T28" fmla="*/ 14 w 14"/>
                <a:gd name="T29" fmla="*/ 8 h 31"/>
                <a:gd name="T30" fmla="*/ 14 w 14"/>
                <a:gd name="T31" fmla="*/ 8 h 31"/>
                <a:gd name="T32" fmla="*/ 14 w 14"/>
                <a:gd name="T33" fmla="*/ 8 h 31"/>
                <a:gd name="T34" fmla="*/ 14 w 14"/>
                <a:gd name="T35" fmla="*/ 8 h 31"/>
                <a:gd name="T36" fmla="*/ 14 w 14"/>
                <a:gd name="T37" fmla="*/ 7 h 31"/>
                <a:gd name="T38" fmla="*/ 14 w 14"/>
                <a:gd name="T39" fmla="*/ 7 h 31"/>
                <a:gd name="T40" fmla="*/ 14 w 14"/>
                <a:gd name="T41" fmla="*/ 6 h 31"/>
                <a:gd name="T42" fmla="*/ 8 w 14"/>
                <a:gd name="T43" fmla="*/ 1 h 31"/>
                <a:gd name="T44" fmla="*/ 6 w 14"/>
                <a:gd name="T45" fmla="*/ 1 h 31"/>
                <a:gd name="T46" fmla="*/ 6 w 14"/>
                <a:gd name="T47" fmla="*/ 3 h 31"/>
                <a:gd name="T48" fmla="*/ 9 w 14"/>
                <a:gd name="T49" fmla="*/ 6 h 31"/>
                <a:gd name="T50" fmla="*/ 5 w 14"/>
                <a:gd name="T51" fmla="*/ 6 h 31"/>
                <a:gd name="T52" fmla="*/ 1 w 14"/>
                <a:gd name="T53" fmla="*/ 7 h 31"/>
                <a:gd name="T54" fmla="*/ 0 w 14"/>
                <a:gd name="T55" fmla="*/ 10 h 31"/>
                <a:gd name="T56" fmla="*/ 0 w 14"/>
                <a:gd name="T57" fmla="*/ 29 h 31"/>
                <a:gd name="T58" fmla="*/ 1 w 14"/>
                <a:gd name="T5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" h="31">
                  <a:moveTo>
                    <a:pt x="1" y="31"/>
                  </a:moveTo>
                  <a:cubicBezTo>
                    <a:pt x="2" y="31"/>
                    <a:pt x="3" y="30"/>
                    <a:pt x="3" y="29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5" y="13"/>
                    <a:pt x="5" y="14"/>
                    <a:pt x="6" y="14"/>
                  </a:cubicBezTo>
                  <a:cubicBezTo>
                    <a:pt x="6" y="15"/>
                    <a:pt x="7" y="15"/>
                    <a:pt x="7" y="15"/>
                  </a:cubicBezTo>
                  <a:cubicBezTo>
                    <a:pt x="8" y="15"/>
                    <a:pt x="8" y="15"/>
                    <a:pt x="8" y="14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9"/>
                    <a:pt x="14" y="9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4" y="6"/>
                    <a:pt x="14" y="6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0"/>
                    <a:pt x="7" y="0"/>
                    <a:pt x="6" y="1"/>
                  </a:cubicBezTo>
                  <a:cubicBezTo>
                    <a:pt x="5" y="2"/>
                    <a:pt x="5" y="3"/>
                    <a:pt x="6" y="3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3" y="6"/>
                    <a:pt x="1" y="7"/>
                  </a:cubicBezTo>
                  <a:cubicBezTo>
                    <a:pt x="1" y="8"/>
                    <a:pt x="0" y="9"/>
                    <a:pt x="0" y="10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0"/>
                    <a:pt x="1" y="31"/>
                    <a:pt x="1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42"/>
            <p:cNvSpPr>
              <a:spLocks noEditPoints="1"/>
            </p:cNvSpPr>
            <p:nvPr/>
          </p:nvSpPr>
          <p:spPr bwMode="auto">
            <a:xfrm>
              <a:off x="4573588" y="3133725"/>
              <a:ext cx="322263" cy="330200"/>
            </a:xfrm>
            <a:custGeom>
              <a:avLst/>
              <a:gdLst>
                <a:gd name="T0" fmla="*/ 1 w 76"/>
                <a:gd name="T1" fmla="*/ 78 h 78"/>
                <a:gd name="T2" fmla="*/ 75 w 76"/>
                <a:gd name="T3" fmla="*/ 78 h 78"/>
                <a:gd name="T4" fmla="*/ 76 w 76"/>
                <a:gd name="T5" fmla="*/ 76 h 78"/>
                <a:gd name="T6" fmla="*/ 76 w 76"/>
                <a:gd name="T7" fmla="*/ 31 h 78"/>
                <a:gd name="T8" fmla="*/ 76 w 76"/>
                <a:gd name="T9" fmla="*/ 30 h 78"/>
                <a:gd name="T10" fmla="*/ 76 w 76"/>
                <a:gd name="T11" fmla="*/ 30 h 78"/>
                <a:gd name="T12" fmla="*/ 62 w 76"/>
                <a:gd name="T13" fmla="*/ 1 h 78"/>
                <a:gd name="T14" fmla="*/ 60 w 76"/>
                <a:gd name="T15" fmla="*/ 0 h 78"/>
                <a:gd name="T16" fmla="*/ 45 w 76"/>
                <a:gd name="T17" fmla="*/ 0 h 78"/>
                <a:gd name="T18" fmla="*/ 44 w 76"/>
                <a:gd name="T19" fmla="*/ 2 h 78"/>
                <a:gd name="T20" fmla="*/ 45 w 76"/>
                <a:gd name="T21" fmla="*/ 4 h 78"/>
                <a:gd name="T22" fmla="*/ 59 w 76"/>
                <a:gd name="T23" fmla="*/ 4 h 78"/>
                <a:gd name="T24" fmla="*/ 72 w 76"/>
                <a:gd name="T25" fmla="*/ 30 h 78"/>
                <a:gd name="T26" fmla="*/ 4 w 76"/>
                <a:gd name="T27" fmla="*/ 30 h 78"/>
                <a:gd name="T28" fmla="*/ 17 w 76"/>
                <a:gd name="T29" fmla="*/ 4 h 78"/>
                <a:gd name="T30" fmla="*/ 31 w 76"/>
                <a:gd name="T31" fmla="*/ 4 h 78"/>
                <a:gd name="T32" fmla="*/ 33 w 76"/>
                <a:gd name="T33" fmla="*/ 2 h 78"/>
                <a:gd name="T34" fmla="*/ 31 w 76"/>
                <a:gd name="T35" fmla="*/ 0 h 78"/>
                <a:gd name="T36" fmla="*/ 16 w 76"/>
                <a:gd name="T37" fmla="*/ 0 h 78"/>
                <a:gd name="T38" fmla="*/ 14 w 76"/>
                <a:gd name="T39" fmla="*/ 1 h 78"/>
                <a:gd name="T40" fmla="*/ 0 w 76"/>
                <a:gd name="T41" fmla="*/ 30 h 78"/>
                <a:gd name="T42" fmla="*/ 0 w 76"/>
                <a:gd name="T43" fmla="*/ 31 h 78"/>
                <a:gd name="T44" fmla="*/ 0 w 76"/>
                <a:gd name="T45" fmla="*/ 31 h 78"/>
                <a:gd name="T46" fmla="*/ 0 w 76"/>
                <a:gd name="T47" fmla="*/ 76 h 78"/>
                <a:gd name="T48" fmla="*/ 1 w 76"/>
                <a:gd name="T49" fmla="*/ 78 h 78"/>
                <a:gd name="T50" fmla="*/ 3 w 76"/>
                <a:gd name="T51" fmla="*/ 33 h 78"/>
                <a:gd name="T52" fmla="*/ 73 w 76"/>
                <a:gd name="T53" fmla="*/ 33 h 78"/>
                <a:gd name="T54" fmla="*/ 73 w 76"/>
                <a:gd name="T55" fmla="*/ 75 h 78"/>
                <a:gd name="T56" fmla="*/ 3 w 76"/>
                <a:gd name="T57" fmla="*/ 75 h 78"/>
                <a:gd name="T58" fmla="*/ 3 w 76"/>
                <a:gd name="T59" fmla="*/ 33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76" h="78">
                  <a:moveTo>
                    <a:pt x="1" y="78"/>
                  </a:moveTo>
                  <a:cubicBezTo>
                    <a:pt x="75" y="78"/>
                    <a:pt x="75" y="78"/>
                    <a:pt x="75" y="78"/>
                  </a:cubicBezTo>
                  <a:cubicBezTo>
                    <a:pt x="76" y="78"/>
                    <a:pt x="76" y="77"/>
                    <a:pt x="76" y="76"/>
                  </a:cubicBezTo>
                  <a:cubicBezTo>
                    <a:pt x="76" y="31"/>
                    <a:pt x="76" y="31"/>
                    <a:pt x="76" y="31"/>
                  </a:cubicBezTo>
                  <a:cubicBezTo>
                    <a:pt x="76" y="31"/>
                    <a:pt x="76" y="31"/>
                    <a:pt x="76" y="30"/>
                  </a:cubicBezTo>
                  <a:cubicBezTo>
                    <a:pt x="76" y="30"/>
                    <a:pt x="76" y="30"/>
                    <a:pt x="76" y="30"/>
                  </a:cubicBezTo>
                  <a:cubicBezTo>
                    <a:pt x="62" y="1"/>
                    <a:pt x="62" y="1"/>
                    <a:pt x="62" y="1"/>
                  </a:cubicBezTo>
                  <a:cubicBezTo>
                    <a:pt x="62" y="1"/>
                    <a:pt x="61" y="0"/>
                    <a:pt x="6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4" y="0"/>
                    <a:pt x="44" y="1"/>
                    <a:pt x="44" y="2"/>
                  </a:cubicBezTo>
                  <a:cubicBezTo>
                    <a:pt x="44" y="3"/>
                    <a:pt x="44" y="4"/>
                    <a:pt x="45" y="4"/>
                  </a:cubicBezTo>
                  <a:cubicBezTo>
                    <a:pt x="59" y="4"/>
                    <a:pt x="59" y="4"/>
                    <a:pt x="59" y="4"/>
                  </a:cubicBezTo>
                  <a:cubicBezTo>
                    <a:pt x="72" y="30"/>
                    <a:pt x="72" y="30"/>
                    <a:pt x="72" y="30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32" y="4"/>
                    <a:pt x="33" y="3"/>
                    <a:pt x="33" y="2"/>
                  </a:cubicBezTo>
                  <a:cubicBezTo>
                    <a:pt x="33" y="1"/>
                    <a:pt x="32" y="0"/>
                    <a:pt x="3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5" y="0"/>
                    <a:pt x="14" y="1"/>
                    <a:pt x="14" y="1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7"/>
                    <a:pt x="1" y="78"/>
                    <a:pt x="1" y="78"/>
                  </a:cubicBezTo>
                  <a:close/>
                  <a:moveTo>
                    <a:pt x="3" y="33"/>
                  </a:moveTo>
                  <a:cubicBezTo>
                    <a:pt x="73" y="33"/>
                    <a:pt x="73" y="33"/>
                    <a:pt x="73" y="33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3" y="75"/>
                    <a:pt x="3" y="75"/>
                    <a:pt x="3" y="75"/>
                  </a:cubicBezTo>
                  <a:lnTo>
                    <a:pt x="3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43"/>
            <p:cNvSpPr>
              <a:spLocks noEditPoints="1"/>
            </p:cNvSpPr>
            <p:nvPr/>
          </p:nvSpPr>
          <p:spPr bwMode="auto">
            <a:xfrm>
              <a:off x="4632326" y="3294063"/>
              <a:ext cx="204788" cy="68263"/>
            </a:xfrm>
            <a:custGeom>
              <a:avLst/>
              <a:gdLst>
                <a:gd name="T0" fmla="*/ 40 w 48"/>
                <a:gd name="T1" fmla="*/ 0 h 16"/>
                <a:gd name="T2" fmla="*/ 7 w 48"/>
                <a:gd name="T3" fmla="*/ 0 h 16"/>
                <a:gd name="T4" fmla="*/ 0 w 48"/>
                <a:gd name="T5" fmla="*/ 8 h 16"/>
                <a:gd name="T6" fmla="*/ 7 w 48"/>
                <a:gd name="T7" fmla="*/ 16 h 16"/>
                <a:gd name="T8" fmla="*/ 40 w 48"/>
                <a:gd name="T9" fmla="*/ 16 h 16"/>
                <a:gd name="T10" fmla="*/ 48 w 48"/>
                <a:gd name="T11" fmla="*/ 8 h 16"/>
                <a:gd name="T12" fmla="*/ 40 w 48"/>
                <a:gd name="T13" fmla="*/ 0 h 16"/>
                <a:gd name="T14" fmla="*/ 40 w 48"/>
                <a:gd name="T15" fmla="*/ 12 h 16"/>
                <a:gd name="T16" fmla="*/ 7 w 48"/>
                <a:gd name="T17" fmla="*/ 12 h 16"/>
                <a:gd name="T18" fmla="*/ 3 w 48"/>
                <a:gd name="T19" fmla="*/ 8 h 16"/>
                <a:gd name="T20" fmla="*/ 7 w 48"/>
                <a:gd name="T21" fmla="*/ 3 h 16"/>
                <a:gd name="T22" fmla="*/ 40 w 48"/>
                <a:gd name="T23" fmla="*/ 3 h 16"/>
                <a:gd name="T24" fmla="*/ 45 w 48"/>
                <a:gd name="T25" fmla="*/ 8 h 16"/>
                <a:gd name="T26" fmla="*/ 40 w 48"/>
                <a:gd name="T27" fmla="*/ 1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8" h="16">
                  <a:moveTo>
                    <a:pt x="40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4"/>
                    <a:pt x="0" y="8"/>
                  </a:cubicBezTo>
                  <a:cubicBezTo>
                    <a:pt x="0" y="12"/>
                    <a:pt x="3" y="16"/>
                    <a:pt x="7" y="16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4" y="16"/>
                    <a:pt x="48" y="12"/>
                    <a:pt x="48" y="8"/>
                  </a:cubicBezTo>
                  <a:cubicBezTo>
                    <a:pt x="48" y="4"/>
                    <a:pt x="44" y="0"/>
                    <a:pt x="40" y="0"/>
                  </a:cubicBezTo>
                  <a:close/>
                  <a:moveTo>
                    <a:pt x="40" y="12"/>
                  </a:moveTo>
                  <a:cubicBezTo>
                    <a:pt x="7" y="12"/>
                    <a:pt x="7" y="12"/>
                    <a:pt x="7" y="12"/>
                  </a:cubicBezTo>
                  <a:cubicBezTo>
                    <a:pt x="5" y="12"/>
                    <a:pt x="3" y="10"/>
                    <a:pt x="3" y="8"/>
                  </a:cubicBezTo>
                  <a:cubicBezTo>
                    <a:pt x="3" y="6"/>
                    <a:pt x="5" y="3"/>
                    <a:pt x="7" y="3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43" y="3"/>
                    <a:pt x="45" y="6"/>
                    <a:pt x="45" y="8"/>
                  </a:cubicBezTo>
                  <a:cubicBezTo>
                    <a:pt x="45" y="10"/>
                    <a:pt x="43" y="12"/>
                    <a:pt x="4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44"/>
            <p:cNvSpPr/>
            <p:nvPr/>
          </p:nvSpPr>
          <p:spPr bwMode="auto">
            <a:xfrm>
              <a:off x="4695826" y="3375025"/>
              <a:ext cx="76200" cy="17463"/>
            </a:xfrm>
            <a:custGeom>
              <a:avLst/>
              <a:gdLst>
                <a:gd name="T0" fmla="*/ 16 w 18"/>
                <a:gd name="T1" fmla="*/ 0 h 4"/>
                <a:gd name="T2" fmla="*/ 1 w 18"/>
                <a:gd name="T3" fmla="*/ 0 h 4"/>
                <a:gd name="T4" fmla="*/ 0 w 18"/>
                <a:gd name="T5" fmla="*/ 2 h 4"/>
                <a:gd name="T6" fmla="*/ 1 w 18"/>
                <a:gd name="T7" fmla="*/ 4 h 4"/>
                <a:gd name="T8" fmla="*/ 16 w 18"/>
                <a:gd name="T9" fmla="*/ 4 h 4"/>
                <a:gd name="T10" fmla="*/ 18 w 18"/>
                <a:gd name="T11" fmla="*/ 2 h 4"/>
                <a:gd name="T12" fmla="*/ 16 w 18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4">
                  <a:moveTo>
                    <a:pt x="16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1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7" y="4"/>
                    <a:pt x="18" y="3"/>
                    <a:pt x="18" y="2"/>
                  </a:cubicBezTo>
                  <a:cubicBezTo>
                    <a:pt x="18" y="1"/>
                    <a:pt x="17" y="0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45"/>
            <p:cNvSpPr/>
            <p:nvPr/>
          </p:nvSpPr>
          <p:spPr bwMode="auto">
            <a:xfrm>
              <a:off x="4695826" y="3413125"/>
              <a:ext cx="76200" cy="12700"/>
            </a:xfrm>
            <a:custGeom>
              <a:avLst/>
              <a:gdLst>
                <a:gd name="T0" fmla="*/ 16 w 18"/>
                <a:gd name="T1" fmla="*/ 0 h 3"/>
                <a:gd name="T2" fmla="*/ 1 w 18"/>
                <a:gd name="T3" fmla="*/ 0 h 3"/>
                <a:gd name="T4" fmla="*/ 0 w 18"/>
                <a:gd name="T5" fmla="*/ 1 h 3"/>
                <a:gd name="T6" fmla="*/ 1 w 18"/>
                <a:gd name="T7" fmla="*/ 3 h 3"/>
                <a:gd name="T8" fmla="*/ 16 w 18"/>
                <a:gd name="T9" fmla="*/ 3 h 3"/>
                <a:gd name="T10" fmla="*/ 18 w 18"/>
                <a:gd name="T11" fmla="*/ 1 h 3"/>
                <a:gd name="T12" fmla="*/ 16 w 18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3">
                  <a:moveTo>
                    <a:pt x="16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2"/>
                    <a:pt x="0" y="3"/>
                    <a:pt x="1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7" y="3"/>
                    <a:pt x="18" y="2"/>
                    <a:pt x="18" y="1"/>
                  </a:cubicBezTo>
                  <a:cubicBezTo>
                    <a:pt x="18" y="0"/>
                    <a:pt x="17" y="0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2" name="Freeform 46"/>
          <p:cNvSpPr>
            <a:spLocks noEditPoints="1"/>
          </p:cNvSpPr>
          <p:nvPr/>
        </p:nvSpPr>
        <p:spPr bwMode="auto">
          <a:xfrm>
            <a:off x="4540251" y="4643438"/>
            <a:ext cx="393700" cy="352425"/>
          </a:xfrm>
          <a:custGeom>
            <a:avLst/>
            <a:gdLst>
              <a:gd name="T0" fmla="*/ 82 w 93"/>
              <a:gd name="T1" fmla="*/ 31 h 83"/>
              <a:gd name="T2" fmla="*/ 76 w 93"/>
              <a:gd name="T3" fmla="*/ 0 h 83"/>
              <a:gd name="T4" fmla="*/ 0 w 93"/>
              <a:gd name="T5" fmla="*/ 6 h 83"/>
              <a:gd name="T6" fmla="*/ 0 w 93"/>
              <a:gd name="T7" fmla="*/ 48 h 83"/>
              <a:gd name="T8" fmla="*/ 6 w 93"/>
              <a:gd name="T9" fmla="*/ 62 h 83"/>
              <a:gd name="T10" fmla="*/ 30 w 93"/>
              <a:gd name="T11" fmla="*/ 79 h 83"/>
              <a:gd name="T12" fmla="*/ 25 w 93"/>
              <a:gd name="T13" fmla="*/ 81 h 83"/>
              <a:gd name="T14" fmla="*/ 56 w 93"/>
              <a:gd name="T15" fmla="*/ 82 h 83"/>
              <a:gd name="T16" fmla="*/ 56 w 93"/>
              <a:gd name="T17" fmla="*/ 79 h 83"/>
              <a:gd name="T18" fmla="*/ 53 w 93"/>
              <a:gd name="T19" fmla="*/ 62 h 83"/>
              <a:gd name="T20" fmla="*/ 61 w 93"/>
              <a:gd name="T21" fmla="*/ 70 h 83"/>
              <a:gd name="T22" fmla="*/ 61 w 93"/>
              <a:gd name="T23" fmla="*/ 78 h 83"/>
              <a:gd name="T24" fmla="*/ 88 w 93"/>
              <a:gd name="T25" fmla="*/ 83 h 83"/>
              <a:gd name="T26" fmla="*/ 93 w 93"/>
              <a:gd name="T27" fmla="*/ 74 h 83"/>
              <a:gd name="T28" fmla="*/ 93 w 93"/>
              <a:gd name="T29" fmla="*/ 43 h 83"/>
              <a:gd name="T30" fmla="*/ 93 w 93"/>
              <a:gd name="T31" fmla="*/ 36 h 83"/>
              <a:gd name="T32" fmla="*/ 49 w 93"/>
              <a:gd name="T33" fmla="*/ 79 h 83"/>
              <a:gd name="T34" fmla="*/ 33 w 93"/>
              <a:gd name="T35" fmla="*/ 62 h 83"/>
              <a:gd name="T36" fmla="*/ 49 w 93"/>
              <a:gd name="T37" fmla="*/ 79 h 83"/>
              <a:gd name="T38" fmla="*/ 51 w 93"/>
              <a:gd name="T39" fmla="*/ 59 h 83"/>
              <a:gd name="T40" fmla="*/ 6 w 93"/>
              <a:gd name="T41" fmla="*/ 59 h 83"/>
              <a:gd name="T42" fmla="*/ 3 w 93"/>
              <a:gd name="T43" fmla="*/ 48 h 83"/>
              <a:gd name="T44" fmla="*/ 61 w 93"/>
              <a:gd name="T45" fmla="*/ 59 h 83"/>
              <a:gd name="T46" fmla="*/ 61 w 93"/>
              <a:gd name="T47" fmla="*/ 40 h 83"/>
              <a:gd name="T48" fmla="*/ 61 w 93"/>
              <a:gd name="T49" fmla="*/ 45 h 83"/>
              <a:gd name="T50" fmla="*/ 3 w 93"/>
              <a:gd name="T51" fmla="*/ 6 h 83"/>
              <a:gd name="T52" fmla="*/ 76 w 93"/>
              <a:gd name="T53" fmla="*/ 4 h 83"/>
              <a:gd name="T54" fmla="*/ 79 w 93"/>
              <a:gd name="T55" fmla="*/ 31 h 83"/>
              <a:gd name="T56" fmla="*/ 61 w 93"/>
              <a:gd name="T57" fmla="*/ 36 h 83"/>
              <a:gd name="T58" fmla="*/ 88 w 93"/>
              <a:gd name="T59" fmla="*/ 80 h 83"/>
              <a:gd name="T60" fmla="*/ 64 w 93"/>
              <a:gd name="T61" fmla="*/ 78 h 83"/>
              <a:gd name="T62" fmla="*/ 90 w 93"/>
              <a:gd name="T63" fmla="*/ 74 h 83"/>
              <a:gd name="T64" fmla="*/ 90 w 93"/>
              <a:gd name="T65" fmla="*/ 70 h 83"/>
              <a:gd name="T66" fmla="*/ 64 w 93"/>
              <a:gd name="T67" fmla="*/ 62 h 83"/>
              <a:gd name="T68" fmla="*/ 64 w 93"/>
              <a:gd name="T69" fmla="*/ 45 h 83"/>
              <a:gd name="T70" fmla="*/ 90 w 93"/>
              <a:gd name="T71" fmla="*/ 43 h 83"/>
              <a:gd name="T72" fmla="*/ 90 w 93"/>
              <a:gd name="T73" fmla="*/ 40 h 83"/>
              <a:gd name="T74" fmla="*/ 64 w 93"/>
              <a:gd name="T75" fmla="*/ 36 h 83"/>
              <a:gd name="T76" fmla="*/ 82 w 93"/>
              <a:gd name="T77" fmla="*/ 35 h 83"/>
              <a:gd name="T78" fmla="*/ 90 w 93"/>
              <a:gd name="T79" fmla="*/ 36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93" h="83">
                <a:moveTo>
                  <a:pt x="88" y="31"/>
                </a:moveTo>
                <a:cubicBezTo>
                  <a:pt x="82" y="31"/>
                  <a:pt x="82" y="31"/>
                  <a:pt x="82" y="31"/>
                </a:cubicBezTo>
                <a:cubicBezTo>
                  <a:pt x="82" y="6"/>
                  <a:pt x="82" y="6"/>
                  <a:pt x="82" y="6"/>
                </a:cubicBezTo>
                <a:cubicBezTo>
                  <a:pt x="82" y="3"/>
                  <a:pt x="79" y="0"/>
                  <a:pt x="76" y="0"/>
                </a:cubicBezTo>
                <a:cubicBezTo>
                  <a:pt x="6" y="0"/>
                  <a:pt x="6" y="0"/>
                  <a:pt x="6" y="0"/>
                </a:cubicBezTo>
                <a:cubicBezTo>
                  <a:pt x="3" y="0"/>
                  <a:pt x="0" y="3"/>
                  <a:pt x="0" y="6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0"/>
                  <a:pt x="3" y="62"/>
                  <a:pt x="6" y="62"/>
                </a:cubicBezTo>
                <a:cubicBezTo>
                  <a:pt x="30" y="62"/>
                  <a:pt x="30" y="62"/>
                  <a:pt x="30" y="62"/>
                </a:cubicBezTo>
                <a:cubicBezTo>
                  <a:pt x="30" y="79"/>
                  <a:pt x="30" y="79"/>
                  <a:pt x="30" y="79"/>
                </a:cubicBezTo>
                <a:cubicBezTo>
                  <a:pt x="27" y="79"/>
                  <a:pt x="27" y="79"/>
                  <a:pt x="27" y="79"/>
                </a:cubicBezTo>
                <a:cubicBezTo>
                  <a:pt x="26" y="79"/>
                  <a:pt x="25" y="80"/>
                  <a:pt x="25" y="81"/>
                </a:cubicBezTo>
                <a:cubicBezTo>
                  <a:pt x="25" y="82"/>
                  <a:pt x="26" y="82"/>
                  <a:pt x="27" y="82"/>
                </a:cubicBezTo>
                <a:cubicBezTo>
                  <a:pt x="56" y="82"/>
                  <a:pt x="56" y="82"/>
                  <a:pt x="56" y="82"/>
                </a:cubicBezTo>
                <a:cubicBezTo>
                  <a:pt x="57" y="82"/>
                  <a:pt x="57" y="82"/>
                  <a:pt x="57" y="81"/>
                </a:cubicBezTo>
                <a:cubicBezTo>
                  <a:pt x="57" y="80"/>
                  <a:pt x="57" y="79"/>
                  <a:pt x="56" y="79"/>
                </a:cubicBezTo>
                <a:cubicBezTo>
                  <a:pt x="53" y="79"/>
                  <a:pt x="53" y="79"/>
                  <a:pt x="53" y="79"/>
                </a:cubicBezTo>
                <a:cubicBezTo>
                  <a:pt x="53" y="62"/>
                  <a:pt x="53" y="62"/>
                  <a:pt x="53" y="62"/>
                </a:cubicBezTo>
                <a:cubicBezTo>
                  <a:pt x="61" y="62"/>
                  <a:pt x="61" y="62"/>
                  <a:pt x="61" y="62"/>
                </a:cubicBezTo>
                <a:cubicBezTo>
                  <a:pt x="61" y="70"/>
                  <a:pt x="61" y="70"/>
                  <a:pt x="61" y="70"/>
                </a:cubicBezTo>
                <a:cubicBezTo>
                  <a:pt x="61" y="74"/>
                  <a:pt x="61" y="74"/>
                  <a:pt x="61" y="74"/>
                </a:cubicBezTo>
                <a:cubicBezTo>
                  <a:pt x="61" y="78"/>
                  <a:pt x="61" y="78"/>
                  <a:pt x="61" y="78"/>
                </a:cubicBezTo>
                <a:cubicBezTo>
                  <a:pt x="61" y="81"/>
                  <a:pt x="63" y="83"/>
                  <a:pt x="66" y="83"/>
                </a:cubicBezTo>
                <a:cubicBezTo>
                  <a:pt x="88" y="83"/>
                  <a:pt x="88" y="83"/>
                  <a:pt x="88" y="83"/>
                </a:cubicBezTo>
                <a:cubicBezTo>
                  <a:pt x="91" y="83"/>
                  <a:pt x="93" y="81"/>
                  <a:pt x="93" y="78"/>
                </a:cubicBezTo>
                <a:cubicBezTo>
                  <a:pt x="93" y="74"/>
                  <a:pt x="93" y="74"/>
                  <a:pt x="93" y="74"/>
                </a:cubicBezTo>
                <a:cubicBezTo>
                  <a:pt x="93" y="70"/>
                  <a:pt x="93" y="70"/>
                  <a:pt x="93" y="70"/>
                </a:cubicBezTo>
                <a:cubicBezTo>
                  <a:pt x="93" y="43"/>
                  <a:pt x="93" y="43"/>
                  <a:pt x="93" y="43"/>
                </a:cubicBezTo>
                <a:cubicBezTo>
                  <a:pt x="93" y="40"/>
                  <a:pt x="93" y="40"/>
                  <a:pt x="93" y="40"/>
                </a:cubicBezTo>
                <a:cubicBezTo>
                  <a:pt x="93" y="36"/>
                  <a:pt x="93" y="36"/>
                  <a:pt x="93" y="36"/>
                </a:cubicBezTo>
                <a:cubicBezTo>
                  <a:pt x="93" y="34"/>
                  <a:pt x="91" y="31"/>
                  <a:pt x="88" y="31"/>
                </a:cubicBezTo>
                <a:close/>
                <a:moveTo>
                  <a:pt x="49" y="79"/>
                </a:moveTo>
                <a:cubicBezTo>
                  <a:pt x="33" y="79"/>
                  <a:pt x="33" y="79"/>
                  <a:pt x="33" y="79"/>
                </a:cubicBezTo>
                <a:cubicBezTo>
                  <a:pt x="33" y="62"/>
                  <a:pt x="33" y="62"/>
                  <a:pt x="33" y="62"/>
                </a:cubicBezTo>
                <a:cubicBezTo>
                  <a:pt x="49" y="62"/>
                  <a:pt x="49" y="62"/>
                  <a:pt x="49" y="62"/>
                </a:cubicBezTo>
                <a:lnTo>
                  <a:pt x="49" y="79"/>
                </a:lnTo>
                <a:close/>
                <a:moveTo>
                  <a:pt x="61" y="59"/>
                </a:moveTo>
                <a:cubicBezTo>
                  <a:pt x="51" y="59"/>
                  <a:pt x="51" y="59"/>
                  <a:pt x="51" y="59"/>
                </a:cubicBezTo>
                <a:cubicBezTo>
                  <a:pt x="31" y="59"/>
                  <a:pt x="31" y="59"/>
                  <a:pt x="31" y="59"/>
                </a:cubicBezTo>
                <a:cubicBezTo>
                  <a:pt x="6" y="59"/>
                  <a:pt x="6" y="59"/>
                  <a:pt x="6" y="59"/>
                </a:cubicBezTo>
                <a:cubicBezTo>
                  <a:pt x="4" y="59"/>
                  <a:pt x="3" y="58"/>
                  <a:pt x="3" y="56"/>
                </a:cubicBezTo>
                <a:cubicBezTo>
                  <a:pt x="3" y="48"/>
                  <a:pt x="3" y="48"/>
                  <a:pt x="3" y="48"/>
                </a:cubicBezTo>
                <a:cubicBezTo>
                  <a:pt x="61" y="48"/>
                  <a:pt x="61" y="48"/>
                  <a:pt x="61" y="48"/>
                </a:cubicBezTo>
                <a:lnTo>
                  <a:pt x="61" y="59"/>
                </a:lnTo>
                <a:close/>
                <a:moveTo>
                  <a:pt x="61" y="36"/>
                </a:moveTo>
                <a:cubicBezTo>
                  <a:pt x="61" y="40"/>
                  <a:pt x="61" y="40"/>
                  <a:pt x="61" y="40"/>
                </a:cubicBezTo>
                <a:cubicBezTo>
                  <a:pt x="61" y="43"/>
                  <a:pt x="61" y="43"/>
                  <a:pt x="61" y="43"/>
                </a:cubicBezTo>
                <a:cubicBezTo>
                  <a:pt x="61" y="45"/>
                  <a:pt x="61" y="45"/>
                  <a:pt x="61" y="45"/>
                </a:cubicBezTo>
                <a:cubicBezTo>
                  <a:pt x="3" y="45"/>
                  <a:pt x="3" y="45"/>
                  <a:pt x="3" y="45"/>
                </a:cubicBezTo>
                <a:cubicBezTo>
                  <a:pt x="3" y="6"/>
                  <a:pt x="3" y="6"/>
                  <a:pt x="3" y="6"/>
                </a:cubicBezTo>
                <a:cubicBezTo>
                  <a:pt x="3" y="5"/>
                  <a:pt x="4" y="4"/>
                  <a:pt x="6" y="4"/>
                </a:cubicBezTo>
                <a:cubicBezTo>
                  <a:pt x="76" y="4"/>
                  <a:pt x="76" y="4"/>
                  <a:pt x="76" y="4"/>
                </a:cubicBezTo>
                <a:cubicBezTo>
                  <a:pt x="78" y="4"/>
                  <a:pt x="79" y="5"/>
                  <a:pt x="79" y="6"/>
                </a:cubicBezTo>
                <a:cubicBezTo>
                  <a:pt x="79" y="31"/>
                  <a:pt x="79" y="31"/>
                  <a:pt x="79" y="31"/>
                </a:cubicBezTo>
                <a:cubicBezTo>
                  <a:pt x="66" y="31"/>
                  <a:pt x="66" y="31"/>
                  <a:pt x="66" y="31"/>
                </a:cubicBezTo>
                <a:cubicBezTo>
                  <a:pt x="63" y="31"/>
                  <a:pt x="61" y="34"/>
                  <a:pt x="61" y="36"/>
                </a:cubicBezTo>
                <a:close/>
                <a:moveTo>
                  <a:pt x="90" y="78"/>
                </a:moveTo>
                <a:cubicBezTo>
                  <a:pt x="90" y="79"/>
                  <a:pt x="89" y="80"/>
                  <a:pt x="88" y="80"/>
                </a:cubicBezTo>
                <a:cubicBezTo>
                  <a:pt x="66" y="80"/>
                  <a:pt x="66" y="80"/>
                  <a:pt x="66" y="80"/>
                </a:cubicBezTo>
                <a:cubicBezTo>
                  <a:pt x="65" y="80"/>
                  <a:pt x="64" y="79"/>
                  <a:pt x="64" y="78"/>
                </a:cubicBezTo>
                <a:cubicBezTo>
                  <a:pt x="64" y="74"/>
                  <a:pt x="64" y="74"/>
                  <a:pt x="64" y="74"/>
                </a:cubicBezTo>
                <a:cubicBezTo>
                  <a:pt x="90" y="74"/>
                  <a:pt x="90" y="74"/>
                  <a:pt x="90" y="74"/>
                </a:cubicBezTo>
                <a:lnTo>
                  <a:pt x="90" y="78"/>
                </a:lnTo>
                <a:close/>
                <a:moveTo>
                  <a:pt x="90" y="70"/>
                </a:moveTo>
                <a:cubicBezTo>
                  <a:pt x="64" y="70"/>
                  <a:pt x="64" y="70"/>
                  <a:pt x="64" y="70"/>
                </a:cubicBezTo>
                <a:cubicBezTo>
                  <a:pt x="64" y="62"/>
                  <a:pt x="64" y="62"/>
                  <a:pt x="64" y="62"/>
                </a:cubicBezTo>
                <a:cubicBezTo>
                  <a:pt x="64" y="48"/>
                  <a:pt x="64" y="48"/>
                  <a:pt x="64" y="48"/>
                </a:cubicBezTo>
                <a:cubicBezTo>
                  <a:pt x="64" y="45"/>
                  <a:pt x="64" y="45"/>
                  <a:pt x="64" y="45"/>
                </a:cubicBezTo>
                <a:cubicBezTo>
                  <a:pt x="64" y="43"/>
                  <a:pt x="64" y="43"/>
                  <a:pt x="64" y="43"/>
                </a:cubicBezTo>
                <a:cubicBezTo>
                  <a:pt x="90" y="43"/>
                  <a:pt x="90" y="43"/>
                  <a:pt x="90" y="43"/>
                </a:cubicBezTo>
                <a:lnTo>
                  <a:pt x="90" y="70"/>
                </a:lnTo>
                <a:close/>
                <a:moveTo>
                  <a:pt x="90" y="40"/>
                </a:moveTo>
                <a:cubicBezTo>
                  <a:pt x="64" y="40"/>
                  <a:pt x="64" y="40"/>
                  <a:pt x="64" y="40"/>
                </a:cubicBezTo>
                <a:cubicBezTo>
                  <a:pt x="64" y="36"/>
                  <a:pt x="64" y="36"/>
                  <a:pt x="64" y="36"/>
                </a:cubicBezTo>
                <a:cubicBezTo>
                  <a:pt x="64" y="35"/>
                  <a:pt x="65" y="35"/>
                  <a:pt x="66" y="35"/>
                </a:cubicBezTo>
                <a:cubicBezTo>
                  <a:pt x="82" y="35"/>
                  <a:pt x="82" y="35"/>
                  <a:pt x="82" y="35"/>
                </a:cubicBezTo>
                <a:cubicBezTo>
                  <a:pt x="88" y="35"/>
                  <a:pt x="88" y="35"/>
                  <a:pt x="88" y="35"/>
                </a:cubicBezTo>
                <a:cubicBezTo>
                  <a:pt x="89" y="35"/>
                  <a:pt x="90" y="35"/>
                  <a:pt x="90" y="36"/>
                </a:cubicBezTo>
                <a:lnTo>
                  <a:pt x="90" y="4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4" name="文本框 33"/>
          <p:cNvSpPr txBox="1"/>
          <p:nvPr/>
        </p:nvSpPr>
        <p:spPr>
          <a:xfrm>
            <a:off x="2192332" y="2640669"/>
            <a:ext cx="2031317" cy="46166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456565"/>
            <a:r>
              <a:rPr kumimoji="1" lang="zh-CN" altLang="en-US" sz="2400" b="1" dirty="0">
                <a:solidFill>
                  <a:schemeClr val="accent1"/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Impact" panose="020B0806030902050204"/>
              </a:rPr>
              <a:t>点击添加标题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8069360" y="4205305"/>
            <a:ext cx="2031317" cy="46166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456565"/>
            <a:r>
              <a:rPr kumimoji="1" lang="zh-CN" altLang="en-US" sz="2400" b="1" dirty="0">
                <a:solidFill>
                  <a:schemeClr val="accent4"/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Impact" panose="020B0806030902050204"/>
              </a:rPr>
              <a:t>点击添加标题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2127682" y="4401237"/>
            <a:ext cx="2031317" cy="46166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456565"/>
            <a:r>
              <a:rPr kumimoji="1" lang="zh-CN" altLang="en-US" sz="2400" b="1" dirty="0">
                <a:solidFill>
                  <a:schemeClr val="accent3"/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Impact" panose="020B0806030902050204"/>
              </a:rPr>
              <a:t>点击添加标题</a:t>
            </a:r>
          </a:p>
        </p:txBody>
      </p:sp>
      <p:sp>
        <p:nvSpPr>
          <p:cNvPr id="40" name="文本框 39"/>
          <p:cNvSpPr txBox="1"/>
          <p:nvPr/>
        </p:nvSpPr>
        <p:spPr>
          <a:xfrm>
            <a:off x="8027410" y="2334123"/>
            <a:ext cx="2031317" cy="46166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456565"/>
            <a:r>
              <a:rPr kumimoji="1" lang="zh-CN" altLang="en-US" sz="2400" b="1" dirty="0">
                <a:solidFill>
                  <a:schemeClr val="accent2"/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Impact" panose="020B0806030902050204"/>
              </a:rPr>
              <a:t>点击添加标题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2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decel="4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11" grpId="0" animBg="1"/>
      <p:bldP spid="34" grpId="0"/>
      <p:bldP spid="36" grpId="0"/>
      <p:bldP spid="38" grpId="0"/>
      <p:bldP spid="4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8121" y="47023"/>
            <a:ext cx="12075758" cy="6763951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1982626" y="6659723"/>
            <a:ext cx="151253" cy="151253"/>
          </a:xfrm>
          <a:prstGeom prst="rect">
            <a:avLst/>
          </a:prstGeom>
          <a:solidFill>
            <a:srgbClr val="AA79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 dirty="0">
              <a:solidFill>
                <a:srgbClr val="2E313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1857799" y="6659722"/>
            <a:ext cx="401063" cy="1512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15DC01DB-9276-43C4-9F6A-26192206E6DF}" type="slidenum">
              <a:rPr lang="en-US" altLang="zh-CN" sz="10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21</a:t>
            </a:fld>
            <a:endParaRPr lang="zh-CN" altLang="en-US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34301" y="114682"/>
            <a:ext cx="572921" cy="572921"/>
          </a:xfrm>
          <a:prstGeom prst="rect">
            <a:avLst/>
          </a:prstGeom>
          <a:solidFill>
            <a:srgbClr val="F44C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4</a:t>
            </a:r>
            <a:endParaRPr lang="zh-CN" altLang="en-US" sz="32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8" name="MH_Entry_1"/>
          <p:cNvSpPr/>
          <p:nvPr>
            <p:custDataLst>
              <p:tags r:id="rId1"/>
            </p:custDataLst>
          </p:nvPr>
        </p:nvSpPr>
        <p:spPr>
          <a:xfrm>
            <a:off x="634628" y="91016"/>
            <a:ext cx="2735204" cy="4986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92500"/>
          </a:bodyPr>
          <a:lstStyle/>
          <a:p>
            <a:pPr algn="ctr">
              <a:lnSpc>
                <a:spcPct val="110000"/>
              </a:lnSpc>
            </a:pPr>
            <a:r>
              <a:rPr lang="zh-CN" altLang="en-US" sz="2400" spc="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此处输入您的标题</a:t>
            </a:r>
          </a:p>
        </p:txBody>
      </p:sp>
      <p:sp>
        <p:nvSpPr>
          <p:cNvPr id="9" name="矩形 8"/>
          <p:cNvSpPr/>
          <p:nvPr/>
        </p:nvSpPr>
        <p:spPr>
          <a:xfrm>
            <a:off x="710829" y="467183"/>
            <a:ext cx="411516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9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LOREM IPSUM DOLOR SIT AMET CONSECTETUER</a:t>
            </a:r>
            <a:endParaRPr lang="zh-CN" altLang="en-US" sz="900" dirty="0">
              <a:solidFill>
                <a:schemeClr val="tx1">
                  <a:lumMod val="95000"/>
                  <a:lumOff val="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 flipH="1">
            <a:off x="634628" y="678078"/>
            <a:ext cx="3858477" cy="0"/>
          </a:xfrm>
          <a:prstGeom prst="line">
            <a:avLst/>
          </a:prstGeom>
          <a:ln>
            <a:solidFill>
              <a:srgbClr val="F44C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4238382" y="642079"/>
            <a:ext cx="252000" cy="36000"/>
          </a:xfrm>
          <a:prstGeom prst="rect">
            <a:avLst/>
          </a:prstGeom>
          <a:solidFill>
            <a:srgbClr val="F44C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2" name="Freeform 5"/>
          <p:cNvSpPr/>
          <p:nvPr/>
        </p:nvSpPr>
        <p:spPr bwMode="auto">
          <a:xfrm>
            <a:off x="5851525" y="2363168"/>
            <a:ext cx="522287" cy="284163"/>
          </a:xfrm>
          <a:custGeom>
            <a:avLst/>
            <a:gdLst>
              <a:gd name="T0" fmla="*/ 0 w 123"/>
              <a:gd name="T1" fmla="*/ 67 h 67"/>
              <a:gd name="T2" fmla="*/ 0 w 123"/>
              <a:gd name="T3" fmla="*/ 61 h 67"/>
              <a:gd name="T4" fmla="*/ 61 w 123"/>
              <a:gd name="T5" fmla="*/ 0 h 67"/>
              <a:gd name="T6" fmla="*/ 123 w 123"/>
              <a:gd name="T7" fmla="*/ 61 h 67"/>
              <a:gd name="T8" fmla="*/ 122 w 123"/>
              <a:gd name="T9" fmla="*/ 66 h 67"/>
              <a:gd name="T10" fmla="*/ 61 w 123"/>
              <a:gd name="T11" fmla="*/ 61 h 67"/>
              <a:gd name="T12" fmla="*/ 0 w 123"/>
              <a:gd name="T13" fmla="*/ 6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3" h="67">
                <a:moveTo>
                  <a:pt x="0" y="67"/>
                </a:moveTo>
                <a:cubicBezTo>
                  <a:pt x="0" y="65"/>
                  <a:pt x="0" y="63"/>
                  <a:pt x="0" y="61"/>
                </a:cubicBezTo>
                <a:cubicBezTo>
                  <a:pt x="0" y="27"/>
                  <a:pt x="27" y="0"/>
                  <a:pt x="61" y="0"/>
                </a:cubicBezTo>
                <a:cubicBezTo>
                  <a:pt x="95" y="0"/>
                  <a:pt x="123" y="27"/>
                  <a:pt x="123" y="61"/>
                </a:cubicBezTo>
                <a:cubicBezTo>
                  <a:pt x="123" y="63"/>
                  <a:pt x="123" y="65"/>
                  <a:pt x="122" y="66"/>
                </a:cubicBezTo>
                <a:cubicBezTo>
                  <a:pt x="103" y="63"/>
                  <a:pt x="82" y="61"/>
                  <a:pt x="61" y="61"/>
                </a:cubicBezTo>
                <a:cubicBezTo>
                  <a:pt x="41" y="61"/>
                  <a:pt x="20" y="63"/>
                  <a:pt x="0" y="67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Freeform 6"/>
          <p:cNvSpPr/>
          <p:nvPr/>
        </p:nvSpPr>
        <p:spPr bwMode="auto">
          <a:xfrm>
            <a:off x="5848350" y="5627067"/>
            <a:ext cx="550862" cy="2093913"/>
          </a:xfrm>
          <a:custGeom>
            <a:avLst/>
            <a:gdLst>
              <a:gd name="T0" fmla="*/ 128 w 130"/>
              <a:gd name="T1" fmla="*/ 0 h 494"/>
              <a:gd name="T2" fmla="*/ 129 w 130"/>
              <a:gd name="T3" fmla="*/ 4 h 494"/>
              <a:gd name="T4" fmla="*/ 129 w 130"/>
              <a:gd name="T5" fmla="*/ 429 h 494"/>
              <a:gd name="T6" fmla="*/ 65 w 130"/>
              <a:gd name="T7" fmla="*/ 494 h 494"/>
              <a:gd name="T8" fmla="*/ 1 w 130"/>
              <a:gd name="T9" fmla="*/ 430 h 494"/>
              <a:gd name="T10" fmla="*/ 0 w 130"/>
              <a:gd name="T11" fmla="*/ 5 h 494"/>
              <a:gd name="T12" fmla="*/ 0 w 130"/>
              <a:gd name="T13" fmla="*/ 0 h 494"/>
              <a:gd name="T14" fmla="*/ 64 w 130"/>
              <a:gd name="T15" fmla="*/ 6 h 494"/>
              <a:gd name="T16" fmla="*/ 128 w 130"/>
              <a:gd name="T17" fmla="*/ 0 h 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0" h="494">
                <a:moveTo>
                  <a:pt x="128" y="0"/>
                </a:moveTo>
                <a:cubicBezTo>
                  <a:pt x="128" y="1"/>
                  <a:pt x="129" y="3"/>
                  <a:pt x="129" y="4"/>
                </a:cubicBezTo>
                <a:cubicBezTo>
                  <a:pt x="129" y="429"/>
                  <a:pt x="129" y="429"/>
                  <a:pt x="129" y="429"/>
                </a:cubicBezTo>
                <a:cubicBezTo>
                  <a:pt x="130" y="465"/>
                  <a:pt x="101" y="494"/>
                  <a:pt x="65" y="494"/>
                </a:cubicBezTo>
                <a:cubicBezTo>
                  <a:pt x="30" y="494"/>
                  <a:pt x="1" y="465"/>
                  <a:pt x="1" y="430"/>
                </a:cubicBezTo>
                <a:cubicBezTo>
                  <a:pt x="0" y="5"/>
                  <a:pt x="0" y="5"/>
                  <a:pt x="0" y="5"/>
                </a:cubicBezTo>
                <a:cubicBezTo>
                  <a:pt x="0" y="3"/>
                  <a:pt x="0" y="2"/>
                  <a:pt x="0" y="0"/>
                </a:cubicBezTo>
                <a:cubicBezTo>
                  <a:pt x="21" y="4"/>
                  <a:pt x="42" y="6"/>
                  <a:pt x="64" y="6"/>
                </a:cubicBezTo>
                <a:cubicBezTo>
                  <a:pt x="86" y="6"/>
                  <a:pt x="107" y="4"/>
                  <a:pt x="128" y="0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Freeform 7"/>
          <p:cNvSpPr/>
          <p:nvPr/>
        </p:nvSpPr>
        <p:spPr bwMode="auto">
          <a:xfrm>
            <a:off x="4592638" y="2607642"/>
            <a:ext cx="3044825" cy="3044825"/>
          </a:xfrm>
          <a:custGeom>
            <a:avLst/>
            <a:gdLst>
              <a:gd name="T0" fmla="*/ 297 w 718"/>
              <a:gd name="T1" fmla="*/ 6 h 718"/>
              <a:gd name="T2" fmla="*/ 358 w 718"/>
              <a:gd name="T3" fmla="*/ 0 h 718"/>
              <a:gd name="T4" fmla="*/ 419 w 718"/>
              <a:gd name="T5" fmla="*/ 5 h 718"/>
              <a:gd name="T6" fmla="*/ 718 w 718"/>
              <a:gd name="T7" fmla="*/ 358 h 718"/>
              <a:gd name="T8" fmla="*/ 424 w 718"/>
              <a:gd name="T9" fmla="*/ 712 h 718"/>
              <a:gd name="T10" fmla="*/ 360 w 718"/>
              <a:gd name="T11" fmla="*/ 718 h 718"/>
              <a:gd name="T12" fmla="*/ 296 w 718"/>
              <a:gd name="T13" fmla="*/ 712 h 718"/>
              <a:gd name="T14" fmla="*/ 0 w 718"/>
              <a:gd name="T15" fmla="*/ 360 h 718"/>
              <a:gd name="T16" fmla="*/ 297 w 718"/>
              <a:gd name="T17" fmla="*/ 6 h 7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18" h="718">
                <a:moveTo>
                  <a:pt x="297" y="6"/>
                </a:moveTo>
                <a:cubicBezTo>
                  <a:pt x="317" y="2"/>
                  <a:pt x="338" y="0"/>
                  <a:pt x="358" y="0"/>
                </a:cubicBezTo>
                <a:cubicBezTo>
                  <a:pt x="379" y="0"/>
                  <a:pt x="400" y="2"/>
                  <a:pt x="419" y="5"/>
                </a:cubicBezTo>
                <a:cubicBezTo>
                  <a:pt x="589" y="34"/>
                  <a:pt x="718" y="181"/>
                  <a:pt x="718" y="358"/>
                </a:cubicBezTo>
                <a:cubicBezTo>
                  <a:pt x="718" y="534"/>
                  <a:pt x="592" y="681"/>
                  <a:pt x="424" y="712"/>
                </a:cubicBezTo>
                <a:cubicBezTo>
                  <a:pt x="403" y="716"/>
                  <a:pt x="382" y="718"/>
                  <a:pt x="360" y="718"/>
                </a:cubicBezTo>
                <a:cubicBezTo>
                  <a:pt x="338" y="718"/>
                  <a:pt x="317" y="716"/>
                  <a:pt x="296" y="712"/>
                </a:cubicBezTo>
                <a:cubicBezTo>
                  <a:pt x="128" y="682"/>
                  <a:pt x="1" y="536"/>
                  <a:pt x="0" y="360"/>
                </a:cubicBezTo>
                <a:cubicBezTo>
                  <a:pt x="0" y="182"/>
                  <a:pt x="128" y="35"/>
                  <a:pt x="297" y="6"/>
                </a:cubicBezTo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Freeform 8"/>
          <p:cNvSpPr/>
          <p:nvPr/>
        </p:nvSpPr>
        <p:spPr bwMode="auto">
          <a:xfrm>
            <a:off x="5673725" y="5838205"/>
            <a:ext cx="895350" cy="1390650"/>
          </a:xfrm>
          <a:custGeom>
            <a:avLst/>
            <a:gdLst>
              <a:gd name="T0" fmla="*/ 211 w 211"/>
              <a:gd name="T1" fmla="*/ 260 h 328"/>
              <a:gd name="T2" fmla="*/ 144 w 211"/>
              <a:gd name="T3" fmla="*/ 327 h 328"/>
              <a:gd name="T4" fmla="*/ 68 w 211"/>
              <a:gd name="T5" fmla="*/ 328 h 328"/>
              <a:gd name="T6" fmla="*/ 0 w 211"/>
              <a:gd name="T7" fmla="*/ 261 h 328"/>
              <a:gd name="T8" fmla="*/ 0 w 211"/>
              <a:gd name="T9" fmla="*/ 67 h 328"/>
              <a:gd name="T10" fmla="*/ 67 w 211"/>
              <a:gd name="T11" fmla="*/ 0 h 328"/>
              <a:gd name="T12" fmla="*/ 144 w 211"/>
              <a:gd name="T13" fmla="*/ 0 h 328"/>
              <a:gd name="T14" fmla="*/ 211 w 211"/>
              <a:gd name="T15" fmla="*/ 67 h 328"/>
              <a:gd name="T16" fmla="*/ 211 w 211"/>
              <a:gd name="T17" fmla="*/ 260 h 3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11" h="328">
                <a:moveTo>
                  <a:pt x="211" y="260"/>
                </a:moveTo>
                <a:cubicBezTo>
                  <a:pt x="211" y="297"/>
                  <a:pt x="181" y="327"/>
                  <a:pt x="144" y="327"/>
                </a:cubicBezTo>
                <a:cubicBezTo>
                  <a:pt x="68" y="328"/>
                  <a:pt x="68" y="328"/>
                  <a:pt x="68" y="328"/>
                </a:cubicBezTo>
                <a:cubicBezTo>
                  <a:pt x="31" y="328"/>
                  <a:pt x="1" y="298"/>
                  <a:pt x="0" y="261"/>
                </a:cubicBezTo>
                <a:cubicBezTo>
                  <a:pt x="0" y="67"/>
                  <a:pt x="0" y="67"/>
                  <a:pt x="0" y="67"/>
                </a:cubicBezTo>
                <a:cubicBezTo>
                  <a:pt x="0" y="31"/>
                  <a:pt x="30" y="0"/>
                  <a:pt x="67" y="0"/>
                </a:cubicBezTo>
                <a:cubicBezTo>
                  <a:pt x="144" y="0"/>
                  <a:pt x="144" y="0"/>
                  <a:pt x="144" y="0"/>
                </a:cubicBezTo>
                <a:cubicBezTo>
                  <a:pt x="181" y="0"/>
                  <a:pt x="211" y="30"/>
                  <a:pt x="211" y="67"/>
                </a:cubicBezTo>
                <a:lnTo>
                  <a:pt x="211" y="26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Freeform 9"/>
          <p:cNvSpPr/>
          <p:nvPr/>
        </p:nvSpPr>
        <p:spPr bwMode="auto">
          <a:xfrm>
            <a:off x="5830888" y="6127130"/>
            <a:ext cx="581025" cy="63500"/>
          </a:xfrm>
          <a:custGeom>
            <a:avLst/>
            <a:gdLst>
              <a:gd name="T0" fmla="*/ 7 w 137"/>
              <a:gd name="T1" fmla="*/ 15 h 15"/>
              <a:gd name="T2" fmla="*/ 130 w 137"/>
              <a:gd name="T3" fmla="*/ 15 h 15"/>
              <a:gd name="T4" fmla="*/ 137 w 137"/>
              <a:gd name="T5" fmla="*/ 8 h 15"/>
              <a:gd name="T6" fmla="*/ 130 w 137"/>
              <a:gd name="T7" fmla="*/ 0 h 15"/>
              <a:gd name="T8" fmla="*/ 7 w 137"/>
              <a:gd name="T9" fmla="*/ 0 h 15"/>
              <a:gd name="T10" fmla="*/ 0 w 137"/>
              <a:gd name="T11" fmla="*/ 8 h 15"/>
              <a:gd name="T12" fmla="*/ 7 w 137"/>
              <a:gd name="T13" fmla="*/ 15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7" h="15">
                <a:moveTo>
                  <a:pt x="7" y="15"/>
                </a:moveTo>
                <a:cubicBezTo>
                  <a:pt x="130" y="15"/>
                  <a:pt x="130" y="15"/>
                  <a:pt x="130" y="15"/>
                </a:cubicBezTo>
                <a:cubicBezTo>
                  <a:pt x="134" y="15"/>
                  <a:pt x="137" y="12"/>
                  <a:pt x="137" y="8"/>
                </a:cubicBezTo>
                <a:cubicBezTo>
                  <a:pt x="137" y="3"/>
                  <a:pt x="134" y="0"/>
                  <a:pt x="130" y="0"/>
                </a:cubicBezTo>
                <a:cubicBezTo>
                  <a:pt x="7" y="0"/>
                  <a:pt x="7" y="0"/>
                  <a:pt x="7" y="0"/>
                </a:cubicBezTo>
                <a:cubicBezTo>
                  <a:pt x="3" y="0"/>
                  <a:pt x="0" y="4"/>
                  <a:pt x="0" y="8"/>
                </a:cubicBezTo>
                <a:cubicBezTo>
                  <a:pt x="0" y="12"/>
                  <a:pt x="3" y="15"/>
                  <a:pt x="7" y="15"/>
                </a:cubicBezTo>
                <a:close/>
              </a:path>
            </a:pathLst>
          </a:custGeom>
          <a:solidFill>
            <a:srgbClr val="383E4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Freeform 10"/>
          <p:cNvSpPr/>
          <p:nvPr/>
        </p:nvSpPr>
        <p:spPr bwMode="auto">
          <a:xfrm>
            <a:off x="4881563" y="2869580"/>
            <a:ext cx="1454150" cy="1230313"/>
          </a:xfrm>
          <a:custGeom>
            <a:avLst/>
            <a:gdLst>
              <a:gd name="T0" fmla="*/ 132 w 343"/>
              <a:gd name="T1" fmla="*/ 237 h 290"/>
              <a:gd name="T2" fmla="*/ 171 w 343"/>
              <a:gd name="T3" fmla="*/ 237 h 290"/>
              <a:gd name="T4" fmla="*/ 210 w 343"/>
              <a:gd name="T5" fmla="*/ 290 h 290"/>
              <a:gd name="T6" fmla="*/ 290 w 343"/>
              <a:gd name="T7" fmla="*/ 290 h 290"/>
              <a:gd name="T8" fmla="*/ 290 w 343"/>
              <a:gd name="T9" fmla="*/ 222 h 290"/>
              <a:gd name="T10" fmla="*/ 343 w 343"/>
              <a:gd name="T11" fmla="*/ 183 h 290"/>
              <a:gd name="T12" fmla="*/ 343 w 343"/>
              <a:gd name="T13" fmla="*/ 144 h 290"/>
              <a:gd name="T14" fmla="*/ 290 w 343"/>
              <a:gd name="T15" fmla="*/ 105 h 290"/>
              <a:gd name="T16" fmla="*/ 290 w 343"/>
              <a:gd name="T17" fmla="*/ 0 h 290"/>
              <a:gd name="T18" fmla="*/ 0 w 343"/>
              <a:gd name="T19" fmla="*/ 290 h 290"/>
              <a:gd name="T20" fmla="*/ 0 w 343"/>
              <a:gd name="T21" fmla="*/ 290 h 290"/>
              <a:gd name="T22" fmla="*/ 94 w 343"/>
              <a:gd name="T23" fmla="*/ 290 h 290"/>
              <a:gd name="T24" fmla="*/ 132 w 343"/>
              <a:gd name="T25" fmla="*/ 237 h 2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43" h="290">
                <a:moveTo>
                  <a:pt x="132" y="237"/>
                </a:moveTo>
                <a:cubicBezTo>
                  <a:pt x="171" y="237"/>
                  <a:pt x="171" y="237"/>
                  <a:pt x="171" y="237"/>
                </a:cubicBezTo>
                <a:cubicBezTo>
                  <a:pt x="193" y="237"/>
                  <a:pt x="210" y="261"/>
                  <a:pt x="210" y="290"/>
                </a:cubicBezTo>
                <a:cubicBezTo>
                  <a:pt x="290" y="290"/>
                  <a:pt x="290" y="290"/>
                  <a:pt x="290" y="290"/>
                </a:cubicBezTo>
                <a:cubicBezTo>
                  <a:pt x="290" y="222"/>
                  <a:pt x="290" y="222"/>
                  <a:pt x="290" y="222"/>
                </a:cubicBezTo>
                <a:cubicBezTo>
                  <a:pt x="319" y="222"/>
                  <a:pt x="343" y="204"/>
                  <a:pt x="343" y="183"/>
                </a:cubicBezTo>
                <a:cubicBezTo>
                  <a:pt x="343" y="144"/>
                  <a:pt x="343" y="144"/>
                  <a:pt x="343" y="144"/>
                </a:cubicBezTo>
                <a:cubicBezTo>
                  <a:pt x="343" y="122"/>
                  <a:pt x="319" y="105"/>
                  <a:pt x="290" y="105"/>
                </a:cubicBezTo>
                <a:cubicBezTo>
                  <a:pt x="290" y="0"/>
                  <a:pt x="290" y="0"/>
                  <a:pt x="290" y="0"/>
                </a:cubicBezTo>
                <a:cubicBezTo>
                  <a:pt x="130" y="0"/>
                  <a:pt x="0" y="130"/>
                  <a:pt x="0" y="290"/>
                </a:cubicBezTo>
                <a:cubicBezTo>
                  <a:pt x="0" y="290"/>
                  <a:pt x="0" y="290"/>
                  <a:pt x="0" y="290"/>
                </a:cubicBezTo>
                <a:cubicBezTo>
                  <a:pt x="94" y="290"/>
                  <a:pt x="94" y="290"/>
                  <a:pt x="94" y="290"/>
                </a:cubicBezTo>
                <a:cubicBezTo>
                  <a:pt x="94" y="261"/>
                  <a:pt x="111" y="237"/>
                  <a:pt x="132" y="237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" name="Freeform 11"/>
          <p:cNvSpPr/>
          <p:nvPr/>
        </p:nvSpPr>
        <p:spPr bwMode="auto">
          <a:xfrm>
            <a:off x="6110288" y="2869580"/>
            <a:ext cx="1225550" cy="1455738"/>
          </a:xfrm>
          <a:custGeom>
            <a:avLst/>
            <a:gdLst>
              <a:gd name="T0" fmla="*/ 0 w 289"/>
              <a:gd name="T1" fmla="*/ 0 h 343"/>
              <a:gd name="T2" fmla="*/ 0 w 289"/>
              <a:gd name="T3" fmla="*/ 105 h 343"/>
              <a:gd name="T4" fmla="*/ 53 w 289"/>
              <a:gd name="T5" fmla="*/ 144 h 343"/>
              <a:gd name="T6" fmla="*/ 53 w 289"/>
              <a:gd name="T7" fmla="*/ 183 h 343"/>
              <a:gd name="T8" fmla="*/ 0 w 289"/>
              <a:gd name="T9" fmla="*/ 222 h 343"/>
              <a:gd name="T10" fmla="*/ 0 w 289"/>
              <a:gd name="T11" fmla="*/ 290 h 343"/>
              <a:gd name="T12" fmla="*/ 86 w 289"/>
              <a:gd name="T13" fmla="*/ 290 h 343"/>
              <a:gd name="T14" fmla="*/ 125 w 289"/>
              <a:gd name="T15" fmla="*/ 343 h 343"/>
              <a:gd name="T16" fmla="*/ 164 w 289"/>
              <a:gd name="T17" fmla="*/ 343 h 343"/>
              <a:gd name="T18" fmla="*/ 203 w 289"/>
              <a:gd name="T19" fmla="*/ 290 h 343"/>
              <a:gd name="T20" fmla="*/ 289 w 289"/>
              <a:gd name="T21" fmla="*/ 290 h 343"/>
              <a:gd name="T22" fmla="*/ 289 w 289"/>
              <a:gd name="T23" fmla="*/ 290 h 343"/>
              <a:gd name="T24" fmla="*/ 0 w 289"/>
              <a:gd name="T25" fmla="*/ 0 h 3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89" h="343">
                <a:moveTo>
                  <a:pt x="0" y="0"/>
                </a:moveTo>
                <a:cubicBezTo>
                  <a:pt x="0" y="105"/>
                  <a:pt x="0" y="105"/>
                  <a:pt x="0" y="105"/>
                </a:cubicBezTo>
                <a:cubicBezTo>
                  <a:pt x="29" y="105"/>
                  <a:pt x="53" y="122"/>
                  <a:pt x="53" y="144"/>
                </a:cubicBezTo>
                <a:cubicBezTo>
                  <a:pt x="53" y="183"/>
                  <a:pt x="53" y="183"/>
                  <a:pt x="53" y="183"/>
                </a:cubicBezTo>
                <a:cubicBezTo>
                  <a:pt x="53" y="204"/>
                  <a:pt x="29" y="222"/>
                  <a:pt x="0" y="222"/>
                </a:cubicBezTo>
                <a:cubicBezTo>
                  <a:pt x="0" y="290"/>
                  <a:pt x="0" y="290"/>
                  <a:pt x="0" y="290"/>
                </a:cubicBezTo>
                <a:cubicBezTo>
                  <a:pt x="86" y="290"/>
                  <a:pt x="86" y="290"/>
                  <a:pt x="86" y="290"/>
                </a:cubicBezTo>
                <a:cubicBezTo>
                  <a:pt x="86" y="319"/>
                  <a:pt x="104" y="343"/>
                  <a:pt x="125" y="343"/>
                </a:cubicBezTo>
                <a:cubicBezTo>
                  <a:pt x="164" y="343"/>
                  <a:pt x="164" y="343"/>
                  <a:pt x="164" y="343"/>
                </a:cubicBezTo>
                <a:cubicBezTo>
                  <a:pt x="186" y="343"/>
                  <a:pt x="203" y="319"/>
                  <a:pt x="203" y="290"/>
                </a:cubicBezTo>
                <a:cubicBezTo>
                  <a:pt x="289" y="290"/>
                  <a:pt x="289" y="290"/>
                  <a:pt x="289" y="290"/>
                </a:cubicBezTo>
                <a:cubicBezTo>
                  <a:pt x="289" y="290"/>
                  <a:pt x="289" y="290"/>
                  <a:pt x="289" y="290"/>
                </a:cubicBezTo>
                <a:cubicBezTo>
                  <a:pt x="289" y="130"/>
                  <a:pt x="160" y="0"/>
                  <a:pt x="0" y="0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" name="Freeform 12"/>
          <p:cNvSpPr/>
          <p:nvPr/>
        </p:nvSpPr>
        <p:spPr bwMode="auto">
          <a:xfrm>
            <a:off x="4881563" y="3874467"/>
            <a:ext cx="1228725" cy="1450975"/>
          </a:xfrm>
          <a:custGeom>
            <a:avLst/>
            <a:gdLst>
              <a:gd name="T0" fmla="*/ 237 w 290"/>
              <a:gd name="T1" fmla="*/ 209 h 342"/>
              <a:gd name="T2" fmla="*/ 237 w 290"/>
              <a:gd name="T3" fmla="*/ 170 h 342"/>
              <a:gd name="T4" fmla="*/ 290 w 290"/>
              <a:gd name="T5" fmla="*/ 131 h 342"/>
              <a:gd name="T6" fmla="*/ 290 w 290"/>
              <a:gd name="T7" fmla="*/ 53 h 342"/>
              <a:gd name="T8" fmla="*/ 210 w 290"/>
              <a:gd name="T9" fmla="*/ 53 h 342"/>
              <a:gd name="T10" fmla="*/ 171 w 290"/>
              <a:gd name="T11" fmla="*/ 0 h 342"/>
              <a:gd name="T12" fmla="*/ 132 w 290"/>
              <a:gd name="T13" fmla="*/ 0 h 342"/>
              <a:gd name="T14" fmla="*/ 94 w 290"/>
              <a:gd name="T15" fmla="*/ 53 h 342"/>
              <a:gd name="T16" fmla="*/ 0 w 290"/>
              <a:gd name="T17" fmla="*/ 53 h 342"/>
              <a:gd name="T18" fmla="*/ 290 w 290"/>
              <a:gd name="T19" fmla="*/ 342 h 342"/>
              <a:gd name="T20" fmla="*/ 290 w 290"/>
              <a:gd name="T21" fmla="*/ 248 h 342"/>
              <a:gd name="T22" fmla="*/ 237 w 290"/>
              <a:gd name="T23" fmla="*/ 209 h 3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90" h="342">
                <a:moveTo>
                  <a:pt x="237" y="209"/>
                </a:moveTo>
                <a:cubicBezTo>
                  <a:pt x="237" y="170"/>
                  <a:pt x="237" y="170"/>
                  <a:pt x="237" y="170"/>
                </a:cubicBezTo>
                <a:cubicBezTo>
                  <a:pt x="237" y="149"/>
                  <a:pt x="261" y="131"/>
                  <a:pt x="290" y="131"/>
                </a:cubicBezTo>
                <a:cubicBezTo>
                  <a:pt x="290" y="53"/>
                  <a:pt x="290" y="53"/>
                  <a:pt x="290" y="53"/>
                </a:cubicBezTo>
                <a:cubicBezTo>
                  <a:pt x="210" y="53"/>
                  <a:pt x="210" y="53"/>
                  <a:pt x="210" y="53"/>
                </a:cubicBezTo>
                <a:cubicBezTo>
                  <a:pt x="210" y="24"/>
                  <a:pt x="193" y="0"/>
                  <a:pt x="171" y="0"/>
                </a:cubicBezTo>
                <a:cubicBezTo>
                  <a:pt x="132" y="0"/>
                  <a:pt x="132" y="0"/>
                  <a:pt x="132" y="0"/>
                </a:cubicBezTo>
                <a:cubicBezTo>
                  <a:pt x="111" y="0"/>
                  <a:pt x="94" y="24"/>
                  <a:pt x="94" y="53"/>
                </a:cubicBezTo>
                <a:cubicBezTo>
                  <a:pt x="0" y="53"/>
                  <a:pt x="0" y="53"/>
                  <a:pt x="0" y="53"/>
                </a:cubicBezTo>
                <a:cubicBezTo>
                  <a:pt x="0" y="213"/>
                  <a:pt x="130" y="342"/>
                  <a:pt x="290" y="342"/>
                </a:cubicBezTo>
                <a:cubicBezTo>
                  <a:pt x="290" y="248"/>
                  <a:pt x="290" y="248"/>
                  <a:pt x="290" y="248"/>
                </a:cubicBezTo>
                <a:cubicBezTo>
                  <a:pt x="261" y="248"/>
                  <a:pt x="237" y="231"/>
                  <a:pt x="237" y="209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" name="Freeform 13"/>
          <p:cNvSpPr/>
          <p:nvPr/>
        </p:nvSpPr>
        <p:spPr bwMode="auto">
          <a:xfrm>
            <a:off x="5886450" y="4099892"/>
            <a:ext cx="1449387" cy="1225550"/>
          </a:xfrm>
          <a:custGeom>
            <a:avLst/>
            <a:gdLst>
              <a:gd name="T0" fmla="*/ 217 w 342"/>
              <a:gd name="T1" fmla="*/ 53 h 289"/>
              <a:gd name="T2" fmla="*/ 178 w 342"/>
              <a:gd name="T3" fmla="*/ 53 h 289"/>
              <a:gd name="T4" fmla="*/ 139 w 342"/>
              <a:gd name="T5" fmla="*/ 0 h 289"/>
              <a:gd name="T6" fmla="*/ 53 w 342"/>
              <a:gd name="T7" fmla="*/ 0 h 289"/>
              <a:gd name="T8" fmla="*/ 53 w 342"/>
              <a:gd name="T9" fmla="*/ 78 h 289"/>
              <a:gd name="T10" fmla="*/ 0 w 342"/>
              <a:gd name="T11" fmla="*/ 117 h 289"/>
              <a:gd name="T12" fmla="*/ 0 w 342"/>
              <a:gd name="T13" fmla="*/ 156 h 289"/>
              <a:gd name="T14" fmla="*/ 53 w 342"/>
              <a:gd name="T15" fmla="*/ 195 h 289"/>
              <a:gd name="T16" fmla="*/ 53 w 342"/>
              <a:gd name="T17" fmla="*/ 289 h 289"/>
              <a:gd name="T18" fmla="*/ 342 w 342"/>
              <a:gd name="T19" fmla="*/ 0 h 289"/>
              <a:gd name="T20" fmla="*/ 256 w 342"/>
              <a:gd name="T21" fmla="*/ 0 h 289"/>
              <a:gd name="T22" fmla="*/ 217 w 342"/>
              <a:gd name="T23" fmla="*/ 53 h 2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42" h="289">
                <a:moveTo>
                  <a:pt x="217" y="53"/>
                </a:moveTo>
                <a:cubicBezTo>
                  <a:pt x="178" y="53"/>
                  <a:pt x="178" y="53"/>
                  <a:pt x="178" y="53"/>
                </a:cubicBezTo>
                <a:cubicBezTo>
                  <a:pt x="157" y="53"/>
                  <a:pt x="139" y="29"/>
                  <a:pt x="139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53" y="78"/>
                  <a:pt x="53" y="78"/>
                  <a:pt x="53" y="78"/>
                </a:cubicBezTo>
                <a:cubicBezTo>
                  <a:pt x="24" y="78"/>
                  <a:pt x="0" y="96"/>
                  <a:pt x="0" y="117"/>
                </a:cubicBezTo>
                <a:cubicBezTo>
                  <a:pt x="0" y="156"/>
                  <a:pt x="0" y="156"/>
                  <a:pt x="0" y="156"/>
                </a:cubicBezTo>
                <a:cubicBezTo>
                  <a:pt x="0" y="178"/>
                  <a:pt x="24" y="195"/>
                  <a:pt x="53" y="195"/>
                </a:cubicBezTo>
                <a:cubicBezTo>
                  <a:pt x="53" y="289"/>
                  <a:pt x="53" y="289"/>
                  <a:pt x="53" y="289"/>
                </a:cubicBezTo>
                <a:cubicBezTo>
                  <a:pt x="213" y="289"/>
                  <a:pt x="342" y="160"/>
                  <a:pt x="342" y="0"/>
                </a:cubicBezTo>
                <a:cubicBezTo>
                  <a:pt x="256" y="0"/>
                  <a:pt x="256" y="0"/>
                  <a:pt x="256" y="0"/>
                </a:cubicBezTo>
                <a:cubicBezTo>
                  <a:pt x="256" y="29"/>
                  <a:pt x="239" y="53"/>
                  <a:pt x="217" y="53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" name="Freeform 14"/>
          <p:cNvSpPr/>
          <p:nvPr/>
        </p:nvSpPr>
        <p:spPr bwMode="auto">
          <a:xfrm>
            <a:off x="4881563" y="2866405"/>
            <a:ext cx="1228725" cy="1228725"/>
          </a:xfrm>
          <a:custGeom>
            <a:avLst/>
            <a:gdLst>
              <a:gd name="T0" fmla="*/ 290 w 290"/>
              <a:gd name="T1" fmla="*/ 0 h 290"/>
              <a:gd name="T2" fmla="*/ 0 w 290"/>
              <a:gd name="T3" fmla="*/ 290 h 290"/>
              <a:gd name="T4" fmla="*/ 0 w 290"/>
              <a:gd name="T5" fmla="*/ 290 h 290"/>
              <a:gd name="T6" fmla="*/ 290 w 290"/>
              <a:gd name="T7" fmla="*/ 1 h 290"/>
              <a:gd name="T8" fmla="*/ 290 w 290"/>
              <a:gd name="T9" fmla="*/ 32 h 290"/>
              <a:gd name="T10" fmla="*/ 290 w 290"/>
              <a:gd name="T11" fmla="*/ 1 h 290"/>
              <a:gd name="T12" fmla="*/ 290 w 290"/>
              <a:gd name="T13" fmla="*/ 1 h 290"/>
              <a:gd name="T14" fmla="*/ 290 w 290"/>
              <a:gd name="T15" fmla="*/ 0 h 2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90" h="290">
                <a:moveTo>
                  <a:pt x="290" y="0"/>
                </a:moveTo>
                <a:cubicBezTo>
                  <a:pt x="130" y="0"/>
                  <a:pt x="0" y="130"/>
                  <a:pt x="0" y="290"/>
                </a:cubicBezTo>
                <a:cubicBezTo>
                  <a:pt x="0" y="290"/>
                  <a:pt x="0" y="290"/>
                  <a:pt x="0" y="290"/>
                </a:cubicBezTo>
                <a:cubicBezTo>
                  <a:pt x="0" y="130"/>
                  <a:pt x="130" y="1"/>
                  <a:pt x="290" y="1"/>
                </a:cubicBezTo>
                <a:cubicBezTo>
                  <a:pt x="290" y="32"/>
                  <a:pt x="290" y="32"/>
                  <a:pt x="290" y="32"/>
                </a:cubicBezTo>
                <a:cubicBezTo>
                  <a:pt x="290" y="1"/>
                  <a:pt x="290" y="1"/>
                  <a:pt x="290" y="1"/>
                </a:cubicBezTo>
                <a:cubicBezTo>
                  <a:pt x="290" y="1"/>
                  <a:pt x="290" y="1"/>
                  <a:pt x="290" y="1"/>
                </a:cubicBezTo>
                <a:cubicBezTo>
                  <a:pt x="290" y="0"/>
                  <a:pt x="290" y="0"/>
                  <a:pt x="290" y="0"/>
                </a:cubicBezTo>
              </a:path>
            </a:pathLst>
          </a:custGeom>
          <a:solidFill>
            <a:srgbClr val="3390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" name="Freeform 15"/>
          <p:cNvSpPr/>
          <p:nvPr/>
        </p:nvSpPr>
        <p:spPr bwMode="auto">
          <a:xfrm>
            <a:off x="4881563" y="2869580"/>
            <a:ext cx="1228725" cy="1225550"/>
          </a:xfrm>
          <a:custGeom>
            <a:avLst/>
            <a:gdLst>
              <a:gd name="T0" fmla="*/ 290 w 290"/>
              <a:gd name="T1" fmla="*/ 0 h 289"/>
              <a:gd name="T2" fmla="*/ 0 w 290"/>
              <a:gd name="T3" fmla="*/ 289 h 289"/>
              <a:gd name="T4" fmla="*/ 0 w 290"/>
              <a:gd name="T5" fmla="*/ 289 h 289"/>
              <a:gd name="T6" fmla="*/ 0 w 290"/>
              <a:gd name="T7" fmla="*/ 289 h 289"/>
              <a:gd name="T8" fmla="*/ 32 w 290"/>
              <a:gd name="T9" fmla="*/ 289 h 289"/>
              <a:gd name="T10" fmla="*/ 32 w 290"/>
              <a:gd name="T11" fmla="*/ 289 h 289"/>
              <a:gd name="T12" fmla="*/ 290 w 290"/>
              <a:gd name="T13" fmla="*/ 31 h 289"/>
              <a:gd name="T14" fmla="*/ 290 w 290"/>
              <a:gd name="T15" fmla="*/ 31 h 289"/>
              <a:gd name="T16" fmla="*/ 290 w 290"/>
              <a:gd name="T17" fmla="*/ 0 h 2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0" h="289">
                <a:moveTo>
                  <a:pt x="290" y="0"/>
                </a:moveTo>
                <a:cubicBezTo>
                  <a:pt x="130" y="0"/>
                  <a:pt x="0" y="129"/>
                  <a:pt x="0" y="289"/>
                </a:cubicBezTo>
                <a:cubicBezTo>
                  <a:pt x="0" y="289"/>
                  <a:pt x="0" y="289"/>
                  <a:pt x="0" y="289"/>
                </a:cubicBezTo>
                <a:cubicBezTo>
                  <a:pt x="0" y="289"/>
                  <a:pt x="0" y="289"/>
                  <a:pt x="0" y="289"/>
                </a:cubicBezTo>
                <a:cubicBezTo>
                  <a:pt x="32" y="289"/>
                  <a:pt x="32" y="289"/>
                  <a:pt x="32" y="289"/>
                </a:cubicBezTo>
                <a:cubicBezTo>
                  <a:pt x="32" y="289"/>
                  <a:pt x="32" y="289"/>
                  <a:pt x="32" y="289"/>
                </a:cubicBezTo>
                <a:cubicBezTo>
                  <a:pt x="32" y="147"/>
                  <a:pt x="147" y="31"/>
                  <a:pt x="290" y="31"/>
                </a:cubicBezTo>
                <a:cubicBezTo>
                  <a:pt x="290" y="31"/>
                  <a:pt x="290" y="31"/>
                  <a:pt x="290" y="31"/>
                </a:cubicBezTo>
                <a:cubicBezTo>
                  <a:pt x="290" y="0"/>
                  <a:pt x="290" y="0"/>
                  <a:pt x="290" y="0"/>
                </a:cubicBezTo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" name="Freeform 16"/>
          <p:cNvSpPr/>
          <p:nvPr/>
        </p:nvSpPr>
        <p:spPr bwMode="auto">
          <a:xfrm>
            <a:off x="6110288" y="2866405"/>
            <a:ext cx="1225550" cy="1228725"/>
          </a:xfrm>
          <a:custGeom>
            <a:avLst/>
            <a:gdLst>
              <a:gd name="T0" fmla="*/ 0 w 289"/>
              <a:gd name="T1" fmla="*/ 0 h 290"/>
              <a:gd name="T2" fmla="*/ 0 w 289"/>
              <a:gd name="T3" fmla="*/ 1 h 290"/>
              <a:gd name="T4" fmla="*/ 289 w 289"/>
              <a:gd name="T5" fmla="*/ 290 h 290"/>
              <a:gd name="T6" fmla="*/ 289 w 289"/>
              <a:gd name="T7" fmla="*/ 290 h 290"/>
              <a:gd name="T8" fmla="*/ 0 w 289"/>
              <a:gd name="T9" fmla="*/ 0 h 2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9" h="290">
                <a:moveTo>
                  <a:pt x="0" y="0"/>
                </a:moveTo>
                <a:cubicBezTo>
                  <a:pt x="0" y="1"/>
                  <a:pt x="0" y="1"/>
                  <a:pt x="0" y="1"/>
                </a:cubicBezTo>
                <a:cubicBezTo>
                  <a:pt x="160" y="1"/>
                  <a:pt x="289" y="130"/>
                  <a:pt x="289" y="290"/>
                </a:cubicBezTo>
                <a:cubicBezTo>
                  <a:pt x="289" y="290"/>
                  <a:pt x="289" y="290"/>
                  <a:pt x="289" y="290"/>
                </a:cubicBezTo>
                <a:cubicBezTo>
                  <a:pt x="289" y="130"/>
                  <a:pt x="160" y="0"/>
                  <a:pt x="0" y="0"/>
                </a:cubicBezTo>
              </a:path>
            </a:pathLst>
          </a:custGeom>
          <a:solidFill>
            <a:srgbClr val="4C597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" name="Freeform 17"/>
          <p:cNvSpPr/>
          <p:nvPr/>
        </p:nvSpPr>
        <p:spPr bwMode="auto">
          <a:xfrm>
            <a:off x="6110288" y="2869580"/>
            <a:ext cx="1225550" cy="1225550"/>
          </a:xfrm>
          <a:custGeom>
            <a:avLst/>
            <a:gdLst>
              <a:gd name="T0" fmla="*/ 0 w 289"/>
              <a:gd name="T1" fmla="*/ 0 h 289"/>
              <a:gd name="T2" fmla="*/ 0 w 289"/>
              <a:gd name="T3" fmla="*/ 31 h 289"/>
              <a:gd name="T4" fmla="*/ 258 w 289"/>
              <a:gd name="T5" fmla="*/ 289 h 289"/>
              <a:gd name="T6" fmla="*/ 258 w 289"/>
              <a:gd name="T7" fmla="*/ 289 h 289"/>
              <a:gd name="T8" fmla="*/ 289 w 289"/>
              <a:gd name="T9" fmla="*/ 289 h 289"/>
              <a:gd name="T10" fmla="*/ 289 w 289"/>
              <a:gd name="T11" fmla="*/ 289 h 289"/>
              <a:gd name="T12" fmla="*/ 289 w 289"/>
              <a:gd name="T13" fmla="*/ 289 h 289"/>
              <a:gd name="T14" fmla="*/ 289 w 289"/>
              <a:gd name="T15" fmla="*/ 289 h 289"/>
              <a:gd name="T16" fmla="*/ 0 w 289"/>
              <a:gd name="T17" fmla="*/ 0 h 2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89" h="289">
                <a:moveTo>
                  <a:pt x="0" y="0"/>
                </a:moveTo>
                <a:cubicBezTo>
                  <a:pt x="0" y="31"/>
                  <a:pt x="0" y="31"/>
                  <a:pt x="0" y="31"/>
                </a:cubicBezTo>
                <a:cubicBezTo>
                  <a:pt x="142" y="31"/>
                  <a:pt x="258" y="147"/>
                  <a:pt x="258" y="289"/>
                </a:cubicBezTo>
                <a:cubicBezTo>
                  <a:pt x="258" y="289"/>
                  <a:pt x="258" y="289"/>
                  <a:pt x="258" y="289"/>
                </a:cubicBezTo>
                <a:cubicBezTo>
                  <a:pt x="289" y="289"/>
                  <a:pt x="289" y="289"/>
                  <a:pt x="289" y="289"/>
                </a:cubicBezTo>
                <a:cubicBezTo>
                  <a:pt x="289" y="289"/>
                  <a:pt x="289" y="289"/>
                  <a:pt x="289" y="289"/>
                </a:cubicBezTo>
                <a:cubicBezTo>
                  <a:pt x="289" y="289"/>
                  <a:pt x="289" y="289"/>
                  <a:pt x="289" y="289"/>
                </a:cubicBezTo>
                <a:cubicBezTo>
                  <a:pt x="289" y="289"/>
                  <a:pt x="289" y="289"/>
                  <a:pt x="289" y="289"/>
                </a:cubicBezTo>
                <a:cubicBezTo>
                  <a:pt x="289" y="129"/>
                  <a:pt x="160" y="0"/>
                  <a:pt x="0" y="0"/>
                </a:cubicBezTo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" name="Freeform 18"/>
          <p:cNvSpPr/>
          <p:nvPr/>
        </p:nvSpPr>
        <p:spPr bwMode="auto">
          <a:xfrm>
            <a:off x="4881563" y="4095130"/>
            <a:ext cx="134937" cy="4763"/>
          </a:xfrm>
          <a:custGeom>
            <a:avLst/>
            <a:gdLst>
              <a:gd name="T0" fmla="*/ 32 w 32"/>
              <a:gd name="T1" fmla="*/ 0 h 1"/>
              <a:gd name="T2" fmla="*/ 32 w 32"/>
              <a:gd name="T3" fmla="*/ 0 h 1"/>
              <a:gd name="T4" fmla="*/ 0 w 32"/>
              <a:gd name="T5" fmla="*/ 0 h 1"/>
              <a:gd name="T6" fmla="*/ 0 w 32"/>
              <a:gd name="T7" fmla="*/ 0 h 1"/>
              <a:gd name="T8" fmla="*/ 0 w 32"/>
              <a:gd name="T9" fmla="*/ 1 h 1"/>
              <a:gd name="T10" fmla="*/ 32 w 32"/>
              <a:gd name="T11" fmla="*/ 1 h 1"/>
              <a:gd name="T12" fmla="*/ 32 w 32"/>
              <a:gd name="T13" fmla="*/ 1 h 1"/>
              <a:gd name="T14" fmla="*/ 32 w 32"/>
              <a:gd name="T15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2" h="1">
                <a:moveTo>
                  <a:pt x="32" y="0"/>
                </a:moveTo>
                <a:cubicBezTo>
                  <a:pt x="32" y="0"/>
                  <a:pt x="32" y="0"/>
                  <a:pt x="32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32" y="1"/>
                  <a:pt x="32" y="1"/>
                  <a:pt x="32" y="1"/>
                </a:cubicBezTo>
                <a:cubicBezTo>
                  <a:pt x="32" y="1"/>
                  <a:pt x="32" y="1"/>
                  <a:pt x="32" y="1"/>
                </a:cubicBezTo>
                <a:cubicBezTo>
                  <a:pt x="32" y="0"/>
                  <a:pt x="32" y="0"/>
                  <a:pt x="32" y="0"/>
                </a:cubicBezTo>
              </a:path>
            </a:pathLst>
          </a:custGeom>
          <a:solidFill>
            <a:srgbClr val="BAC89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" name="Freeform 19"/>
          <p:cNvSpPr/>
          <p:nvPr/>
        </p:nvSpPr>
        <p:spPr bwMode="auto">
          <a:xfrm>
            <a:off x="4881563" y="4099892"/>
            <a:ext cx="1228725" cy="1225550"/>
          </a:xfrm>
          <a:custGeom>
            <a:avLst/>
            <a:gdLst>
              <a:gd name="T0" fmla="*/ 32 w 290"/>
              <a:gd name="T1" fmla="*/ 0 h 289"/>
              <a:gd name="T2" fmla="*/ 0 w 290"/>
              <a:gd name="T3" fmla="*/ 0 h 289"/>
              <a:gd name="T4" fmla="*/ 290 w 290"/>
              <a:gd name="T5" fmla="*/ 289 h 289"/>
              <a:gd name="T6" fmla="*/ 290 w 290"/>
              <a:gd name="T7" fmla="*/ 257 h 289"/>
              <a:gd name="T8" fmla="*/ 290 w 290"/>
              <a:gd name="T9" fmla="*/ 257 h 289"/>
              <a:gd name="T10" fmla="*/ 32 w 290"/>
              <a:gd name="T11" fmla="*/ 0 h 2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0" h="289">
                <a:moveTo>
                  <a:pt x="32" y="0"/>
                </a:moveTo>
                <a:cubicBezTo>
                  <a:pt x="0" y="0"/>
                  <a:pt x="0" y="0"/>
                  <a:pt x="0" y="0"/>
                </a:cubicBezTo>
                <a:cubicBezTo>
                  <a:pt x="1" y="160"/>
                  <a:pt x="130" y="289"/>
                  <a:pt x="290" y="289"/>
                </a:cubicBezTo>
                <a:cubicBezTo>
                  <a:pt x="290" y="257"/>
                  <a:pt x="290" y="257"/>
                  <a:pt x="290" y="257"/>
                </a:cubicBezTo>
                <a:cubicBezTo>
                  <a:pt x="290" y="257"/>
                  <a:pt x="290" y="257"/>
                  <a:pt x="290" y="257"/>
                </a:cubicBezTo>
                <a:cubicBezTo>
                  <a:pt x="147" y="257"/>
                  <a:pt x="32" y="142"/>
                  <a:pt x="32" y="0"/>
                </a:cubicBezTo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" name="Freeform 20"/>
          <p:cNvSpPr/>
          <p:nvPr/>
        </p:nvSpPr>
        <p:spPr bwMode="auto">
          <a:xfrm>
            <a:off x="6110288" y="4099892"/>
            <a:ext cx="1225550" cy="1225550"/>
          </a:xfrm>
          <a:custGeom>
            <a:avLst/>
            <a:gdLst>
              <a:gd name="T0" fmla="*/ 289 w 289"/>
              <a:gd name="T1" fmla="*/ 0 h 289"/>
              <a:gd name="T2" fmla="*/ 258 w 289"/>
              <a:gd name="T3" fmla="*/ 0 h 289"/>
              <a:gd name="T4" fmla="*/ 0 w 289"/>
              <a:gd name="T5" fmla="*/ 257 h 289"/>
              <a:gd name="T6" fmla="*/ 0 w 289"/>
              <a:gd name="T7" fmla="*/ 289 h 289"/>
              <a:gd name="T8" fmla="*/ 289 w 289"/>
              <a:gd name="T9" fmla="*/ 0 h 2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9" h="289">
                <a:moveTo>
                  <a:pt x="289" y="0"/>
                </a:moveTo>
                <a:cubicBezTo>
                  <a:pt x="258" y="0"/>
                  <a:pt x="258" y="0"/>
                  <a:pt x="258" y="0"/>
                </a:cubicBezTo>
                <a:cubicBezTo>
                  <a:pt x="257" y="142"/>
                  <a:pt x="142" y="257"/>
                  <a:pt x="0" y="257"/>
                </a:cubicBezTo>
                <a:cubicBezTo>
                  <a:pt x="0" y="289"/>
                  <a:pt x="0" y="289"/>
                  <a:pt x="0" y="289"/>
                </a:cubicBezTo>
                <a:cubicBezTo>
                  <a:pt x="159" y="289"/>
                  <a:pt x="289" y="160"/>
                  <a:pt x="289" y="0"/>
                </a:cubicBezTo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" name="Freeform 21"/>
          <p:cNvSpPr/>
          <p:nvPr/>
        </p:nvSpPr>
        <p:spPr bwMode="auto">
          <a:xfrm>
            <a:off x="7204075" y="4095130"/>
            <a:ext cx="131762" cy="4763"/>
          </a:xfrm>
          <a:custGeom>
            <a:avLst/>
            <a:gdLst>
              <a:gd name="T0" fmla="*/ 31 w 31"/>
              <a:gd name="T1" fmla="*/ 0 h 1"/>
              <a:gd name="T2" fmla="*/ 0 w 31"/>
              <a:gd name="T3" fmla="*/ 0 h 1"/>
              <a:gd name="T4" fmla="*/ 0 w 31"/>
              <a:gd name="T5" fmla="*/ 1 h 1"/>
              <a:gd name="T6" fmla="*/ 0 w 31"/>
              <a:gd name="T7" fmla="*/ 1 h 1"/>
              <a:gd name="T8" fmla="*/ 31 w 31"/>
              <a:gd name="T9" fmla="*/ 1 h 1"/>
              <a:gd name="T10" fmla="*/ 31 w 31"/>
              <a:gd name="T11" fmla="*/ 0 h 1"/>
              <a:gd name="T12" fmla="*/ 31 w 31"/>
              <a:gd name="T1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1" h="1">
                <a:moveTo>
                  <a:pt x="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31" y="1"/>
                  <a:pt x="31" y="1"/>
                  <a:pt x="31" y="1"/>
                </a:cubicBezTo>
                <a:cubicBezTo>
                  <a:pt x="31" y="1"/>
                  <a:pt x="31" y="1"/>
                  <a:pt x="31" y="0"/>
                </a:cubicBezTo>
                <a:cubicBezTo>
                  <a:pt x="31" y="0"/>
                  <a:pt x="31" y="0"/>
                  <a:pt x="31" y="0"/>
                </a:cubicBezTo>
              </a:path>
            </a:pathLst>
          </a:custGeom>
          <a:solidFill>
            <a:srgbClr val="BBC2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29" name="组合 28"/>
          <p:cNvGrpSpPr/>
          <p:nvPr/>
        </p:nvGrpSpPr>
        <p:grpSpPr>
          <a:xfrm>
            <a:off x="7343775" y="2691780"/>
            <a:ext cx="1111250" cy="309563"/>
            <a:chOff x="7343775" y="2691780"/>
            <a:chExt cx="1111250" cy="309563"/>
          </a:xfrm>
        </p:grpSpPr>
        <p:sp>
          <p:nvSpPr>
            <p:cNvPr id="30" name="Freeform 22"/>
            <p:cNvSpPr/>
            <p:nvPr/>
          </p:nvSpPr>
          <p:spPr bwMode="auto">
            <a:xfrm>
              <a:off x="7343775" y="2958480"/>
              <a:ext cx="42862" cy="42863"/>
            </a:xfrm>
            <a:custGeom>
              <a:avLst/>
              <a:gdLst>
                <a:gd name="T0" fmla="*/ 6 w 27"/>
                <a:gd name="T1" fmla="*/ 27 h 27"/>
                <a:gd name="T2" fmla="*/ 0 w 27"/>
                <a:gd name="T3" fmla="*/ 19 h 27"/>
                <a:gd name="T4" fmla="*/ 19 w 27"/>
                <a:gd name="T5" fmla="*/ 0 h 27"/>
                <a:gd name="T6" fmla="*/ 27 w 27"/>
                <a:gd name="T7" fmla="*/ 9 h 27"/>
                <a:gd name="T8" fmla="*/ 6 w 27"/>
                <a:gd name="T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6" y="27"/>
                  </a:moveTo>
                  <a:lnTo>
                    <a:pt x="0" y="19"/>
                  </a:lnTo>
                  <a:lnTo>
                    <a:pt x="19" y="0"/>
                  </a:lnTo>
                  <a:lnTo>
                    <a:pt x="27" y="9"/>
                  </a:lnTo>
                  <a:lnTo>
                    <a:pt x="6" y="27"/>
                  </a:lnTo>
                  <a:close/>
                </a:path>
              </a:pathLst>
            </a:custGeom>
            <a:solidFill>
              <a:srgbClr val="9395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23"/>
            <p:cNvSpPr>
              <a:spLocks noEditPoints="1"/>
            </p:cNvSpPr>
            <p:nvPr/>
          </p:nvSpPr>
          <p:spPr bwMode="auto">
            <a:xfrm>
              <a:off x="7434263" y="2691780"/>
              <a:ext cx="889000" cy="215900"/>
            </a:xfrm>
            <a:custGeom>
              <a:avLst/>
              <a:gdLst>
                <a:gd name="T0" fmla="*/ 8 w 560"/>
                <a:gd name="T1" fmla="*/ 136 h 136"/>
                <a:gd name="T2" fmla="*/ 0 w 560"/>
                <a:gd name="T3" fmla="*/ 128 h 136"/>
                <a:gd name="T4" fmla="*/ 40 w 560"/>
                <a:gd name="T5" fmla="*/ 88 h 136"/>
                <a:gd name="T6" fmla="*/ 48 w 560"/>
                <a:gd name="T7" fmla="*/ 96 h 136"/>
                <a:gd name="T8" fmla="*/ 8 w 560"/>
                <a:gd name="T9" fmla="*/ 136 h 136"/>
                <a:gd name="T10" fmla="*/ 88 w 560"/>
                <a:gd name="T11" fmla="*/ 59 h 136"/>
                <a:gd name="T12" fmla="*/ 80 w 560"/>
                <a:gd name="T13" fmla="*/ 51 h 136"/>
                <a:gd name="T14" fmla="*/ 117 w 560"/>
                <a:gd name="T15" fmla="*/ 11 h 136"/>
                <a:gd name="T16" fmla="*/ 125 w 560"/>
                <a:gd name="T17" fmla="*/ 19 h 136"/>
                <a:gd name="T18" fmla="*/ 88 w 560"/>
                <a:gd name="T19" fmla="*/ 59 h 136"/>
                <a:gd name="T20" fmla="*/ 560 w 560"/>
                <a:gd name="T21" fmla="*/ 11 h 136"/>
                <a:gd name="T22" fmla="*/ 504 w 560"/>
                <a:gd name="T23" fmla="*/ 11 h 136"/>
                <a:gd name="T24" fmla="*/ 504 w 560"/>
                <a:gd name="T25" fmla="*/ 0 h 136"/>
                <a:gd name="T26" fmla="*/ 560 w 560"/>
                <a:gd name="T27" fmla="*/ 0 h 136"/>
                <a:gd name="T28" fmla="*/ 560 w 560"/>
                <a:gd name="T29" fmla="*/ 11 h 136"/>
                <a:gd name="T30" fmla="*/ 448 w 560"/>
                <a:gd name="T31" fmla="*/ 11 h 136"/>
                <a:gd name="T32" fmla="*/ 395 w 560"/>
                <a:gd name="T33" fmla="*/ 11 h 136"/>
                <a:gd name="T34" fmla="*/ 395 w 560"/>
                <a:gd name="T35" fmla="*/ 0 h 136"/>
                <a:gd name="T36" fmla="*/ 448 w 560"/>
                <a:gd name="T37" fmla="*/ 0 h 136"/>
                <a:gd name="T38" fmla="*/ 448 w 560"/>
                <a:gd name="T39" fmla="*/ 11 h 136"/>
                <a:gd name="T40" fmla="*/ 339 w 560"/>
                <a:gd name="T41" fmla="*/ 11 h 136"/>
                <a:gd name="T42" fmla="*/ 283 w 560"/>
                <a:gd name="T43" fmla="*/ 11 h 136"/>
                <a:gd name="T44" fmla="*/ 283 w 560"/>
                <a:gd name="T45" fmla="*/ 0 h 136"/>
                <a:gd name="T46" fmla="*/ 339 w 560"/>
                <a:gd name="T47" fmla="*/ 0 h 136"/>
                <a:gd name="T48" fmla="*/ 339 w 560"/>
                <a:gd name="T49" fmla="*/ 11 h 136"/>
                <a:gd name="T50" fmla="*/ 229 w 560"/>
                <a:gd name="T51" fmla="*/ 11 h 136"/>
                <a:gd name="T52" fmla="*/ 173 w 560"/>
                <a:gd name="T53" fmla="*/ 11 h 136"/>
                <a:gd name="T54" fmla="*/ 173 w 560"/>
                <a:gd name="T55" fmla="*/ 0 h 136"/>
                <a:gd name="T56" fmla="*/ 229 w 560"/>
                <a:gd name="T57" fmla="*/ 0 h 136"/>
                <a:gd name="T58" fmla="*/ 229 w 560"/>
                <a:gd name="T59" fmla="*/ 11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60" h="136">
                  <a:moveTo>
                    <a:pt x="8" y="136"/>
                  </a:moveTo>
                  <a:lnTo>
                    <a:pt x="0" y="128"/>
                  </a:lnTo>
                  <a:lnTo>
                    <a:pt x="40" y="88"/>
                  </a:lnTo>
                  <a:lnTo>
                    <a:pt x="48" y="96"/>
                  </a:lnTo>
                  <a:lnTo>
                    <a:pt x="8" y="136"/>
                  </a:lnTo>
                  <a:close/>
                  <a:moveTo>
                    <a:pt x="88" y="59"/>
                  </a:moveTo>
                  <a:lnTo>
                    <a:pt x="80" y="51"/>
                  </a:lnTo>
                  <a:lnTo>
                    <a:pt x="117" y="11"/>
                  </a:lnTo>
                  <a:lnTo>
                    <a:pt x="125" y="19"/>
                  </a:lnTo>
                  <a:lnTo>
                    <a:pt x="88" y="59"/>
                  </a:lnTo>
                  <a:close/>
                  <a:moveTo>
                    <a:pt x="560" y="11"/>
                  </a:moveTo>
                  <a:lnTo>
                    <a:pt x="504" y="11"/>
                  </a:lnTo>
                  <a:lnTo>
                    <a:pt x="504" y="0"/>
                  </a:lnTo>
                  <a:lnTo>
                    <a:pt x="560" y="0"/>
                  </a:lnTo>
                  <a:lnTo>
                    <a:pt x="560" y="11"/>
                  </a:lnTo>
                  <a:close/>
                  <a:moveTo>
                    <a:pt x="448" y="11"/>
                  </a:moveTo>
                  <a:lnTo>
                    <a:pt x="395" y="11"/>
                  </a:lnTo>
                  <a:lnTo>
                    <a:pt x="395" y="0"/>
                  </a:lnTo>
                  <a:lnTo>
                    <a:pt x="448" y="0"/>
                  </a:lnTo>
                  <a:lnTo>
                    <a:pt x="448" y="11"/>
                  </a:lnTo>
                  <a:close/>
                  <a:moveTo>
                    <a:pt x="339" y="11"/>
                  </a:moveTo>
                  <a:lnTo>
                    <a:pt x="283" y="11"/>
                  </a:lnTo>
                  <a:lnTo>
                    <a:pt x="283" y="0"/>
                  </a:lnTo>
                  <a:lnTo>
                    <a:pt x="339" y="0"/>
                  </a:lnTo>
                  <a:lnTo>
                    <a:pt x="339" y="11"/>
                  </a:lnTo>
                  <a:close/>
                  <a:moveTo>
                    <a:pt x="229" y="11"/>
                  </a:moveTo>
                  <a:lnTo>
                    <a:pt x="173" y="11"/>
                  </a:lnTo>
                  <a:lnTo>
                    <a:pt x="173" y="0"/>
                  </a:lnTo>
                  <a:lnTo>
                    <a:pt x="229" y="0"/>
                  </a:lnTo>
                  <a:lnTo>
                    <a:pt x="229" y="11"/>
                  </a:lnTo>
                  <a:close/>
                </a:path>
              </a:pathLst>
            </a:custGeom>
            <a:solidFill>
              <a:srgbClr val="9395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Rectangle 24"/>
            <p:cNvSpPr>
              <a:spLocks noChangeArrowheads="1"/>
            </p:cNvSpPr>
            <p:nvPr/>
          </p:nvSpPr>
          <p:spPr bwMode="auto">
            <a:xfrm>
              <a:off x="8412163" y="2691780"/>
              <a:ext cx="42862" cy="17463"/>
            </a:xfrm>
            <a:prstGeom prst="rect">
              <a:avLst/>
            </a:prstGeom>
            <a:solidFill>
              <a:srgbClr val="9395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429500" y="5058742"/>
            <a:ext cx="1111250" cy="274638"/>
            <a:chOff x="7429500" y="5058742"/>
            <a:chExt cx="1111250" cy="274638"/>
          </a:xfrm>
        </p:grpSpPr>
        <p:sp>
          <p:nvSpPr>
            <p:cNvPr id="34" name="Freeform 25"/>
            <p:cNvSpPr/>
            <p:nvPr/>
          </p:nvSpPr>
          <p:spPr bwMode="auto">
            <a:xfrm>
              <a:off x="7429500" y="5058742"/>
              <a:ext cx="42862" cy="41275"/>
            </a:xfrm>
            <a:custGeom>
              <a:avLst/>
              <a:gdLst>
                <a:gd name="T0" fmla="*/ 19 w 27"/>
                <a:gd name="T1" fmla="*/ 26 h 26"/>
                <a:gd name="T2" fmla="*/ 0 w 27"/>
                <a:gd name="T3" fmla="*/ 8 h 26"/>
                <a:gd name="T4" fmla="*/ 8 w 27"/>
                <a:gd name="T5" fmla="*/ 0 h 26"/>
                <a:gd name="T6" fmla="*/ 27 w 27"/>
                <a:gd name="T7" fmla="*/ 18 h 26"/>
                <a:gd name="T8" fmla="*/ 19 w 27"/>
                <a:gd name="T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6">
                  <a:moveTo>
                    <a:pt x="19" y="26"/>
                  </a:moveTo>
                  <a:lnTo>
                    <a:pt x="0" y="8"/>
                  </a:lnTo>
                  <a:lnTo>
                    <a:pt x="8" y="0"/>
                  </a:lnTo>
                  <a:lnTo>
                    <a:pt x="27" y="18"/>
                  </a:lnTo>
                  <a:lnTo>
                    <a:pt x="19" y="26"/>
                  </a:lnTo>
                  <a:close/>
                </a:path>
              </a:pathLst>
            </a:custGeom>
            <a:solidFill>
              <a:srgbClr val="9395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26"/>
            <p:cNvSpPr>
              <a:spLocks noEditPoints="1"/>
            </p:cNvSpPr>
            <p:nvPr/>
          </p:nvSpPr>
          <p:spPr bwMode="auto">
            <a:xfrm>
              <a:off x="7518400" y="5150817"/>
              <a:ext cx="890587" cy="182563"/>
            </a:xfrm>
            <a:custGeom>
              <a:avLst/>
              <a:gdLst>
                <a:gd name="T0" fmla="*/ 561 w 561"/>
                <a:gd name="T1" fmla="*/ 115 h 115"/>
                <a:gd name="T2" fmla="*/ 507 w 561"/>
                <a:gd name="T3" fmla="*/ 115 h 115"/>
                <a:gd name="T4" fmla="*/ 507 w 561"/>
                <a:gd name="T5" fmla="*/ 105 h 115"/>
                <a:gd name="T6" fmla="*/ 561 w 561"/>
                <a:gd name="T7" fmla="*/ 105 h 115"/>
                <a:gd name="T8" fmla="*/ 561 w 561"/>
                <a:gd name="T9" fmla="*/ 115 h 115"/>
                <a:gd name="T10" fmla="*/ 451 w 561"/>
                <a:gd name="T11" fmla="*/ 115 h 115"/>
                <a:gd name="T12" fmla="*/ 398 w 561"/>
                <a:gd name="T13" fmla="*/ 115 h 115"/>
                <a:gd name="T14" fmla="*/ 398 w 561"/>
                <a:gd name="T15" fmla="*/ 105 h 115"/>
                <a:gd name="T16" fmla="*/ 451 w 561"/>
                <a:gd name="T17" fmla="*/ 105 h 115"/>
                <a:gd name="T18" fmla="*/ 451 w 561"/>
                <a:gd name="T19" fmla="*/ 115 h 115"/>
                <a:gd name="T20" fmla="*/ 342 w 561"/>
                <a:gd name="T21" fmla="*/ 115 h 115"/>
                <a:gd name="T22" fmla="*/ 288 w 561"/>
                <a:gd name="T23" fmla="*/ 115 h 115"/>
                <a:gd name="T24" fmla="*/ 288 w 561"/>
                <a:gd name="T25" fmla="*/ 105 h 115"/>
                <a:gd name="T26" fmla="*/ 342 w 561"/>
                <a:gd name="T27" fmla="*/ 105 h 115"/>
                <a:gd name="T28" fmla="*/ 342 w 561"/>
                <a:gd name="T29" fmla="*/ 115 h 115"/>
                <a:gd name="T30" fmla="*/ 235 w 561"/>
                <a:gd name="T31" fmla="*/ 115 h 115"/>
                <a:gd name="T32" fmla="*/ 179 w 561"/>
                <a:gd name="T33" fmla="*/ 115 h 115"/>
                <a:gd name="T34" fmla="*/ 179 w 561"/>
                <a:gd name="T35" fmla="*/ 105 h 115"/>
                <a:gd name="T36" fmla="*/ 235 w 561"/>
                <a:gd name="T37" fmla="*/ 105 h 115"/>
                <a:gd name="T38" fmla="*/ 235 w 561"/>
                <a:gd name="T39" fmla="*/ 115 h 115"/>
                <a:gd name="T40" fmla="*/ 125 w 561"/>
                <a:gd name="T41" fmla="*/ 115 h 115"/>
                <a:gd name="T42" fmla="*/ 109 w 561"/>
                <a:gd name="T43" fmla="*/ 115 h 115"/>
                <a:gd name="T44" fmla="*/ 77 w 561"/>
                <a:gd name="T45" fmla="*/ 86 h 115"/>
                <a:gd name="T46" fmla="*/ 85 w 561"/>
                <a:gd name="T47" fmla="*/ 78 h 115"/>
                <a:gd name="T48" fmla="*/ 112 w 561"/>
                <a:gd name="T49" fmla="*/ 105 h 115"/>
                <a:gd name="T50" fmla="*/ 125 w 561"/>
                <a:gd name="T51" fmla="*/ 105 h 115"/>
                <a:gd name="T52" fmla="*/ 125 w 561"/>
                <a:gd name="T53" fmla="*/ 115 h 115"/>
                <a:gd name="T54" fmla="*/ 40 w 561"/>
                <a:gd name="T55" fmla="*/ 46 h 115"/>
                <a:gd name="T56" fmla="*/ 0 w 561"/>
                <a:gd name="T57" fmla="*/ 8 h 115"/>
                <a:gd name="T58" fmla="*/ 8 w 561"/>
                <a:gd name="T59" fmla="*/ 0 h 115"/>
                <a:gd name="T60" fmla="*/ 48 w 561"/>
                <a:gd name="T61" fmla="*/ 38 h 115"/>
                <a:gd name="T62" fmla="*/ 40 w 561"/>
                <a:gd name="T63" fmla="*/ 46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61" h="115">
                  <a:moveTo>
                    <a:pt x="561" y="115"/>
                  </a:moveTo>
                  <a:lnTo>
                    <a:pt x="507" y="115"/>
                  </a:lnTo>
                  <a:lnTo>
                    <a:pt x="507" y="105"/>
                  </a:lnTo>
                  <a:lnTo>
                    <a:pt x="561" y="105"/>
                  </a:lnTo>
                  <a:lnTo>
                    <a:pt x="561" y="115"/>
                  </a:lnTo>
                  <a:close/>
                  <a:moveTo>
                    <a:pt x="451" y="115"/>
                  </a:moveTo>
                  <a:lnTo>
                    <a:pt x="398" y="115"/>
                  </a:lnTo>
                  <a:lnTo>
                    <a:pt x="398" y="105"/>
                  </a:lnTo>
                  <a:lnTo>
                    <a:pt x="451" y="105"/>
                  </a:lnTo>
                  <a:lnTo>
                    <a:pt x="451" y="115"/>
                  </a:lnTo>
                  <a:close/>
                  <a:moveTo>
                    <a:pt x="342" y="115"/>
                  </a:moveTo>
                  <a:lnTo>
                    <a:pt x="288" y="115"/>
                  </a:lnTo>
                  <a:lnTo>
                    <a:pt x="288" y="105"/>
                  </a:lnTo>
                  <a:lnTo>
                    <a:pt x="342" y="105"/>
                  </a:lnTo>
                  <a:lnTo>
                    <a:pt x="342" y="115"/>
                  </a:lnTo>
                  <a:close/>
                  <a:moveTo>
                    <a:pt x="235" y="115"/>
                  </a:moveTo>
                  <a:lnTo>
                    <a:pt x="179" y="115"/>
                  </a:lnTo>
                  <a:lnTo>
                    <a:pt x="179" y="105"/>
                  </a:lnTo>
                  <a:lnTo>
                    <a:pt x="235" y="105"/>
                  </a:lnTo>
                  <a:lnTo>
                    <a:pt x="235" y="115"/>
                  </a:lnTo>
                  <a:close/>
                  <a:moveTo>
                    <a:pt x="125" y="115"/>
                  </a:moveTo>
                  <a:lnTo>
                    <a:pt x="109" y="115"/>
                  </a:lnTo>
                  <a:lnTo>
                    <a:pt x="77" y="86"/>
                  </a:lnTo>
                  <a:lnTo>
                    <a:pt x="85" y="78"/>
                  </a:lnTo>
                  <a:lnTo>
                    <a:pt x="112" y="105"/>
                  </a:lnTo>
                  <a:lnTo>
                    <a:pt x="125" y="105"/>
                  </a:lnTo>
                  <a:lnTo>
                    <a:pt x="125" y="115"/>
                  </a:lnTo>
                  <a:close/>
                  <a:moveTo>
                    <a:pt x="40" y="46"/>
                  </a:moveTo>
                  <a:lnTo>
                    <a:pt x="0" y="8"/>
                  </a:lnTo>
                  <a:lnTo>
                    <a:pt x="8" y="0"/>
                  </a:lnTo>
                  <a:lnTo>
                    <a:pt x="48" y="38"/>
                  </a:lnTo>
                  <a:lnTo>
                    <a:pt x="40" y="46"/>
                  </a:lnTo>
                  <a:close/>
                </a:path>
              </a:pathLst>
            </a:custGeom>
            <a:solidFill>
              <a:srgbClr val="9395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Rectangle 27"/>
            <p:cNvSpPr>
              <a:spLocks noChangeArrowheads="1"/>
            </p:cNvSpPr>
            <p:nvPr/>
          </p:nvSpPr>
          <p:spPr bwMode="auto">
            <a:xfrm>
              <a:off x="8497888" y="5317505"/>
              <a:ext cx="42862" cy="15875"/>
            </a:xfrm>
            <a:prstGeom prst="rect">
              <a:avLst/>
            </a:prstGeom>
            <a:solidFill>
              <a:srgbClr val="9395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3686175" y="2747342"/>
            <a:ext cx="1101725" cy="250826"/>
            <a:chOff x="3686175" y="2747342"/>
            <a:chExt cx="1101725" cy="250826"/>
          </a:xfrm>
        </p:grpSpPr>
        <p:sp>
          <p:nvSpPr>
            <p:cNvPr id="38" name="Freeform 28"/>
            <p:cNvSpPr/>
            <p:nvPr/>
          </p:nvSpPr>
          <p:spPr bwMode="auto">
            <a:xfrm>
              <a:off x="4745038" y="2955305"/>
              <a:ext cx="42862" cy="42863"/>
            </a:xfrm>
            <a:custGeom>
              <a:avLst/>
              <a:gdLst>
                <a:gd name="T0" fmla="*/ 19 w 27"/>
                <a:gd name="T1" fmla="*/ 27 h 27"/>
                <a:gd name="T2" fmla="*/ 0 w 27"/>
                <a:gd name="T3" fmla="*/ 8 h 27"/>
                <a:gd name="T4" fmla="*/ 9 w 27"/>
                <a:gd name="T5" fmla="*/ 0 h 27"/>
                <a:gd name="T6" fmla="*/ 27 w 27"/>
                <a:gd name="T7" fmla="*/ 21 h 27"/>
                <a:gd name="T8" fmla="*/ 19 w 27"/>
                <a:gd name="T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19" y="27"/>
                  </a:moveTo>
                  <a:lnTo>
                    <a:pt x="0" y="8"/>
                  </a:lnTo>
                  <a:lnTo>
                    <a:pt x="9" y="0"/>
                  </a:lnTo>
                  <a:lnTo>
                    <a:pt x="27" y="21"/>
                  </a:lnTo>
                  <a:lnTo>
                    <a:pt x="19" y="27"/>
                  </a:lnTo>
                  <a:close/>
                </a:path>
              </a:pathLst>
            </a:custGeom>
            <a:solidFill>
              <a:srgbClr val="9395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29"/>
            <p:cNvSpPr>
              <a:spLocks noEditPoints="1"/>
            </p:cNvSpPr>
            <p:nvPr/>
          </p:nvSpPr>
          <p:spPr bwMode="auto">
            <a:xfrm>
              <a:off x="3813175" y="2747342"/>
              <a:ext cx="881062" cy="160338"/>
            </a:xfrm>
            <a:custGeom>
              <a:avLst/>
              <a:gdLst>
                <a:gd name="T0" fmla="*/ 550 w 555"/>
                <a:gd name="T1" fmla="*/ 101 h 101"/>
                <a:gd name="T2" fmla="*/ 510 w 555"/>
                <a:gd name="T3" fmla="*/ 64 h 101"/>
                <a:gd name="T4" fmla="*/ 518 w 555"/>
                <a:gd name="T5" fmla="*/ 56 h 101"/>
                <a:gd name="T6" fmla="*/ 555 w 555"/>
                <a:gd name="T7" fmla="*/ 93 h 101"/>
                <a:gd name="T8" fmla="*/ 550 w 555"/>
                <a:gd name="T9" fmla="*/ 101 h 101"/>
                <a:gd name="T10" fmla="*/ 473 w 555"/>
                <a:gd name="T11" fmla="*/ 27 h 101"/>
                <a:gd name="T12" fmla="*/ 459 w 555"/>
                <a:gd name="T13" fmla="*/ 11 h 101"/>
                <a:gd name="T14" fmla="*/ 430 w 555"/>
                <a:gd name="T15" fmla="*/ 11 h 101"/>
                <a:gd name="T16" fmla="*/ 430 w 555"/>
                <a:gd name="T17" fmla="*/ 0 h 101"/>
                <a:gd name="T18" fmla="*/ 465 w 555"/>
                <a:gd name="T19" fmla="*/ 0 h 101"/>
                <a:gd name="T20" fmla="*/ 481 w 555"/>
                <a:gd name="T21" fmla="*/ 19 h 101"/>
                <a:gd name="T22" fmla="*/ 473 w 555"/>
                <a:gd name="T23" fmla="*/ 27 h 101"/>
                <a:gd name="T24" fmla="*/ 377 w 555"/>
                <a:gd name="T25" fmla="*/ 11 h 101"/>
                <a:gd name="T26" fmla="*/ 323 w 555"/>
                <a:gd name="T27" fmla="*/ 11 h 101"/>
                <a:gd name="T28" fmla="*/ 323 w 555"/>
                <a:gd name="T29" fmla="*/ 0 h 101"/>
                <a:gd name="T30" fmla="*/ 377 w 555"/>
                <a:gd name="T31" fmla="*/ 0 h 101"/>
                <a:gd name="T32" fmla="*/ 377 w 555"/>
                <a:gd name="T33" fmla="*/ 11 h 101"/>
                <a:gd name="T34" fmla="*/ 270 w 555"/>
                <a:gd name="T35" fmla="*/ 11 h 101"/>
                <a:gd name="T36" fmla="*/ 214 w 555"/>
                <a:gd name="T37" fmla="*/ 11 h 101"/>
                <a:gd name="T38" fmla="*/ 214 w 555"/>
                <a:gd name="T39" fmla="*/ 0 h 101"/>
                <a:gd name="T40" fmla="*/ 270 w 555"/>
                <a:gd name="T41" fmla="*/ 0 h 101"/>
                <a:gd name="T42" fmla="*/ 270 w 555"/>
                <a:gd name="T43" fmla="*/ 11 h 101"/>
                <a:gd name="T44" fmla="*/ 160 w 555"/>
                <a:gd name="T45" fmla="*/ 11 h 101"/>
                <a:gd name="T46" fmla="*/ 107 w 555"/>
                <a:gd name="T47" fmla="*/ 11 h 101"/>
                <a:gd name="T48" fmla="*/ 107 w 555"/>
                <a:gd name="T49" fmla="*/ 0 h 101"/>
                <a:gd name="T50" fmla="*/ 160 w 555"/>
                <a:gd name="T51" fmla="*/ 0 h 101"/>
                <a:gd name="T52" fmla="*/ 160 w 555"/>
                <a:gd name="T53" fmla="*/ 11 h 101"/>
                <a:gd name="T54" fmla="*/ 53 w 555"/>
                <a:gd name="T55" fmla="*/ 11 h 101"/>
                <a:gd name="T56" fmla="*/ 0 w 555"/>
                <a:gd name="T57" fmla="*/ 11 h 101"/>
                <a:gd name="T58" fmla="*/ 0 w 555"/>
                <a:gd name="T59" fmla="*/ 0 h 101"/>
                <a:gd name="T60" fmla="*/ 53 w 555"/>
                <a:gd name="T61" fmla="*/ 0 h 101"/>
                <a:gd name="T62" fmla="*/ 53 w 555"/>
                <a:gd name="T63" fmla="*/ 1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55" h="101">
                  <a:moveTo>
                    <a:pt x="550" y="101"/>
                  </a:moveTo>
                  <a:lnTo>
                    <a:pt x="510" y="64"/>
                  </a:lnTo>
                  <a:lnTo>
                    <a:pt x="518" y="56"/>
                  </a:lnTo>
                  <a:lnTo>
                    <a:pt x="555" y="93"/>
                  </a:lnTo>
                  <a:lnTo>
                    <a:pt x="550" y="101"/>
                  </a:lnTo>
                  <a:close/>
                  <a:moveTo>
                    <a:pt x="473" y="27"/>
                  </a:moveTo>
                  <a:lnTo>
                    <a:pt x="459" y="11"/>
                  </a:lnTo>
                  <a:lnTo>
                    <a:pt x="430" y="11"/>
                  </a:lnTo>
                  <a:lnTo>
                    <a:pt x="430" y="0"/>
                  </a:lnTo>
                  <a:lnTo>
                    <a:pt x="465" y="0"/>
                  </a:lnTo>
                  <a:lnTo>
                    <a:pt x="481" y="19"/>
                  </a:lnTo>
                  <a:lnTo>
                    <a:pt x="473" y="27"/>
                  </a:lnTo>
                  <a:close/>
                  <a:moveTo>
                    <a:pt x="377" y="11"/>
                  </a:moveTo>
                  <a:lnTo>
                    <a:pt x="323" y="11"/>
                  </a:lnTo>
                  <a:lnTo>
                    <a:pt x="323" y="0"/>
                  </a:lnTo>
                  <a:lnTo>
                    <a:pt x="377" y="0"/>
                  </a:lnTo>
                  <a:lnTo>
                    <a:pt x="377" y="11"/>
                  </a:lnTo>
                  <a:close/>
                  <a:moveTo>
                    <a:pt x="270" y="11"/>
                  </a:moveTo>
                  <a:lnTo>
                    <a:pt x="214" y="11"/>
                  </a:lnTo>
                  <a:lnTo>
                    <a:pt x="214" y="0"/>
                  </a:lnTo>
                  <a:lnTo>
                    <a:pt x="270" y="0"/>
                  </a:lnTo>
                  <a:lnTo>
                    <a:pt x="270" y="11"/>
                  </a:lnTo>
                  <a:close/>
                  <a:moveTo>
                    <a:pt x="160" y="11"/>
                  </a:moveTo>
                  <a:lnTo>
                    <a:pt x="107" y="11"/>
                  </a:lnTo>
                  <a:lnTo>
                    <a:pt x="107" y="0"/>
                  </a:lnTo>
                  <a:lnTo>
                    <a:pt x="160" y="0"/>
                  </a:lnTo>
                  <a:lnTo>
                    <a:pt x="160" y="11"/>
                  </a:lnTo>
                  <a:close/>
                  <a:moveTo>
                    <a:pt x="53" y="11"/>
                  </a:moveTo>
                  <a:lnTo>
                    <a:pt x="0" y="11"/>
                  </a:lnTo>
                  <a:lnTo>
                    <a:pt x="0" y="0"/>
                  </a:lnTo>
                  <a:lnTo>
                    <a:pt x="53" y="0"/>
                  </a:lnTo>
                  <a:lnTo>
                    <a:pt x="53" y="11"/>
                  </a:lnTo>
                  <a:close/>
                </a:path>
              </a:pathLst>
            </a:custGeom>
            <a:solidFill>
              <a:srgbClr val="9395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Rectangle 30"/>
            <p:cNvSpPr>
              <a:spLocks noChangeArrowheads="1"/>
            </p:cNvSpPr>
            <p:nvPr/>
          </p:nvSpPr>
          <p:spPr bwMode="auto">
            <a:xfrm>
              <a:off x="3686175" y="2747342"/>
              <a:ext cx="42862" cy="17463"/>
            </a:xfrm>
            <a:prstGeom prst="rect">
              <a:avLst/>
            </a:prstGeom>
            <a:solidFill>
              <a:srgbClr val="9395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3703638" y="5134942"/>
            <a:ext cx="1101724" cy="215901"/>
            <a:chOff x="3703638" y="5134942"/>
            <a:chExt cx="1101724" cy="215901"/>
          </a:xfrm>
        </p:grpSpPr>
        <p:sp>
          <p:nvSpPr>
            <p:cNvPr id="42" name="Freeform 31"/>
            <p:cNvSpPr/>
            <p:nvPr/>
          </p:nvSpPr>
          <p:spPr bwMode="auto">
            <a:xfrm>
              <a:off x="4762500" y="5134942"/>
              <a:ext cx="42862" cy="41275"/>
            </a:xfrm>
            <a:custGeom>
              <a:avLst/>
              <a:gdLst>
                <a:gd name="T0" fmla="*/ 8 w 27"/>
                <a:gd name="T1" fmla="*/ 26 h 26"/>
                <a:gd name="T2" fmla="*/ 0 w 27"/>
                <a:gd name="T3" fmla="*/ 18 h 26"/>
                <a:gd name="T4" fmla="*/ 19 w 27"/>
                <a:gd name="T5" fmla="*/ 0 h 26"/>
                <a:gd name="T6" fmla="*/ 27 w 27"/>
                <a:gd name="T7" fmla="*/ 8 h 26"/>
                <a:gd name="T8" fmla="*/ 8 w 27"/>
                <a:gd name="T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6">
                  <a:moveTo>
                    <a:pt x="8" y="26"/>
                  </a:moveTo>
                  <a:lnTo>
                    <a:pt x="0" y="18"/>
                  </a:lnTo>
                  <a:lnTo>
                    <a:pt x="19" y="0"/>
                  </a:lnTo>
                  <a:lnTo>
                    <a:pt x="27" y="8"/>
                  </a:lnTo>
                  <a:lnTo>
                    <a:pt x="8" y="26"/>
                  </a:lnTo>
                  <a:close/>
                </a:path>
              </a:pathLst>
            </a:custGeom>
            <a:solidFill>
              <a:srgbClr val="9395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32"/>
            <p:cNvSpPr/>
            <p:nvPr/>
          </p:nvSpPr>
          <p:spPr bwMode="auto">
            <a:xfrm>
              <a:off x="4665663" y="5211142"/>
              <a:ext cx="58737" cy="58738"/>
            </a:xfrm>
            <a:custGeom>
              <a:avLst/>
              <a:gdLst>
                <a:gd name="T0" fmla="*/ 8 w 37"/>
                <a:gd name="T1" fmla="*/ 37 h 37"/>
                <a:gd name="T2" fmla="*/ 0 w 37"/>
                <a:gd name="T3" fmla="*/ 29 h 37"/>
                <a:gd name="T4" fmla="*/ 29 w 37"/>
                <a:gd name="T5" fmla="*/ 0 h 37"/>
                <a:gd name="T6" fmla="*/ 37 w 37"/>
                <a:gd name="T7" fmla="*/ 8 h 37"/>
                <a:gd name="T8" fmla="*/ 8 w 37"/>
                <a:gd name="T9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7">
                  <a:moveTo>
                    <a:pt x="8" y="37"/>
                  </a:moveTo>
                  <a:lnTo>
                    <a:pt x="0" y="29"/>
                  </a:lnTo>
                  <a:lnTo>
                    <a:pt x="29" y="0"/>
                  </a:lnTo>
                  <a:lnTo>
                    <a:pt x="37" y="8"/>
                  </a:lnTo>
                  <a:lnTo>
                    <a:pt x="8" y="37"/>
                  </a:lnTo>
                  <a:close/>
                </a:path>
              </a:pathLst>
            </a:custGeom>
            <a:solidFill>
              <a:srgbClr val="9395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33"/>
            <p:cNvSpPr/>
            <p:nvPr/>
          </p:nvSpPr>
          <p:spPr bwMode="auto">
            <a:xfrm>
              <a:off x="4551363" y="5307980"/>
              <a:ext cx="79375" cy="42863"/>
            </a:xfrm>
            <a:custGeom>
              <a:avLst/>
              <a:gdLst>
                <a:gd name="T0" fmla="*/ 29 w 50"/>
                <a:gd name="T1" fmla="*/ 27 h 27"/>
                <a:gd name="T2" fmla="*/ 0 w 50"/>
                <a:gd name="T3" fmla="*/ 27 h 27"/>
                <a:gd name="T4" fmla="*/ 0 w 50"/>
                <a:gd name="T5" fmla="*/ 16 h 27"/>
                <a:gd name="T6" fmla="*/ 24 w 50"/>
                <a:gd name="T7" fmla="*/ 16 h 27"/>
                <a:gd name="T8" fmla="*/ 42 w 50"/>
                <a:gd name="T9" fmla="*/ 0 h 27"/>
                <a:gd name="T10" fmla="*/ 50 w 50"/>
                <a:gd name="T11" fmla="*/ 8 h 27"/>
                <a:gd name="T12" fmla="*/ 29 w 50"/>
                <a:gd name="T13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27">
                  <a:moveTo>
                    <a:pt x="29" y="27"/>
                  </a:moveTo>
                  <a:lnTo>
                    <a:pt x="0" y="27"/>
                  </a:lnTo>
                  <a:lnTo>
                    <a:pt x="0" y="16"/>
                  </a:lnTo>
                  <a:lnTo>
                    <a:pt x="24" y="16"/>
                  </a:lnTo>
                  <a:lnTo>
                    <a:pt x="42" y="0"/>
                  </a:lnTo>
                  <a:lnTo>
                    <a:pt x="50" y="8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9395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34"/>
            <p:cNvSpPr>
              <a:spLocks noEditPoints="1"/>
            </p:cNvSpPr>
            <p:nvPr/>
          </p:nvSpPr>
          <p:spPr bwMode="auto">
            <a:xfrm>
              <a:off x="3833813" y="5333380"/>
              <a:ext cx="628650" cy="17463"/>
            </a:xfrm>
            <a:custGeom>
              <a:avLst/>
              <a:gdLst>
                <a:gd name="T0" fmla="*/ 396 w 396"/>
                <a:gd name="T1" fmla="*/ 11 h 11"/>
                <a:gd name="T2" fmla="*/ 339 w 396"/>
                <a:gd name="T3" fmla="*/ 11 h 11"/>
                <a:gd name="T4" fmla="*/ 339 w 396"/>
                <a:gd name="T5" fmla="*/ 0 h 11"/>
                <a:gd name="T6" fmla="*/ 396 w 396"/>
                <a:gd name="T7" fmla="*/ 0 h 11"/>
                <a:gd name="T8" fmla="*/ 396 w 396"/>
                <a:gd name="T9" fmla="*/ 11 h 11"/>
                <a:gd name="T10" fmla="*/ 283 w 396"/>
                <a:gd name="T11" fmla="*/ 11 h 11"/>
                <a:gd name="T12" fmla="*/ 227 w 396"/>
                <a:gd name="T13" fmla="*/ 11 h 11"/>
                <a:gd name="T14" fmla="*/ 227 w 396"/>
                <a:gd name="T15" fmla="*/ 0 h 11"/>
                <a:gd name="T16" fmla="*/ 283 w 396"/>
                <a:gd name="T17" fmla="*/ 0 h 11"/>
                <a:gd name="T18" fmla="*/ 283 w 396"/>
                <a:gd name="T19" fmla="*/ 11 h 11"/>
                <a:gd name="T20" fmla="*/ 169 w 396"/>
                <a:gd name="T21" fmla="*/ 11 h 11"/>
                <a:gd name="T22" fmla="*/ 113 w 396"/>
                <a:gd name="T23" fmla="*/ 11 h 11"/>
                <a:gd name="T24" fmla="*/ 113 w 396"/>
                <a:gd name="T25" fmla="*/ 0 h 11"/>
                <a:gd name="T26" fmla="*/ 169 w 396"/>
                <a:gd name="T27" fmla="*/ 0 h 11"/>
                <a:gd name="T28" fmla="*/ 169 w 396"/>
                <a:gd name="T29" fmla="*/ 11 h 11"/>
                <a:gd name="T30" fmla="*/ 56 w 396"/>
                <a:gd name="T31" fmla="*/ 11 h 11"/>
                <a:gd name="T32" fmla="*/ 0 w 396"/>
                <a:gd name="T33" fmla="*/ 11 h 11"/>
                <a:gd name="T34" fmla="*/ 0 w 396"/>
                <a:gd name="T35" fmla="*/ 0 h 11"/>
                <a:gd name="T36" fmla="*/ 56 w 396"/>
                <a:gd name="T37" fmla="*/ 0 h 11"/>
                <a:gd name="T38" fmla="*/ 56 w 396"/>
                <a:gd name="T3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96" h="11">
                  <a:moveTo>
                    <a:pt x="396" y="11"/>
                  </a:moveTo>
                  <a:lnTo>
                    <a:pt x="339" y="11"/>
                  </a:lnTo>
                  <a:lnTo>
                    <a:pt x="339" y="0"/>
                  </a:lnTo>
                  <a:lnTo>
                    <a:pt x="396" y="0"/>
                  </a:lnTo>
                  <a:lnTo>
                    <a:pt x="396" y="11"/>
                  </a:lnTo>
                  <a:close/>
                  <a:moveTo>
                    <a:pt x="283" y="11"/>
                  </a:moveTo>
                  <a:lnTo>
                    <a:pt x="227" y="11"/>
                  </a:lnTo>
                  <a:lnTo>
                    <a:pt x="227" y="0"/>
                  </a:lnTo>
                  <a:lnTo>
                    <a:pt x="283" y="0"/>
                  </a:lnTo>
                  <a:lnTo>
                    <a:pt x="283" y="11"/>
                  </a:lnTo>
                  <a:close/>
                  <a:moveTo>
                    <a:pt x="169" y="11"/>
                  </a:moveTo>
                  <a:lnTo>
                    <a:pt x="113" y="11"/>
                  </a:lnTo>
                  <a:lnTo>
                    <a:pt x="113" y="0"/>
                  </a:lnTo>
                  <a:lnTo>
                    <a:pt x="169" y="0"/>
                  </a:lnTo>
                  <a:lnTo>
                    <a:pt x="169" y="11"/>
                  </a:lnTo>
                  <a:close/>
                  <a:moveTo>
                    <a:pt x="56" y="11"/>
                  </a:moveTo>
                  <a:lnTo>
                    <a:pt x="0" y="11"/>
                  </a:lnTo>
                  <a:lnTo>
                    <a:pt x="0" y="0"/>
                  </a:lnTo>
                  <a:lnTo>
                    <a:pt x="56" y="0"/>
                  </a:lnTo>
                  <a:lnTo>
                    <a:pt x="56" y="11"/>
                  </a:lnTo>
                  <a:close/>
                </a:path>
              </a:pathLst>
            </a:custGeom>
            <a:solidFill>
              <a:srgbClr val="9395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Rectangle 35"/>
            <p:cNvSpPr>
              <a:spLocks noChangeArrowheads="1"/>
            </p:cNvSpPr>
            <p:nvPr/>
          </p:nvSpPr>
          <p:spPr bwMode="auto">
            <a:xfrm>
              <a:off x="3703638" y="5333380"/>
              <a:ext cx="41275" cy="17463"/>
            </a:xfrm>
            <a:prstGeom prst="rect">
              <a:avLst/>
            </a:prstGeom>
            <a:solidFill>
              <a:srgbClr val="9395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7" name="Freeform 51"/>
          <p:cNvSpPr/>
          <p:nvPr/>
        </p:nvSpPr>
        <p:spPr bwMode="auto">
          <a:xfrm>
            <a:off x="6440984" y="1338264"/>
            <a:ext cx="431800" cy="428625"/>
          </a:xfrm>
          <a:custGeom>
            <a:avLst/>
            <a:gdLst>
              <a:gd name="T0" fmla="*/ 0 w 115"/>
              <a:gd name="T1" fmla="*/ 104 h 114"/>
              <a:gd name="T2" fmla="*/ 10 w 115"/>
              <a:gd name="T3" fmla="*/ 114 h 114"/>
              <a:gd name="T4" fmla="*/ 105 w 115"/>
              <a:gd name="T5" fmla="*/ 114 h 114"/>
              <a:gd name="T6" fmla="*/ 115 w 115"/>
              <a:gd name="T7" fmla="*/ 104 h 114"/>
              <a:gd name="T8" fmla="*/ 115 w 115"/>
              <a:gd name="T9" fmla="*/ 9 h 114"/>
              <a:gd name="T10" fmla="*/ 105 w 115"/>
              <a:gd name="T11" fmla="*/ 0 h 114"/>
              <a:gd name="T12" fmla="*/ 10 w 115"/>
              <a:gd name="T13" fmla="*/ 0 h 114"/>
              <a:gd name="T14" fmla="*/ 0 w 115"/>
              <a:gd name="T15" fmla="*/ 9 h 114"/>
              <a:gd name="T16" fmla="*/ 0 w 115"/>
              <a:gd name="T17" fmla="*/ 104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5" h="114">
                <a:moveTo>
                  <a:pt x="0" y="104"/>
                </a:moveTo>
                <a:cubicBezTo>
                  <a:pt x="0" y="109"/>
                  <a:pt x="5" y="114"/>
                  <a:pt x="10" y="114"/>
                </a:cubicBezTo>
                <a:cubicBezTo>
                  <a:pt x="105" y="114"/>
                  <a:pt x="105" y="114"/>
                  <a:pt x="105" y="114"/>
                </a:cubicBezTo>
                <a:cubicBezTo>
                  <a:pt x="110" y="114"/>
                  <a:pt x="115" y="109"/>
                  <a:pt x="115" y="104"/>
                </a:cubicBezTo>
                <a:cubicBezTo>
                  <a:pt x="115" y="9"/>
                  <a:pt x="115" y="9"/>
                  <a:pt x="115" y="9"/>
                </a:cubicBezTo>
                <a:cubicBezTo>
                  <a:pt x="115" y="4"/>
                  <a:pt x="110" y="0"/>
                  <a:pt x="105" y="0"/>
                </a:cubicBezTo>
                <a:cubicBezTo>
                  <a:pt x="10" y="0"/>
                  <a:pt x="10" y="0"/>
                  <a:pt x="10" y="0"/>
                </a:cubicBezTo>
                <a:cubicBezTo>
                  <a:pt x="5" y="0"/>
                  <a:pt x="0" y="4"/>
                  <a:pt x="0" y="9"/>
                </a:cubicBezTo>
                <a:lnTo>
                  <a:pt x="0" y="10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8" name="Freeform 70"/>
          <p:cNvSpPr/>
          <p:nvPr/>
        </p:nvSpPr>
        <p:spPr bwMode="auto">
          <a:xfrm>
            <a:off x="4391521" y="1338264"/>
            <a:ext cx="427037" cy="428625"/>
          </a:xfrm>
          <a:custGeom>
            <a:avLst/>
            <a:gdLst>
              <a:gd name="T0" fmla="*/ 0 w 114"/>
              <a:gd name="T1" fmla="*/ 104 h 114"/>
              <a:gd name="T2" fmla="*/ 10 w 114"/>
              <a:gd name="T3" fmla="*/ 114 h 114"/>
              <a:gd name="T4" fmla="*/ 105 w 114"/>
              <a:gd name="T5" fmla="*/ 114 h 114"/>
              <a:gd name="T6" fmla="*/ 114 w 114"/>
              <a:gd name="T7" fmla="*/ 104 h 114"/>
              <a:gd name="T8" fmla="*/ 114 w 114"/>
              <a:gd name="T9" fmla="*/ 9 h 114"/>
              <a:gd name="T10" fmla="*/ 105 w 114"/>
              <a:gd name="T11" fmla="*/ 0 h 114"/>
              <a:gd name="T12" fmla="*/ 10 w 114"/>
              <a:gd name="T13" fmla="*/ 0 h 114"/>
              <a:gd name="T14" fmla="*/ 0 w 114"/>
              <a:gd name="T15" fmla="*/ 9 h 114"/>
              <a:gd name="T16" fmla="*/ 0 w 114"/>
              <a:gd name="T17" fmla="*/ 104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4" h="114">
                <a:moveTo>
                  <a:pt x="0" y="104"/>
                </a:moveTo>
                <a:cubicBezTo>
                  <a:pt x="0" y="109"/>
                  <a:pt x="5" y="114"/>
                  <a:pt x="10" y="114"/>
                </a:cubicBezTo>
                <a:cubicBezTo>
                  <a:pt x="105" y="114"/>
                  <a:pt x="105" y="114"/>
                  <a:pt x="105" y="114"/>
                </a:cubicBezTo>
                <a:cubicBezTo>
                  <a:pt x="110" y="114"/>
                  <a:pt x="114" y="109"/>
                  <a:pt x="114" y="104"/>
                </a:cubicBezTo>
                <a:cubicBezTo>
                  <a:pt x="114" y="9"/>
                  <a:pt x="114" y="9"/>
                  <a:pt x="114" y="9"/>
                </a:cubicBezTo>
                <a:cubicBezTo>
                  <a:pt x="114" y="4"/>
                  <a:pt x="110" y="0"/>
                  <a:pt x="105" y="0"/>
                </a:cubicBezTo>
                <a:cubicBezTo>
                  <a:pt x="10" y="0"/>
                  <a:pt x="10" y="0"/>
                  <a:pt x="10" y="0"/>
                </a:cubicBezTo>
                <a:cubicBezTo>
                  <a:pt x="5" y="0"/>
                  <a:pt x="0" y="4"/>
                  <a:pt x="0" y="9"/>
                </a:cubicBezTo>
                <a:lnTo>
                  <a:pt x="0" y="10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9" name="Freeform 89"/>
          <p:cNvSpPr/>
          <p:nvPr/>
        </p:nvSpPr>
        <p:spPr bwMode="auto">
          <a:xfrm>
            <a:off x="2351584" y="1338264"/>
            <a:ext cx="431800" cy="428625"/>
          </a:xfrm>
          <a:custGeom>
            <a:avLst/>
            <a:gdLst>
              <a:gd name="T0" fmla="*/ 0 w 115"/>
              <a:gd name="T1" fmla="*/ 104 h 114"/>
              <a:gd name="T2" fmla="*/ 10 w 115"/>
              <a:gd name="T3" fmla="*/ 114 h 114"/>
              <a:gd name="T4" fmla="*/ 105 w 115"/>
              <a:gd name="T5" fmla="*/ 114 h 114"/>
              <a:gd name="T6" fmla="*/ 115 w 115"/>
              <a:gd name="T7" fmla="*/ 104 h 114"/>
              <a:gd name="T8" fmla="*/ 115 w 115"/>
              <a:gd name="T9" fmla="*/ 9 h 114"/>
              <a:gd name="T10" fmla="*/ 105 w 115"/>
              <a:gd name="T11" fmla="*/ 0 h 114"/>
              <a:gd name="T12" fmla="*/ 10 w 115"/>
              <a:gd name="T13" fmla="*/ 0 h 114"/>
              <a:gd name="T14" fmla="*/ 0 w 115"/>
              <a:gd name="T15" fmla="*/ 9 h 114"/>
              <a:gd name="T16" fmla="*/ 0 w 115"/>
              <a:gd name="T17" fmla="*/ 104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5" h="114">
                <a:moveTo>
                  <a:pt x="0" y="104"/>
                </a:moveTo>
                <a:cubicBezTo>
                  <a:pt x="0" y="109"/>
                  <a:pt x="5" y="114"/>
                  <a:pt x="10" y="114"/>
                </a:cubicBezTo>
                <a:cubicBezTo>
                  <a:pt x="105" y="114"/>
                  <a:pt x="105" y="114"/>
                  <a:pt x="105" y="114"/>
                </a:cubicBezTo>
                <a:cubicBezTo>
                  <a:pt x="110" y="114"/>
                  <a:pt x="115" y="109"/>
                  <a:pt x="115" y="104"/>
                </a:cubicBezTo>
                <a:cubicBezTo>
                  <a:pt x="115" y="9"/>
                  <a:pt x="115" y="9"/>
                  <a:pt x="115" y="9"/>
                </a:cubicBezTo>
                <a:cubicBezTo>
                  <a:pt x="115" y="4"/>
                  <a:pt x="110" y="0"/>
                  <a:pt x="105" y="0"/>
                </a:cubicBezTo>
                <a:cubicBezTo>
                  <a:pt x="10" y="0"/>
                  <a:pt x="10" y="0"/>
                  <a:pt x="10" y="0"/>
                </a:cubicBezTo>
                <a:cubicBezTo>
                  <a:pt x="5" y="0"/>
                  <a:pt x="0" y="4"/>
                  <a:pt x="0" y="9"/>
                </a:cubicBezTo>
                <a:lnTo>
                  <a:pt x="0" y="10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0" name="Freeform 90"/>
          <p:cNvSpPr/>
          <p:nvPr/>
        </p:nvSpPr>
        <p:spPr bwMode="auto">
          <a:xfrm>
            <a:off x="8265021" y="1338264"/>
            <a:ext cx="428625" cy="428625"/>
          </a:xfrm>
          <a:custGeom>
            <a:avLst/>
            <a:gdLst>
              <a:gd name="T0" fmla="*/ 0 w 114"/>
              <a:gd name="T1" fmla="*/ 104 h 114"/>
              <a:gd name="T2" fmla="*/ 10 w 114"/>
              <a:gd name="T3" fmla="*/ 114 h 114"/>
              <a:gd name="T4" fmla="*/ 105 w 114"/>
              <a:gd name="T5" fmla="*/ 114 h 114"/>
              <a:gd name="T6" fmla="*/ 114 w 114"/>
              <a:gd name="T7" fmla="*/ 104 h 114"/>
              <a:gd name="T8" fmla="*/ 114 w 114"/>
              <a:gd name="T9" fmla="*/ 9 h 114"/>
              <a:gd name="T10" fmla="*/ 105 w 114"/>
              <a:gd name="T11" fmla="*/ 0 h 114"/>
              <a:gd name="T12" fmla="*/ 10 w 114"/>
              <a:gd name="T13" fmla="*/ 0 h 114"/>
              <a:gd name="T14" fmla="*/ 0 w 114"/>
              <a:gd name="T15" fmla="*/ 9 h 114"/>
              <a:gd name="T16" fmla="*/ 0 w 114"/>
              <a:gd name="T17" fmla="*/ 104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4" h="114">
                <a:moveTo>
                  <a:pt x="0" y="104"/>
                </a:moveTo>
                <a:cubicBezTo>
                  <a:pt x="0" y="109"/>
                  <a:pt x="5" y="114"/>
                  <a:pt x="10" y="114"/>
                </a:cubicBezTo>
                <a:cubicBezTo>
                  <a:pt x="105" y="114"/>
                  <a:pt x="105" y="114"/>
                  <a:pt x="105" y="114"/>
                </a:cubicBezTo>
                <a:cubicBezTo>
                  <a:pt x="110" y="114"/>
                  <a:pt x="114" y="109"/>
                  <a:pt x="114" y="104"/>
                </a:cubicBezTo>
                <a:cubicBezTo>
                  <a:pt x="114" y="9"/>
                  <a:pt x="114" y="9"/>
                  <a:pt x="114" y="9"/>
                </a:cubicBezTo>
                <a:cubicBezTo>
                  <a:pt x="114" y="4"/>
                  <a:pt x="110" y="0"/>
                  <a:pt x="105" y="0"/>
                </a:cubicBezTo>
                <a:cubicBezTo>
                  <a:pt x="10" y="0"/>
                  <a:pt x="10" y="0"/>
                  <a:pt x="10" y="0"/>
                </a:cubicBezTo>
                <a:cubicBezTo>
                  <a:pt x="5" y="0"/>
                  <a:pt x="0" y="4"/>
                  <a:pt x="0" y="9"/>
                </a:cubicBezTo>
                <a:lnTo>
                  <a:pt x="0" y="10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" name="TextBox 46"/>
          <p:cNvSpPr txBox="1">
            <a:spLocks noChangeArrowheads="1"/>
          </p:cNvSpPr>
          <p:nvPr/>
        </p:nvSpPr>
        <p:spPr bwMode="auto">
          <a:xfrm>
            <a:off x="2790821" y="1345296"/>
            <a:ext cx="132030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0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TextBox 46"/>
          <p:cNvSpPr txBox="1">
            <a:spLocks noChangeArrowheads="1"/>
          </p:cNvSpPr>
          <p:nvPr/>
        </p:nvSpPr>
        <p:spPr bwMode="auto">
          <a:xfrm>
            <a:off x="4818558" y="1345296"/>
            <a:ext cx="132030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0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TextBox 46"/>
          <p:cNvSpPr txBox="1">
            <a:spLocks noChangeArrowheads="1"/>
          </p:cNvSpPr>
          <p:nvPr/>
        </p:nvSpPr>
        <p:spPr bwMode="auto">
          <a:xfrm>
            <a:off x="6859308" y="1345296"/>
            <a:ext cx="132030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0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" name="TextBox 46"/>
          <p:cNvSpPr txBox="1">
            <a:spLocks noChangeArrowheads="1"/>
          </p:cNvSpPr>
          <p:nvPr/>
        </p:nvSpPr>
        <p:spPr bwMode="auto">
          <a:xfrm>
            <a:off x="8693646" y="1345296"/>
            <a:ext cx="132030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0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9" name="Freeform 89"/>
          <p:cNvSpPr/>
          <p:nvPr/>
        </p:nvSpPr>
        <p:spPr bwMode="auto">
          <a:xfrm>
            <a:off x="3661959" y="2626655"/>
            <a:ext cx="260753" cy="258836"/>
          </a:xfrm>
          <a:custGeom>
            <a:avLst/>
            <a:gdLst>
              <a:gd name="T0" fmla="*/ 0 w 115"/>
              <a:gd name="T1" fmla="*/ 104 h 114"/>
              <a:gd name="T2" fmla="*/ 10 w 115"/>
              <a:gd name="T3" fmla="*/ 114 h 114"/>
              <a:gd name="T4" fmla="*/ 105 w 115"/>
              <a:gd name="T5" fmla="*/ 114 h 114"/>
              <a:gd name="T6" fmla="*/ 115 w 115"/>
              <a:gd name="T7" fmla="*/ 104 h 114"/>
              <a:gd name="T8" fmla="*/ 115 w 115"/>
              <a:gd name="T9" fmla="*/ 9 h 114"/>
              <a:gd name="T10" fmla="*/ 105 w 115"/>
              <a:gd name="T11" fmla="*/ 0 h 114"/>
              <a:gd name="T12" fmla="*/ 10 w 115"/>
              <a:gd name="T13" fmla="*/ 0 h 114"/>
              <a:gd name="T14" fmla="*/ 0 w 115"/>
              <a:gd name="T15" fmla="*/ 9 h 114"/>
              <a:gd name="T16" fmla="*/ 0 w 115"/>
              <a:gd name="T17" fmla="*/ 104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5" h="114">
                <a:moveTo>
                  <a:pt x="0" y="104"/>
                </a:moveTo>
                <a:cubicBezTo>
                  <a:pt x="0" y="109"/>
                  <a:pt x="5" y="114"/>
                  <a:pt x="10" y="114"/>
                </a:cubicBezTo>
                <a:cubicBezTo>
                  <a:pt x="105" y="114"/>
                  <a:pt x="105" y="114"/>
                  <a:pt x="105" y="114"/>
                </a:cubicBezTo>
                <a:cubicBezTo>
                  <a:pt x="110" y="114"/>
                  <a:pt x="115" y="109"/>
                  <a:pt x="115" y="104"/>
                </a:cubicBezTo>
                <a:cubicBezTo>
                  <a:pt x="115" y="9"/>
                  <a:pt x="115" y="9"/>
                  <a:pt x="115" y="9"/>
                </a:cubicBezTo>
                <a:cubicBezTo>
                  <a:pt x="115" y="4"/>
                  <a:pt x="110" y="0"/>
                  <a:pt x="105" y="0"/>
                </a:cubicBezTo>
                <a:cubicBezTo>
                  <a:pt x="10" y="0"/>
                  <a:pt x="10" y="0"/>
                  <a:pt x="10" y="0"/>
                </a:cubicBezTo>
                <a:cubicBezTo>
                  <a:pt x="5" y="0"/>
                  <a:pt x="0" y="4"/>
                  <a:pt x="0" y="9"/>
                </a:cubicBezTo>
                <a:lnTo>
                  <a:pt x="0" y="10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0" name="Freeform 89"/>
          <p:cNvSpPr/>
          <p:nvPr/>
        </p:nvSpPr>
        <p:spPr bwMode="auto">
          <a:xfrm>
            <a:off x="3690737" y="5235713"/>
            <a:ext cx="260753" cy="258836"/>
          </a:xfrm>
          <a:custGeom>
            <a:avLst/>
            <a:gdLst>
              <a:gd name="T0" fmla="*/ 0 w 115"/>
              <a:gd name="T1" fmla="*/ 104 h 114"/>
              <a:gd name="T2" fmla="*/ 10 w 115"/>
              <a:gd name="T3" fmla="*/ 114 h 114"/>
              <a:gd name="T4" fmla="*/ 105 w 115"/>
              <a:gd name="T5" fmla="*/ 114 h 114"/>
              <a:gd name="T6" fmla="*/ 115 w 115"/>
              <a:gd name="T7" fmla="*/ 104 h 114"/>
              <a:gd name="T8" fmla="*/ 115 w 115"/>
              <a:gd name="T9" fmla="*/ 9 h 114"/>
              <a:gd name="T10" fmla="*/ 105 w 115"/>
              <a:gd name="T11" fmla="*/ 0 h 114"/>
              <a:gd name="T12" fmla="*/ 10 w 115"/>
              <a:gd name="T13" fmla="*/ 0 h 114"/>
              <a:gd name="T14" fmla="*/ 0 w 115"/>
              <a:gd name="T15" fmla="*/ 9 h 114"/>
              <a:gd name="T16" fmla="*/ 0 w 115"/>
              <a:gd name="T17" fmla="*/ 104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5" h="114">
                <a:moveTo>
                  <a:pt x="0" y="104"/>
                </a:moveTo>
                <a:cubicBezTo>
                  <a:pt x="0" y="109"/>
                  <a:pt x="5" y="114"/>
                  <a:pt x="10" y="114"/>
                </a:cubicBezTo>
                <a:cubicBezTo>
                  <a:pt x="105" y="114"/>
                  <a:pt x="105" y="114"/>
                  <a:pt x="105" y="114"/>
                </a:cubicBezTo>
                <a:cubicBezTo>
                  <a:pt x="110" y="114"/>
                  <a:pt x="115" y="109"/>
                  <a:pt x="115" y="104"/>
                </a:cubicBezTo>
                <a:cubicBezTo>
                  <a:pt x="115" y="9"/>
                  <a:pt x="115" y="9"/>
                  <a:pt x="115" y="9"/>
                </a:cubicBezTo>
                <a:cubicBezTo>
                  <a:pt x="115" y="4"/>
                  <a:pt x="110" y="0"/>
                  <a:pt x="105" y="0"/>
                </a:cubicBezTo>
                <a:cubicBezTo>
                  <a:pt x="10" y="0"/>
                  <a:pt x="10" y="0"/>
                  <a:pt x="10" y="0"/>
                </a:cubicBezTo>
                <a:cubicBezTo>
                  <a:pt x="5" y="0"/>
                  <a:pt x="0" y="4"/>
                  <a:pt x="0" y="9"/>
                </a:cubicBezTo>
                <a:lnTo>
                  <a:pt x="0" y="10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1" name="Freeform 89"/>
          <p:cNvSpPr/>
          <p:nvPr/>
        </p:nvSpPr>
        <p:spPr bwMode="auto">
          <a:xfrm>
            <a:off x="8204053" y="2583791"/>
            <a:ext cx="260753" cy="258836"/>
          </a:xfrm>
          <a:custGeom>
            <a:avLst/>
            <a:gdLst>
              <a:gd name="T0" fmla="*/ 0 w 115"/>
              <a:gd name="T1" fmla="*/ 104 h 114"/>
              <a:gd name="T2" fmla="*/ 10 w 115"/>
              <a:gd name="T3" fmla="*/ 114 h 114"/>
              <a:gd name="T4" fmla="*/ 105 w 115"/>
              <a:gd name="T5" fmla="*/ 114 h 114"/>
              <a:gd name="T6" fmla="*/ 115 w 115"/>
              <a:gd name="T7" fmla="*/ 104 h 114"/>
              <a:gd name="T8" fmla="*/ 115 w 115"/>
              <a:gd name="T9" fmla="*/ 9 h 114"/>
              <a:gd name="T10" fmla="*/ 105 w 115"/>
              <a:gd name="T11" fmla="*/ 0 h 114"/>
              <a:gd name="T12" fmla="*/ 10 w 115"/>
              <a:gd name="T13" fmla="*/ 0 h 114"/>
              <a:gd name="T14" fmla="*/ 0 w 115"/>
              <a:gd name="T15" fmla="*/ 9 h 114"/>
              <a:gd name="T16" fmla="*/ 0 w 115"/>
              <a:gd name="T17" fmla="*/ 104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5" h="114">
                <a:moveTo>
                  <a:pt x="0" y="104"/>
                </a:moveTo>
                <a:cubicBezTo>
                  <a:pt x="0" y="109"/>
                  <a:pt x="5" y="114"/>
                  <a:pt x="10" y="114"/>
                </a:cubicBezTo>
                <a:cubicBezTo>
                  <a:pt x="105" y="114"/>
                  <a:pt x="105" y="114"/>
                  <a:pt x="105" y="114"/>
                </a:cubicBezTo>
                <a:cubicBezTo>
                  <a:pt x="110" y="114"/>
                  <a:pt x="115" y="109"/>
                  <a:pt x="115" y="104"/>
                </a:cubicBezTo>
                <a:cubicBezTo>
                  <a:pt x="115" y="9"/>
                  <a:pt x="115" y="9"/>
                  <a:pt x="115" y="9"/>
                </a:cubicBezTo>
                <a:cubicBezTo>
                  <a:pt x="115" y="4"/>
                  <a:pt x="110" y="0"/>
                  <a:pt x="105" y="0"/>
                </a:cubicBezTo>
                <a:cubicBezTo>
                  <a:pt x="10" y="0"/>
                  <a:pt x="10" y="0"/>
                  <a:pt x="10" y="0"/>
                </a:cubicBezTo>
                <a:cubicBezTo>
                  <a:pt x="5" y="0"/>
                  <a:pt x="0" y="4"/>
                  <a:pt x="0" y="9"/>
                </a:cubicBezTo>
                <a:lnTo>
                  <a:pt x="0" y="10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2" name="Freeform 89"/>
          <p:cNvSpPr/>
          <p:nvPr/>
        </p:nvSpPr>
        <p:spPr bwMode="auto">
          <a:xfrm>
            <a:off x="8289983" y="5207137"/>
            <a:ext cx="260753" cy="258836"/>
          </a:xfrm>
          <a:custGeom>
            <a:avLst/>
            <a:gdLst>
              <a:gd name="T0" fmla="*/ 0 w 115"/>
              <a:gd name="T1" fmla="*/ 104 h 114"/>
              <a:gd name="T2" fmla="*/ 10 w 115"/>
              <a:gd name="T3" fmla="*/ 114 h 114"/>
              <a:gd name="T4" fmla="*/ 105 w 115"/>
              <a:gd name="T5" fmla="*/ 114 h 114"/>
              <a:gd name="T6" fmla="*/ 115 w 115"/>
              <a:gd name="T7" fmla="*/ 104 h 114"/>
              <a:gd name="T8" fmla="*/ 115 w 115"/>
              <a:gd name="T9" fmla="*/ 9 h 114"/>
              <a:gd name="T10" fmla="*/ 105 w 115"/>
              <a:gd name="T11" fmla="*/ 0 h 114"/>
              <a:gd name="T12" fmla="*/ 10 w 115"/>
              <a:gd name="T13" fmla="*/ 0 h 114"/>
              <a:gd name="T14" fmla="*/ 0 w 115"/>
              <a:gd name="T15" fmla="*/ 9 h 114"/>
              <a:gd name="T16" fmla="*/ 0 w 115"/>
              <a:gd name="T17" fmla="*/ 104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5" h="114">
                <a:moveTo>
                  <a:pt x="0" y="104"/>
                </a:moveTo>
                <a:cubicBezTo>
                  <a:pt x="0" y="109"/>
                  <a:pt x="5" y="114"/>
                  <a:pt x="10" y="114"/>
                </a:cubicBezTo>
                <a:cubicBezTo>
                  <a:pt x="105" y="114"/>
                  <a:pt x="105" y="114"/>
                  <a:pt x="105" y="114"/>
                </a:cubicBezTo>
                <a:cubicBezTo>
                  <a:pt x="110" y="114"/>
                  <a:pt x="115" y="109"/>
                  <a:pt x="115" y="104"/>
                </a:cubicBezTo>
                <a:cubicBezTo>
                  <a:pt x="115" y="9"/>
                  <a:pt x="115" y="9"/>
                  <a:pt x="115" y="9"/>
                </a:cubicBezTo>
                <a:cubicBezTo>
                  <a:pt x="115" y="4"/>
                  <a:pt x="110" y="0"/>
                  <a:pt x="105" y="0"/>
                </a:cubicBezTo>
                <a:cubicBezTo>
                  <a:pt x="10" y="0"/>
                  <a:pt x="10" y="0"/>
                  <a:pt x="10" y="0"/>
                </a:cubicBezTo>
                <a:cubicBezTo>
                  <a:pt x="5" y="0"/>
                  <a:pt x="0" y="4"/>
                  <a:pt x="0" y="9"/>
                </a:cubicBezTo>
                <a:lnTo>
                  <a:pt x="0" y="10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2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decel="4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11" grpId="0" animBg="1"/>
      <p:bldP spid="47" grpId="0" animBg="1"/>
      <p:bldP spid="48" grpId="0" animBg="1"/>
      <p:bldP spid="49" grpId="0" animBg="1"/>
      <p:bldP spid="50" grpId="0" animBg="1"/>
      <p:bldP spid="51" grpId="0"/>
      <p:bldP spid="52" grpId="0"/>
      <p:bldP spid="53" grpId="0"/>
      <p:bldP spid="54" grpId="0"/>
      <p:bldP spid="59" grpId="0" animBg="1"/>
      <p:bldP spid="60" grpId="0" animBg="1"/>
      <p:bldP spid="61" grpId="0" animBg="1"/>
      <p:bldP spid="6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8121" y="47023"/>
            <a:ext cx="12075758" cy="6763951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1982626" y="6659723"/>
            <a:ext cx="151253" cy="151253"/>
          </a:xfrm>
          <a:prstGeom prst="rect">
            <a:avLst/>
          </a:prstGeom>
          <a:solidFill>
            <a:srgbClr val="AA79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 dirty="0">
              <a:solidFill>
                <a:srgbClr val="2E313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1857799" y="6659722"/>
            <a:ext cx="401063" cy="1512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15DC01DB-9276-43C4-9F6A-26192206E6DF}" type="slidenum">
              <a:rPr lang="en-US" altLang="zh-CN" sz="10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22</a:t>
            </a:fld>
            <a:endParaRPr lang="zh-CN" altLang="en-US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34301" y="114682"/>
            <a:ext cx="572921" cy="572921"/>
          </a:xfrm>
          <a:prstGeom prst="rect">
            <a:avLst/>
          </a:prstGeom>
          <a:solidFill>
            <a:srgbClr val="F44C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4</a:t>
            </a:r>
            <a:endParaRPr lang="zh-CN" altLang="en-US" sz="32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8" name="MH_Entry_1"/>
          <p:cNvSpPr/>
          <p:nvPr>
            <p:custDataLst>
              <p:tags r:id="rId1"/>
            </p:custDataLst>
          </p:nvPr>
        </p:nvSpPr>
        <p:spPr>
          <a:xfrm>
            <a:off x="634628" y="91016"/>
            <a:ext cx="2735204" cy="4986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92500"/>
          </a:bodyPr>
          <a:lstStyle/>
          <a:p>
            <a:pPr algn="ctr">
              <a:lnSpc>
                <a:spcPct val="110000"/>
              </a:lnSpc>
            </a:pPr>
            <a:r>
              <a:rPr lang="zh-CN" altLang="en-US" sz="2400" spc="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此处输入您的标题</a:t>
            </a:r>
          </a:p>
        </p:txBody>
      </p:sp>
      <p:sp>
        <p:nvSpPr>
          <p:cNvPr id="9" name="矩形 8"/>
          <p:cNvSpPr/>
          <p:nvPr/>
        </p:nvSpPr>
        <p:spPr>
          <a:xfrm>
            <a:off x="710829" y="467183"/>
            <a:ext cx="411516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9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LOREM IPSUM DOLOR SIT AMET CONSECTETUER</a:t>
            </a:r>
            <a:endParaRPr lang="zh-CN" altLang="en-US" sz="900" dirty="0">
              <a:solidFill>
                <a:schemeClr val="tx1">
                  <a:lumMod val="95000"/>
                  <a:lumOff val="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 flipH="1">
            <a:off x="634628" y="678078"/>
            <a:ext cx="3858477" cy="0"/>
          </a:xfrm>
          <a:prstGeom prst="line">
            <a:avLst/>
          </a:prstGeom>
          <a:ln>
            <a:solidFill>
              <a:srgbClr val="F44C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4238382" y="642079"/>
            <a:ext cx="252000" cy="36000"/>
          </a:xfrm>
          <a:prstGeom prst="rect">
            <a:avLst/>
          </a:prstGeom>
          <a:solidFill>
            <a:srgbClr val="F44C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5959476" y="2971033"/>
            <a:ext cx="692150" cy="389413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Freeform 6"/>
          <p:cNvSpPr/>
          <p:nvPr/>
        </p:nvSpPr>
        <p:spPr bwMode="auto">
          <a:xfrm>
            <a:off x="6651626" y="2755133"/>
            <a:ext cx="533400" cy="4110038"/>
          </a:xfrm>
          <a:custGeom>
            <a:avLst/>
            <a:gdLst>
              <a:gd name="T0" fmla="*/ 0 w 336"/>
              <a:gd name="T1" fmla="*/ 136 h 2589"/>
              <a:gd name="T2" fmla="*/ 0 w 336"/>
              <a:gd name="T3" fmla="*/ 2589 h 2589"/>
              <a:gd name="T4" fmla="*/ 336 w 336"/>
              <a:gd name="T5" fmla="*/ 2415 h 2589"/>
              <a:gd name="T6" fmla="*/ 336 w 336"/>
              <a:gd name="T7" fmla="*/ 0 h 2589"/>
              <a:gd name="T8" fmla="*/ 0 w 336"/>
              <a:gd name="T9" fmla="*/ 136 h 25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6" h="2589">
                <a:moveTo>
                  <a:pt x="0" y="136"/>
                </a:moveTo>
                <a:lnTo>
                  <a:pt x="0" y="2589"/>
                </a:lnTo>
                <a:lnTo>
                  <a:pt x="336" y="2415"/>
                </a:lnTo>
                <a:lnTo>
                  <a:pt x="336" y="0"/>
                </a:lnTo>
                <a:lnTo>
                  <a:pt x="0" y="13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Freeform 7"/>
          <p:cNvSpPr/>
          <p:nvPr/>
        </p:nvSpPr>
        <p:spPr bwMode="auto">
          <a:xfrm>
            <a:off x="5959476" y="2755133"/>
            <a:ext cx="1225550" cy="215900"/>
          </a:xfrm>
          <a:custGeom>
            <a:avLst/>
            <a:gdLst>
              <a:gd name="T0" fmla="*/ 772 w 772"/>
              <a:gd name="T1" fmla="*/ 0 h 136"/>
              <a:gd name="T2" fmla="*/ 310 w 772"/>
              <a:gd name="T3" fmla="*/ 0 h 136"/>
              <a:gd name="T4" fmla="*/ 0 w 772"/>
              <a:gd name="T5" fmla="*/ 136 h 136"/>
              <a:gd name="T6" fmla="*/ 436 w 772"/>
              <a:gd name="T7" fmla="*/ 136 h 136"/>
              <a:gd name="T8" fmla="*/ 772 w 772"/>
              <a:gd name="T9" fmla="*/ 0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72" h="136">
                <a:moveTo>
                  <a:pt x="772" y="0"/>
                </a:moveTo>
                <a:lnTo>
                  <a:pt x="310" y="0"/>
                </a:lnTo>
                <a:lnTo>
                  <a:pt x="0" y="136"/>
                </a:lnTo>
                <a:lnTo>
                  <a:pt x="436" y="136"/>
                </a:lnTo>
                <a:lnTo>
                  <a:pt x="772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5230813" y="3848920"/>
            <a:ext cx="690563" cy="23288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Freeform 9"/>
          <p:cNvSpPr/>
          <p:nvPr/>
        </p:nvSpPr>
        <p:spPr bwMode="auto">
          <a:xfrm>
            <a:off x="5921376" y="3633020"/>
            <a:ext cx="534988" cy="2544763"/>
          </a:xfrm>
          <a:custGeom>
            <a:avLst/>
            <a:gdLst>
              <a:gd name="T0" fmla="*/ 0 w 337"/>
              <a:gd name="T1" fmla="*/ 136 h 1603"/>
              <a:gd name="T2" fmla="*/ 0 w 337"/>
              <a:gd name="T3" fmla="*/ 1603 h 1603"/>
              <a:gd name="T4" fmla="*/ 337 w 337"/>
              <a:gd name="T5" fmla="*/ 1429 h 1603"/>
              <a:gd name="T6" fmla="*/ 337 w 337"/>
              <a:gd name="T7" fmla="*/ 0 h 1603"/>
              <a:gd name="T8" fmla="*/ 0 w 337"/>
              <a:gd name="T9" fmla="*/ 136 h 16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7" h="1603">
                <a:moveTo>
                  <a:pt x="0" y="136"/>
                </a:moveTo>
                <a:lnTo>
                  <a:pt x="0" y="1603"/>
                </a:lnTo>
                <a:lnTo>
                  <a:pt x="337" y="1429"/>
                </a:lnTo>
                <a:lnTo>
                  <a:pt x="337" y="0"/>
                </a:lnTo>
                <a:lnTo>
                  <a:pt x="0" y="13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Freeform 10"/>
          <p:cNvSpPr/>
          <p:nvPr/>
        </p:nvSpPr>
        <p:spPr bwMode="auto">
          <a:xfrm>
            <a:off x="5230813" y="3633020"/>
            <a:ext cx="1225550" cy="215900"/>
          </a:xfrm>
          <a:custGeom>
            <a:avLst/>
            <a:gdLst>
              <a:gd name="T0" fmla="*/ 772 w 772"/>
              <a:gd name="T1" fmla="*/ 0 h 136"/>
              <a:gd name="T2" fmla="*/ 310 w 772"/>
              <a:gd name="T3" fmla="*/ 0 h 136"/>
              <a:gd name="T4" fmla="*/ 0 w 772"/>
              <a:gd name="T5" fmla="*/ 136 h 136"/>
              <a:gd name="T6" fmla="*/ 435 w 772"/>
              <a:gd name="T7" fmla="*/ 136 h 136"/>
              <a:gd name="T8" fmla="*/ 772 w 772"/>
              <a:gd name="T9" fmla="*/ 0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72" h="136">
                <a:moveTo>
                  <a:pt x="772" y="0"/>
                </a:moveTo>
                <a:lnTo>
                  <a:pt x="310" y="0"/>
                </a:lnTo>
                <a:lnTo>
                  <a:pt x="0" y="136"/>
                </a:lnTo>
                <a:lnTo>
                  <a:pt x="435" y="136"/>
                </a:lnTo>
                <a:lnTo>
                  <a:pt x="772" y="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" name="Freeform 11"/>
          <p:cNvSpPr/>
          <p:nvPr/>
        </p:nvSpPr>
        <p:spPr bwMode="auto">
          <a:xfrm>
            <a:off x="5014913" y="5460233"/>
            <a:ext cx="690563" cy="1397767"/>
          </a:xfrm>
          <a:custGeom>
            <a:avLst/>
            <a:gdLst>
              <a:gd name="T0" fmla="*/ 435 w 435"/>
              <a:gd name="T1" fmla="*/ 0 h 1085"/>
              <a:gd name="T2" fmla="*/ 0 w 435"/>
              <a:gd name="T3" fmla="*/ 0 h 1085"/>
              <a:gd name="T4" fmla="*/ 0 w 435"/>
              <a:gd name="T5" fmla="*/ 1085 h 1085"/>
              <a:gd name="T6" fmla="*/ 435 w 435"/>
              <a:gd name="T7" fmla="*/ 1085 h 1085"/>
              <a:gd name="T8" fmla="*/ 435 w 435"/>
              <a:gd name="T9" fmla="*/ 818 h 1085"/>
              <a:gd name="T10" fmla="*/ 435 w 435"/>
              <a:gd name="T11" fmla="*/ 0 h 10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35" h="1085">
                <a:moveTo>
                  <a:pt x="435" y="0"/>
                </a:moveTo>
                <a:lnTo>
                  <a:pt x="0" y="0"/>
                </a:lnTo>
                <a:lnTo>
                  <a:pt x="0" y="1085"/>
                </a:lnTo>
                <a:lnTo>
                  <a:pt x="435" y="1085"/>
                </a:lnTo>
                <a:lnTo>
                  <a:pt x="435" y="818"/>
                </a:lnTo>
                <a:lnTo>
                  <a:pt x="43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" name="任意多边形: 形状 18"/>
          <p:cNvSpPr/>
          <p:nvPr/>
        </p:nvSpPr>
        <p:spPr bwMode="auto">
          <a:xfrm>
            <a:off x="5705476" y="5244334"/>
            <a:ext cx="534988" cy="1613667"/>
          </a:xfrm>
          <a:custGeom>
            <a:avLst/>
            <a:gdLst>
              <a:gd name="connsiteX0" fmla="*/ 534988 w 534988"/>
              <a:gd name="connsiteY0" fmla="*/ 0 h 1613667"/>
              <a:gd name="connsiteX1" fmla="*/ 534988 w 534988"/>
              <a:gd name="connsiteY1" fmla="*/ 1613667 h 1613667"/>
              <a:gd name="connsiteX2" fmla="*/ 0 w 534988"/>
              <a:gd name="connsiteY2" fmla="*/ 1613667 h 1613667"/>
              <a:gd name="connsiteX3" fmla="*/ 0 w 534988"/>
              <a:gd name="connsiteY3" fmla="*/ 215900 h 1613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4988" h="1613667">
                <a:moveTo>
                  <a:pt x="534988" y="0"/>
                </a:moveTo>
                <a:lnTo>
                  <a:pt x="534988" y="1613667"/>
                </a:lnTo>
                <a:lnTo>
                  <a:pt x="0" y="1613667"/>
                </a:lnTo>
                <a:lnTo>
                  <a:pt x="0" y="21590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/>
          </a:p>
        </p:txBody>
      </p:sp>
      <p:sp>
        <p:nvSpPr>
          <p:cNvPr id="20" name="Freeform 13"/>
          <p:cNvSpPr/>
          <p:nvPr/>
        </p:nvSpPr>
        <p:spPr bwMode="auto">
          <a:xfrm>
            <a:off x="5014913" y="5244333"/>
            <a:ext cx="1225550" cy="215900"/>
          </a:xfrm>
          <a:custGeom>
            <a:avLst/>
            <a:gdLst>
              <a:gd name="T0" fmla="*/ 772 w 772"/>
              <a:gd name="T1" fmla="*/ 0 h 136"/>
              <a:gd name="T2" fmla="*/ 310 w 772"/>
              <a:gd name="T3" fmla="*/ 0 h 136"/>
              <a:gd name="T4" fmla="*/ 0 w 772"/>
              <a:gd name="T5" fmla="*/ 136 h 136"/>
              <a:gd name="T6" fmla="*/ 435 w 772"/>
              <a:gd name="T7" fmla="*/ 136 h 136"/>
              <a:gd name="T8" fmla="*/ 772 w 772"/>
              <a:gd name="T9" fmla="*/ 0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72" h="136">
                <a:moveTo>
                  <a:pt x="772" y="0"/>
                </a:moveTo>
                <a:lnTo>
                  <a:pt x="310" y="0"/>
                </a:lnTo>
                <a:lnTo>
                  <a:pt x="0" y="136"/>
                </a:lnTo>
                <a:lnTo>
                  <a:pt x="435" y="136"/>
                </a:lnTo>
                <a:lnTo>
                  <a:pt x="772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" name="Rectangle 14"/>
          <p:cNvSpPr>
            <a:spLocks noChangeArrowheads="1"/>
          </p:cNvSpPr>
          <p:nvPr/>
        </p:nvSpPr>
        <p:spPr bwMode="auto">
          <a:xfrm>
            <a:off x="6227763" y="4193408"/>
            <a:ext cx="690563" cy="267176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" name="任意多边形: 形状 21"/>
          <p:cNvSpPr/>
          <p:nvPr/>
        </p:nvSpPr>
        <p:spPr bwMode="auto">
          <a:xfrm>
            <a:off x="6918326" y="3975920"/>
            <a:ext cx="534988" cy="2882080"/>
          </a:xfrm>
          <a:custGeom>
            <a:avLst/>
            <a:gdLst>
              <a:gd name="connsiteX0" fmla="*/ 534988 w 534988"/>
              <a:gd name="connsiteY0" fmla="*/ 0 h 2882080"/>
              <a:gd name="connsiteX1" fmla="*/ 534988 w 534988"/>
              <a:gd name="connsiteY1" fmla="*/ 2882080 h 2882080"/>
              <a:gd name="connsiteX2" fmla="*/ 0 w 534988"/>
              <a:gd name="connsiteY2" fmla="*/ 2882080 h 2882080"/>
              <a:gd name="connsiteX3" fmla="*/ 0 w 534988"/>
              <a:gd name="connsiteY3" fmla="*/ 217488 h 2882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4988" h="2882080">
                <a:moveTo>
                  <a:pt x="534988" y="0"/>
                </a:moveTo>
                <a:lnTo>
                  <a:pt x="534988" y="2882080"/>
                </a:lnTo>
                <a:lnTo>
                  <a:pt x="0" y="2882080"/>
                </a:lnTo>
                <a:lnTo>
                  <a:pt x="0" y="217488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/>
          </a:p>
        </p:txBody>
      </p:sp>
      <p:sp>
        <p:nvSpPr>
          <p:cNvPr id="23" name="Freeform 16"/>
          <p:cNvSpPr/>
          <p:nvPr/>
        </p:nvSpPr>
        <p:spPr bwMode="auto">
          <a:xfrm>
            <a:off x="6227763" y="3975920"/>
            <a:ext cx="1225550" cy="217488"/>
          </a:xfrm>
          <a:custGeom>
            <a:avLst/>
            <a:gdLst>
              <a:gd name="T0" fmla="*/ 772 w 772"/>
              <a:gd name="T1" fmla="*/ 0 h 137"/>
              <a:gd name="T2" fmla="*/ 310 w 772"/>
              <a:gd name="T3" fmla="*/ 0 h 137"/>
              <a:gd name="T4" fmla="*/ 0 w 772"/>
              <a:gd name="T5" fmla="*/ 137 h 137"/>
              <a:gd name="T6" fmla="*/ 435 w 772"/>
              <a:gd name="T7" fmla="*/ 137 h 137"/>
              <a:gd name="T8" fmla="*/ 772 w 772"/>
              <a:gd name="T9" fmla="*/ 0 h 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72" h="137">
                <a:moveTo>
                  <a:pt x="772" y="0"/>
                </a:moveTo>
                <a:lnTo>
                  <a:pt x="310" y="0"/>
                </a:lnTo>
                <a:lnTo>
                  <a:pt x="0" y="137"/>
                </a:lnTo>
                <a:lnTo>
                  <a:pt x="435" y="137"/>
                </a:lnTo>
                <a:lnTo>
                  <a:pt x="772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24" name="组合 23"/>
          <p:cNvGrpSpPr/>
          <p:nvPr/>
        </p:nvGrpSpPr>
        <p:grpSpPr>
          <a:xfrm>
            <a:off x="7532688" y="4853808"/>
            <a:ext cx="877888" cy="293688"/>
            <a:chOff x="7532688" y="4853808"/>
            <a:chExt cx="877888" cy="293688"/>
          </a:xfrm>
        </p:grpSpPr>
        <p:sp>
          <p:nvSpPr>
            <p:cNvPr id="25" name="Rectangle 17"/>
            <p:cNvSpPr>
              <a:spLocks noChangeArrowheads="1"/>
            </p:cNvSpPr>
            <p:nvPr/>
          </p:nvSpPr>
          <p:spPr bwMode="auto">
            <a:xfrm>
              <a:off x="7532688" y="4853808"/>
              <a:ext cx="42863" cy="17463"/>
            </a:xfrm>
            <a:prstGeom prst="rect">
              <a:avLst/>
            </a:prstGeom>
            <a:solidFill>
              <a:srgbClr val="9395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18"/>
            <p:cNvSpPr>
              <a:spLocks noEditPoints="1"/>
            </p:cNvSpPr>
            <p:nvPr/>
          </p:nvSpPr>
          <p:spPr bwMode="auto">
            <a:xfrm>
              <a:off x="7661276" y="4853808"/>
              <a:ext cx="660400" cy="204788"/>
            </a:xfrm>
            <a:custGeom>
              <a:avLst/>
              <a:gdLst>
                <a:gd name="T0" fmla="*/ 408 w 416"/>
                <a:gd name="T1" fmla="*/ 129 h 129"/>
                <a:gd name="T2" fmla="*/ 373 w 416"/>
                <a:gd name="T3" fmla="*/ 91 h 129"/>
                <a:gd name="T4" fmla="*/ 379 w 416"/>
                <a:gd name="T5" fmla="*/ 83 h 129"/>
                <a:gd name="T6" fmla="*/ 416 w 416"/>
                <a:gd name="T7" fmla="*/ 121 h 129"/>
                <a:gd name="T8" fmla="*/ 408 w 416"/>
                <a:gd name="T9" fmla="*/ 129 h 129"/>
                <a:gd name="T10" fmla="*/ 336 w 416"/>
                <a:gd name="T11" fmla="*/ 57 h 129"/>
                <a:gd name="T12" fmla="*/ 299 w 416"/>
                <a:gd name="T13" fmla="*/ 19 h 129"/>
                <a:gd name="T14" fmla="*/ 307 w 416"/>
                <a:gd name="T15" fmla="*/ 11 h 129"/>
                <a:gd name="T16" fmla="*/ 344 w 416"/>
                <a:gd name="T17" fmla="*/ 49 h 129"/>
                <a:gd name="T18" fmla="*/ 336 w 416"/>
                <a:gd name="T19" fmla="*/ 57 h 129"/>
                <a:gd name="T20" fmla="*/ 256 w 416"/>
                <a:gd name="T21" fmla="*/ 11 h 129"/>
                <a:gd name="T22" fmla="*/ 205 w 416"/>
                <a:gd name="T23" fmla="*/ 11 h 129"/>
                <a:gd name="T24" fmla="*/ 205 w 416"/>
                <a:gd name="T25" fmla="*/ 0 h 129"/>
                <a:gd name="T26" fmla="*/ 256 w 416"/>
                <a:gd name="T27" fmla="*/ 0 h 129"/>
                <a:gd name="T28" fmla="*/ 256 w 416"/>
                <a:gd name="T29" fmla="*/ 11 h 129"/>
                <a:gd name="T30" fmla="*/ 152 w 416"/>
                <a:gd name="T31" fmla="*/ 11 h 129"/>
                <a:gd name="T32" fmla="*/ 101 w 416"/>
                <a:gd name="T33" fmla="*/ 11 h 129"/>
                <a:gd name="T34" fmla="*/ 101 w 416"/>
                <a:gd name="T35" fmla="*/ 0 h 129"/>
                <a:gd name="T36" fmla="*/ 152 w 416"/>
                <a:gd name="T37" fmla="*/ 0 h 129"/>
                <a:gd name="T38" fmla="*/ 152 w 416"/>
                <a:gd name="T39" fmla="*/ 11 h 129"/>
                <a:gd name="T40" fmla="*/ 50 w 416"/>
                <a:gd name="T41" fmla="*/ 11 h 129"/>
                <a:gd name="T42" fmla="*/ 0 w 416"/>
                <a:gd name="T43" fmla="*/ 11 h 129"/>
                <a:gd name="T44" fmla="*/ 0 w 416"/>
                <a:gd name="T45" fmla="*/ 0 h 129"/>
                <a:gd name="T46" fmla="*/ 50 w 416"/>
                <a:gd name="T47" fmla="*/ 0 h 129"/>
                <a:gd name="T48" fmla="*/ 50 w 416"/>
                <a:gd name="T49" fmla="*/ 11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16" h="129">
                  <a:moveTo>
                    <a:pt x="408" y="129"/>
                  </a:moveTo>
                  <a:lnTo>
                    <a:pt x="373" y="91"/>
                  </a:lnTo>
                  <a:lnTo>
                    <a:pt x="379" y="83"/>
                  </a:lnTo>
                  <a:lnTo>
                    <a:pt x="416" y="121"/>
                  </a:lnTo>
                  <a:lnTo>
                    <a:pt x="408" y="129"/>
                  </a:lnTo>
                  <a:close/>
                  <a:moveTo>
                    <a:pt x="336" y="57"/>
                  </a:moveTo>
                  <a:lnTo>
                    <a:pt x="299" y="19"/>
                  </a:lnTo>
                  <a:lnTo>
                    <a:pt x="307" y="11"/>
                  </a:lnTo>
                  <a:lnTo>
                    <a:pt x="344" y="49"/>
                  </a:lnTo>
                  <a:lnTo>
                    <a:pt x="336" y="57"/>
                  </a:lnTo>
                  <a:close/>
                  <a:moveTo>
                    <a:pt x="256" y="11"/>
                  </a:moveTo>
                  <a:lnTo>
                    <a:pt x="205" y="11"/>
                  </a:lnTo>
                  <a:lnTo>
                    <a:pt x="205" y="0"/>
                  </a:lnTo>
                  <a:lnTo>
                    <a:pt x="256" y="0"/>
                  </a:lnTo>
                  <a:lnTo>
                    <a:pt x="256" y="11"/>
                  </a:lnTo>
                  <a:close/>
                  <a:moveTo>
                    <a:pt x="152" y="11"/>
                  </a:moveTo>
                  <a:lnTo>
                    <a:pt x="101" y="11"/>
                  </a:lnTo>
                  <a:lnTo>
                    <a:pt x="101" y="0"/>
                  </a:lnTo>
                  <a:lnTo>
                    <a:pt x="152" y="0"/>
                  </a:lnTo>
                  <a:lnTo>
                    <a:pt x="152" y="11"/>
                  </a:lnTo>
                  <a:close/>
                  <a:moveTo>
                    <a:pt x="50" y="11"/>
                  </a:moveTo>
                  <a:lnTo>
                    <a:pt x="0" y="11"/>
                  </a:lnTo>
                  <a:lnTo>
                    <a:pt x="0" y="0"/>
                  </a:lnTo>
                  <a:lnTo>
                    <a:pt x="50" y="0"/>
                  </a:lnTo>
                  <a:lnTo>
                    <a:pt x="50" y="11"/>
                  </a:lnTo>
                  <a:close/>
                </a:path>
              </a:pathLst>
            </a:custGeom>
            <a:solidFill>
              <a:srgbClr val="9395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19"/>
            <p:cNvSpPr/>
            <p:nvPr/>
          </p:nvSpPr>
          <p:spPr bwMode="auto">
            <a:xfrm>
              <a:off x="8369301" y="5104633"/>
              <a:ext cx="41275" cy="42863"/>
            </a:xfrm>
            <a:custGeom>
              <a:avLst/>
              <a:gdLst>
                <a:gd name="T0" fmla="*/ 18 w 26"/>
                <a:gd name="T1" fmla="*/ 27 h 27"/>
                <a:gd name="T2" fmla="*/ 0 w 26"/>
                <a:gd name="T3" fmla="*/ 5 h 27"/>
                <a:gd name="T4" fmla="*/ 8 w 26"/>
                <a:gd name="T5" fmla="*/ 0 h 27"/>
                <a:gd name="T6" fmla="*/ 26 w 26"/>
                <a:gd name="T7" fmla="*/ 19 h 27"/>
                <a:gd name="T8" fmla="*/ 18 w 26"/>
                <a:gd name="T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7">
                  <a:moveTo>
                    <a:pt x="18" y="27"/>
                  </a:moveTo>
                  <a:lnTo>
                    <a:pt x="0" y="5"/>
                  </a:lnTo>
                  <a:lnTo>
                    <a:pt x="8" y="0"/>
                  </a:lnTo>
                  <a:lnTo>
                    <a:pt x="26" y="19"/>
                  </a:lnTo>
                  <a:lnTo>
                    <a:pt x="18" y="27"/>
                  </a:lnTo>
                  <a:close/>
                </a:path>
              </a:pathLst>
            </a:custGeom>
            <a:solidFill>
              <a:srgbClr val="9395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7334251" y="3369495"/>
            <a:ext cx="958850" cy="334963"/>
            <a:chOff x="7334251" y="3369495"/>
            <a:chExt cx="958850" cy="334963"/>
          </a:xfrm>
        </p:grpSpPr>
        <p:sp>
          <p:nvSpPr>
            <p:cNvPr id="29" name="Rectangle 20"/>
            <p:cNvSpPr>
              <a:spLocks noChangeArrowheads="1"/>
            </p:cNvSpPr>
            <p:nvPr/>
          </p:nvSpPr>
          <p:spPr bwMode="auto">
            <a:xfrm>
              <a:off x="7334251" y="3688583"/>
              <a:ext cx="42863" cy="15875"/>
            </a:xfrm>
            <a:prstGeom prst="rect">
              <a:avLst/>
            </a:prstGeom>
            <a:solidFill>
              <a:srgbClr val="9395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1"/>
            <p:cNvSpPr>
              <a:spLocks noEditPoints="1"/>
            </p:cNvSpPr>
            <p:nvPr/>
          </p:nvSpPr>
          <p:spPr bwMode="auto">
            <a:xfrm>
              <a:off x="7466013" y="3467920"/>
              <a:ext cx="733425" cy="236538"/>
            </a:xfrm>
            <a:custGeom>
              <a:avLst/>
              <a:gdLst>
                <a:gd name="T0" fmla="*/ 285 w 462"/>
                <a:gd name="T1" fmla="*/ 149 h 149"/>
                <a:gd name="T2" fmla="*/ 229 w 462"/>
                <a:gd name="T3" fmla="*/ 149 h 149"/>
                <a:gd name="T4" fmla="*/ 229 w 462"/>
                <a:gd name="T5" fmla="*/ 139 h 149"/>
                <a:gd name="T6" fmla="*/ 285 w 462"/>
                <a:gd name="T7" fmla="*/ 139 h 149"/>
                <a:gd name="T8" fmla="*/ 285 w 462"/>
                <a:gd name="T9" fmla="*/ 149 h 149"/>
                <a:gd name="T10" fmla="*/ 173 w 462"/>
                <a:gd name="T11" fmla="*/ 149 h 149"/>
                <a:gd name="T12" fmla="*/ 115 w 462"/>
                <a:gd name="T13" fmla="*/ 149 h 149"/>
                <a:gd name="T14" fmla="*/ 115 w 462"/>
                <a:gd name="T15" fmla="*/ 139 h 149"/>
                <a:gd name="T16" fmla="*/ 173 w 462"/>
                <a:gd name="T17" fmla="*/ 139 h 149"/>
                <a:gd name="T18" fmla="*/ 173 w 462"/>
                <a:gd name="T19" fmla="*/ 149 h 149"/>
                <a:gd name="T20" fmla="*/ 58 w 462"/>
                <a:gd name="T21" fmla="*/ 149 h 149"/>
                <a:gd name="T22" fmla="*/ 0 w 462"/>
                <a:gd name="T23" fmla="*/ 149 h 149"/>
                <a:gd name="T24" fmla="*/ 0 w 462"/>
                <a:gd name="T25" fmla="*/ 139 h 149"/>
                <a:gd name="T26" fmla="*/ 58 w 462"/>
                <a:gd name="T27" fmla="*/ 139 h 149"/>
                <a:gd name="T28" fmla="*/ 58 w 462"/>
                <a:gd name="T29" fmla="*/ 149 h 149"/>
                <a:gd name="T30" fmla="*/ 339 w 462"/>
                <a:gd name="T31" fmla="*/ 128 h 149"/>
                <a:gd name="T32" fmla="*/ 334 w 462"/>
                <a:gd name="T33" fmla="*/ 120 h 149"/>
                <a:gd name="T34" fmla="*/ 374 w 462"/>
                <a:gd name="T35" fmla="*/ 80 h 149"/>
                <a:gd name="T36" fmla="*/ 379 w 462"/>
                <a:gd name="T37" fmla="*/ 88 h 149"/>
                <a:gd name="T38" fmla="*/ 339 w 462"/>
                <a:gd name="T39" fmla="*/ 128 h 149"/>
                <a:gd name="T40" fmla="*/ 422 w 462"/>
                <a:gd name="T41" fmla="*/ 48 h 149"/>
                <a:gd name="T42" fmla="*/ 414 w 462"/>
                <a:gd name="T43" fmla="*/ 40 h 149"/>
                <a:gd name="T44" fmla="*/ 454 w 462"/>
                <a:gd name="T45" fmla="*/ 0 h 149"/>
                <a:gd name="T46" fmla="*/ 462 w 462"/>
                <a:gd name="T47" fmla="*/ 5 h 149"/>
                <a:gd name="T48" fmla="*/ 422 w 462"/>
                <a:gd name="T49" fmla="*/ 48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62" h="149">
                  <a:moveTo>
                    <a:pt x="285" y="149"/>
                  </a:moveTo>
                  <a:lnTo>
                    <a:pt x="229" y="149"/>
                  </a:lnTo>
                  <a:lnTo>
                    <a:pt x="229" y="139"/>
                  </a:lnTo>
                  <a:lnTo>
                    <a:pt x="285" y="139"/>
                  </a:lnTo>
                  <a:lnTo>
                    <a:pt x="285" y="149"/>
                  </a:lnTo>
                  <a:close/>
                  <a:moveTo>
                    <a:pt x="173" y="149"/>
                  </a:moveTo>
                  <a:lnTo>
                    <a:pt x="115" y="149"/>
                  </a:lnTo>
                  <a:lnTo>
                    <a:pt x="115" y="139"/>
                  </a:lnTo>
                  <a:lnTo>
                    <a:pt x="173" y="139"/>
                  </a:lnTo>
                  <a:lnTo>
                    <a:pt x="173" y="149"/>
                  </a:lnTo>
                  <a:close/>
                  <a:moveTo>
                    <a:pt x="58" y="149"/>
                  </a:moveTo>
                  <a:lnTo>
                    <a:pt x="0" y="149"/>
                  </a:lnTo>
                  <a:lnTo>
                    <a:pt x="0" y="139"/>
                  </a:lnTo>
                  <a:lnTo>
                    <a:pt x="58" y="139"/>
                  </a:lnTo>
                  <a:lnTo>
                    <a:pt x="58" y="149"/>
                  </a:lnTo>
                  <a:close/>
                  <a:moveTo>
                    <a:pt x="339" y="128"/>
                  </a:moveTo>
                  <a:lnTo>
                    <a:pt x="334" y="120"/>
                  </a:lnTo>
                  <a:lnTo>
                    <a:pt x="374" y="80"/>
                  </a:lnTo>
                  <a:lnTo>
                    <a:pt x="379" y="88"/>
                  </a:lnTo>
                  <a:lnTo>
                    <a:pt x="339" y="128"/>
                  </a:lnTo>
                  <a:close/>
                  <a:moveTo>
                    <a:pt x="422" y="48"/>
                  </a:moveTo>
                  <a:lnTo>
                    <a:pt x="414" y="40"/>
                  </a:lnTo>
                  <a:lnTo>
                    <a:pt x="454" y="0"/>
                  </a:lnTo>
                  <a:lnTo>
                    <a:pt x="462" y="5"/>
                  </a:lnTo>
                  <a:lnTo>
                    <a:pt x="422" y="48"/>
                  </a:lnTo>
                  <a:close/>
                </a:path>
              </a:pathLst>
            </a:custGeom>
            <a:solidFill>
              <a:srgbClr val="9395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22"/>
            <p:cNvSpPr/>
            <p:nvPr/>
          </p:nvSpPr>
          <p:spPr bwMode="auto">
            <a:xfrm>
              <a:off x="8250238" y="3369495"/>
              <a:ext cx="42863" cy="42863"/>
            </a:xfrm>
            <a:custGeom>
              <a:avLst/>
              <a:gdLst>
                <a:gd name="T0" fmla="*/ 8 w 27"/>
                <a:gd name="T1" fmla="*/ 27 h 27"/>
                <a:gd name="T2" fmla="*/ 0 w 27"/>
                <a:gd name="T3" fmla="*/ 19 h 27"/>
                <a:gd name="T4" fmla="*/ 19 w 27"/>
                <a:gd name="T5" fmla="*/ 0 h 27"/>
                <a:gd name="T6" fmla="*/ 27 w 27"/>
                <a:gd name="T7" fmla="*/ 8 h 27"/>
                <a:gd name="T8" fmla="*/ 8 w 27"/>
                <a:gd name="T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8" y="27"/>
                  </a:moveTo>
                  <a:lnTo>
                    <a:pt x="0" y="19"/>
                  </a:lnTo>
                  <a:lnTo>
                    <a:pt x="19" y="0"/>
                  </a:lnTo>
                  <a:lnTo>
                    <a:pt x="27" y="8"/>
                  </a:lnTo>
                  <a:lnTo>
                    <a:pt x="8" y="27"/>
                  </a:lnTo>
                  <a:close/>
                </a:path>
              </a:pathLst>
            </a:custGeom>
            <a:solidFill>
              <a:srgbClr val="9395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3967163" y="5860283"/>
            <a:ext cx="835025" cy="279400"/>
            <a:chOff x="3967163" y="5860283"/>
            <a:chExt cx="835025" cy="279400"/>
          </a:xfrm>
        </p:grpSpPr>
        <p:sp>
          <p:nvSpPr>
            <p:cNvPr id="33" name="Rectangle 23"/>
            <p:cNvSpPr>
              <a:spLocks noChangeArrowheads="1"/>
            </p:cNvSpPr>
            <p:nvPr/>
          </p:nvSpPr>
          <p:spPr bwMode="auto">
            <a:xfrm>
              <a:off x="4760913" y="6122220"/>
              <a:ext cx="41275" cy="17463"/>
            </a:xfrm>
            <a:prstGeom prst="rect">
              <a:avLst/>
            </a:prstGeom>
            <a:solidFill>
              <a:srgbClr val="9395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24"/>
            <p:cNvSpPr>
              <a:spLocks noEditPoints="1"/>
            </p:cNvSpPr>
            <p:nvPr/>
          </p:nvSpPr>
          <p:spPr bwMode="auto">
            <a:xfrm>
              <a:off x="4051301" y="5944420"/>
              <a:ext cx="631825" cy="195263"/>
            </a:xfrm>
            <a:custGeom>
              <a:avLst/>
              <a:gdLst>
                <a:gd name="T0" fmla="*/ 398 w 398"/>
                <a:gd name="T1" fmla="*/ 123 h 123"/>
                <a:gd name="T2" fmla="*/ 350 w 398"/>
                <a:gd name="T3" fmla="*/ 123 h 123"/>
                <a:gd name="T4" fmla="*/ 350 w 398"/>
                <a:gd name="T5" fmla="*/ 112 h 123"/>
                <a:gd name="T6" fmla="*/ 398 w 398"/>
                <a:gd name="T7" fmla="*/ 112 h 123"/>
                <a:gd name="T8" fmla="*/ 398 w 398"/>
                <a:gd name="T9" fmla="*/ 123 h 123"/>
                <a:gd name="T10" fmla="*/ 300 w 398"/>
                <a:gd name="T11" fmla="*/ 123 h 123"/>
                <a:gd name="T12" fmla="*/ 252 w 398"/>
                <a:gd name="T13" fmla="*/ 123 h 123"/>
                <a:gd name="T14" fmla="*/ 252 w 398"/>
                <a:gd name="T15" fmla="*/ 112 h 123"/>
                <a:gd name="T16" fmla="*/ 300 w 398"/>
                <a:gd name="T17" fmla="*/ 112 h 123"/>
                <a:gd name="T18" fmla="*/ 300 w 398"/>
                <a:gd name="T19" fmla="*/ 123 h 123"/>
                <a:gd name="T20" fmla="*/ 203 w 398"/>
                <a:gd name="T21" fmla="*/ 123 h 123"/>
                <a:gd name="T22" fmla="*/ 153 w 398"/>
                <a:gd name="T23" fmla="*/ 123 h 123"/>
                <a:gd name="T24" fmla="*/ 153 w 398"/>
                <a:gd name="T25" fmla="*/ 112 h 123"/>
                <a:gd name="T26" fmla="*/ 203 w 398"/>
                <a:gd name="T27" fmla="*/ 112 h 123"/>
                <a:gd name="T28" fmla="*/ 203 w 398"/>
                <a:gd name="T29" fmla="*/ 123 h 123"/>
                <a:gd name="T30" fmla="*/ 105 w 398"/>
                <a:gd name="T31" fmla="*/ 110 h 123"/>
                <a:gd name="T32" fmla="*/ 70 w 398"/>
                <a:gd name="T33" fmla="*/ 75 h 123"/>
                <a:gd name="T34" fmla="*/ 78 w 398"/>
                <a:gd name="T35" fmla="*/ 69 h 123"/>
                <a:gd name="T36" fmla="*/ 113 w 398"/>
                <a:gd name="T37" fmla="*/ 104 h 123"/>
                <a:gd name="T38" fmla="*/ 105 w 398"/>
                <a:gd name="T39" fmla="*/ 110 h 123"/>
                <a:gd name="T40" fmla="*/ 35 w 398"/>
                <a:gd name="T41" fmla="*/ 40 h 123"/>
                <a:gd name="T42" fmla="*/ 0 w 398"/>
                <a:gd name="T43" fmla="*/ 8 h 123"/>
                <a:gd name="T44" fmla="*/ 8 w 398"/>
                <a:gd name="T45" fmla="*/ 0 h 123"/>
                <a:gd name="T46" fmla="*/ 43 w 398"/>
                <a:gd name="T47" fmla="*/ 35 h 123"/>
                <a:gd name="T48" fmla="*/ 35 w 398"/>
                <a:gd name="T49" fmla="*/ 4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98" h="123">
                  <a:moveTo>
                    <a:pt x="398" y="123"/>
                  </a:moveTo>
                  <a:lnTo>
                    <a:pt x="350" y="123"/>
                  </a:lnTo>
                  <a:lnTo>
                    <a:pt x="350" y="112"/>
                  </a:lnTo>
                  <a:lnTo>
                    <a:pt x="398" y="112"/>
                  </a:lnTo>
                  <a:lnTo>
                    <a:pt x="398" y="123"/>
                  </a:lnTo>
                  <a:close/>
                  <a:moveTo>
                    <a:pt x="300" y="123"/>
                  </a:moveTo>
                  <a:lnTo>
                    <a:pt x="252" y="123"/>
                  </a:lnTo>
                  <a:lnTo>
                    <a:pt x="252" y="112"/>
                  </a:lnTo>
                  <a:lnTo>
                    <a:pt x="300" y="112"/>
                  </a:lnTo>
                  <a:lnTo>
                    <a:pt x="300" y="123"/>
                  </a:lnTo>
                  <a:close/>
                  <a:moveTo>
                    <a:pt x="203" y="123"/>
                  </a:moveTo>
                  <a:lnTo>
                    <a:pt x="153" y="123"/>
                  </a:lnTo>
                  <a:lnTo>
                    <a:pt x="153" y="112"/>
                  </a:lnTo>
                  <a:lnTo>
                    <a:pt x="203" y="112"/>
                  </a:lnTo>
                  <a:lnTo>
                    <a:pt x="203" y="123"/>
                  </a:lnTo>
                  <a:close/>
                  <a:moveTo>
                    <a:pt x="105" y="110"/>
                  </a:moveTo>
                  <a:lnTo>
                    <a:pt x="70" y="75"/>
                  </a:lnTo>
                  <a:lnTo>
                    <a:pt x="78" y="69"/>
                  </a:lnTo>
                  <a:lnTo>
                    <a:pt x="113" y="104"/>
                  </a:lnTo>
                  <a:lnTo>
                    <a:pt x="105" y="110"/>
                  </a:lnTo>
                  <a:close/>
                  <a:moveTo>
                    <a:pt x="35" y="40"/>
                  </a:moveTo>
                  <a:lnTo>
                    <a:pt x="0" y="8"/>
                  </a:lnTo>
                  <a:lnTo>
                    <a:pt x="8" y="0"/>
                  </a:lnTo>
                  <a:lnTo>
                    <a:pt x="43" y="35"/>
                  </a:lnTo>
                  <a:lnTo>
                    <a:pt x="35" y="40"/>
                  </a:lnTo>
                  <a:close/>
                </a:path>
              </a:pathLst>
            </a:custGeom>
            <a:solidFill>
              <a:srgbClr val="9395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25"/>
            <p:cNvSpPr/>
            <p:nvPr/>
          </p:nvSpPr>
          <p:spPr bwMode="auto">
            <a:xfrm>
              <a:off x="3967163" y="5860283"/>
              <a:ext cx="42863" cy="41275"/>
            </a:xfrm>
            <a:custGeom>
              <a:avLst/>
              <a:gdLst>
                <a:gd name="T0" fmla="*/ 19 w 27"/>
                <a:gd name="T1" fmla="*/ 26 h 26"/>
                <a:gd name="T2" fmla="*/ 0 w 27"/>
                <a:gd name="T3" fmla="*/ 5 h 26"/>
                <a:gd name="T4" fmla="*/ 8 w 27"/>
                <a:gd name="T5" fmla="*/ 0 h 26"/>
                <a:gd name="T6" fmla="*/ 27 w 27"/>
                <a:gd name="T7" fmla="*/ 18 h 26"/>
                <a:gd name="T8" fmla="*/ 19 w 27"/>
                <a:gd name="T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6">
                  <a:moveTo>
                    <a:pt x="19" y="26"/>
                  </a:moveTo>
                  <a:lnTo>
                    <a:pt x="0" y="5"/>
                  </a:lnTo>
                  <a:lnTo>
                    <a:pt x="8" y="0"/>
                  </a:lnTo>
                  <a:lnTo>
                    <a:pt x="27" y="18"/>
                  </a:lnTo>
                  <a:lnTo>
                    <a:pt x="19" y="26"/>
                  </a:lnTo>
                  <a:close/>
                </a:path>
              </a:pathLst>
            </a:custGeom>
            <a:solidFill>
              <a:srgbClr val="9395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4213226" y="3921945"/>
            <a:ext cx="822325" cy="322263"/>
            <a:chOff x="4213226" y="3921945"/>
            <a:chExt cx="822325" cy="322263"/>
          </a:xfrm>
        </p:grpSpPr>
        <p:sp>
          <p:nvSpPr>
            <p:cNvPr id="37" name="Rectangle 26"/>
            <p:cNvSpPr>
              <a:spLocks noChangeArrowheads="1"/>
            </p:cNvSpPr>
            <p:nvPr/>
          </p:nvSpPr>
          <p:spPr bwMode="auto">
            <a:xfrm>
              <a:off x="4992688" y="4226745"/>
              <a:ext cx="42863" cy="17463"/>
            </a:xfrm>
            <a:prstGeom prst="rect">
              <a:avLst/>
            </a:prstGeom>
            <a:solidFill>
              <a:srgbClr val="9395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27"/>
            <p:cNvSpPr>
              <a:spLocks noEditPoints="1"/>
            </p:cNvSpPr>
            <p:nvPr/>
          </p:nvSpPr>
          <p:spPr bwMode="auto">
            <a:xfrm>
              <a:off x="4297363" y="4010845"/>
              <a:ext cx="619125" cy="233363"/>
            </a:xfrm>
            <a:custGeom>
              <a:avLst/>
              <a:gdLst>
                <a:gd name="T0" fmla="*/ 390 w 390"/>
                <a:gd name="T1" fmla="*/ 147 h 147"/>
                <a:gd name="T2" fmla="*/ 340 w 390"/>
                <a:gd name="T3" fmla="*/ 147 h 147"/>
                <a:gd name="T4" fmla="*/ 340 w 390"/>
                <a:gd name="T5" fmla="*/ 136 h 147"/>
                <a:gd name="T6" fmla="*/ 390 w 390"/>
                <a:gd name="T7" fmla="*/ 136 h 147"/>
                <a:gd name="T8" fmla="*/ 390 w 390"/>
                <a:gd name="T9" fmla="*/ 147 h 147"/>
                <a:gd name="T10" fmla="*/ 292 w 390"/>
                <a:gd name="T11" fmla="*/ 147 h 147"/>
                <a:gd name="T12" fmla="*/ 241 w 390"/>
                <a:gd name="T13" fmla="*/ 147 h 147"/>
                <a:gd name="T14" fmla="*/ 241 w 390"/>
                <a:gd name="T15" fmla="*/ 136 h 147"/>
                <a:gd name="T16" fmla="*/ 292 w 390"/>
                <a:gd name="T17" fmla="*/ 136 h 147"/>
                <a:gd name="T18" fmla="*/ 292 w 390"/>
                <a:gd name="T19" fmla="*/ 147 h 147"/>
                <a:gd name="T20" fmla="*/ 193 w 390"/>
                <a:gd name="T21" fmla="*/ 147 h 147"/>
                <a:gd name="T22" fmla="*/ 142 w 390"/>
                <a:gd name="T23" fmla="*/ 147 h 147"/>
                <a:gd name="T24" fmla="*/ 139 w 390"/>
                <a:gd name="T25" fmla="*/ 147 h 147"/>
                <a:gd name="T26" fmla="*/ 145 w 390"/>
                <a:gd name="T27" fmla="*/ 141 h 147"/>
                <a:gd name="T28" fmla="*/ 145 w 390"/>
                <a:gd name="T29" fmla="*/ 136 h 147"/>
                <a:gd name="T30" fmla="*/ 193 w 390"/>
                <a:gd name="T31" fmla="*/ 136 h 147"/>
                <a:gd name="T32" fmla="*/ 193 w 390"/>
                <a:gd name="T33" fmla="*/ 147 h 147"/>
                <a:gd name="T34" fmla="*/ 105 w 390"/>
                <a:gd name="T35" fmla="*/ 109 h 147"/>
                <a:gd name="T36" fmla="*/ 70 w 390"/>
                <a:gd name="T37" fmla="*/ 75 h 147"/>
                <a:gd name="T38" fmla="*/ 78 w 390"/>
                <a:gd name="T39" fmla="*/ 69 h 147"/>
                <a:gd name="T40" fmla="*/ 113 w 390"/>
                <a:gd name="T41" fmla="*/ 104 h 147"/>
                <a:gd name="T42" fmla="*/ 105 w 390"/>
                <a:gd name="T43" fmla="*/ 109 h 147"/>
                <a:gd name="T44" fmla="*/ 35 w 390"/>
                <a:gd name="T45" fmla="*/ 40 h 147"/>
                <a:gd name="T46" fmla="*/ 0 w 390"/>
                <a:gd name="T47" fmla="*/ 5 h 147"/>
                <a:gd name="T48" fmla="*/ 8 w 390"/>
                <a:gd name="T49" fmla="*/ 0 h 147"/>
                <a:gd name="T50" fmla="*/ 43 w 390"/>
                <a:gd name="T51" fmla="*/ 35 h 147"/>
                <a:gd name="T52" fmla="*/ 35 w 390"/>
                <a:gd name="T53" fmla="*/ 4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90" h="147">
                  <a:moveTo>
                    <a:pt x="390" y="147"/>
                  </a:moveTo>
                  <a:lnTo>
                    <a:pt x="340" y="147"/>
                  </a:lnTo>
                  <a:lnTo>
                    <a:pt x="340" y="136"/>
                  </a:lnTo>
                  <a:lnTo>
                    <a:pt x="390" y="136"/>
                  </a:lnTo>
                  <a:lnTo>
                    <a:pt x="390" y="147"/>
                  </a:lnTo>
                  <a:close/>
                  <a:moveTo>
                    <a:pt x="292" y="147"/>
                  </a:moveTo>
                  <a:lnTo>
                    <a:pt x="241" y="147"/>
                  </a:lnTo>
                  <a:lnTo>
                    <a:pt x="241" y="136"/>
                  </a:lnTo>
                  <a:lnTo>
                    <a:pt x="292" y="136"/>
                  </a:lnTo>
                  <a:lnTo>
                    <a:pt x="292" y="147"/>
                  </a:lnTo>
                  <a:close/>
                  <a:moveTo>
                    <a:pt x="193" y="147"/>
                  </a:moveTo>
                  <a:lnTo>
                    <a:pt x="142" y="147"/>
                  </a:lnTo>
                  <a:lnTo>
                    <a:pt x="139" y="147"/>
                  </a:lnTo>
                  <a:lnTo>
                    <a:pt x="145" y="141"/>
                  </a:lnTo>
                  <a:lnTo>
                    <a:pt x="145" y="136"/>
                  </a:lnTo>
                  <a:lnTo>
                    <a:pt x="193" y="136"/>
                  </a:lnTo>
                  <a:lnTo>
                    <a:pt x="193" y="147"/>
                  </a:lnTo>
                  <a:close/>
                  <a:moveTo>
                    <a:pt x="105" y="109"/>
                  </a:moveTo>
                  <a:lnTo>
                    <a:pt x="70" y="75"/>
                  </a:lnTo>
                  <a:lnTo>
                    <a:pt x="78" y="69"/>
                  </a:lnTo>
                  <a:lnTo>
                    <a:pt x="113" y="104"/>
                  </a:lnTo>
                  <a:lnTo>
                    <a:pt x="105" y="109"/>
                  </a:lnTo>
                  <a:close/>
                  <a:moveTo>
                    <a:pt x="35" y="40"/>
                  </a:moveTo>
                  <a:lnTo>
                    <a:pt x="0" y="5"/>
                  </a:lnTo>
                  <a:lnTo>
                    <a:pt x="8" y="0"/>
                  </a:lnTo>
                  <a:lnTo>
                    <a:pt x="43" y="35"/>
                  </a:lnTo>
                  <a:lnTo>
                    <a:pt x="35" y="40"/>
                  </a:lnTo>
                  <a:close/>
                </a:path>
              </a:pathLst>
            </a:custGeom>
            <a:solidFill>
              <a:srgbClr val="9395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28"/>
            <p:cNvSpPr/>
            <p:nvPr/>
          </p:nvSpPr>
          <p:spPr bwMode="auto">
            <a:xfrm>
              <a:off x="4213226" y="3921945"/>
              <a:ext cx="42863" cy="41275"/>
            </a:xfrm>
            <a:custGeom>
              <a:avLst/>
              <a:gdLst>
                <a:gd name="T0" fmla="*/ 19 w 27"/>
                <a:gd name="T1" fmla="*/ 26 h 26"/>
                <a:gd name="T2" fmla="*/ 0 w 27"/>
                <a:gd name="T3" fmla="*/ 8 h 26"/>
                <a:gd name="T4" fmla="*/ 8 w 27"/>
                <a:gd name="T5" fmla="*/ 0 h 26"/>
                <a:gd name="T6" fmla="*/ 27 w 27"/>
                <a:gd name="T7" fmla="*/ 21 h 26"/>
                <a:gd name="T8" fmla="*/ 19 w 27"/>
                <a:gd name="T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6">
                  <a:moveTo>
                    <a:pt x="19" y="26"/>
                  </a:moveTo>
                  <a:lnTo>
                    <a:pt x="0" y="8"/>
                  </a:lnTo>
                  <a:lnTo>
                    <a:pt x="8" y="0"/>
                  </a:lnTo>
                  <a:lnTo>
                    <a:pt x="27" y="21"/>
                  </a:lnTo>
                  <a:lnTo>
                    <a:pt x="19" y="26"/>
                  </a:lnTo>
                  <a:close/>
                </a:path>
              </a:pathLst>
            </a:custGeom>
            <a:solidFill>
              <a:srgbClr val="9395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1579851" y="2314708"/>
            <a:ext cx="776288" cy="474663"/>
            <a:chOff x="3652838" y="2530475"/>
            <a:chExt cx="776288" cy="474663"/>
          </a:xfrm>
          <a:solidFill>
            <a:schemeClr val="accent2"/>
          </a:solidFill>
        </p:grpSpPr>
        <p:sp>
          <p:nvSpPr>
            <p:cNvPr id="41" name="Freeform 29"/>
            <p:cNvSpPr>
              <a:spLocks noEditPoints="1"/>
            </p:cNvSpPr>
            <p:nvPr/>
          </p:nvSpPr>
          <p:spPr bwMode="auto">
            <a:xfrm>
              <a:off x="3652838" y="2530475"/>
              <a:ext cx="623888" cy="322263"/>
            </a:xfrm>
            <a:custGeom>
              <a:avLst/>
              <a:gdLst>
                <a:gd name="T0" fmla="*/ 147 w 147"/>
                <a:gd name="T1" fmla="*/ 74 h 76"/>
                <a:gd name="T2" fmla="*/ 147 w 147"/>
                <a:gd name="T3" fmla="*/ 2 h 76"/>
                <a:gd name="T4" fmla="*/ 145 w 147"/>
                <a:gd name="T5" fmla="*/ 0 h 76"/>
                <a:gd name="T6" fmla="*/ 1 w 147"/>
                <a:gd name="T7" fmla="*/ 0 h 76"/>
                <a:gd name="T8" fmla="*/ 0 w 147"/>
                <a:gd name="T9" fmla="*/ 2 h 76"/>
                <a:gd name="T10" fmla="*/ 0 w 147"/>
                <a:gd name="T11" fmla="*/ 74 h 76"/>
                <a:gd name="T12" fmla="*/ 1 w 147"/>
                <a:gd name="T13" fmla="*/ 76 h 76"/>
                <a:gd name="T14" fmla="*/ 145 w 147"/>
                <a:gd name="T15" fmla="*/ 76 h 76"/>
                <a:gd name="T16" fmla="*/ 147 w 147"/>
                <a:gd name="T17" fmla="*/ 74 h 76"/>
                <a:gd name="T18" fmla="*/ 144 w 147"/>
                <a:gd name="T19" fmla="*/ 72 h 76"/>
                <a:gd name="T20" fmla="*/ 3 w 147"/>
                <a:gd name="T21" fmla="*/ 72 h 76"/>
                <a:gd name="T22" fmla="*/ 3 w 147"/>
                <a:gd name="T23" fmla="*/ 3 h 76"/>
                <a:gd name="T24" fmla="*/ 144 w 147"/>
                <a:gd name="T25" fmla="*/ 3 h 76"/>
                <a:gd name="T26" fmla="*/ 144 w 147"/>
                <a:gd name="T27" fmla="*/ 72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7" h="76">
                  <a:moveTo>
                    <a:pt x="147" y="74"/>
                  </a:moveTo>
                  <a:cubicBezTo>
                    <a:pt x="147" y="2"/>
                    <a:pt x="147" y="2"/>
                    <a:pt x="147" y="2"/>
                  </a:cubicBezTo>
                  <a:cubicBezTo>
                    <a:pt x="147" y="1"/>
                    <a:pt x="146" y="0"/>
                    <a:pt x="145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5"/>
                    <a:pt x="1" y="76"/>
                    <a:pt x="1" y="76"/>
                  </a:cubicBezTo>
                  <a:cubicBezTo>
                    <a:pt x="145" y="76"/>
                    <a:pt x="145" y="76"/>
                    <a:pt x="145" y="76"/>
                  </a:cubicBezTo>
                  <a:cubicBezTo>
                    <a:pt x="146" y="76"/>
                    <a:pt x="147" y="75"/>
                    <a:pt x="147" y="74"/>
                  </a:cubicBezTo>
                  <a:close/>
                  <a:moveTo>
                    <a:pt x="144" y="72"/>
                  </a:moveTo>
                  <a:cubicBezTo>
                    <a:pt x="3" y="72"/>
                    <a:pt x="3" y="72"/>
                    <a:pt x="3" y="72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144" y="3"/>
                    <a:pt x="144" y="3"/>
                    <a:pt x="144" y="3"/>
                  </a:cubicBezTo>
                  <a:lnTo>
                    <a:pt x="144" y="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30"/>
            <p:cNvSpPr>
              <a:spLocks noEditPoints="1"/>
            </p:cNvSpPr>
            <p:nvPr/>
          </p:nvSpPr>
          <p:spPr bwMode="auto">
            <a:xfrm>
              <a:off x="3703638" y="2568575"/>
              <a:ext cx="522288" cy="246063"/>
            </a:xfrm>
            <a:custGeom>
              <a:avLst/>
              <a:gdLst>
                <a:gd name="T0" fmla="*/ 2 w 123"/>
                <a:gd name="T1" fmla="*/ 42 h 58"/>
                <a:gd name="T2" fmla="*/ 17 w 123"/>
                <a:gd name="T3" fmla="*/ 56 h 58"/>
                <a:gd name="T4" fmla="*/ 19 w 123"/>
                <a:gd name="T5" fmla="*/ 58 h 58"/>
                <a:gd name="T6" fmla="*/ 105 w 123"/>
                <a:gd name="T7" fmla="*/ 58 h 58"/>
                <a:gd name="T8" fmla="*/ 106 w 123"/>
                <a:gd name="T9" fmla="*/ 56 h 58"/>
                <a:gd name="T10" fmla="*/ 121 w 123"/>
                <a:gd name="T11" fmla="*/ 42 h 58"/>
                <a:gd name="T12" fmla="*/ 123 w 123"/>
                <a:gd name="T13" fmla="*/ 41 h 58"/>
                <a:gd name="T14" fmla="*/ 123 w 123"/>
                <a:gd name="T15" fmla="*/ 17 h 58"/>
                <a:gd name="T16" fmla="*/ 121 w 123"/>
                <a:gd name="T17" fmla="*/ 15 h 58"/>
                <a:gd name="T18" fmla="*/ 106 w 123"/>
                <a:gd name="T19" fmla="*/ 2 h 58"/>
                <a:gd name="T20" fmla="*/ 105 w 123"/>
                <a:gd name="T21" fmla="*/ 0 h 58"/>
                <a:gd name="T22" fmla="*/ 19 w 123"/>
                <a:gd name="T23" fmla="*/ 0 h 58"/>
                <a:gd name="T24" fmla="*/ 17 w 123"/>
                <a:gd name="T25" fmla="*/ 2 h 58"/>
                <a:gd name="T26" fmla="*/ 2 w 123"/>
                <a:gd name="T27" fmla="*/ 15 h 58"/>
                <a:gd name="T28" fmla="*/ 0 w 123"/>
                <a:gd name="T29" fmla="*/ 17 h 58"/>
                <a:gd name="T30" fmla="*/ 0 w 123"/>
                <a:gd name="T31" fmla="*/ 41 h 58"/>
                <a:gd name="T32" fmla="*/ 2 w 123"/>
                <a:gd name="T33" fmla="*/ 42 h 58"/>
                <a:gd name="T34" fmla="*/ 4 w 123"/>
                <a:gd name="T35" fmla="*/ 18 h 58"/>
                <a:gd name="T36" fmla="*/ 20 w 123"/>
                <a:gd name="T37" fmla="*/ 3 h 58"/>
                <a:gd name="T38" fmla="*/ 103 w 123"/>
                <a:gd name="T39" fmla="*/ 3 h 58"/>
                <a:gd name="T40" fmla="*/ 120 w 123"/>
                <a:gd name="T41" fmla="*/ 18 h 58"/>
                <a:gd name="T42" fmla="*/ 120 w 123"/>
                <a:gd name="T43" fmla="*/ 39 h 58"/>
                <a:gd name="T44" fmla="*/ 103 w 123"/>
                <a:gd name="T45" fmla="*/ 55 h 58"/>
                <a:gd name="T46" fmla="*/ 20 w 123"/>
                <a:gd name="T47" fmla="*/ 55 h 58"/>
                <a:gd name="T48" fmla="*/ 4 w 123"/>
                <a:gd name="T49" fmla="*/ 39 h 58"/>
                <a:gd name="T50" fmla="*/ 4 w 123"/>
                <a:gd name="T51" fmla="*/ 1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3" h="58">
                  <a:moveTo>
                    <a:pt x="2" y="42"/>
                  </a:moveTo>
                  <a:cubicBezTo>
                    <a:pt x="10" y="42"/>
                    <a:pt x="17" y="49"/>
                    <a:pt x="17" y="56"/>
                  </a:cubicBezTo>
                  <a:cubicBezTo>
                    <a:pt x="17" y="57"/>
                    <a:pt x="18" y="58"/>
                    <a:pt x="19" y="58"/>
                  </a:cubicBezTo>
                  <a:cubicBezTo>
                    <a:pt x="105" y="58"/>
                    <a:pt x="105" y="58"/>
                    <a:pt x="105" y="58"/>
                  </a:cubicBezTo>
                  <a:cubicBezTo>
                    <a:pt x="106" y="58"/>
                    <a:pt x="106" y="57"/>
                    <a:pt x="106" y="56"/>
                  </a:cubicBezTo>
                  <a:cubicBezTo>
                    <a:pt x="106" y="49"/>
                    <a:pt x="113" y="42"/>
                    <a:pt x="121" y="42"/>
                  </a:cubicBezTo>
                  <a:cubicBezTo>
                    <a:pt x="122" y="42"/>
                    <a:pt x="123" y="42"/>
                    <a:pt x="123" y="41"/>
                  </a:cubicBezTo>
                  <a:cubicBezTo>
                    <a:pt x="123" y="17"/>
                    <a:pt x="123" y="17"/>
                    <a:pt x="123" y="17"/>
                  </a:cubicBezTo>
                  <a:cubicBezTo>
                    <a:pt x="123" y="16"/>
                    <a:pt x="122" y="15"/>
                    <a:pt x="121" y="15"/>
                  </a:cubicBezTo>
                  <a:cubicBezTo>
                    <a:pt x="113" y="15"/>
                    <a:pt x="106" y="9"/>
                    <a:pt x="106" y="2"/>
                  </a:cubicBezTo>
                  <a:cubicBezTo>
                    <a:pt x="106" y="1"/>
                    <a:pt x="106" y="0"/>
                    <a:pt x="105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8" y="0"/>
                    <a:pt x="17" y="1"/>
                    <a:pt x="17" y="2"/>
                  </a:cubicBezTo>
                  <a:cubicBezTo>
                    <a:pt x="17" y="9"/>
                    <a:pt x="10" y="15"/>
                    <a:pt x="2" y="15"/>
                  </a:cubicBezTo>
                  <a:cubicBezTo>
                    <a:pt x="1" y="15"/>
                    <a:pt x="0" y="16"/>
                    <a:pt x="0" y="17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2"/>
                    <a:pt x="1" y="42"/>
                    <a:pt x="2" y="42"/>
                  </a:cubicBezTo>
                  <a:close/>
                  <a:moveTo>
                    <a:pt x="4" y="18"/>
                  </a:moveTo>
                  <a:cubicBezTo>
                    <a:pt x="12" y="18"/>
                    <a:pt x="19" y="11"/>
                    <a:pt x="20" y="3"/>
                  </a:cubicBezTo>
                  <a:cubicBezTo>
                    <a:pt x="103" y="3"/>
                    <a:pt x="103" y="3"/>
                    <a:pt x="103" y="3"/>
                  </a:cubicBezTo>
                  <a:cubicBezTo>
                    <a:pt x="104" y="11"/>
                    <a:pt x="111" y="18"/>
                    <a:pt x="120" y="18"/>
                  </a:cubicBezTo>
                  <a:cubicBezTo>
                    <a:pt x="120" y="39"/>
                    <a:pt x="120" y="39"/>
                    <a:pt x="120" y="39"/>
                  </a:cubicBezTo>
                  <a:cubicBezTo>
                    <a:pt x="111" y="40"/>
                    <a:pt x="104" y="46"/>
                    <a:pt x="103" y="55"/>
                  </a:cubicBezTo>
                  <a:cubicBezTo>
                    <a:pt x="20" y="55"/>
                    <a:pt x="20" y="55"/>
                    <a:pt x="20" y="55"/>
                  </a:cubicBezTo>
                  <a:cubicBezTo>
                    <a:pt x="19" y="46"/>
                    <a:pt x="12" y="40"/>
                    <a:pt x="4" y="39"/>
                  </a:cubicBezTo>
                  <a:lnTo>
                    <a:pt x="4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31"/>
            <p:cNvSpPr>
              <a:spLocks noEditPoints="1"/>
            </p:cNvSpPr>
            <p:nvPr/>
          </p:nvSpPr>
          <p:spPr bwMode="auto">
            <a:xfrm>
              <a:off x="3895726" y="2619375"/>
              <a:ext cx="139700" cy="139700"/>
            </a:xfrm>
            <a:custGeom>
              <a:avLst/>
              <a:gdLst>
                <a:gd name="T0" fmla="*/ 16 w 33"/>
                <a:gd name="T1" fmla="*/ 33 h 33"/>
                <a:gd name="T2" fmla="*/ 33 w 33"/>
                <a:gd name="T3" fmla="*/ 17 h 33"/>
                <a:gd name="T4" fmla="*/ 16 w 33"/>
                <a:gd name="T5" fmla="*/ 0 h 33"/>
                <a:gd name="T6" fmla="*/ 0 w 33"/>
                <a:gd name="T7" fmla="*/ 17 h 33"/>
                <a:gd name="T8" fmla="*/ 16 w 33"/>
                <a:gd name="T9" fmla="*/ 33 h 33"/>
                <a:gd name="T10" fmla="*/ 16 w 33"/>
                <a:gd name="T11" fmla="*/ 4 h 33"/>
                <a:gd name="T12" fmla="*/ 30 w 33"/>
                <a:gd name="T13" fmla="*/ 17 h 33"/>
                <a:gd name="T14" fmla="*/ 16 w 33"/>
                <a:gd name="T15" fmla="*/ 30 h 33"/>
                <a:gd name="T16" fmla="*/ 3 w 33"/>
                <a:gd name="T17" fmla="*/ 17 h 33"/>
                <a:gd name="T18" fmla="*/ 16 w 33"/>
                <a:gd name="T19" fmla="*/ 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" h="33">
                  <a:moveTo>
                    <a:pt x="16" y="33"/>
                  </a:moveTo>
                  <a:cubicBezTo>
                    <a:pt x="25" y="33"/>
                    <a:pt x="33" y="26"/>
                    <a:pt x="33" y="17"/>
                  </a:cubicBezTo>
                  <a:cubicBezTo>
                    <a:pt x="33" y="8"/>
                    <a:pt x="25" y="0"/>
                    <a:pt x="16" y="0"/>
                  </a:cubicBezTo>
                  <a:cubicBezTo>
                    <a:pt x="7" y="0"/>
                    <a:pt x="0" y="8"/>
                    <a:pt x="0" y="17"/>
                  </a:cubicBezTo>
                  <a:cubicBezTo>
                    <a:pt x="0" y="26"/>
                    <a:pt x="7" y="33"/>
                    <a:pt x="16" y="33"/>
                  </a:cubicBezTo>
                  <a:close/>
                  <a:moveTo>
                    <a:pt x="16" y="4"/>
                  </a:moveTo>
                  <a:cubicBezTo>
                    <a:pt x="24" y="4"/>
                    <a:pt x="30" y="10"/>
                    <a:pt x="30" y="17"/>
                  </a:cubicBezTo>
                  <a:cubicBezTo>
                    <a:pt x="30" y="24"/>
                    <a:pt x="24" y="30"/>
                    <a:pt x="16" y="30"/>
                  </a:cubicBezTo>
                  <a:cubicBezTo>
                    <a:pt x="9" y="30"/>
                    <a:pt x="3" y="24"/>
                    <a:pt x="3" y="17"/>
                  </a:cubicBezTo>
                  <a:cubicBezTo>
                    <a:pt x="3" y="10"/>
                    <a:pt x="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32"/>
            <p:cNvSpPr/>
            <p:nvPr/>
          </p:nvSpPr>
          <p:spPr bwMode="auto">
            <a:xfrm>
              <a:off x="3729038" y="2606675"/>
              <a:ext cx="623888" cy="317500"/>
            </a:xfrm>
            <a:custGeom>
              <a:avLst/>
              <a:gdLst>
                <a:gd name="T0" fmla="*/ 147 w 147"/>
                <a:gd name="T1" fmla="*/ 73 h 75"/>
                <a:gd name="T2" fmla="*/ 147 w 147"/>
                <a:gd name="T3" fmla="*/ 2 h 75"/>
                <a:gd name="T4" fmla="*/ 145 w 147"/>
                <a:gd name="T5" fmla="*/ 0 h 75"/>
                <a:gd name="T6" fmla="*/ 136 w 147"/>
                <a:gd name="T7" fmla="*/ 0 h 75"/>
                <a:gd name="T8" fmla="*/ 134 w 147"/>
                <a:gd name="T9" fmla="*/ 2 h 75"/>
                <a:gd name="T10" fmla="*/ 136 w 147"/>
                <a:gd name="T11" fmla="*/ 4 h 75"/>
                <a:gd name="T12" fmla="*/ 144 w 147"/>
                <a:gd name="T13" fmla="*/ 4 h 75"/>
                <a:gd name="T14" fmla="*/ 144 w 147"/>
                <a:gd name="T15" fmla="*/ 72 h 75"/>
                <a:gd name="T16" fmla="*/ 3 w 147"/>
                <a:gd name="T17" fmla="*/ 72 h 75"/>
                <a:gd name="T18" fmla="*/ 3 w 147"/>
                <a:gd name="T19" fmla="*/ 65 h 75"/>
                <a:gd name="T20" fmla="*/ 2 w 147"/>
                <a:gd name="T21" fmla="*/ 63 h 75"/>
                <a:gd name="T22" fmla="*/ 0 w 147"/>
                <a:gd name="T23" fmla="*/ 65 h 75"/>
                <a:gd name="T24" fmla="*/ 0 w 147"/>
                <a:gd name="T25" fmla="*/ 73 h 75"/>
                <a:gd name="T26" fmla="*/ 2 w 147"/>
                <a:gd name="T27" fmla="*/ 75 h 75"/>
                <a:gd name="T28" fmla="*/ 145 w 147"/>
                <a:gd name="T29" fmla="*/ 75 h 75"/>
                <a:gd name="T30" fmla="*/ 147 w 147"/>
                <a:gd name="T31" fmla="*/ 73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7" h="75">
                  <a:moveTo>
                    <a:pt x="147" y="73"/>
                  </a:moveTo>
                  <a:cubicBezTo>
                    <a:pt x="147" y="2"/>
                    <a:pt x="147" y="2"/>
                    <a:pt x="147" y="2"/>
                  </a:cubicBezTo>
                  <a:cubicBezTo>
                    <a:pt x="147" y="1"/>
                    <a:pt x="146" y="0"/>
                    <a:pt x="145" y="0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135" y="0"/>
                    <a:pt x="134" y="1"/>
                    <a:pt x="134" y="2"/>
                  </a:cubicBezTo>
                  <a:cubicBezTo>
                    <a:pt x="134" y="3"/>
                    <a:pt x="135" y="4"/>
                    <a:pt x="136" y="4"/>
                  </a:cubicBezTo>
                  <a:cubicBezTo>
                    <a:pt x="144" y="4"/>
                    <a:pt x="144" y="4"/>
                    <a:pt x="144" y="4"/>
                  </a:cubicBezTo>
                  <a:cubicBezTo>
                    <a:pt x="144" y="72"/>
                    <a:pt x="144" y="72"/>
                    <a:pt x="144" y="72"/>
                  </a:cubicBezTo>
                  <a:cubicBezTo>
                    <a:pt x="3" y="72"/>
                    <a:pt x="3" y="72"/>
                    <a:pt x="3" y="72"/>
                  </a:cubicBezTo>
                  <a:cubicBezTo>
                    <a:pt x="3" y="65"/>
                    <a:pt x="3" y="65"/>
                    <a:pt x="3" y="65"/>
                  </a:cubicBezTo>
                  <a:cubicBezTo>
                    <a:pt x="3" y="64"/>
                    <a:pt x="3" y="63"/>
                    <a:pt x="2" y="63"/>
                  </a:cubicBezTo>
                  <a:cubicBezTo>
                    <a:pt x="1" y="63"/>
                    <a:pt x="0" y="64"/>
                    <a:pt x="0" y="65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4"/>
                    <a:pt x="1" y="75"/>
                    <a:pt x="2" y="75"/>
                  </a:cubicBezTo>
                  <a:cubicBezTo>
                    <a:pt x="145" y="75"/>
                    <a:pt x="145" y="75"/>
                    <a:pt x="145" y="75"/>
                  </a:cubicBezTo>
                  <a:cubicBezTo>
                    <a:pt x="146" y="75"/>
                    <a:pt x="147" y="74"/>
                    <a:pt x="147" y="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33"/>
            <p:cNvSpPr/>
            <p:nvPr/>
          </p:nvSpPr>
          <p:spPr bwMode="auto">
            <a:xfrm>
              <a:off x="3806826" y="2682875"/>
              <a:ext cx="622300" cy="322263"/>
            </a:xfrm>
            <a:custGeom>
              <a:avLst/>
              <a:gdLst>
                <a:gd name="T0" fmla="*/ 146 w 147"/>
                <a:gd name="T1" fmla="*/ 0 h 76"/>
                <a:gd name="T2" fmla="*/ 134 w 147"/>
                <a:gd name="T3" fmla="*/ 0 h 76"/>
                <a:gd name="T4" fmla="*/ 133 w 147"/>
                <a:gd name="T5" fmla="*/ 2 h 76"/>
                <a:gd name="T6" fmla="*/ 134 w 147"/>
                <a:gd name="T7" fmla="*/ 3 h 76"/>
                <a:gd name="T8" fmla="*/ 144 w 147"/>
                <a:gd name="T9" fmla="*/ 3 h 76"/>
                <a:gd name="T10" fmla="*/ 144 w 147"/>
                <a:gd name="T11" fmla="*/ 72 h 76"/>
                <a:gd name="T12" fmla="*/ 3 w 147"/>
                <a:gd name="T13" fmla="*/ 72 h 76"/>
                <a:gd name="T14" fmla="*/ 3 w 147"/>
                <a:gd name="T15" fmla="*/ 63 h 76"/>
                <a:gd name="T16" fmla="*/ 1 w 147"/>
                <a:gd name="T17" fmla="*/ 61 h 76"/>
                <a:gd name="T18" fmla="*/ 0 w 147"/>
                <a:gd name="T19" fmla="*/ 63 h 76"/>
                <a:gd name="T20" fmla="*/ 0 w 147"/>
                <a:gd name="T21" fmla="*/ 74 h 76"/>
                <a:gd name="T22" fmla="*/ 1 w 147"/>
                <a:gd name="T23" fmla="*/ 76 h 76"/>
                <a:gd name="T24" fmla="*/ 146 w 147"/>
                <a:gd name="T25" fmla="*/ 76 h 76"/>
                <a:gd name="T26" fmla="*/ 147 w 147"/>
                <a:gd name="T27" fmla="*/ 74 h 76"/>
                <a:gd name="T28" fmla="*/ 147 w 147"/>
                <a:gd name="T29" fmla="*/ 2 h 76"/>
                <a:gd name="T30" fmla="*/ 146 w 147"/>
                <a:gd name="T31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7" h="76">
                  <a:moveTo>
                    <a:pt x="146" y="0"/>
                  </a:moveTo>
                  <a:cubicBezTo>
                    <a:pt x="134" y="0"/>
                    <a:pt x="134" y="0"/>
                    <a:pt x="134" y="0"/>
                  </a:cubicBezTo>
                  <a:cubicBezTo>
                    <a:pt x="134" y="0"/>
                    <a:pt x="133" y="1"/>
                    <a:pt x="133" y="2"/>
                  </a:cubicBezTo>
                  <a:cubicBezTo>
                    <a:pt x="133" y="3"/>
                    <a:pt x="134" y="3"/>
                    <a:pt x="134" y="3"/>
                  </a:cubicBezTo>
                  <a:cubicBezTo>
                    <a:pt x="144" y="3"/>
                    <a:pt x="144" y="3"/>
                    <a:pt x="144" y="3"/>
                  </a:cubicBezTo>
                  <a:cubicBezTo>
                    <a:pt x="144" y="72"/>
                    <a:pt x="144" y="72"/>
                    <a:pt x="144" y="72"/>
                  </a:cubicBezTo>
                  <a:cubicBezTo>
                    <a:pt x="3" y="72"/>
                    <a:pt x="3" y="72"/>
                    <a:pt x="3" y="72"/>
                  </a:cubicBezTo>
                  <a:cubicBezTo>
                    <a:pt x="3" y="63"/>
                    <a:pt x="3" y="63"/>
                    <a:pt x="3" y="63"/>
                  </a:cubicBezTo>
                  <a:cubicBezTo>
                    <a:pt x="3" y="62"/>
                    <a:pt x="2" y="61"/>
                    <a:pt x="1" y="61"/>
                  </a:cubicBezTo>
                  <a:cubicBezTo>
                    <a:pt x="1" y="61"/>
                    <a:pt x="0" y="62"/>
                    <a:pt x="0" y="63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5"/>
                    <a:pt x="1" y="76"/>
                    <a:pt x="1" y="76"/>
                  </a:cubicBezTo>
                  <a:cubicBezTo>
                    <a:pt x="146" y="76"/>
                    <a:pt x="146" y="76"/>
                    <a:pt x="146" y="76"/>
                  </a:cubicBezTo>
                  <a:cubicBezTo>
                    <a:pt x="147" y="76"/>
                    <a:pt x="147" y="75"/>
                    <a:pt x="147" y="74"/>
                  </a:cubicBezTo>
                  <a:cubicBezTo>
                    <a:pt x="147" y="2"/>
                    <a:pt x="147" y="2"/>
                    <a:pt x="147" y="2"/>
                  </a:cubicBezTo>
                  <a:cubicBezTo>
                    <a:pt x="147" y="1"/>
                    <a:pt x="147" y="0"/>
                    <a:pt x="14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8319266" y="1740313"/>
            <a:ext cx="682625" cy="479425"/>
            <a:chOff x="8194676" y="1944688"/>
            <a:chExt cx="682625" cy="479425"/>
          </a:xfrm>
          <a:solidFill>
            <a:schemeClr val="accent3"/>
          </a:solidFill>
        </p:grpSpPr>
        <p:sp>
          <p:nvSpPr>
            <p:cNvPr id="47" name="Freeform 34"/>
            <p:cNvSpPr>
              <a:spLocks noEditPoints="1"/>
            </p:cNvSpPr>
            <p:nvPr/>
          </p:nvSpPr>
          <p:spPr bwMode="auto">
            <a:xfrm>
              <a:off x="8194676" y="1944688"/>
              <a:ext cx="682625" cy="479425"/>
            </a:xfrm>
            <a:custGeom>
              <a:avLst/>
              <a:gdLst>
                <a:gd name="T0" fmla="*/ 160 w 161"/>
                <a:gd name="T1" fmla="*/ 0 h 113"/>
                <a:gd name="T2" fmla="*/ 2 w 161"/>
                <a:gd name="T3" fmla="*/ 0 h 113"/>
                <a:gd name="T4" fmla="*/ 0 w 161"/>
                <a:gd name="T5" fmla="*/ 1 h 113"/>
                <a:gd name="T6" fmla="*/ 0 w 161"/>
                <a:gd name="T7" fmla="*/ 22 h 113"/>
                <a:gd name="T8" fmla="*/ 0 w 161"/>
                <a:gd name="T9" fmla="*/ 112 h 113"/>
                <a:gd name="T10" fmla="*/ 2 w 161"/>
                <a:gd name="T11" fmla="*/ 113 h 113"/>
                <a:gd name="T12" fmla="*/ 160 w 161"/>
                <a:gd name="T13" fmla="*/ 113 h 113"/>
                <a:gd name="T14" fmla="*/ 161 w 161"/>
                <a:gd name="T15" fmla="*/ 112 h 113"/>
                <a:gd name="T16" fmla="*/ 161 w 161"/>
                <a:gd name="T17" fmla="*/ 22 h 113"/>
                <a:gd name="T18" fmla="*/ 161 w 161"/>
                <a:gd name="T19" fmla="*/ 1 h 113"/>
                <a:gd name="T20" fmla="*/ 160 w 161"/>
                <a:gd name="T21" fmla="*/ 0 h 113"/>
                <a:gd name="T22" fmla="*/ 158 w 161"/>
                <a:gd name="T23" fmla="*/ 110 h 113"/>
                <a:gd name="T24" fmla="*/ 3 w 161"/>
                <a:gd name="T25" fmla="*/ 110 h 113"/>
                <a:gd name="T26" fmla="*/ 3 w 161"/>
                <a:gd name="T27" fmla="*/ 23 h 113"/>
                <a:gd name="T28" fmla="*/ 158 w 161"/>
                <a:gd name="T29" fmla="*/ 23 h 113"/>
                <a:gd name="T30" fmla="*/ 158 w 161"/>
                <a:gd name="T31" fmla="*/ 110 h 113"/>
                <a:gd name="T32" fmla="*/ 158 w 161"/>
                <a:gd name="T33" fmla="*/ 20 h 113"/>
                <a:gd name="T34" fmla="*/ 3 w 161"/>
                <a:gd name="T35" fmla="*/ 20 h 113"/>
                <a:gd name="T36" fmla="*/ 3 w 161"/>
                <a:gd name="T37" fmla="*/ 3 h 113"/>
                <a:gd name="T38" fmla="*/ 158 w 161"/>
                <a:gd name="T39" fmla="*/ 3 h 113"/>
                <a:gd name="T40" fmla="*/ 158 w 161"/>
                <a:gd name="T41" fmla="*/ 2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1" h="113">
                  <a:moveTo>
                    <a:pt x="160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12"/>
                    <a:pt x="1" y="113"/>
                    <a:pt x="2" y="113"/>
                  </a:cubicBezTo>
                  <a:cubicBezTo>
                    <a:pt x="160" y="113"/>
                    <a:pt x="160" y="113"/>
                    <a:pt x="160" y="113"/>
                  </a:cubicBezTo>
                  <a:cubicBezTo>
                    <a:pt x="161" y="113"/>
                    <a:pt x="161" y="112"/>
                    <a:pt x="161" y="112"/>
                  </a:cubicBezTo>
                  <a:cubicBezTo>
                    <a:pt x="161" y="22"/>
                    <a:pt x="161" y="22"/>
                    <a:pt x="161" y="22"/>
                  </a:cubicBezTo>
                  <a:cubicBezTo>
                    <a:pt x="161" y="1"/>
                    <a:pt x="161" y="1"/>
                    <a:pt x="161" y="1"/>
                  </a:cubicBezTo>
                  <a:cubicBezTo>
                    <a:pt x="161" y="1"/>
                    <a:pt x="161" y="0"/>
                    <a:pt x="160" y="0"/>
                  </a:cubicBezTo>
                  <a:close/>
                  <a:moveTo>
                    <a:pt x="158" y="110"/>
                  </a:moveTo>
                  <a:cubicBezTo>
                    <a:pt x="3" y="110"/>
                    <a:pt x="3" y="110"/>
                    <a:pt x="3" y="110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158" y="23"/>
                    <a:pt x="158" y="23"/>
                    <a:pt x="158" y="23"/>
                  </a:cubicBezTo>
                  <a:lnTo>
                    <a:pt x="158" y="110"/>
                  </a:lnTo>
                  <a:close/>
                  <a:moveTo>
                    <a:pt x="158" y="20"/>
                  </a:moveTo>
                  <a:cubicBezTo>
                    <a:pt x="3" y="20"/>
                    <a:pt x="3" y="20"/>
                    <a:pt x="3" y="20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158" y="3"/>
                    <a:pt x="158" y="3"/>
                    <a:pt x="158" y="3"/>
                  </a:cubicBezTo>
                  <a:lnTo>
                    <a:pt x="158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35"/>
            <p:cNvSpPr>
              <a:spLocks noEditPoints="1"/>
            </p:cNvSpPr>
            <p:nvPr/>
          </p:nvSpPr>
          <p:spPr bwMode="auto">
            <a:xfrm>
              <a:off x="8224838" y="1974850"/>
              <a:ext cx="41275" cy="38100"/>
            </a:xfrm>
            <a:custGeom>
              <a:avLst/>
              <a:gdLst>
                <a:gd name="T0" fmla="*/ 5 w 10"/>
                <a:gd name="T1" fmla="*/ 9 h 9"/>
                <a:gd name="T2" fmla="*/ 10 w 10"/>
                <a:gd name="T3" fmla="*/ 5 h 9"/>
                <a:gd name="T4" fmla="*/ 5 w 10"/>
                <a:gd name="T5" fmla="*/ 0 h 9"/>
                <a:gd name="T6" fmla="*/ 0 w 10"/>
                <a:gd name="T7" fmla="*/ 5 h 9"/>
                <a:gd name="T8" fmla="*/ 5 w 10"/>
                <a:gd name="T9" fmla="*/ 9 h 9"/>
                <a:gd name="T10" fmla="*/ 5 w 10"/>
                <a:gd name="T11" fmla="*/ 3 h 9"/>
                <a:gd name="T12" fmla="*/ 7 w 10"/>
                <a:gd name="T13" fmla="*/ 5 h 9"/>
                <a:gd name="T14" fmla="*/ 5 w 10"/>
                <a:gd name="T15" fmla="*/ 6 h 9"/>
                <a:gd name="T16" fmla="*/ 3 w 10"/>
                <a:gd name="T17" fmla="*/ 5 h 9"/>
                <a:gd name="T18" fmla="*/ 5 w 10"/>
                <a:gd name="T19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9">
                  <a:moveTo>
                    <a:pt x="5" y="9"/>
                  </a:moveTo>
                  <a:cubicBezTo>
                    <a:pt x="8" y="9"/>
                    <a:pt x="10" y="7"/>
                    <a:pt x="10" y="5"/>
                  </a:cubicBezTo>
                  <a:cubicBezTo>
                    <a:pt x="10" y="2"/>
                    <a:pt x="8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9"/>
                    <a:pt x="5" y="9"/>
                  </a:cubicBezTo>
                  <a:close/>
                  <a:moveTo>
                    <a:pt x="5" y="3"/>
                  </a:moveTo>
                  <a:cubicBezTo>
                    <a:pt x="6" y="3"/>
                    <a:pt x="7" y="4"/>
                    <a:pt x="7" y="5"/>
                  </a:cubicBezTo>
                  <a:cubicBezTo>
                    <a:pt x="7" y="6"/>
                    <a:pt x="6" y="6"/>
                    <a:pt x="5" y="6"/>
                  </a:cubicBezTo>
                  <a:cubicBezTo>
                    <a:pt x="4" y="6"/>
                    <a:pt x="3" y="6"/>
                    <a:pt x="3" y="5"/>
                  </a:cubicBezTo>
                  <a:cubicBezTo>
                    <a:pt x="3" y="4"/>
                    <a:pt x="4" y="3"/>
                    <a:pt x="5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36"/>
            <p:cNvSpPr>
              <a:spLocks noEditPoints="1"/>
            </p:cNvSpPr>
            <p:nvPr/>
          </p:nvSpPr>
          <p:spPr bwMode="auto">
            <a:xfrm>
              <a:off x="8270876" y="1974850"/>
              <a:ext cx="42863" cy="38100"/>
            </a:xfrm>
            <a:custGeom>
              <a:avLst/>
              <a:gdLst>
                <a:gd name="T0" fmla="*/ 5 w 10"/>
                <a:gd name="T1" fmla="*/ 9 h 9"/>
                <a:gd name="T2" fmla="*/ 10 w 10"/>
                <a:gd name="T3" fmla="*/ 5 h 9"/>
                <a:gd name="T4" fmla="*/ 5 w 10"/>
                <a:gd name="T5" fmla="*/ 0 h 9"/>
                <a:gd name="T6" fmla="*/ 0 w 10"/>
                <a:gd name="T7" fmla="*/ 5 h 9"/>
                <a:gd name="T8" fmla="*/ 5 w 10"/>
                <a:gd name="T9" fmla="*/ 9 h 9"/>
                <a:gd name="T10" fmla="*/ 5 w 10"/>
                <a:gd name="T11" fmla="*/ 3 h 9"/>
                <a:gd name="T12" fmla="*/ 7 w 10"/>
                <a:gd name="T13" fmla="*/ 5 h 9"/>
                <a:gd name="T14" fmla="*/ 5 w 10"/>
                <a:gd name="T15" fmla="*/ 6 h 9"/>
                <a:gd name="T16" fmla="*/ 3 w 10"/>
                <a:gd name="T17" fmla="*/ 5 h 9"/>
                <a:gd name="T18" fmla="*/ 5 w 10"/>
                <a:gd name="T19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9">
                  <a:moveTo>
                    <a:pt x="5" y="9"/>
                  </a:moveTo>
                  <a:cubicBezTo>
                    <a:pt x="8" y="9"/>
                    <a:pt x="10" y="7"/>
                    <a:pt x="10" y="5"/>
                  </a:cubicBezTo>
                  <a:cubicBezTo>
                    <a:pt x="10" y="2"/>
                    <a:pt x="8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9"/>
                    <a:pt x="5" y="9"/>
                  </a:cubicBezTo>
                  <a:close/>
                  <a:moveTo>
                    <a:pt x="5" y="3"/>
                  </a:moveTo>
                  <a:cubicBezTo>
                    <a:pt x="6" y="3"/>
                    <a:pt x="7" y="4"/>
                    <a:pt x="7" y="5"/>
                  </a:cubicBezTo>
                  <a:cubicBezTo>
                    <a:pt x="7" y="6"/>
                    <a:pt x="6" y="6"/>
                    <a:pt x="5" y="6"/>
                  </a:cubicBezTo>
                  <a:cubicBezTo>
                    <a:pt x="4" y="6"/>
                    <a:pt x="3" y="6"/>
                    <a:pt x="3" y="5"/>
                  </a:cubicBezTo>
                  <a:cubicBezTo>
                    <a:pt x="3" y="4"/>
                    <a:pt x="4" y="3"/>
                    <a:pt x="5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37"/>
            <p:cNvSpPr>
              <a:spLocks noEditPoints="1"/>
            </p:cNvSpPr>
            <p:nvPr/>
          </p:nvSpPr>
          <p:spPr bwMode="auto">
            <a:xfrm>
              <a:off x="8318501" y="1974850"/>
              <a:ext cx="41275" cy="38100"/>
            </a:xfrm>
            <a:custGeom>
              <a:avLst/>
              <a:gdLst>
                <a:gd name="T0" fmla="*/ 5 w 10"/>
                <a:gd name="T1" fmla="*/ 9 h 9"/>
                <a:gd name="T2" fmla="*/ 10 w 10"/>
                <a:gd name="T3" fmla="*/ 5 h 9"/>
                <a:gd name="T4" fmla="*/ 5 w 10"/>
                <a:gd name="T5" fmla="*/ 0 h 9"/>
                <a:gd name="T6" fmla="*/ 0 w 10"/>
                <a:gd name="T7" fmla="*/ 5 h 9"/>
                <a:gd name="T8" fmla="*/ 5 w 10"/>
                <a:gd name="T9" fmla="*/ 9 h 9"/>
                <a:gd name="T10" fmla="*/ 5 w 10"/>
                <a:gd name="T11" fmla="*/ 3 h 9"/>
                <a:gd name="T12" fmla="*/ 6 w 10"/>
                <a:gd name="T13" fmla="*/ 5 h 9"/>
                <a:gd name="T14" fmla="*/ 5 w 10"/>
                <a:gd name="T15" fmla="*/ 6 h 9"/>
                <a:gd name="T16" fmla="*/ 3 w 10"/>
                <a:gd name="T17" fmla="*/ 5 h 9"/>
                <a:gd name="T18" fmla="*/ 5 w 10"/>
                <a:gd name="T19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9">
                  <a:moveTo>
                    <a:pt x="5" y="9"/>
                  </a:moveTo>
                  <a:cubicBezTo>
                    <a:pt x="7" y="9"/>
                    <a:pt x="10" y="7"/>
                    <a:pt x="10" y="5"/>
                  </a:cubicBezTo>
                  <a:cubicBezTo>
                    <a:pt x="10" y="2"/>
                    <a:pt x="7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9"/>
                    <a:pt x="5" y="9"/>
                  </a:cubicBezTo>
                  <a:close/>
                  <a:moveTo>
                    <a:pt x="5" y="3"/>
                  </a:moveTo>
                  <a:cubicBezTo>
                    <a:pt x="6" y="3"/>
                    <a:pt x="6" y="4"/>
                    <a:pt x="6" y="5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4" y="6"/>
                    <a:pt x="3" y="6"/>
                    <a:pt x="3" y="5"/>
                  </a:cubicBezTo>
                  <a:cubicBezTo>
                    <a:pt x="3" y="4"/>
                    <a:pt x="4" y="3"/>
                    <a:pt x="5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38"/>
            <p:cNvSpPr>
              <a:spLocks noEditPoints="1"/>
            </p:cNvSpPr>
            <p:nvPr/>
          </p:nvSpPr>
          <p:spPr bwMode="auto">
            <a:xfrm>
              <a:off x="8280401" y="2089150"/>
              <a:ext cx="261938" cy="263525"/>
            </a:xfrm>
            <a:custGeom>
              <a:avLst/>
              <a:gdLst>
                <a:gd name="T0" fmla="*/ 1 w 62"/>
                <a:gd name="T1" fmla="*/ 62 h 62"/>
                <a:gd name="T2" fmla="*/ 61 w 62"/>
                <a:gd name="T3" fmla="*/ 62 h 62"/>
                <a:gd name="T4" fmla="*/ 62 w 62"/>
                <a:gd name="T5" fmla="*/ 60 h 62"/>
                <a:gd name="T6" fmla="*/ 62 w 62"/>
                <a:gd name="T7" fmla="*/ 1 h 62"/>
                <a:gd name="T8" fmla="*/ 61 w 62"/>
                <a:gd name="T9" fmla="*/ 0 h 62"/>
                <a:gd name="T10" fmla="*/ 1 w 62"/>
                <a:gd name="T11" fmla="*/ 0 h 62"/>
                <a:gd name="T12" fmla="*/ 0 w 62"/>
                <a:gd name="T13" fmla="*/ 1 h 62"/>
                <a:gd name="T14" fmla="*/ 0 w 62"/>
                <a:gd name="T15" fmla="*/ 60 h 62"/>
                <a:gd name="T16" fmla="*/ 1 w 62"/>
                <a:gd name="T17" fmla="*/ 62 h 62"/>
                <a:gd name="T18" fmla="*/ 3 w 62"/>
                <a:gd name="T19" fmla="*/ 3 h 62"/>
                <a:gd name="T20" fmla="*/ 59 w 62"/>
                <a:gd name="T21" fmla="*/ 3 h 62"/>
                <a:gd name="T22" fmla="*/ 59 w 62"/>
                <a:gd name="T23" fmla="*/ 59 h 62"/>
                <a:gd name="T24" fmla="*/ 3 w 62"/>
                <a:gd name="T25" fmla="*/ 59 h 62"/>
                <a:gd name="T26" fmla="*/ 3 w 62"/>
                <a:gd name="T27" fmla="*/ 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2" h="62">
                  <a:moveTo>
                    <a:pt x="1" y="62"/>
                  </a:moveTo>
                  <a:cubicBezTo>
                    <a:pt x="61" y="62"/>
                    <a:pt x="61" y="62"/>
                    <a:pt x="61" y="62"/>
                  </a:cubicBezTo>
                  <a:cubicBezTo>
                    <a:pt x="62" y="62"/>
                    <a:pt x="62" y="61"/>
                    <a:pt x="62" y="60"/>
                  </a:cubicBezTo>
                  <a:cubicBezTo>
                    <a:pt x="62" y="1"/>
                    <a:pt x="62" y="1"/>
                    <a:pt x="62" y="1"/>
                  </a:cubicBezTo>
                  <a:cubicBezTo>
                    <a:pt x="62" y="0"/>
                    <a:pt x="62" y="0"/>
                    <a:pt x="6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1"/>
                    <a:pt x="0" y="62"/>
                    <a:pt x="1" y="62"/>
                  </a:cubicBezTo>
                  <a:close/>
                  <a:moveTo>
                    <a:pt x="3" y="3"/>
                  </a:moveTo>
                  <a:cubicBezTo>
                    <a:pt x="59" y="3"/>
                    <a:pt x="59" y="3"/>
                    <a:pt x="59" y="3"/>
                  </a:cubicBezTo>
                  <a:cubicBezTo>
                    <a:pt x="59" y="59"/>
                    <a:pt x="59" y="59"/>
                    <a:pt x="59" y="59"/>
                  </a:cubicBezTo>
                  <a:cubicBezTo>
                    <a:pt x="3" y="59"/>
                    <a:pt x="3" y="59"/>
                    <a:pt x="3" y="59"/>
                  </a:cubicBezTo>
                  <a:lnTo>
                    <a:pt x="3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39"/>
            <p:cNvSpPr/>
            <p:nvPr/>
          </p:nvSpPr>
          <p:spPr bwMode="auto">
            <a:xfrm>
              <a:off x="8615363" y="2089150"/>
              <a:ext cx="185738" cy="12700"/>
            </a:xfrm>
            <a:custGeom>
              <a:avLst/>
              <a:gdLst>
                <a:gd name="T0" fmla="*/ 1 w 44"/>
                <a:gd name="T1" fmla="*/ 3 h 3"/>
                <a:gd name="T2" fmla="*/ 42 w 44"/>
                <a:gd name="T3" fmla="*/ 3 h 3"/>
                <a:gd name="T4" fmla="*/ 44 w 44"/>
                <a:gd name="T5" fmla="*/ 1 h 3"/>
                <a:gd name="T6" fmla="*/ 42 w 44"/>
                <a:gd name="T7" fmla="*/ 0 h 3"/>
                <a:gd name="T8" fmla="*/ 1 w 44"/>
                <a:gd name="T9" fmla="*/ 0 h 3"/>
                <a:gd name="T10" fmla="*/ 0 w 44"/>
                <a:gd name="T11" fmla="*/ 1 h 3"/>
                <a:gd name="T12" fmla="*/ 1 w 44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3">
                  <a:moveTo>
                    <a:pt x="1" y="3"/>
                  </a:moveTo>
                  <a:cubicBezTo>
                    <a:pt x="42" y="3"/>
                    <a:pt x="42" y="3"/>
                    <a:pt x="42" y="3"/>
                  </a:cubicBezTo>
                  <a:cubicBezTo>
                    <a:pt x="43" y="3"/>
                    <a:pt x="44" y="2"/>
                    <a:pt x="44" y="1"/>
                  </a:cubicBezTo>
                  <a:cubicBezTo>
                    <a:pt x="44" y="0"/>
                    <a:pt x="43" y="0"/>
                    <a:pt x="4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2"/>
                    <a:pt x="0" y="3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40"/>
            <p:cNvSpPr/>
            <p:nvPr/>
          </p:nvSpPr>
          <p:spPr bwMode="auto">
            <a:xfrm>
              <a:off x="8615363" y="2174875"/>
              <a:ext cx="180975" cy="12700"/>
            </a:xfrm>
            <a:custGeom>
              <a:avLst/>
              <a:gdLst>
                <a:gd name="T0" fmla="*/ 1 w 43"/>
                <a:gd name="T1" fmla="*/ 3 h 3"/>
                <a:gd name="T2" fmla="*/ 41 w 43"/>
                <a:gd name="T3" fmla="*/ 3 h 3"/>
                <a:gd name="T4" fmla="*/ 43 w 43"/>
                <a:gd name="T5" fmla="*/ 1 h 3"/>
                <a:gd name="T6" fmla="*/ 41 w 43"/>
                <a:gd name="T7" fmla="*/ 0 h 3"/>
                <a:gd name="T8" fmla="*/ 1 w 43"/>
                <a:gd name="T9" fmla="*/ 0 h 3"/>
                <a:gd name="T10" fmla="*/ 0 w 43"/>
                <a:gd name="T11" fmla="*/ 1 h 3"/>
                <a:gd name="T12" fmla="*/ 1 w 43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3">
                  <a:moveTo>
                    <a:pt x="1" y="3"/>
                  </a:moveTo>
                  <a:cubicBezTo>
                    <a:pt x="41" y="3"/>
                    <a:pt x="41" y="3"/>
                    <a:pt x="41" y="3"/>
                  </a:cubicBezTo>
                  <a:cubicBezTo>
                    <a:pt x="42" y="3"/>
                    <a:pt x="43" y="2"/>
                    <a:pt x="43" y="1"/>
                  </a:cubicBezTo>
                  <a:cubicBezTo>
                    <a:pt x="43" y="0"/>
                    <a:pt x="42" y="0"/>
                    <a:pt x="4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2"/>
                    <a:pt x="0" y="3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41"/>
            <p:cNvSpPr/>
            <p:nvPr/>
          </p:nvSpPr>
          <p:spPr bwMode="auto">
            <a:xfrm>
              <a:off x="8615363" y="2254250"/>
              <a:ext cx="180975" cy="17463"/>
            </a:xfrm>
            <a:custGeom>
              <a:avLst/>
              <a:gdLst>
                <a:gd name="T0" fmla="*/ 1 w 43"/>
                <a:gd name="T1" fmla="*/ 4 h 4"/>
                <a:gd name="T2" fmla="*/ 41 w 43"/>
                <a:gd name="T3" fmla="*/ 4 h 4"/>
                <a:gd name="T4" fmla="*/ 43 w 43"/>
                <a:gd name="T5" fmla="*/ 2 h 4"/>
                <a:gd name="T6" fmla="*/ 41 w 43"/>
                <a:gd name="T7" fmla="*/ 0 h 4"/>
                <a:gd name="T8" fmla="*/ 1 w 43"/>
                <a:gd name="T9" fmla="*/ 0 h 4"/>
                <a:gd name="T10" fmla="*/ 0 w 43"/>
                <a:gd name="T11" fmla="*/ 2 h 4"/>
                <a:gd name="T12" fmla="*/ 1 w 43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4">
                  <a:moveTo>
                    <a:pt x="1" y="4"/>
                  </a:moveTo>
                  <a:cubicBezTo>
                    <a:pt x="41" y="4"/>
                    <a:pt x="41" y="4"/>
                    <a:pt x="41" y="4"/>
                  </a:cubicBezTo>
                  <a:cubicBezTo>
                    <a:pt x="42" y="4"/>
                    <a:pt x="43" y="3"/>
                    <a:pt x="43" y="2"/>
                  </a:cubicBezTo>
                  <a:cubicBezTo>
                    <a:pt x="43" y="1"/>
                    <a:pt x="42" y="0"/>
                    <a:pt x="4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3"/>
                    <a:pt x="0" y="4"/>
                    <a:pt x="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42"/>
            <p:cNvSpPr/>
            <p:nvPr/>
          </p:nvSpPr>
          <p:spPr bwMode="auto">
            <a:xfrm>
              <a:off x="8615363" y="2339975"/>
              <a:ext cx="180975" cy="12700"/>
            </a:xfrm>
            <a:custGeom>
              <a:avLst/>
              <a:gdLst>
                <a:gd name="T0" fmla="*/ 1 w 43"/>
                <a:gd name="T1" fmla="*/ 3 h 3"/>
                <a:gd name="T2" fmla="*/ 41 w 43"/>
                <a:gd name="T3" fmla="*/ 3 h 3"/>
                <a:gd name="T4" fmla="*/ 43 w 43"/>
                <a:gd name="T5" fmla="*/ 1 h 3"/>
                <a:gd name="T6" fmla="*/ 41 w 43"/>
                <a:gd name="T7" fmla="*/ 0 h 3"/>
                <a:gd name="T8" fmla="*/ 1 w 43"/>
                <a:gd name="T9" fmla="*/ 0 h 3"/>
                <a:gd name="T10" fmla="*/ 0 w 43"/>
                <a:gd name="T11" fmla="*/ 1 h 3"/>
                <a:gd name="T12" fmla="*/ 1 w 43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3">
                  <a:moveTo>
                    <a:pt x="1" y="3"/>
                  </a:moveTo>
                  <a:cubicBezTo>
                    <a:pt x="41" y="3"/>
                    <a:pt x="41" y="3"/>
                    <a:pt x="41" y="3"/>
                  </a:cubicBezTo>
                  <a:cubicBezTo>
                    <a:pt x="42" y="3"/>
                    <a:pt x="43" y="2"/>
                    <a:pt x="43" y="1"/>
                  </a:cubicBezTo>
                  <a:cubicBezTo>
                    <a:pt x="43" y="0"/>
                    <a:pt x="42" y="0"/>
                    <a:pt x="4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2"/>
                    <a:pt x="0" y="3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8595195" y="4570386"/>
            <a:ext cx="784225" cy="644526"/>
            <a:chOff x="8610601" y="4565650"/>
            <a:chExt cx="784225" cy="644526"/>
          </a:xfrm>
          <a:solidFill>
            <a:schemeClr val="accent4"/>
          </a:solidFill>
        </p:grpSpPr>
        <p:sp>
          <p:nvSpPr>
            <p:cNvPr id="57" name="Freeform 43"/>
            <p:cNvSpPr>
              <a:spLocks noEditPoints="1"/>
            </p:cNvSpPr>
            <p:nvPr/>
          </p:nvSpPr>
          <p:spPr bwMode="auto">
            <a:xfrm>
              <a:off x="8610601" y="4913313"/>
              <a:ext cx="296863" cy="296863"/>
            </a:xfrm>
            <a:custGeom>
              <a:avLst/>
              <a:gdLst>
                <a:gd name="T0" fmla="*/ 35 w 70"/>
                <a:gd name="T1" fmla="*/ 0 h 70"/>
                <a:gd name="T2" fmla="*/ 0 w 70"/>
                <a:gd name="T3" fmla="*/ 35 h 70"/>
                <a:gd name="T4" fmla="*/ 35 w 70"/>
                <a:gd name="T5" fmla="*/ 70 h 70"/>
                <a:gd name="T6" fmla="*/ 70 w 70"/>
                <a:gd name="T7" fmla="*/ 35 h 70"/>
                <a:gd name="T8" fmla="*/ 35 w 70"/>
                <a:gd name="T9" fmla="*/ 0 h 70"/>
                <a:gd name="T10" fmla="*/ 35 w 70"/>
                <a:gd name="T11" fmla="*/ 67 h 70"/>
                <a:gd name="T12" fmla="*/ 3 w 70"/>
                <a:gd name="T13" fmla="*/ 35 h 70"/>
                <a:gd name="T14" fmla="*/ 35 w 70"/>
                <a:gd name="T15" fmla="*/ 3 h 70"/>
                <a:gd name="T16" fmla="*/ 67 w 70"/>
                <a:gd name="T17" fmla="*/ 35 h 70"/>
                <a:gd name="T18" fmla="*/ 35 w 70"/>
                <a:gd name="T19" fmla="*/ 6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70">
                  <a:moveTo>
                    <a:pt x="35" y="0"/>
                  </a:moveTo>
                  <a:cubicBezTo>
                    <a:pt x="16" y="0"/>
                    <a:pt x="0" y="16"/>
                    <a:pt x="0" y="35"/>
                  </a:cubicBezTo>
                  <a:cubicBezTo>
                    <a:pt x="0" y="55"/>
                    <a:pt x="16" y="70"/>
                    <a:pt x="35" y="70"/>
                  </a:cubicBezTo>
                  <a:cubicBezTo>
                    <a:pt x="55" y="70"/>
                    <a:pt x="70" y="55"/>
                    <a:pt x="70" y="35"/>
                  </a:cubicBezTo>
                  <a:cubicBezTo>
                    <a:pt x="70" y="16"/>
                    <a:pt x="55" y="0"/>
                    <a:pt x="35" y="0"/>
                  </a:cubicBezTo>
                  <a:close/>
                  <a:moveTo>
                    <a:pt x="35" y="67"/>
                  </a:moveTo>
                  <a:cubicBezTo>
                    <a:pt x="17" y="67"/>
                    <a:pt x="3" y="53"/>
                    <a:pt x="3" y="35"/>
                  </a:cubicBezTo>
                  <a:cubicBezTo>
                    <a:pt x="3" y="17"/>
                    <a:pt x="17" y="3"/>
                    <a:pt x="35" y="3"/>
                  </a:cubicBezTo>
                  <a:cubicBezTo>
                    <a:pt x="53" y="3"/>
                    <a:pt x="67" y="17"/>
                    <a:pt x="67" y="35"/>
                  </a:cubicBezTo>
                  <a:cubicBezTo>
                    <a:pt x="67" y="53"/>
                    <a:pt x="53" y="67"/>
                    <a:pt x="35" y="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44"/>
            <p:cNvSpPr>
              <a:spLocks noEditPoints="1"/>
            </p:cNvSpPr>
            <p:nvPr/>
          </p:nvSpPr>
          <p:spPr bwMode="auto">
            <a:xfrm>
              <a:off x="9097963" y="4565650"/>
              <a:ext cx="296863" cy="296863"/>
            </a:xfrm>
            <a:custGeom>
              <a:avLst/>
              <a:gdLst>
                <a:gd name="T0" fmla="*/ 35 w 70"/>
                <a:gd name="T1" fmla="*/ 0 h 70"/>
                <a:gd name="T2" fmla="*/ 0 w 70"/>
                <a:gd name="T3" fmla="*/ 35 h 70"/>
                <a:gd name="T4" fmla="*/ 35 w 70"/>
                <a:gd name="T5" fmla="*/ 70 h 70"/>
                <a:gd name="T6" fmla="*/ 70 w 70"/>
                <a:gd name="T7" fmla="*/ 35 h 70"/>
                <a:gd name="T8" fmla="*/ 35 w 70"/>
                <a:gd name="T9" fmla="*/ 0 h 70"/>
                <a:gd name="T10" fmla="*/ 35 w 70"/>
                <a:gd name="T11" fmla="*/ 67 h 70"/>
                <a:gd name="T12" fmla="*/ 3 w 70"/>
                <a:gd name="T13" fmla="*/ 35 h 70"/>
                <a:gd name="T14" fmla="*/ 35 w 70"/>
                <a:gd name="T15" fmla="*/ 3 h 70"/>
                <a:gd name="T16" fmla="*/ 67 w 70"/>
                <a:gd name="T17" fmla="*/ 35 h 70"/>
                <a:gd name="T18" fmla="*/ 35 w 70"/>
                <a:gd name="T19" fmla="*/ 6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70">
                  <a:moveTo>
                    <a:pt x="35" y="0"/>
                  </a:moveTo>
                  <a:cubicBezTo>
                    <a:pt x="16" y="0"/>
                    <a:pt x="0" y="15"/>
                    <a:pt x="0" y="35"/>
                  </a:cubicBezTo>
                  <a:cubicBezTo>
                    <a:pt x="0" y="54"/>
                    <a:pt x="16" y="70"/>
                    <a:pt x="35" y="70"/>
                  </a:cubicBezTo>
                  <a:cubicBezTo>
                    <a:pt x="55" y="70"/>
                    <a:pt x="70" y="54"/>
                    <a:pt x="70" y="35"/>
                  </a:cubicBezTo>
                  <a:cubicBezTo>
                    <a:pt x="70" y="15"/>
                    <a:pt x="55" y="0"/>
                    <a:pt x="35" y="0"/>
                  </a:cubicBezTo>
                  <a:close/>
                  <a:moveTo>
                    <a:pt x="35" y="67"/>
                  </a:moveTo>
                  <a:cubicBezTo>
                    <a:pt x="17" y="67"/>
                    <a:pt x="3" y="53"/>
                    <a:pt x="3" y="35"/>
                  </a:cubicBezTo>
                  <a:cubicBezTo>
                    <a:pt x="3" y="17"/>
                    <a:pt x="17" y="3"/>
                    <a:pt x="35" y="3"/>
                  </a:cubicBezTo>
                  <a:cubicBezTo>
                    <a:pt x="53" y="3"/>
                    <a:pt x="67" y="17"/>
                    <a:pt x="67" y="35"/>
                  </a:cubicBezTo>
                  <a:cubicBezTo>
                    <a:pt x="67" y="53"/>
                    <a:pt x="53" y="67"/>
                    <a:pt x="35" y="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45"/>
            <p:cNvSpPr/>
            <p:nvPr/>
          </p:nvSpPr>
          <p:spPr bwMode="auto">
            <a:xfrm>
              <a:off x="8648701" y="4705350"/>
              <a:ext cx="411163" cy="115888"/>
            </a:xfrm>
            <a:custGeom>
              <a:avLst/>
              <a:gdLst>
                <a:gd name="T0" fmla="*/ 14 w 97"/>
                <a:gd name="T1" fmla="*/ 26 h 27"/>
                <a:gd name="T2" fmla="*/ 15 w 97"/>
                <a:gd name="T3" fmla="*/ 27 h 27"/>
                <a:gd name="T4" fmla="*/ 16 w 97"/>
                <a:gd name="T5" fmla="*/ 26 h 27"/>
                <a:gd name="T6" fmla="*/ 29 w 97"/>
                <a:gd name="T7" fmla="*/ 14 h 27"/>
                <a:gd name="T8" fmla="*/ 29 w 97"/>
                <a:gd name="T9" fmla="*/ 12 h 27"/>
                <a:gd name="T10" fmla="*/ 27 w 97"/>
                <a:gd name="T11" fmla="*/ 12 h 27"/>
                <a:gd name="T12" fmla="*/ 17 w 97"/>
                <a:gd name="T13" fmla="*/ 21 h 27"/>
                <a:gd name="T14" fmla="*/ 22 w 97"/>
                <a:gd name="T15" fmla="*/ 9 h 27"/>
                <a:gd name="T16" fmla="*/ 37 w 97"/>
                <a:gd name="T17" fmla="*/ 4 h 27"/>
                <a:gd name="T18" fmla="*/ 95 w 97"/>
                <a:gd name="T19" fmla="*/ 4 h 27"/>
                <a:gd name="T20" fmla="*/ 97 w 97"/>
                <a:gd name="T21" fmla="*/ 2 h 27"/>
                <a:gd name="T22" fmla="*/ 95 w 97"/>
                <a:gd name="T23" fmla="*/ 0 h 27"/>
                <a:gd name="T24" fmla="*/ 37 w 97"/>
                <a:gd name="T25" fmla="*/ 0 h 27"/>
                <a:gd name="T26" fmla="*/ 19 w 97"/>
                <a:gd name="T27" fmla="*/ 7 h 27"/>
                <a:gd name="T28" fmla="*/ 13 w 97"/>
                <a:gd name="T29" fmla="*/ 22 h 27"/>
                <a:gd name="T30" fmla="*/ 3 w 97"/>
                <a:gd name="T31" fmla="*/ 12 h 27"/>
                <a:gd name="T32" fmla="*/ 0 w 97"/>
                <a:gd name="T33" fmla="*/ 12 h 27"/>
                <a:gd name="T34" fmla="*/ 0 w 97"/>
                <a:gd name="T35" fmla="*/ 14 h 27"/>
                <a:gd name="T36" fmla="*/ 14 w 97"/>
                <a:gd name="T37" fmla="*/ 2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7" h="27">
                  <a:moveTo>
                    <a:pt x="14" y="26"/>
                  </a:moveTo>
                  <a:cubicBezTo>
                    <a:pt x="14" y="27"/>
                    <a:pt x="14" y="27"/>
                    <a:pt x="15" y="27"/>
                  </a:cubicBezTo>
                  <a:cubicBezTo>
                    <a:pt x="15" y="27"/>
                    <a:pt x="15" y="27"/>
                    <a:pt x="16" y="26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30" y="14"/>
                    <a:pt x="30" y="13"/>
                    <a:pt x="29" y="12"/>
                  </a:cubicBezTo>
                  <a:cubicBezTo>
                    <a:pt x="29" y="11"/>
                    <a:pt x="27" y="11"/>
                    <a:pt x="27" y="12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7" y="16"/>
                    <a:pt x="19" y="12"/>
                    <a:pt x="22" y="9"/>
                  </a:cubicBezTo>
                  <a:cubicBezTo>
                    <a:pt x="28" y="3"/>
                    <a:pt x="37" y="4"/>
                    <a:pt x="37" y="4"/>
                  </a:cubicBezTo>
                  <a:cubicBezTo>
                    <a:pt x="95" y="4"/>
                    <a:pt x="95" y="4"/>
                    <a:pt x="95" y="4"/>
                  </a:cubicBezTo>
                  <a:cubicBezTo>
                    <a:pt x="96" y="4"/>
                    <a:pt x="97" y="3"/>
                    <a:pt x="97" y="2"/>
                  </a:cubicBezTo>
                  <a:cubicBezTo>
                    <a:pt x="97" y="1"/>
                    <a:pt x="96" y="0"/>
                    <a:pt x="95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6" y="0"/>
                    <a:pt x="26" y="0"/>
                    <a:pt x="19" y="7"/>
                  </a:cubicBezTo>
                  <a:cubicBezTo>
                    <a:pt x="16" y="11"/>
                    <a:pt x="14" y="16"/>
                    <a:pt x="13" y="2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2" y="11"/>
                    <a:pt x="1" y="11"/>
                    <a:pt x="0" y="12"/>
                  </a:cubicBezTo>
                  <a:cubicBezTo>
                    <a:pt x="0" y="13"/>
                    <a:pt x="0" y="14"/>
                    <a:pt x="0" y="14"/>
                  </a:cubicBezTo>
                  <a:lnTo>
                    <a:pt x="14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46"/>
            <p:cNvSpPr/>
            <p:nvPr/>
          </p:nvSpPr>
          <p:spPr bwMode="auto">
            <a:xfrm>
              <a:off x="8932863" y="4956175"/>
              <a:ext cx="411163" cy="114300"/>
            </a:xfrm>
            <a:custGeom>
              <a:avLst/>
              <a:gdLst>
                <a:gd name="T0" fmla="*/ 83 w 97"/>
                <a:gd name="T1" fmla="*/ 1 h 27"/>
                <a:gd name="T2" fmla="*/ 81 w 97"/>
                <a:gd name="T3" fmla="*/ 1 h 27"/>
                <a:gd name="T4" fmla="*/ 68 w 97"/>
                <a:gd name="T5" fmla="*/ 13 h 27"/>
                <a:gd name="T6" fmla="*/ 68 w 97"/>
                <a:gd name="T7" fmla="*/ 15 h 27"/>
                <a:gd name="T8" fmla="*/ 69 w 97"/>
                <a:gd name="T9" fmla="*/ 16 h 27"/>
                <a:gd name="T10" fmla="*/ 70 w 97"/>
                <a:gd name="T11" fmla="*/ 15 h 27"/>
                <a:gd name="T12" fmla="*/ 80 w 97"/>
                <a:gd name="T13" fmla="*/ 6 h 27"/>
                <a:gd name="T14" fmla="*/ 75 w 97"/>
                <a:gd name="T15" fmla="*/ 18 h 27"/>
                <a:gd name="T16" fmla="*/ 60 w 97"/>
                <a:gd name="T17" fmla="*/ 23 h 27"/>
                <a:gd name="T18" fmla="*/ 1 w 97"/>
                <a:gd name="T19" fmla="*/ 23 h 27"/>
                <a:gd name="T20" fmla="*/ 0 w 97"/>
                <a:gd name="T21" fmla="*/ 25 h 27"/>
                <a:gd name="T22" fmla="*/ 1 w 97"/>
                <a:gd name="T23" fmla="*/ 27 h 27"/>
                <a:gd name="T24" fmla="*/ 60 w 97"/>
                <a:gd name="T25" fmla="*/ 27 h 27"/>
                <a:gd name="T26" fmla="*/ 60 w 97"/>
                <a:gd name="T27" fmla="*/ 27 h 27"/>
                <a:gd name="T28" fmla="*/ 77 w 97"/>
                <a:gd name="T29" fmla="*/ 20 h 27"/>
                <a:gd name="T30" fmla="*/ 84 w 97"/>
                <a:gd name="T31" fmla="*/ 5 h 27"/>
                <a:gd name="T32" fmla="*/ 94 w 97"/>
                <a:gd name="T33" fmla="*/ 15 h 27"/>
                <a:gd name="T34" fmla="*/ 96 w 97"/>
                <a:gd name="T35" fmla="*/ 15 h 27"/>
                <a:gd name="T36" fmla="*/ 96 w 97"/>
                <a:gd name="T37" fmla="*/ 13 h 27"/>
                <a:gd name="T38" fmla="*/ 83 w 97"/>
                <a:gd name="T39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7" h="27">
                  <a:moveTo>
                    <a:pt x="83" y="1"/>
                  </a:moveTo>
                  <a:cubicBezTo>
                    <a:pt x="83" y="0"/>
                    <a:pt x="82" y="0"/>
                    <a:pt x="81" y="1"/>
                  </a:cubicBezTo>
                  <a:cubicBezTo>
                    <a:pt x="68" y="13"/>
                    <a:pt x="68" y="13"/>
                    <a:pt x="68" y="13"/>
                  </a:cubicBezTo>
                  <a:cubicBezTo>
                    <a:pt x="67" y="13"/>
                    <a:pt x="67" y="14"/>
                    <a:pt x="68" y="15"/>
                  </a:cubicBezTo>
                  <a:cubicBezTo>
                    <a:pt x="68" y="15"/>
                    <a:pt x="69" y="16"/>
                    <a:pt x="69" y="16"/>
                  </a:cubicBezTo>
                  <a:cubicBezTo>
                    <a:pt x="69" y="16"/>
                    <a:pt x="70" y="15"/>
                    <a:pt x="70" y="15"/>
                  </a:cubicBezTo>
                  <a:cubicBezTo>
                    <a:pt x="80" y="6"/>
                    <a:pt x="80" y="6"/>
                    <a:pt x="80" y="6"/>
                  </a:cubicBezTo>
                  <a:cubicBezTo>
                    <a:pt x="80" y="11"/>
                    <a:pt x="78" y="15"/>
                    <a:pt x="75" y="18"/>
                  </a:cubicBezTo>
                  <a:cubicBezTo>
                    <a:pt x="69" y="24"/>
                    <a:pt x="60" y="23"/>
                    <a:pt x="60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0" y="24"/>
                    <a:pt x="0" y="25"/>
                  </a:cubicBezTo>
                  <a:cubicBezTo>
                    <a:pt x="0" y="26"/>
                    <a:pt x="1" y="27"/>
                    <a:pt x="1" y="27"/>
                  </a:cubicBezTo>
                  <a:cubicBezTo>
                    <a:pt x="60" y="27"/>
                    <a:pt x="60" y="27"/>
                    <a:pt x="60" y="27"/>
                  </a:cubicBezTo>
                  <a:cubicBezTo>
                    <a:pt x="60" y="27"/>
                    <a:pt x="60" y="27"/>
                    <a:pt x="60" y="27"/>
                  </a:cubicBezTo>
                  <a:cubicBezTo>
                    <a:pt x="61" y="27"/>
                    <a:pt x="71" y="26"/>
                    <a:pt x="77" y="20"/>
                  </a:cubicBezTo>
                  <a:cubicBezTo>
                    <a:pt x="81" y="16"/>
                    <a:pt x="83" y="11"/>
                    <a:pt x="84" y="5"/>
                  </a:cubicBezTo>
                  <a:cubicBezTo>
                    <a:pt x="94" y="15"/>
                    <a:pt x="94" y="15"/>
                    <a:pt x="94" y="15"/>
                  </a:cubicBezTo>
                  <a:cubicBezTo>
                    <a:pt x="95" y="16"/>
                    <a:pt x="96" y="16"/>
                    <a:pt x="96" y="15"/>
                  </a:cubicBezTo>
                  <a:cubicBezTo>
                    <a:pt x="97" y="14"/>
                    <a:pt x="97" y="13"/>
                    <a:pt x="96" y="13"/>
                  </a:cubicBezTo>
                  <a:lnTo>
                    <a:pt x="83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47"/>
            <p:cNvSpPr>
              <a:spLocks noEditPoints="1"/>
            </p:cNvSpPr>
            <p:nvPr/>
          </p:nvSpPr>
          <p:spPr bwMode="auto">
            <a:xfrm>
              <a:off x="8648701" y="4951413"/>
              <a:ext cx="220663" cy="220663"/>
            </a:xfrm>
            <a:custGeom>
              <a:avLst/>
              <a:gdLst>
                <a:gd name="T0" fmla="*/ 26 w 52"/>
                <a:gd name="T1" fmla="*/ 0 h 52"/>
                <a:gd name="T2" fmla="*/ 0 w 52"/>
                <a:gd name="T3" fmla="*/ 26 h 52"/>
                <a:gd name="T4" fmla="*/ 26 w 52"/>
                <a:gd name="T5" fmla="*/ 52 h 52"/>
                <a:gd name="T6" fmla="*/ 52 w 52"/>
                <a:gd name="T7" fmla="*/ 26 h 52"/>
                <a:gd name="T8" fmla="*/ 26 w 52"/>
                <a:gd name="T9" fmla="*/ 0 h 52"/>
                <a:gd name="T10" fmla="*/ 26 w 52"/>
                <a:gd name="T11" fmla="*/ 49 h 52"/>
                <a:gd name="T12" fmla="*/ 4 w 52"/>
                <a:gd name="T13" fmla="*/ 26 h 52"/>
                <a:gd name="T14" fmla="*/ 26 w 52"/>
                <a:gd name="T15" fmla="*/ 4 h 52"/>
                <a:gd name="T16" fmla="*/ 49 w 52"/>
                <a:gd name="T17" fmla="*/ 26 h 52"/>
                <a:gd name="T18" fmla="*/ 26 w 52"/>
                <a:gd name="T19" fmla="*/ 4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52">
                  <a:moveTo>
                    <a:pt x="26" y="0"/>
                  </a:moveTo>
                  <a:cubicBezTo>
                    <a:pt x="12" y="0"/>
                    <a:pt x="0" y="12"/>
                    <a:pt x="0" y="26"/>
                  </a:cubicBezTo>
                  <a:cubicBezTo>
                    <a:pt x="0" y="40"/>
                    <a:pt x="12" y="52"/>
                    <a:pt x="26" y="52"/>
                  </a:cubicBezTo>
                  <a:cubicBezTo>
                    <a:pt x="40" y="52"/>
                    <a:pt x="52" y="40"/>
                    <a:pt x="52" y="26"/>
                  </a:cubicBezTo>
                  <a:cubicBezTo>
                    <a:pt x="52" y="12"/>
                    <a:pt x="40" y="0"/>
                    <a:pt x="26" y="0"/>
                  </a:cubicBezTo>
                  <a:close/>
                  <a:moveTo>
                    <a:pt x="26" y="49"/>
                  </a:moveTo>
                  <a:cubicBezTo>
                    <a:pt x="14" y="49"/>
                    <a:pt x="4" y="39"/>
                    <a:pt x="4" y="26"/>
                  </a:cubicBezTo>
                  <a:cubicBezTo>
                    <a:pt x="4" y="14"/>
                    <a:pt x="14" y="4"/>
                    <a:pt x="26" y="4"/>
                  </a:cubicBezTo>
                  <a:cubicBezTo>
                    <a:pt x="38" y="4"/>
                    <a:pt x="49" y="14"/>
                    <a:pt x="49" y="26"/>
                  </a:cubicBezTo>
                  <a:cubicBezTo>
                    <a:pt x="49" y="39"/>
                    <a:pt x="38" y="49"/>
                    <a:pt x="26" y="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48"/>
            <p:cNvSpPr>
              <a:spLocks noEditPoints="1"/>
            </p:cNvSpPr>
            <p:nvPr/>
          </p:nvSpPr>
          <p:spPr bwMode="auto">
            <a:xfrm>
              <a:off x="9136063" y="4603750"/>
              <a:ext cx="220663" cy="220663"/>
            </a:xfrm>
            <a:custGeom>
              <a:avLst/>
              <a:gdLst>
                <a:gd name="T0" fmla="*/ 26 w 52"/>
                <a:gd name="T1" fmla="*/ 0 h 52"/>
                <a:gd name="T2" fmla="*/ 0 w 52"/>
                <a:gd name="T3" fmla="*/ 26 h 52"/>
                <a:gd name="T4" fmla="*/ 26 w 52"/>
                <a:gd name="T5" fmla="*/ 52 h 52"/>
                <a:gd name="T6" fmla="*/ 52 w 52"/>
                <a:gd name="T7" fmla="*/ 26 h 52"/>
                <a:gd name="T8" fmla="*/ 26 w 52"/>
                <a:gd name="T9" fmla="*/ 0 h 52"/>
                <a:gd name="T10" fmla="*/ 26 w 52"/>
                <a:gd name="T11" fmla="*/ 49 h 52"/>
                <a:gd name="T12" fmla="*/ 4 w 52"/>
                <a:gd name="T13" fmla="*/ 26 h 52"/>
                <a:gd name="T14" fmla="*/ 26 w 52"/>
                <a:gd name="T15" fmla="*/ 3 h 52"/>
                <a:gd name="T16" fmla="*/ 49 w 52"/>
                <a:gd name="T17" fmla="*/ 26 h 52"/>
                <a:gd name="T18" fmla="*/ 26 w 52"/>
                <a:gd name="T19" fmla="*/ 4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52">
                  <a:moveTo>
                    <a:pt x="26" y="0"/>
                  </a:moveTo>
                  <a:cubicBezTo>
                    <a:pt x="12" y="0"/>
                    <a:pt x="0" y="12"/>
                    <a:pt x="0" y="26"/>
                  </a:cubicBezTo>
                  <a:cubicBezTo>
                    <a:pt x="0" y="40"/>
                    <a:pt x="12" y="52"/>
                    <a:pt x="26" y="52"/>
                  </a:cubicBezTo>
                  <a:cubicBezTo>
                    <a:pt x="40" y="52"/>
                    <a:pt x="52" y="40"/>
                    <a:pt x="52" y="26"/>
                  </a:cubicBezTo>
                  <a:cubicBezTo>
                    <a:pt x="52" y="12"/>
                    <a:pt x="40" y="0"/>
                    <a:pt x="26" y="0"/>
                  </a:cubicBezTo>
                  <a:close/>
                  <a:moveTo>
                    <a:pt x="26" y="49"/>
                  </a:moveTo>
                  <a:cubicBezTo>
                    <a:pt x="14" y="49"/>
                    <a:pt x="4" y="38"/>
                    <a:pt x="4" y="26"/>
                  </a:cubicBezTo>
                  <a:cubicBezTo>
                    <a:pt x="4" y="14"/>
                    <a:pt x="14" y="3"/>
                    <a:pt x="26" y="3"/>
                  </a:cubicBezTo>
                  <a:cubicBezTo>
                    <a:pt x="39" y="3"/>
                    <a:pt x="49" y="14"/>
                    <a:pt x="49" y="26"/>
                  </a:cubicBezTo>
                  <a:cubicBezTo>
                    <a:pt x="49" y="38"/>
                    <a:pt x="39" y="49"/>
                    <a:pt x="26" y="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1373477" y="4501977"/>
            <a:ext cx="508000" cy="489190"/>
            <a:chOff x="3200401" y="4527550"/>
            <a:chExt cx="508000" cy="441325"/>
          </a:xfrm>
          <a:solidFill>
            <a:schemeClr val="accent1"/>
          </a:solidFill>
        </p:grpSpPr>
        <p:sp>
          <p:nvSpPr>
            <p:cNvPr id="64" name="Freeform 49"/>
            <p:cNvSpPr>
              <a:spLocks noEditPoints="1"/>
            </p:cNvSpPr>
            <p:nvPr/>
          </p:nvSpPr>
          <p:spPr bwMode="auto">
            <a:xfrm>
              <a:off x="3200401" y="4527550"/>
              <a:ext cx="508000" cy="441325"/>
            </a:xfrm>
            <a:custGeom>
              <a:avLst/>
              <a:gdLst>
                <a:gd name="T0" fmla="*/ 111 w 120"/>
                <a:gd name="T1" fmla="*/ 18 h 104"/>
                <a:gd name="T2" fmla="*/ 54 w 120"/>
                <a:gd name="T3" fmla="*/ 18 h 104"/>
                <a:gd name="T4" fmla="*/ 54 w 120"/>
                <a:gd name="T5" fmla="*/ 5 h 104"/>
                <a:gd name="T6" fmla="*/ 49 w 120"/>
                <a:gd name="T7" fmla="*/ 0 h 104"/>
                <a:gd name="T8" fmla="*/ 5 w 120"/>
                <a:gd name="T9" fmla="*/ 0 h 104"/>
                <a:gd name="T10" fmla="*/ 0 w 120"/>
                <a:gd name="T11" fmla="*/ 5 h 104"/>
                <a:gd name="T12" fmla="*/ 0 w 120"/>
                <a:gd name="T13" fmla="*/ 95 h 104"/>
                <a:gd name="T14" fmla="*/ 9 w 120"/>
                <a:gd name="T15" fmla="*/ 104 h 104"/>
                <a:gd name="T16" fmla="*/ 111 w 120"/>
                <a:gd name="T17" fmla="*/ 104 h 104"/>
                <a:gd name="T18" fmla="*/ 120 w 120"/>
                <a:gd name="T19" fmla="*/ 95 h 104"/>
                <a:gd name="T20" fmla="*/ 120 w 120"/>
                <a:gd name="T21" fmla="*/ 27 h 104"/>
                <a:gd name="T22" fmla="*/ 111 w 120"/>
                <a:gd name="T23" fmla="*/ 18 h 104"/>
                <a:gd name="T24" fmla="*/ 116 w 120"/>
                <a:gd name="T25" fmla="*/ 95 h 104"/>
                <a:gd name="T26" fmla="*/ 111 w 120"/>
                <a:gd name="T27" fmla="*/ 101 h 104"/>
                <a:gd name="T28" fmla="*/ 9 w 120"/>
                <a:gd name="T29" fmla="*/ 101 h 104"/>
                <a:gd name="T30" fmla="*/ 3 w 120"/>
                <a:gd name="T31" fmla="*/ 95 h 104"/>
                <a:gd name="T32" fmla="*/ 3 w 120"/>
                <a:gd name="T33" fmla="*/ 5 h 104"/>
                <a:gd name="T34" fmla="*/ 5 w 120"/>
                <a:gd name="T35" fmla="*/ 4 h 104"/>
                <a:gd name="T36" fmla="*/ 49 w 120"/>
                <a:gd name="T37" fmla="*/ 4 h 104"/>
                <a:gd name="T38" fmla="*/ 51 w 120"/>
                <a:gd name="T39" fmla="*/ 5 h 104"/>
                <a:gd name="T40" fmla="*/ 51 w 120"/>
                <a:gd name="T41" fmla="*/ 19 h 104"/>
                <a:gd name="T42" fmla="*/ 53 w 120"/>
                <a:gd name="T43" fmla="*/ 21 h 104"/>
                <a:gd name="T44" fmla="*/ 111 w 120"/>
                <a:gd name="T45" fmla="*/ 21 h 104"/>
                <a:gd name="T46" fmla="*/ 116 w 120"/>
                <a:gd name="T47" fmla="*/ 27 h 104"/>
                <a:gd name="T48" fmla="*/ 116 w 120"/>
                <a:gd name="T49" fmla="*/ 95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0" h="104">
                  <a:moveTo>
                    <a:pt x="111" y="18"/>
                  </a:moveTo>
                  <a:cubicBezTo>
                    <a:pt x="54" y="18"/>
                    <a:pt x="54" y="18"/>
                    <a:pt x="54" y="18"/>
                  </a:cubicBezTo>
                  <a:cubicBezTo>
                    <a:pt x="54" y="5"/>
                    <a:pt x="54" y="5"/>
                    <a:pt x="54" y="5"/>
                  </a:cubicBezTo>
                  <a:cubicBezTo>
                    <a:pt x="54" y="3"/>
                    <a:pt x="52" y="0"/>
                    <a:pt x="49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3"/>
                    <a:pt x="0" y="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100"/>
                    <a:pt x="4" y="104"/>
                    <a:pt x="9" y="104"/>
                  </a:cubicBezTo>
                  <a:cubicBezTo>
                    <a:pt x="111" y="104"/>
                    <a:pt x="111" y="104"/>
                    <a:pt x="111" y="104"/>
                  </a:cubicBezTo>
                  <a:cubicBezTo>
                    <a:pt x="116" y="104"/>
                    <a:pt x="120" y="100"/>
                    <a:pt x="120" y="95"/>
                  </a:cubicBezTo>
                  <a:cubicBezTo>
                    <a:pt x="120" y="27"/>
                    <a:pt x="120" y="27"/>
                    <a:pt x="120" y="27"/>
                  </a:cubicBezTo>
                  <a:cubicBezTo>
                    <a:pt x="120" y="22"/>
                    <a:pt x="116" y="18"/>
                    <a:pt x="111" y="18"/>
                  </a:cubicBezTo>
                  <a:close/>
                  <a:moveTo>
                    <a:pt x="116" y="95"/>
                  </a:moveTo>
                  <a:cubicBezTo>
                    <a:pt x="116" y="99"/>
                    <a:pt x="114" y="101"/>
                    <a:pt x="111" y="101"/>
                  </a:cubicBezTo>
                  <a:cubicBezTo>
                    <a:pt x="9" y="101"/>
                    <a:pt x="9" y="101"/>
                    <a:pt x="9" y="101"/>
                  </a:cubicBezTo>
                  <a:cubicBezTo>
                    <a:pt x="6" y="101"/>
                    <a:pt x="3" y="99"/>
                    <a:pt x="3" y="9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4"/>
                    <a:pt x="4" y="4"/>
                    <a:pt x="5" y="4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50" y="4"/>
                    <a:pt x="51" y="4"/>
                    <a:pt x="51" y="5"/>
                  </a:cubicBezTo>
                  <a:cubicBezTo>
                    <a:pt x="51" y="19"/>
                    <a:pt x="51" y="19"/>
                    <a:pt x="51" y="19"/>
                  </a:cubicBezTo>
                  <a:cubicBezTo>
                    <a:pt x="51" y="20"/>
                    <a:pt x="52" y="21"/>
                    <a:pt x="53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4" y="21"/>
                    <a:pt x="116" y="23"/>
                    <a:pt x="116" y="27"/>
                  </a:cubicBezTo>
                  <a:lnTo>
                    <a:pt x="116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50"/>
            <p:cNvSpPr/>
            <p:nvPr/>
          </p:nvSpPr>
          <p:spPr bwMode="auto">
            <a:xfrm>
              <a:off x="3302001" y="4705350"/>
              <a:ext cx="147638" cy="14288"/>
            </a:xfrm>
            <a:custGeom>
              <a:avLst/>
              <a:gdLst>
                <a:gd name="T0" fmla="*/ 1 w 35"/>
                <a:gd name="T1" fmla="*/ 3 h 3"/>
                <a:gd name="T2" fmla="*/ 33 w 35"/>
                <a:gd name="T3" fmla="*/ 3 h 3"/>
                <a:gd name="T4" fmla="*/ 35 w 35"/>
                <a:gd name="T5" fmla="*/ 2 h 3"/>
                <a:gd name="T6" fmla="*/ 33 w 35"/>
                <a:gd name="T7" fmla="*/ 0 h 3"/>
                <a:gd name="T8" fmla="*/ 1 w 35"/>
                <a:gd name="T9" fmla="*/ 0 h 3"/>
                <a:gd name="T10" fmla="*/ 0 w 35"/>
                <a:gd name="T11" fmla="*/ 2 h 3"/>
                <a:gd name="T12" fmla="*/ 1 w 35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3">
                  <a:moveTo>
                    <a:pt x="1" y="3"/>
                  </a:moveTo>
                  <a:cubicBezTo>
                    <a:pt x="33" y="3"/>
                    <a:pt x="33" y="3"/>
                    <a:pt x="33" y="3"/>
                  </a:cubicBezTo>
                  <a:cubicBezTo>
                    <a:pt x="34" y="3"/>
                    <a:pt x="35" y="3"/>
                    <a:pt x="35" y="2"/>
                  </a:cubicBezTo>
                  <a:cubicBezTo>
                    <a:pt x="35" y="1"/>
                    <a:pt x="34" y="0"/>
                    <a:pt x="33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3"/>
                    <a:pt x="0" y="3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51"/>
            <p:cNvSpPr/>
            <p:nvPr/>
          </p:nvSpPr>
          <p:spPr bwMode="auto">
            <a:xfrm>
              <a:off x="3302001" y="4773613"/>
              <a:ext cx="246063" cy="12700"/>
            </a:xfrm>
            <a:custGeom>
              <a:avLst/>
              <a:gdLst>
                <a:gd name="T0" fmla="*/ 1 w 58"/>
                <a:gd name="T1" fmla="*/ 3 h 3"/>
                <a:gd name="T2" fmla="*/ 57 w 58"/>
                <a:gd name="T3" fmla="*/ 3 h 3"/>
                <a:gd name="T4" fmla="*/ 58 w 58"/>
                <a:gd name="T5" fmla="*/ 2 h 3"/>
                <a:gd name="T6" fmla="*/ 57 w 58"/>
                <a:gd name="T7" fmla="*/ 0 h 3"/>
                <a:gd name="T8" fmla="*/ 1 w 58"/>
                <a:gd name="T9" fmla="*/ 0 h 3"/>
                <a:gd name="T10" fmla="*/ 0 w 58"/>
                <a:gd name="T11" fmla="*/ 2 h 3"/>
                <a:gd name="T12" fmla="*/ 1 w 58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3">
                  <a:moveTo>
                    <a:pt x="1" y="3"/>
                  </a:moveTo>
                  <a:cubicBezTo>
                    <a:pt x="57" y="3"/>
                    <a:pt x="57" y="3"/>
                    <a:pt x="57" y="3"/>
                  </a:cubicBezTo>
                  <a:cubicBezTo>
                    <a:pt x="58" y="3"/>
                    <a:pt x="58" y="3"/>
                    <a:pt x="58" y="2"/>
                  </a:cubicBezTo>
                  <a:cubicBezTo>
                    <a:pt x="58" y="1"/>
                    <a:pt x="58" y="0"/>
                    <a:pt x="57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3"/>
                    <a:pt x="0" y="3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52"/>
            <p:cNvSpPr/>
            <p:nvPr/>
          </p:nvSpPr>
          <p:spPr bwMode="auto">
            <a:xfrm>
              <a:off x="3302001" y="4849813"/>
              <a:ext cx="317500" cy="12700"/>
            </a:xfrm>
            <a:custGeom>
              <a:avLst/>
              <a:gdLst>
                <a:gd name="T0" fmla="*/ 74 w 75"/>
                <a:gd name="T1" fmla="*/ 0 h 3"/>
                <a:gd name="T2" fmla="*/ 1 w 75"/>
                <a:gd name="T3" fmla="*/ 0 h 3"/>
                <a:gd name="T4" fmla="*/ 0 w 75"/>
                <a:gd name="T5" fmla="*/ 1 h 3"/>
                <a:gd name="T6" fmla="*/ 1 w 75"/>
                <a:gd name="T7" fmla="*/ 3 h 3"/>
                <a:gd name="T8" fmla="*/ 74 w 75"/>
                <a:gd name="T9" fmla="*/ 3 h 3"/>
                <a:gd name="T10" fmla="*/ 75 w 75"/>
                <a:gd name="T11" fmla="*/ 1 h 3"/>
                <a:gd name="T12" fmla="*/ 74 w 75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3">
                  <a:moveTo>
                    <a:pt x="74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2"/>
                    <a:pt x="0" y="3"/>
                    <a:pt x="1" y="3"/>
                  </a:cubicBezTo>
                  <a:cubicBezTo>
                    <a:pt x="74" y="3"/>
                    <a:pt x="74" y="3"/>
                    <a:pt x="74" y="3"/>
                  </a:cubicBezTo>
                  <a:cubicBezTo>
                    <a:pt x="75" y="3"/>
                    <a:pt x="75" y="2"/>
                    <a:pt x="75" y="1"/>
                  </a:cubicBezTo>
                  <a:cubicBezTo>
                    <a:pt x="75" y="0"/>
                    <a:pt x="75" y="0"/>
                    <a:pt x="7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69" name="文本框 68"/>
          <p:cNvSpPr txBox="1"/>
          <p:nvPr/>
        </p:nvSpPr>
        <p:spPr>
          <a:xfrm>
            <a:off x="2399001" y="2429776"/>
            <a:ext cx="2031317" cy="46166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456565"/>
            <a:r>
              <a:rPr kumimoji="1" lang="zh-CN" altLang="en-US" sz="2400" b="1" dirty="0">
                <a:solidFill>
                  <a:schemeClr val="accent2"/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Impact" panose="020B0806030902050204"/>
              </a:rPr>
              <a:t>点击添加标题</a:t>
            </a:r>
          </a:p>
        </p:txBody>
      </p:sp>
      <p:sp>
        <p:nvSpPr>
          <p:cNvPr id="71" name="文本框 70"/>
          <p:cNvSpPr txBox="1"/>
          <p:nvPr/>
        </p:nvSpPr>
        <p:spPr>
          <a:xfrm>
            <a:off x="2085470" y="4631478"/>
            <a:ext cx="2031317" cy="46166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456565"/>
            <a:r>
              <a:rPr kumimoji="1" lang="zh-CN" altLang="en-US" sz="2400" b="1" dirty="0">
                <a:solidFill>
                  <a:schemeClr val="accent1"/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Impact" panose="020B0806030902050204"/>
              </a:rPr>
              <a:t>点击添加标题</a:t>
            </a:r>
          </a:p>
        </p:txBody>
      </p:sp>
      <p:sp>
        <p:nvSpPr>
          <p:cNvPr id="73" name="文本框 72"/>
          <p:cNvSpPr txBox="1"/>
          <p:nvPr/>
        </p:nvSpPr>
        <p:spPr>
          <a:xfrm>
            <a:off x="9062007" y="1848581"/>
            <a:ext cx="2031317" cy="46166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456565"/>
            <a:r>
              <a:rPr kumimoji="1" lang="zh-CN" altLang="en-US" sz="2400" b="1" dirty="0">
                <a:solidFill>
                  <a:schemeClr val="accent3"/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Impact" panose="020B0806030902050204"/>
              </a:rPr>
              <a:t>点击添加标题</a:t>
            </a:r>
          </a:p>
        </p:txBody>
      </p:sp>
      <p:sp>
        <p:nvSpPr>
          <p:cNvPr id="75" name="文本框 74"/>
          <p:cNvSpPr txBox="1"/>
          <p:nvPr/>
        </p:nvSpPr>
        <p:spPr>
          <a:xfrm>
            <a:off x="9364327" y="4740000"/>
            <a:ext cx="2031317" cy="46166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456565"/>
            <a:r>
              <a:rPr kumimoji="1" lang="zh-CN" altLang="en-US" sz="2400" b="1" dirty="0">
                <a:solidFill>
                  <a:schemeClr val="accent4"/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Impact" panose="020B0806030902050204"/>
              </a:rPr>
              <a:t>点击添加标题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2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decel="4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11" grpId="0" animBg="1"/>
      <p:bldP spid="69" grpId="0"/>
      <p:bldP spid="71" grpId="0"/>
      <p:bldP spid="73" grpId="0"/>
      <p:bldP spid="7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-10040" y="1532301"/>
            <a:ext cx="12202040" cy="532569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930498" y="2704056"/>
            <a:ext cx="3635112" cy="110385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4" cstate="email">
            <a:duotone>
              <a:prstClr val="black"/>
              <a:srgbClr val="F44C63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 detail="2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03308" y="2805946"/>
            <a:ext cx="288912" cy="305421"/>
          </a:xfrm>
          <a:prstGeom prst="rect">
            <a:avLst/>
          </a:prstGeom>
        </p:spPr>
      </p:pic>
      <p:sp>
        <p:nvSpPr>
          <p:cNvPr id="28" name="矩形 27"/>
          <p:cNvSpPr/>
          <p:nvPr/>
        </p:nvSpPr>
        <p:spPr>
          <a:xfrm>
            <a:off x="3213531" y="3832323"/>
            <a:ext cx="32805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阿母亲教学步虚，三元长遣下蓬壶。</a:t>
            </a:r>
          </a:p>
          <a:p>
            <a:pPr algn="ctr"/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云韶韵俗停瑶瑟，鸾鹤飞低拂宝炉。</a:t>
            </a:r>
            <a:endParaRPr lang="it-IT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87086" y="87086"/>
            <a:ext cx="12017829" cy="6694714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97971" y="3981131"/>
            <a:ext cx="2449286" cy="2800888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8773887" y="346422"/>
            <a:ext cx="3428882" cy="6511578"/>
          </a:xfrm>
          <a:prstGeom prst="rect">
            <a:avLst/>
          </a:prstGeom>
        </p:spPr>
      </p:pic>
      <p:sp>
        <p:nvSpPr>
          <p:cNvPr id="38" name="文本框 16"/>
          <p:cNvSpPr txBox="1">
            <a:spLocks noChangeArrowheads="1"/>
          </p:cNvSpPr>
          <p:nvPr/>
        </p:nvSpPr>
        <p:spPr bwMode="auto">
          <a:xfrm>
            <a:off x="3322972" y="3603172"/>
            <a:ext cx="286746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/>
            <a:r>
              <a:rPr lang="it-IT" altLang="zh-CN" sz="1200" dirty="0">
                <a:solidFill>
                  <a:srgbClr val="F44C63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THANK YOU FOR WATCHING</a:t>
            </a:r>
          </a:p>
        </p:txBody>
      </p:sp>
      <p:cxnSp>
        <p:nvCxnSpPr>
          <p:cNvPr id="39" name="直接连接符 38"/>
          <p:cNvCxnSpPr/>
          <p:nvPr/>
        </p:nvCxnSpPr>
        <p:spPr>
          <a:xfrm>
            <a:off x="3440345" y="3567868"/>
            <a:ext cx="2615418" cy="0"/>
          </a:xfrm>
          <a:prstGeom prst="line">
            <a:avLst/>
          </a:prstGeom>
          <a:ln>
            <a:solidFill>
              <a:srgbClr val="273B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文本框 39"/>
          <p:cNvSpPr txBox="1"/>
          <p:nvPr/>
        </p:nvSpPr>
        <p:spPr>
          <a:xfrm>
            <a:off x="3278122" y="2726555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dirty="0">
                <a:ln w="7620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汉仪尚巍手书W" panose="00020600040101010101" pitchFamily="18" charset="-122"/>
                <a:ea typeface="汉仪尚巍手书W" panose="00020600040101010101" pitchFamily="18" charset="-122"/>
              </a:rPr>
              <a:t>感恩母亲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-10040" y="1532301"/>
            <a:ext cx="12202040" cy="5325699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9136834" y="1217892"/>
            <a:ext cx="2975713" cy="5650994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flipH="1">
            <a:off x="85802" y="1217892"/>
            <a:ext cx="2975713" cy="5650994"/>
          </a:xfrm>
          <a:prstGeom prst="rect">
            <a:avLst/>
          </a:prstGeom>
        </p:spPr>
      </p:pic>
      <p:sp>
        <p:nvSpPr>
          <p:cNvPr id="29" name="矩形 28"/>
          <p:cNvSpPr/>
          <p:nvPr/>
        </p:nvSpPr>
        <p:spPr>
          <a:xfrm>
            <a:off x="87086" y="87086"/>
            <a:ext cx="12017829" cy="6694714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矩形 32"/>
          <p:cNvSpPr/>
          <p:nvPr/>
        </p:nvSpPr>
        <p:spPr>
          <a:xfrm>
            <a:off x="4096255" y="4287733"/>
            <a:ext cx="4005844" cy="430306"/>
          </a:xfrm>
          <a:prstGeom prst="rect">
            <a:avLst/>
          </a:prstGeom>
          <a:solidFill>
            <a:srgbClr val="EBD7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>
            <a:off x="4096250" y="1911989"/>
            <a:ext cx="4005842" cy="1898623"/>
          </a:xfrm>
          <a:prstGeom prst="rect">
            <a:avLst/>
          </a:prstGeom>
          <a:solidFill>
            <a:srgbClr val="F44C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38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</a:t>
            </a:r>
            <a:endParaRPr lang="zh-CN" altLang="en-US" sz="138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5" name="MH_Entry_1"/>
          <p:cNvSpPr/>
          <p:nvPr>
            <p:custDataLst>
              <p:tags r:id="rId1"/>
            </p:custDataLst>
          </p:nvPr>
        </p:nvSpPr>
        <p:spPr>
          <a:xfrm>
            <a:off x="4204280" y="4115096"/>
            <a:ext cx="3778403" cy="7548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>
              <a:lnSpc>
                <a:spcPct val="110000"/>
              </a:lnSpc>
            </a:pPr>
            <a:r>
              <a:rPr lang="zh-CN" altLang="en-US" sz="3200" spc="200" dirty="0">
                <a:solidFill>
                  <a:schemeClr val="bg2">
                    <a:lumMod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此处输入您的标题</a:t>
            </a:r>
          </a:p>
        </p:txBody>
      </p:sp>
      <p:sp>
        <p:nvSpPr>
          <p:cNvPr id="36" name="矩形 35"/>
          <p:cNvSpPr/>
          <p:nvPr/>
        </p:nvSpPr>
        <p:spPr>
          <a:xfrm>
            <a:off x="4062387" y="4701870"/>
            <a:ext cx="407357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LOREM IPSUM DOLOR SIT AMET CONSECTETUER</a:t>
            </a:r>
            <a:endParaRPr lang="zh-CN" altLang="en-US" sz="1100" dirty="0">
              <a:solidFill>
                <a:schemeClr val="tx1">
                  <a:lumMod val="95000"/>
                  <a:lumOff val="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cxnSp>
        <p:nvCxnSpPr>
          <p:cNvPr id="38" name="直接连接符 37"/>
          <p:cNvCxnSpPr/>
          <p:nvPr/>
        </p:nvCxnSpPr>
        <p:spPr>
          <a:xfrm flipH="1">
            <a:off x="4096255" y="5010013"/>
            <a:ext cx="4005844" cy="0"/>
          </a:xfrm>
          <a:prstGeom prst="line">
            <a:avLst/>
          </a:prstGeom>
          <a:ln>
            <a:solidFill>
              <a:srgbClr val="F44C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/>
        </p:nvCxnSpPr>
        <p:spPr>
          <a:xfrm flipH="1">
            <a:off x="4096257" y="4189597"/>
            <a:ext cx="4005842" cy="0"/>
          </a:xfrm>
          <a:prstGeom prst="line">
            <a:avLst/>
          </a:prstGeom>
          <a:ln>
            <a:solidFill>
              <a:srgbClr val="F44C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2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/>
      <p:bldP spid="3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8121" y="47023"/>
            <a:ext cx="12075758" cy="6763951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1982626" y="6659723"/>
            <a:ext cx="151253" cy="151253"/>
          </a:xfrm>
          <a:prstGeom prst="rect">
            <a:avLst/>
          </a:prstGeom>
          <a:solidFill>
            <a:srgbClr val="AA79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 dirty="0">
              <a:solidFill>
                <a:srgbClr val="2E313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1857799" y="6659722"/>
            <a:ext cx="401063" cy="1512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15DC01DB-9276-43C4-9F6A-26192206E6DF}" type="slidenum">
              <a:rPr lang="en-US" altLang="zh-CN" sz="10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fld>
            <a:endParaRPr lang="zh-CN" altLang="en-US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34301" y="114682"/>
            <a:ext cx="572921" cy="572921"/>
          </a:xfrm>
          <a:prstGeom prst="rect">
            <a:avLst/>
          </a:prstGeom>
          <a:solidFill>
            <a:srgbClr val="F44C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</a:t>
            </a:r>
            <a:endParaRPr lang="zh-CN" altLang="en-US" sz="32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8" name="MH_Entry_1"/>
          <p:cNvSpPr/>
          <p:nvPr>
            <p:custDataLst>
              <p:tags r:id="rId1"/>
            </p:custDataLst>
          </p:nvPr>
        </p:nvSpPr>
        <p:spPr>
          <a:xfrm>
            <a:off x="634628" y="91016"/>
            <a:ext cx="2735204" cy="4986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92500"/>
          </a:bodyPr>
          <a:lstStyle/>
          <a:p>
            <a:pPr algn="ctr">
              <a:lnSpc>
                <a:spcPct val="110000"/>
              </a:lnSpc>
            </a:pPr>
            <a:r>
              <a:rPr lang="zh-CN" altLang="en-US" sz="2400" spc="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此处输入您的标题</a:t>
            </a:r>
          </a:p>
        </p:txBody>
      </p:sp>
      <p:sp>
        <p:nvSpPr>
          <p:cNvPr id="9" name="矩形 8"/>
          <p:cNvSpPr/>
          <p:nvPr/>
        </p:nvSpPr>
        <p:spPr>
          <a:xfrm>
            <a:off x="710829" y="467183"/>
            <a:ext cx="411516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9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LOREM IPSUM DOLOR SIT AMET CONSECTETUER</a:t>
            </a:r>
            <a:endParaRPr lang="zh-CN" altLang="en-US" sz="900" dirty="0">
              <a:solidFill>
                <a:schemeClr val="tx1">
                  <a:lumMod val="95000"/>
                  <a:lumOff val="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 flipH="1">
            <a:off x="634628" y="678078"/>
            <a:ext cx="3858477" cy="0"/>
          </a:xfrm>
          <a:prstGeom prst="line">
            <a:avLst/>
          </a:prstGeom>
          <a:ln>
            <a:solidFill>
              <a:srgbClr val="F44C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4238382" y="642079"/>
            <a:ext cx="252000" cy="36000"/>
          </a:xfrm>
          <a:prstGeom prst="rect">
            <a:avLst/>
          </a:prstGeom>
          <a:solidFill>
            <a:srgbClr val="F44C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969357" y="1814258"/>
            <a:ext cx="4800949" cy="3683638"/>
          </a:xfrm>
          <a:prstGeom prst="rect">
            <a:avLst/>
          </a:prstGeom>
        </p:spPr>
      </p:pic>
      <p:sp>
        <p:nvSpPr>
          <p:cNvPr id="14" name="MH_Other_2"/>
          <p:cNvSpPr/>
          <p:nvPr>
            <p:custDataLst>
              <p:tags r:id="rId2"/>
            </p:custDataLst>
          </p:nvPr>
        </p:nvSpPr>
        <p:spPr>
          <a:xfrm rot="20557937">
            <a:off x="6846282" y="2197373"/>
            <a:ext cx="538163" cy="53657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>
                <a:solidFill>
                  <a:schemeClr val="bg1"/>
                </a:solidFill>
              </a:rPr>
              <a:t>A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15" name="MH_Other_4"/>
          <p:cNvSpPr/>
          <p:nvPr>
            <p:custDataLst>
              <p:tags r:id="rId3"/>
            </p:custDataLst>
          </p:nvPr>
        </p:nvSpPr>
        <p:spPr>
          <a:xfrm rot="20557937">
            <a:off x="6847870" y="3049861"/>
            <a:ext cx="538162" cy="53816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>
                <a:solidFill>
                  <a:schemeClr val="bg1"/>
                </a:solidFill>
              </a:rPr>
              <a:t>B</a:t>
            </a:r>
            <a:endParaRPr lang="zh-CN" altLang="en-US" sz="2400">
              <a:solidFill>
                <a:schemeClr val="bg1"/>
              </a:solidFill>
            </a:endParaRPr>
          </a:p>
        </p:txBody>
      </p:sp>
      <p:sp>
        <p:nvSpPr>
          <p:cNvPr id="16" name="MH_Other_6"/>
          <p:cNvSpPr/>
          <p:nvPr>
            <p:custDataLst>
              <p:tags r:id="rId4"/>
            </p:custDataLst>
          </p:nvPr>
        </p:nvSpPr>
        <p:spPr>
          <a:xfrm rot="20557937">
            <a:off x="6846282" y="3876948"/>
            <a:ext cx="536575" cy="53657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>
                <a:solidFill>
                  <a:schemeClr val="bg1"/>
                </a:solidFill>
              </a:rPr>
              <a:t>C</a:t>
            </a:r>
            <a:endParaRPr lang="zh-CN" altLang="en-US" sz="2400">
              <a:solidFill>
                <a:schemeClr val="bg1"/>
              </a:solidFill>
            </a:endParaRPr>
          </a:p>
        </p:txBody>
      </p:sp>
      <p:sp>
        <p:nvSpPr>
          <p:cNvPr id="17" name="MH_Other_8"/>
          <p:cNvSpPr/>
          <p:nvPr>
            <p:custDataLst>
              <p:tags r:id="rId5"/>
            </p:custDataLst>
          </p:nvPr>
        </p:nvSpPr>
        <p:spPr>
          <a:xfrm rot="20557937">
            <a:off x="6846282" y="4710386"/>
            <a:ext cx="536575" cy="53657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>
                <a:solidFill>
                  <a:schemeClr val="bg1"/>
                </a:solidFill>
              </a:rPr>
              <a:t>D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22" name="圆角矩形 53"/>
          <p:cNvSpPr/>
          <p:nvPr/>
        </p:nvSpPr>
        <p:spPr>
          <a:xfrm>
            <a:off x="7451120" y="2127523"/>
            <a:ext cx="3216275" cy="646113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3" name="圆角矩形 54"/>
          <p:cNvSpPr/>
          <p:nvPr/>
        </p:nvSpPr>
        <p:spPr>
          <a:xfrm>
            <a:off x="7451120" y="2954611"/>
            <a:ext cx="3216275" cy="646112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4" name="圆角矩形 55"/>
          <p:cNvSpPr/>
          <p:nvPr/>
        </p:nvSpPr>
        <p:spPr>
          <a:xfrm>
            <a:off x="7451120" y="3786461"/>
            <a:ext cx="3216275" cy="646112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5" name="圆角矩形 56"/>
          <p:cNvSpPr/>
          <p:nvPr/>
        </p:nvSpPr>
        <p:spPr>
          <a:xfrm>
            <a:off x="7451120" y="4645298"/>
            <a:ext cx="3216275" cy="646113"/>
          </a:xfrm>
          <a:prstGeom prst="round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2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decel="4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3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8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300"/>
                            </p:stCondLst>
                            <p:childTnLst>
                              <p:par>
                                <p:cTn id="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11" grpId="0" animBg="1"/>
      <p:bldP spid="14" grpId="0" animBg="1"/>
      <p:bldP spid="15" grpId="0" animBg="1"/>
      <p:bldP spid="16" grpId="0" animBg="1"/>
      <p:bldP spid="17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8121" y="47023"/>
            <a:ext cx="12075758" cy="6763951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1982626" y="6659723"/>
            <a:ext cx="151253" cy="151253"/>
          </a:xfrm>
          <a:prstGeom prst="rect">
            <a:avLst/>
          </a:prstGeom>
          <a:solidFill>
            <a:srgbClr val="AA79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 dirty="0">
              <a:solidFill>
                <a:srgbClr val="2E313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1857799" y="6659722"/>
            <a:ext cx="401063" cy="1512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15DC01DB-9276-43C4-9F6A-26192206E6DF}" type="slidenum">
              <a:rPr lang="en-US" altLang="zh-CN" sz="10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fld>
            <a:endParaRPr lang="zh-CN" altLang="en-US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34301" y="114682"/>
            <a:ext cx="572921" cy="572921"/>
          </a:xfrm>
          <a:prstGeom prst="rect">
            <a:avLst/>
          </a:prstGeom>
          <a:solidFill>
            <a:srgbClr val="F44C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</a:t>
            </a:r>
            <a:endParaRPr lang="zh-CN" altLang="en-US" sz="32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8" name="MH_Entry_1"/>
          <p:cNvSpPr/>
          <p:nvPr>
            <p:custDataLst>
              <p:tags r:id="rId1"/>
            </p:custDataLst>
          </p:nvPr>
        </p:nvSpPr>
        <p:spPr>
          <a:xfrm>
            <a:off x="634628" y="91016"/>
            <a:ext cx="2735204" cy="4986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92500"/>
          </a:bodyPr>
          <a:lstStyle/>
          <a:p>
            <a:pPr algn="ctr">
              <a:lnSpc>
                <a:spcPct val="110000"/>
              </a:lnSpc>
            </a:pPr>
            <a:r>
              <a:rPr lang="zh-CN" altLang="en-US" sz="2400" spc="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此处输入您的标题</a:t>
            </a:r>
          </a:p>
        </p:txBody>
      </p:sp>
      <p:sp>
        <p:nvSpPr>
          <p:cNvPr id="9" name="矩形 8"/>
          <p:cNvSpPr/>
          <p:nvPr/>
        </p:nvSpPr>
        <p:spPr>
          <a:xfrm>
            <a:off x="710829" y="467183"/>
            <a:ext cx="411516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9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LOREM IPSUM DOLOR SIT AMET CONSECTETUER</a:t>
            </a:r>
            <a:endParaRPr lang="zh-CN" altLang="en-US" sz="900" dirty="0">
              <a:solidFill>
                <a:schemeClr val="tx1">
                  <a:lumMod val="95000"/>
                  <a:lumOff val="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 flipH="1">
            <a:off x="634628" y="678078"/>
            <a:ext cx="3858477" cy="0"/>
          </a:xfrm>
          <a:prstGeom prst="line">
            <a:avLst/>
          </a:prstGeom>
          <a:ln>
            <a:solidFill>
              <a:srgbClr val="F44C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4238382" y="642079"/>
            <a:ext cx="252000" cy="36000"/>
          </a:xfrm>
          <a:prstGeom prst="rect">
            <a:avLst/>
          </a:prstGeom>
          <a:solidFill>
            <a:srgbClr val="F44C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768412" y="1453575"/>
            <a:ext cx="8430825" cy="4298950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877085" y="1460500"/>
            <a:ext cx="2976562" cy="42989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821896" y="1460500"/>
            <a:ext cx="341313" cy="42989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prstClr val="white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2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decel="4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11" grpId="0" animBg="1"/>
      <p:bldP spid="12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025525" y="1385574"/>
            <a:ext cx="3067050" cy="2303695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8166894" y="1385574"/>
            <a:ext cx="3067050" cy="230369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4516438" y="1385574"/>
            <a:ext cx="3141662" cy="2117583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58121" y="47023"/>
            <a:ext cx="12075758" cy="6763951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1982626" y="6659723"/>
            <a:ext cx="151253" cy="151253"/>
          </a:xfrm>
          <a:prstGeom prst="rect">
            <a:avLst/>
          </a:prstGeom>
          <a:solidFill>
            <a:srgbClr val="AA79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 dirty="0">
              <a:solidFill>
                <a:srgbClr val="2E313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1857799" y="6659722"/>
            <a:ext cx="401063" cy="1512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15DC01DB-9276-43C4-9F6A-26192206E6DF}" type="slidenum">
              <a:rPr lang="en-US" altLang="zh-CN" sz="10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fld>
            <a:endParaRPr lang="zh-CN" altLang="en-US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34301" y="114682"/>
            <a:ext cx="572921" cy="572921"/>
          </a:xfrm>
          <a:prstGeom prst="rect">
            <a:avLst/>
          </a:prstGeom>
          <a:solidFill>
            <a:srgbClr val="F44C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</a:t>
            </a:r>
            <a:endParaRPr lang="zh-CN" altLang="en-US" sz="32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8" name="MH_Entry_1"/>
          <p:cNvSpPr/>
          <p:nvPr>
            <p:custDataLst>
              <p:tags r:id="rId1"/>
            </p:custDataLst>
          </p:nvPr>
        </p:nvSpPr>
        <p:spPr>
          <a:xfrm>
            <a:off x="634628" y="91016"/>
            <a:ext cx="2735204" cy="4986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92500"/>
          </a:bodyPr>
          <a:lstStyle/>
          <a:p>
            <a:pPr algn="ctr">
              <a:lnSpc>
                <a:spcPct val="110000"/>
              </a:lnSpc>
            </a:pPr>
            <a:r>
              <a:rPr lang="zh-CN" altLang="en-US" sz="2400" spc="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此处输入您的标题</a:t>
            </a:r>
          </a:p>
        </p:txBody>
      </p:sp>
      <p:sp>
        <p:nvSpPr>
          <p:cNvPr id="9" name="矩形 8"/>
          <p:cNvSpPr/>
          <p:nvPr/>
        </p:nvSpPr>
        <p:spPr>
          <a:xfrm>
            <a:off x="710829" y="467183"/>
            <a:ext cx="411516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9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LOREM IPSUM DOLOR SIT AMET CONSECTETUER</a:t>
            </a:r>
            <a:endParaRPr lang="zh-CN" altLang="en-US" sz="900" dirty="0">
              <a:solidFill>
                <a:schemeClr val="tx1">
                  <a:lumMod val="95000"/>
                  <a:lumOff val="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 flipH="1">
            <a:off x="634628" y="678078"/>
            <a:ext cx="3858477" cy="0"/>
          </a:xfrm>
          <a:prstGeom prst="line">
            <a:avLst/>
          </a:prstGeom>
          <a:ln>
            <a:solidFill>
              <a:srgbClr val="F44C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4238382" y="642079"/>
            <a:ext cx="252000" cy="36000"/>
          </a:xfrm>
          <a:prstGeom prst="rect">
            <a:avLst/>
          </a:prstGeom>
          <a:solidFill>
            <a:srgbClr val="F44C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522788" y="4154488"/>
            <a:ext cx="3046412" cy="14128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8177213" y="4154488"/>
            <a:ext cx="3046412" cy="14128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046163" y="4154488"/>
            <a:ext cx="3046412" cy="14128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046163" y="3494088"/>
            <a:ext cx="3046412" cy="5159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prstClr val="white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8177212" y="3494088"/>
            <a:ext cx="3067049" cy="5159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prstClr val="white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4522788" y="3494088"/>
            <a:ext cx="3135312" cy="5159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prstClr val="white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1" name="矩形 47"/>
          <p:cNvSpPr>
            <a:spLocks noChangeArrowheads="1"/>
          </p:cNvSpPr>
          <p:nvPr/>
        </p:nvSpPr>
        <p:spPr bwMode="auto">
          <a:xfrm>
            <a:off x="1465263" y="3517900"/>
            <a:ext cx="20304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22" name="矩形 48"/>
          <p:cNvSpPr>
            <a:spLocks noChangeArrowheads="1"/>
          </p:cNvSpPr>
          <p:nvPr/>
        </p:nvSpPr>
        <p:spPr bwMode="auto">
          <a:xfrm>
            <a:off x="5086350" y="3511550"/>
            <a:ext cx="203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23" name="矩形 51"/>
          <p:cNvSpPr>
            <a:spLocks noChangeArrowheads="1"/>
          </p:cNvSpPr>
          <p:nvPr/>
        </p:nvSpPr>
        <p:spPr bwMode="auto">
          <a:xfrm>
            <a:off x="8639175" y="3494088"/>
            <a:ext cx="2032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2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decel="4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3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8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11" grpId="0" animBg="1"/>
      <p:bldP spid="12" grpId="0" animBg="1"/>
      <p:bldP spid="13" grpId="0" animBg="1"/>
      <p:bldP spid="14" grpId="0" animBg="1"/>
      <p:bldP spid="18" grpId="0" animBg="1"/>
      <p:bldP spid="19" grpId="0" animBg="1"/>
      <p:bldP spid="20" grpId="0" animBg="1"/>
      <p:bldP spid="21" grpId="0"/>
      <p:bldP spid="22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7" cstate="email"/>
          <a:srcRect/>
          <a:stretch>
            <a:fillRect/>
          </a:stretch>
        </p:blipFill>
        <p:spPr>
          <a:xfrm>
            <a:off x="2261961" y="1744845"/>
            <a:ext cx="3454400" cy="219215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8" cstate="email"/>
          <a:srcRect/>
          <a:stretch>
            <a:fillRect/>
          </a:stretch>
        </p:blipFill>
        <p:spPr>
          <a:xfrm>
            <a:off x="6527800" y="3566885"/>
            <a:ext cx="3454400" cy="226353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" name="矩形 3"/>
          <p:cNvSpPr/>
          <p:nvPr/>
        </p:nvSpPr>
        <p:spPr>
          <a:xfrm>
            <a:off x="58121" y="47023"/>
            <a:ext cx="12075758" cy="6763951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1982626" y="6659723"/>
            <a:ext cx="151253" cy="151253"/>
          </a:xfrm>
          <a:prstGeom prst="rect">
            <a:avLst/>
          </a:prstGeom>
          <a:solidFill>
            <a:srgbClr val="AA79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 dirty="0">
              <a:solidFill>
                <a:srgbClr val="2E313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1857799" y="6659722"/>
            <a:ext cx="401063" cy="1512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15DC01DB-9276-43C4-9F6A-26192206E6DF}" type="slidenum">
              <a:rPr lang="en-US" altLang="zh-CN" sz="10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fld>
            <a:endParaRPr lang="zh-CN" altLang="en-US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34301" y="114682"/>
            <a:ext cx="572921" cy="572921"/>
          </a:xfrm>
          <a:prstGeom prst="rect">
            <a:avLst/>
          </a:prstGeom>
          <a:solidFill>
            <a:srgbClr val="F44C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</a:t>
            </a:r>
            <a:endParaRPr lang="zh-CN" altLang="en-US" sz="32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8" name="MH_Entry_1"/>
          <p:cNvSpPr/>
          <p:nvPr>
            <p:custDataLst>
              <p:tags r:id="rId1"/>
            </p:custDataLst>
          </p:nvPr>
        </p:nvSpPr>
        <p:spPr>
          <a:xfrm>
            <a:off x="634628" y="91016"/>
            <a:ext cx="2735204" cy="4986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92500"/>
          </a:bodyPr>
          <a:lstStyle/>
          <a:p>
            <a:pPr algn="ctr">
              <a:lnSpc>
                <a:spcPct val="110000"/>
              </a:lnSpc>
            </a:pPr>
            <a:r>
              <a:rPr lang="zh-CN" altLang="en-US" sz="2400" spc="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此处输入您的标题</a:t>
            </a:r>
          </a:p>
        </p:txBody>
      </p:sp>
      <p:sp>
        <p:nvSpPr>
          <p:cNvPr id="9" name="矩形 8"/>
          <p:cNvSpPr/>
          <p:nvPr/>
        </p:nvSpPr>
        <p:spPr>
          <a:xfrm>
            <a:off x="710829" y="467183"/>
            <a:ext cx="411516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9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LOREM IPSUM DOLOR SIT AMET CONSECTETUER</a:t>
            </a:r>
            <a:endParaRPr lang="zh-CN" altLang="en-US" sz="900" dirty="0">
              <a:solidFill>
                <a:schemeClr val="tx1">
                  <a:lumMod val="95000"/>
                  <a:lumOff val="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 flipH="1">
            <a:off x="634628" y="678078"/>
            <a:ext cx="3858477" cy="0"/>
          </a:xfrm>
          <a:prstGeom prst="line">
            <a:avLst/>
          </a:prstGeom>
          <a:ln>
            <a:solidFill>
              <a:srgbClr val="F44C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4238382" y="642079"/>
            <a:ext cx="252000" cy="36000"/>
          </a:xfrm>
          <a:prstGeom prst="rect">
            <a:avLst/>
          </a:prstGeom>
          <a:solidFill>
            <a:srgbClr val="F44C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4" name="MH_Other_2"/>
          <p:cNvSpPr/>
          <p:nvPr>
            <p:custDataLst>
              <p:tags r:id="rId2"/>
            </p:custDataLst>
          </p:nvPr>
        </p:nvSpPr>
        <p:spPr>
          <a:xfrm>
            <a:off x="2160588" y="1644650"/>
            <a:ext cx="304800" cy="304800"/>
          </a:xfrm>
          <a:custGeom>
            <a:avLst/>
            <a:gdLst>
              <a:gd name="connsiteX0" fmla="*/ 0 w 495300"/>
              <a:gd name="connsiteY0" fmla="*/ 0 h 495300"/>
              <a:gd name="connsiteX1" fmla="*/ 495300 w 495300"/>
              <a:gd name="connsiteY1" fmla="*/ 0 h 495300"/>
              <a:gd name="connsiteX2" fmla="*/ 495300 w 495300"/>
              <a:gd name="connsiteY2" fmla="*/ 85725 h 495300"/>
              <a:gd name="connsiteX3" fmla="*/ 85725 w 495300"/>
              <a:gd name="connsiteY3" fmla="*/ 85725 h 495300"/>
              <a:gd name="connsiteX4" fmla="*/ 85725 w 495300"/>
              <a:gd name="connsiteY4" fmla="*/ 495300 h 495300"/>
              <a:gd name="connsiteX5" fmla="*/ 0 w 49530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5300" h="495300">
                <a:moveTo>
                  <a:pt x="0" y="0"/>
                </a:moveTo>
                <a:lnTo>
                  <a:pt x="495300" y="0"/>
                </a:lnTo>
                <a:lnTo>
                  <a:pt x="495300" y="85725"/>
                </a:lnTo>
                <a:lnTo>
                  <a:pt x="85725" y="85725"/>
                </a:lnTo>
                <a:lnTo>
                  <a:pt x="85725" y="495300"/>
                </a:lnTo>
                <a:lnTo>
                  <a:pt x="0" y="4953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15" name="MH_Other_4"/>
          <p:cNvSpPr/>
          <p:nvPr>
            <p:custDataLst>
              <p:tags r:id="rId3"/>
            </p:custDataLst>
          </p:nvPr>
        </p:nvSpPr>
        <p:spPr>
          <a:xfrm>
            <a:off x="6437313" y="3463925"/>
            <a:ext cx="304800" cy="304800"/>
          </a:xfrm>
          <a:custGeom>
            <a:avLst/>
            <a:gdLst>
              <a:gd name="connsiteX0" fmla="*/ 0 w 495300"/>
              <a:gd name="connsiteY0" fmla="*/ 0 h 495300"/>
              <a:gd name="connsiteX1" fmla="*/ 495300 w 495300"/>
              <a:gd name="connsiteY1" fmla="*/ 0 h 495300"/>
              <a:gd name="connsiteX2" fmla="*/ 495300 w 495300"/>
              <a:gd name="connsiteY2" fmla="*/ 85725 h 495300"/>
              <a:gd name="connsiteX3" fmla="*/ 85725 w 495300"/>
              <a:gd name="connsiteY3" fmla="*/ 85725 h 495300"/>
              <a:gd name="connsiteX4" fmla="*/ 85725 w 495300"/>
              <a:gd name="connsiteY4" fmla="*/ 495300 h 495300"/>
              <a:gd name="connsiteX5" fmla="*/ 0 w 49530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5300" h="495300">
                <a:moveTo>
                  <a:pt x="0" y="0"/>
                </a:moveTo>
                <a:lnTo>
                  <a:pt x="495300" y="0"/>
                </a:lnTo>
                <a:lnTo>
                  <a:pt x="495300" y="85725"/>
                </a:lnTo>
                <a:lnTo>
                  <a:pt x="85725" y="85725"/>
                </a:lnTo>
                <a:lnTo>
                  <a:pt x="85725" y="495300"/>
                </a:lnTo>
                <a:lnTo>
                  <a:pt x="0" y="4953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16" name="MH_Other_5"/>
          <p:cNvSpPr txBox="1"/>
          <p:nvPr>
            <p:custDataLst>
              <p:tags r:id="rId4"/>
            </p:custDataLst>
          </p:nvPr>
        </p:nvSpPr>
        <p:spPr>
          <a:xfrm>
            <a:off x="1863725" y="4425950"/>
            <a:ext cx="312738" cy="234950"/>
          </a:xfrm>
          <a:custGeom>
            <a:avLst/>
            <a:gdLst/>
            <a:ahLst/>
            <a:cxnLst/>
            <a:rect l="l" t="t" r="r" b="b"/>
            <a:pathLst>
              <a:path w="312502" h="234925">
                <a:moveTo>
                  <a:pt x="282402" y="0"/>
                </a:moveTo>
                <a:cubicBezTo>
                  <a:pt x="289496" y="0"/>
                  <a:pt x="295226" y="273"/>
                  <a:pt x="299591" y="819"/>
                </a:cubicBezTo>
                <a:cubicBezTo>
                  <a:pt x="303957" y="1364"/>
                  <a:pt x="307163" y="2387"/>
                  <a:pt x="309209" y="3888"/>
                </a:cubicBezTo>
                <a:cubicBezTo>
                  <a:pt x="311256" y="5389"/>
                  <a:pt x="312347" y="7231"/>
                  <a:pt x="312484" y="9413"/>
                </a:cubicBezTo>
                <a:cubicBezTo>
                  <a:pt x="312620" y="11596"/>
                  <a:pt x="312006" y="14188"/>
                  <a:pt x="310642" y="17190"/>
                </a:cubicBezTo>
                <a:lnTo>
                  <a:pt x="262756" y="128922"/>
                </a:lnTo>
                <a:lnTo>
                  <a:pt x="262756" y="192360"/>
                </a:lnTo>
                <a:cubicBezTo>
                  <a:pt x="262756" y="201637"/>
                  <a:pt x="261733" y="209072"/>
                  <a:pt x="259687" y="214666"/>
                </a:cubicBezTo>
                <a:cubicBezTo>
                  <a:pt x="257640" y="220259"/>
                  <a:pt x="254503" y="224557"/>
                  <a:pt x="250273" y="227558"/>
                </a:cubicBezTo>
                <a:cubicBezTo>
                  <a:pt x="246044" y="230559"/>
                  <a:pt x="240587" y="232538"/>
                  <a:pt x="233902" y="233493"/>
                </a:cubicBezTo>
                <a:cubicBezTo>
                  <a:pt x="227217" y="234448"/>
                  <a:pt x="219509" y="234925"/>
                  <a:pt x="210778" y="234925"/>
                </a:cubicBezTo>
                <a:cubicBezTo>
                  <a:pt x="201774" y="234925"/>
                  <a:pt x="194134" y="234448"/>
                  <a:pt x="187859" y="233493"/>
                </a:cubicBezTo>
                <a:cubicBezTo>
                  <a:pt x="181583" y="232538"/>
                  <a:pt x="176399" y="230559"/>
                  <a:pt x="172306" y="227558"/>
                </a:cubicBezTo>
                <a:cubicBezTo>
                  <a:pt x="168213" y="224557"/>
                  <a:pt x="165280" y="220259"/>
                  <a:pt x="163507" y="214666"/>
                </a:cubicBezTo>
                <a:cubicBezTo>
                  <a:pt x="161733" y="209072"/>
                  <a:pt x="160846" y="201637"/>
                  <a:pt x="160846" y="192360"/>
                </a:cubicBezTo>
                <a:cubicBezTo>
                  <a:pt x="160846" y="181992"/>
                  <a:pt x="161324" y="172442"/>
                  <a:pt x="162279" y="163711"/>
                </a:cubicBezTo>
                <a:cubicBezTo>
                  <a:pt x="163234" y="154980"/>
                  <a:pt x="164803" y="146658"/>
                  <a:pt x="166985" y="138745"/>
                </a:cubicBezTo>
                <a:cubicBezTo>
                  <a:pt x="169168" y="130832"/>
                  <a:pt x="172101" y="123192"/>
                  <a:pt x="175785" y="115825"/>
                </a:cubicBezTo>
                <a:cubicBezTo>
                  <a:pt x="179468" y="108458"/>
                  <a:pt x="183902" y="100955"/>
                  <a:pt x="189086" y="93315"/>
                </a:cubicBezTo>
                <a:lnTo>
                  <a:pt x="241065" y="15143"/>
                </a:lnTo>
                <a:cubicBezTo>
                  <a:pt x="242975" y="12415"/>
                  <a:pt x="244953" y="10095"/>
                  <a:pt x="246999" y="8186"/>
                </a:cubicBezTo>
                <a:cubicBezTo>
                  <a:pt x="249046" y="6276"/>
                  <a:pt x="251638" y="4707"/>
                  <a:pt x="254775" y="3479"/>
                </a:cubicBezTo>
                <a:cubicBezTo>
                  <a:pt x="257913" y="2251"/>
                  <a:pt x="261665" y="1364"/>
                  <a:pt x="266031" y="819"/>
                </a:cubicBezTo>
                <a:cubicBezTo>
                  <a:pt x="270396" y="273"/>
                  <a:pt x="275853" y="0"/>
                  <a:pt x="282402" y="0"/>
                </a:cubicBezTo>
                <a:close/>
                <a:moveTo>
                  <a:pt x="121556" y="0"/>
                </a:moveTo>
                <a:cubicBezTo>
                  <a:pt x="128650" y="0"/>
                  <a:pt x="134380" y="273"/>
                  <a:pt x="138745" y="819"/>
                </a:cubicBezTo>
                <a:cubicBezTo>
                  <a:pt x="143111" y="1364"/>
                  <a:pt x="146385" y="2387"/>
                  <a:pt x="148568" y="3888"/>
                </a:cubicBezTo>
                <a:cubicBezTo>
                  <a:pt x="150751" y="5389"/>
                  <a:pt x="151842" y="7231"/>
                  <a:pt x="151842" y="9413"/>
                </a:cubicBezTo>
                <a:cubicBezTo>
                  <a:pt x="151842" y="11596"/>
                  <a:pt x="151296" y="14188"/>
                  <a:pt x="150205" y="17190"/>
                </a:cubicBezTo>
                <a:lnTo>
                  <a:pt x="101910" y="128922"/>
                </a:lnTo>
                <a:lnTo>
                  <a:pt x="101910" y="192360"/>
                </a:lnTo>
                <a:cubicBezTo>
                  <a:pt x="101910" y="201637"/>
                  <a:pt x="100887" y="209072"/>
                  <a:pt x="98841" y="214666"/>
                </a:cubicBezTo>
                <a:cubicBezTo>
                  <a:pt x="96794" y="220259"/>
                  <a:pt x="93657" y="224557"/>
                  <a:pt x="89427" y="227558"/>
                </a:cubicBezTo>
                <a:cubicBezTo>
                  <a:pt x="85198" y="230559"/>
                  <a:pt x="79809" y="232538"/>
                  <a:pt x="73261" y="233493"/>
                </a:cubicBezTo>
                <a:cubicBezTo>
                  <a:pt x="66712" y="234448"/>
                  <a:pt x="58936" y="234925"/>
                  <a:pt x="49932" y="234925"/>
                </a:cubicBezTo>
                <a:cubicBezTo>
                  <a:pt x="40928" y="234925"/>
                  <a:pt x="33288" y="234448"/>
                  <a:pt x="27013" y="233493"/>
                </a:cubicBezTo>
                <a:cubicBezTo>
                  <a:pt x="20737" y="232538"/>
                  <a:pt x="15621" y="230559"/>
                  <a:pt x="11665" y="227558"/>
                </a:cubicBezTo>
                <a:cubicBezTo>
                  <a:pt x="7708" y="224557"/>
                  <a:pt x="4775" y="220259"/>
                  <a:pt x="2865" y="214666"/>
                </a:cubicBezTo>
                <a:cubicBezTo>
                  <a:pt x="955" y="209072"/>
                  <a:pt x="0" y="201637"/>
                  <a:pt x="0" y="192360"/>
                </a:cubicBezTo>
                <a:cubicBezTo>
                  <a:pt x="0" y="181992"/>
                  <a:pt x="478" y="172442"/>
                  <a:pt x="1433" y="163711"/>
                </a:cubicBezTo>
                <a:cubicBezTo>
                  <a:pt x="2388" y="154980"/>
                  <a:pt x="3957" y="146658"/>
                  <a:pt x="6139" y="138745"/>
                </a:cubicBezTo>
                <a:cubicBezTo>
                  <a:pt x="8322" y="130832"/>
                  <a:pt x="11255" y="123192"/>
                  <a:pt x="14939" y="115825"/>
                </a:cubicBezTo>
                <a:cubicBezTo>
                  <a:pt x="18622" y="108458"/>
                  <a:pt x="23056" y="100955"/>
                  <a:pt x="28240" y="93315"/>
                </a:cubicBezTo>
                <a:lnTo>
                  <a:pt x="80628" y="15143"/>
                </a:lnTo>
                <a:cubicBezTo>
                  <a:pt x="82538" y="12415"/>
                  <a:pt x="84516" y="10095"/>
                  <a:pt x="86562" y="8186"/>
                </a:cubicBezTo>
                <a:cubicBezTo>
                  <a:pt x="88609" y="6276"/>
                  <a:pt x="91201" y="4707"/>
                  <a:pt x="94339" y="3479"/>
                </a:cubicBezTo>
                <a:cubicBezTo>
                  <a:pt x="97477" y="2251"/>
                  <a:pt x="101228" y="1364"/>
                  <a:pt x="105594" y="819"/>
                </a:cubicBezTo>
                <a:cubicBezTo>
                  <a:pt x="109959" y="273"/>
                  <a:pt x="115280" y="0"/>
                  <a:pt x="12155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6600" b="1" dirty="0">
              <a:solidFill>
                <a:schemeClr val="accent1">
                  <a:lumMod val="50000"/>
                </a:schemeClr>
              </a:solidFill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17" name="MH_Other_6"/>
          <p:cNvSpPr txBox="1"/>
          <p:nvPr>
            <p:custDataLst>
              <p:tags r:id="rId5"/>
            </p:custDataLst>
          </p:nvPr>
        </p:nvSpPr>
        <p:spPr>
          <a:xfrm>
            <a:off x="6457950" y="2136775"/>
            <a:ext cx="312738" cy="234950"/>
          </a:xfrm>
          <a:custGeom>
            <a:avLst/>
            <a:gdLst/>
            <a:ahLst/>
            <a:cxnLst/>
            <a:rect l="l" t="t" r="r" b="b"/>
            <a:pathLst>
              <a:path w="312502" h="234925">
                <a:moveTo>
                  <a:pt x="282402" y="0"/>
                </a:moveTo>
                <a:cubicBezTo>
                  <a:pt x="289496" y="0"/>
                  <a:pt x="295226" y="273"/>
                  <a:pt x="299591" y="818"/>
                </a:cubicBezTo>
                <a:cubicBezTo>
                  <a:pt x="303957" y="1364"/>
                  <a:pt x="307163" y="2387"/>
                  <a:pt x="309210" y="3888"/>
                </a:cubicBezTo>
                <a:cubicBezTo>
                  <a:pt x="311256" y="5389"/>
                  <a:pt x="312347" y="7230"/>
                  <a:pt x="312484" y="9413"/>
                </a:cubicBezTo>
                <a:cubicBezTo>
                  <a:pt x="312620" y="11596"/>
                  <a:pt x="312006" y="14188"/>
                  <a:pt x="310642" y="17190"/>
                </a:cubicBezTo>
                <a:lnTo>
                  <a:pt x="262757" y="128922"/>
                </a:lnTo>
                <a:lnTo>
                  <a:pt x="262757" y="192360"/>
                </a:lnTo>
                <a:cubicBezTo>
                  <a:pt x="262757" y="201637"/>
                  <a:pt x="261733" y="209072"/>
                  <a:pt x="259687" y="214666"/>
                </a:cubicBezTo>
                <a:cubicBezTo>
                  <a:pt x="257641" y="220259"/>
                  <a:pt x="254503" y="224557"/>
                  <a:pt x="250274" y="227558"/>
                </a:cubicBezTo>
                <a:cubicBezTo>
                  <a:pt x="246044" y="230559"/>
                  <a:pt x="240587" y="232538"/>
                  <a:pt x="233902" y="233493"/>
                </a:cubicBezTo>
                <a:cubicBezTo>
                  <a:pt x="227218" y="234448"/>
                  <a:pt x="219510" y="234925"/>
                  <a:pt x="210778" y="234925"/>
                </a:cubicBezTo>
                <a:cubicBezTo>
                  <a:pt x="201774" y="234925"/>
                  <a:pt x="194134" y="234448"/>
                  <a:pt x="187859" y="233493"/>
                </a:cubicBezTo>
                <a:cubicBezTo>
                  <a:pt x="181583" y="232538"/>
                  <a:pt x="176399" y="230559"/>
                  <a:pt x="172306" y="227558"/>
                </a:cubicBezTo>
                <a:cubicBezTo>
                  <a:pt x="168213" y="224557"/>
                  <a:pt x="165280" y="220259"/>
                  <a:pt x="163507" y="214666"/>
                </a:cubicBezTo>
                <a:cubicBezTo>
                  <a:pt x="161733" y="209072"/>
                  <a:pt x="160846" y="201637"/>
                  <a:pt x="160846" y="192360"/>
                </a:cubicBezTo>
                <a:cubicBezTo>
                  <a:pt x="160846" y="181992"/>
                  <a:pt x="161324" y="172442"/>
                  <a:pt x="162279" y="163711"/>
                </a:cubicBezTo>
                <a:cubicBezTo>
                  <a:pt x="163234" y="154980"/>
                  <a:pt x="164803" y="146658"/>
                  <a:pt x="166986" y="138745"/>
                </a:cubicBezTo>
                <a:cubicBezTo>
                  <a:pt x="169168" y="130832"/>
                  <a:pt x="172102" y="123192"/>
                  <a:pt x="175785" y="115825"/>
                </a:cubicBezTo>
                <a:cubicBezTo>
                  <a:pt x="179469" y="108458"/>
                  <a:pt x="183902" y="100955"/>
                  <a:pt x="189087" y="93315"/>
                </a:cubicBezTo>
                <a:lnTo>
                  <a:pt x="241065" y="15143"/>
                </a:lnTo>
                <a:cubicBezTo>
                  <a:pt x="242975" y="12415"/>
                  <a:pt x="244953" y="10095"/>
                  <a:pt x="246999" y="8185"/>
                </a:cubicBezTo>
                <a:cubicBezTo>
                  <a:pt x="249046" y="6275"/>
                  <a:pt x="251638" y="4707"/>
                  <a:pt x="254776" y="3479"/>
                </a:cubicBezTo>
                <a:cubicBezTo>
                  <a:pt x="257913" y="2251"/>
                  <a:pt x="261665" y="1364"/>
                  <a:pt x="266031" y="818"/>
                </a:cubicBezTo>
                <a:cubicBezTo>
                  <a:pt x="270396" y="273"/>
                  <a:pt x="275853" y="0"/>
                  <a:pt x="282402" y="0"/>
                </a:cubicBezTo>
                <a:close/>
                <a:moveTo>
                  <a:pt x="121556" y="0"/>
                </a:moveTo>
                <a:cubicBezTo>
                  <a:pt x="128650" y="0"/>
                  <a:pt x="134380" y="273"/>
                  <a:pt x="138746" y="818"/>
                </a:cubicBezTo>
                <a:cubicBezTo>
                  <a:pt x="143111" y="1364"/>
                  <a:pt x="146385" y="2387"/>
                  <a:pt x="148568" y="3888"/>
                </a:cubicBezTo>
                <a:cubicBezTo>
                  <a:pt x="150751" y="5389"/>
                  <a:pt x="151842" y="7230"/>
                  <a:pt x="151842" y="9413"/>
                </a:cubicBezTo>
                <a:cubicBezTo>
                  <a:pt x="151842" y="11596"/>
                  <a:pt x="151297" y="14188"/>
                  <a:pt x="150205" y="17190"/>
                </a:cubicBezTo>
                <a:lnTo>
                  <a:pt x="101911" y="128922"/>
                </a:lnTo>
                <a:lnTo>
                  <a:pt x="101911" y="192360"/>
                </a:lnTo>
                <a:cubicBezTo>
                  <a:pt x="101911" y="201637"/>
                  <a:pt x="100887" y="209072"/>
                  <a:pt x="98841" y="214666"/>
                </a:cubicBezTo>
                <a:cubicBezTo>
                  <a:pt x="96795" y="220259"/>
                  <a:pt x="93657" y="224557"/>
                  <a:pt x="89428" y="227558"/>
                </a:cubicBezTo>
                <a:cubicBezTo>
                  <a:pt x="85198" y="230559"/>
                  <a:pt x="79810" y="232538"/>
                  <a:pt x="73261" y="233493"/>
                </a:cubicBezTo>
                <a:cubicBezTo>
                  <a:pt x="66713" y="234448"/>
                  <a:pt x="58936" y="234925"/>
                  <a:pt x="49932" y="234925"/>
                </a:cubicBezTo>
                <a:cubicBezTo>
                  <a:pt x="40928" y="234925"/>
                  <a:pt x="33288" y="234448"/>
                  <a:pt x="27013" y="233493"/>
                </a:cubicBezTo>
                <a:cubicBezTo>
                  <a:pt x="20737" y="232538"/>
                  <a:pt x="15621" y="230559"/>
                  <a:pt x="11665" y="227558"/>
                </a:cubicBezTo>
                <a:cubicBezTo>
                  <a:pt x="7709" y="224557"/>
                  <a:pt x="4775" y="220259"/>
                  <a:pt x="2865" y="214666"/>
                </a:cubicBezTo>
                <a:cubicBezTo>
                  <a:pt x="955" y="209072"/>
                  <a:pt x="0" y="201637"/>
                  <a:pt x="0" y="192360"/>
                </a:cubicBezTo>
                <a:cubicBezTo>
                  <a:pt x="0" y="181992"/>
                  <a:pt x="478" y="172442"/>
                  <a:pt x="1433" y="163711"/>
                </a:cubicBezTo>
                <a:cubicBezTo>
                  <a:pt x="2388" y="154980"/>
                  <a:pt x="3957" y="146658"/>
                  <a:pt x="6140" y="138745"/>
                </a:cubicBezTo>
                <a:cubicBezTo>
                  <a:pt x="8322" y="130832"/>
                  <a:pt x="11256" y="123192"/>
                  <a:pt x="14939" y="115825"/>
                </a:cubicBezTo>
                <a:cubicBezTo>
                  <a:pt x="18623" y="108458"/>
                  <a:pt x="23056" y="100955"/>
                  <a:pt x="28241" y="93315"/>
                </a:cubicBezTo>
                <a:lnTo>
                  <a:pt x="80628" y="15143"/>
                </a:lnTo>
                <a:cubicBezTo>
                  <a:pt x="82538" y="12415"/>
                  <a:pt x="84516" y="10095"/>
                  <a:pt x="86563" y="8185"/>
                </a:cubicBezTo>
                <a:cubicBezTo>
                  <a:pt x="88609" y="6275"/>
                  <a:pt x="91201" y="4707"/>
                  <a:pt x="94339" y="3479"/>
                </a:cubicBezTo>
                <a:cubicBezTo>
                  <a:pt x="97477" y="2251"/>
                  <a:pt x="101228" y="1364"/>
                  <a:pt x="105594" y="818"/>
                </a:cubicBezTo>
                <a:cubicBezTo>
                  <a:pt x="109960" y="273"/>
                  <a:pt x="115280" y="0"/>
                  <a:pt x="12155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6600" b="1" dirty="0">
              <a:solidFill>
                <a:schemeClr val="accent1">
                  <a:lumMod val="50000"/>
                </a:schemeClr>
              </a:solidFill>
              <a:latin typeface="+mn-lt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2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decel="4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-10040" y="1532301"/>
            <a:ext cx="12202040" cy="5325699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9136834" y="1217892"/>
            <a:ext cx="2975713" cy="5650994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flipH="1">
            <a:off x="85802" y="1217892"/>
            <a:ext cx="2975713" cy="5650994"/>
          </a:xfrm>
          <a:prstGeom prst="rect">
            <a:avLst/>
          </a:prstGeom>
        </p:spPr>
      </p:pic>
      <p:sp>
        <p:nvSpPr>
          <p:cNvPr id="29" name="矩形 28"/>
          <p:cNvSpPr/>
          <p:nvPr/>
        </p:nvSpPr>
        <p:spPr>
          <a:xfrm>
            <a:off x="87086" y="87086"/>
            <a:ext cx="12017829" cy="6694714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矩形 32"/>
          <p:cNvSpPr/>
          <p:nvPr/>
        </p:nvSpPr>
        <p:spPr>
          <a:xfrm>
            <a:off x="4096255" y="4287733"/>
            <a:ext cx="4005844" cy="430306"/>
          </a:xfrm>
          <a:prstGeom prst="rect">
            <a:avLst/>
          </a:prstGeom>
          <a:solidFill>
            <a:srgbClr val="EBD7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>
            <a:off x="4096250" y="1911989"/>
            <a:ext cx="4005842" cy="1898623"/>
          </a:xfrm>
          <a:prstGeom prst="rect">
            <a:avLst/>
          </a:prstGeom>
          <a:solidFill>
            <a:srgbClr val="F44C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38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2</a:t>
            </a:r>
            <a:endParaRPr lang="zh-CN" altLang="en-US" sz="138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5" name="MH_Entry_1"/>
          <p:cNvSpPr/>
          <p:nvPr>
            <p:custDataLst>
              <p:tags r:id="rId1"/>
            </p:custDataLst>
          </p:nvPr>
        </p:nvSpPr>
        <p:spPr>
          <a:xfrm>
            <a:off x="4204280" y="4115096"/>
            <a:ext cx="3778403" cy="7548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>
              <a:lnSpc>
                <a:spcPct val="110000"/>
              </a:lnSpc>
            </a:pPr>
            <a:r>
              <a:rPr lang="zh-CN" altLang="en-US" sz="3200" spc="200" dirty="0">
                <a:solidFill>
                  <a:schemeClr val="bg2">
                    <a:lumMod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此处输入您的标题</a:t>
            </a:r>
          </a:p>
        </p:txBody>
      </p:sp>
      <p:sp>
        <p:nvSpPr>
          <p:cNvPr id="36" name="矩形 35"/>
          <p:cNvSpPr/>
          <p:nvPr/>
        </p:nvSpPr>
        <p:spPr>
          <a:xfrm>
            <a:off x="4062387" y="4701870"/>
            <a:ext cx="407357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LOREM IPSUM DOLOR SIT AMET CONSECTETUER</a:t>
            </a:r>
            <a:endParaRPr lang="zh-CN" altLang="en-US" sz="1100" dirty="0">
              <a:solidFill>
                <a:schemeClr val="tx1">
                  <a:lumMod val="95000"/>
                  <a:lumOff val="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cxnSp>
        <p:nvCxnSpPr>
          <p:cNvPr id="38" name="直接连接符 37"/>
          <p:cNvCxnSpPr/>
          <p:nvPr/>
        </p:nvCxnSpPr>
        <p:spPr>
          <a:xfrm flipH="1">
            <a:off x="4096255" y="5010013"/>
            <a:ext cx="4005844" cy="0"/>
          </a:xfrm>
          <a:prstGeom prst="line">
            <a:avLst/>
          </a:prstGeom>
          <a:ln>
            <a:solidFill>
              <a:srgbClr val="F44C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/>
        </p:nvCxnSpPr>
        <p:spPr>
          <a:xfrm flipH="1">
            <a:off x="4096257" y="4189597"/>
            <a:ext cx="4005842" cy="0"/>
          </a:xfrm>
          <a:prstGeom prst="line">
            <a:avLst/>
          </a:prstGeom>
          <a:ln>
            <a:solidFill>
              <a:srgbClr val="F44C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2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/>
      <p:bldP spid="3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8121" y="47023"/>
            <a:ext cx="12075758" cy="6763951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1982626" y="6659723"/>
            <a:ext cx="151253" cy="151253"/>
          </a:xfrm>
          <a:prstGeom prst="rect">
            <a:avLst/>
          </a:prstGeom>
          <a:solidFill>
            <a:srgbClr val="AA79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 dirty="0">
              <a:solidFill>
                <a:srgbClr val="2E313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1857799" y="6659722"/>
            <a:ext cx="401063" cy="1512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15DC01DB-9276-43C4-9F6A-26192206E6DF}" type="slidenum">
              <a:rPr lang="en-US" altLang="zh-CN" sz="10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</a:t>
            </a:fld>
            <a:endParaRPr lang="zh-CN" altLang="en-US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34301" y="114682"/>
            <a:ext cx="572921" cy="572921"/>
          </a:xfrm>
          <a:prstGeom prst="rect">
            <a:avLst/>
          </a:prstGeom>
          <a:solidFill>
            <a:srgbClr val="F44C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2</a:t>
            </a:r>
            <a:endParaRPr lang="zh-CN" altLang="en-US" sz="32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8" name="MH_Entry_1"/>
          <p:cNvSpPr/>
          <p:nvPr>
            <p:custDataLst>
              <p:tags r:id="rId1"/>
            </p:custDataLst>
          </p:nvPr>
        </p:nvSpPr>
        <p:spPr>
          <a:xfrm>
            <a:off x="634628" y="91016"/>
            <a:ext cx="2735204" cy="4986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92500"/>
          </a:bodyPr>
          <a:lstStyle/>
          <a:p>
            <a:pPr algn="ctr">
              <a:lnSpc>
                <a:spcPct val="110000"/>
              </a:lnSpc>
            </a:pPr>
            <a:r>
              <a:rPr lang="zh-CN" altLang="en-US" sz="2400" spc="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此处输入您的标题</a:t>
            </a:r>
          </a:p>
        </p:txBody>
      </p:sp>
      <p:sp>
        <p:nvSpPr>
          <p:cNvPr id="9" name="矩形 8"/>
          <p:cNvSpPr/>
          <p:nvPr/>
        </p:nvSpPr>
        <p:spPr>
          <a:xfrm>
            <a:off x="710829" y="467183"/>
            <a:ext cx="411516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9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LOREM IPSUM DOLOR SIT AMET CONSECTETUER</a:t>
            </a:r>
            <a:endParaRPr lang="zh-CN" altLang="en-US" sz="900" dirty="0">
              <a:solidFill>
                <a:schemeClr val="tx1">
                  <a:lumMod val="95000"/>
                  <a:lumOff val="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 flipH="1">
            <a:off x="634628" y="678078"/>
            <a:ext cx="3858477" cy="0"/>
          </a:xfrm>
          <a:prstGeom prst="line">
            <a:avLst/>
          </a:prstGeom>
          <a:ln>
            <a:solidFill>
              <a:srgbClr val="F44C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4238382" y="642079"/>
            <a:ext cx="252000" cy="36000"/>
          </a:xfrm>
          <a:prstGeom prst="rect">
            <a:avLst/>
          </a:prstGeom>
          <a:solidFill>
            <a:srgbClr val="F44C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2" name="Freeform 59"/>
          <p:cNvSpPr/>
          <p:nvPr/>
        </p:nvSpPr>
        <p:spPr bwMode="auto">
          <a:xfrm>
            <a:off x="3933825" y="3060700"/>
            <a:ext cx="1606550" cy="1392238"/>
          </a:xfrm>
          <a:custGeom>
            <a:avLst/>
            <a:gdLst>
              <a:gd name="T0" fmla="*/ 399684 w 1314"/>
              <a:gd name="T1" fmla="*/ 1392173 h 1139"/>
              <a:gd name="T2" fmla="*/ 0 w 1314"/>
              <a:gd name="T3" fmla="*/ 696698 h 1139"/>
              <a:gd name="T4" fmla="*/ 399684 w 1314"/>
              <a:gd name="T5" fmla="*/ 0 h 1139"/>
              <a:gd name="T6" fmla="*/ 1206387 w 1314"/>
              <a:gd name="T7" fmla="*/ 0 h 1139"/>
              <a:gd name="T8" fmla="*/ 1606071 w 1314"/>
              <a:gd name="T9" fmla="*/ 696698 h 1139"/>
              <a:gd name="T10" fmla="*/ 1206387 w 1314"/>
              <a:gd name="T11" fmla="*/ 1392173 h 1139"/>
              <a:gd name="T12" fmla="*/ 399684 w 1314"/>
              <a:gd name="T13" fmla="*/ 1392173 h 113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314" h="1139">
                <a:moveTo>
                  <a:pt x="327" y="1139"/>
                </a:moveTo>
                <a:lnTo>
                  <a:pt x="0" y="570"/>
                </a:lnTo>
                <a:lnTo>
                  <a:pt x="327" y="0"/>
                </a:lnTo>
                <a:lnTo>
                  <a:pt x="987" y="0"/>
                </a:lnTo>
                <a:lnTo>
                  <a:pt x="1314" y="570"/>
                </a:lnTo>
                <a:lnTo>
                  <a:pt x="987" y="1139"/>
                </a:lnTo>
                <a:lnTo>
                  <a:pt x="327" y="113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13" name="Freeform 59"/>
          <p:cNvSpPr/>
          <p:nvPr/>
        </p:nvSpPr>
        <p:spPr bwMode="auto">
          <a:xfrm>
            <a:off x="5281613" y="2332038"/>
            <a:ext cx="1606550" cy="1392237"/>
          </a:xfrm>
          <a:custGeom>
            <a:avLst/>
            <a:gdLst>
              <a:gd name="T0" fmla="*/ 2147483646 w 1314"/>
              <a:gd name="T1" fmla="*/ 2147483646 h 1139"/>
              <a:gd name="T2" fmla="*/ 0 w 1314"/>
              <a:gd name="T3" fmla="*/ 2147483646 h 1139"/>
              <a:gd name="T4" fmla="*/ 2147483646 w 1314"/>
              <a:gd name="T5" fmla="*/ 0 h 1139"/>
              <a:gd name="T6" fmla="*/ 2147483646 w 1314"/>
              <a:gd name="T7" fmla="*/ 0 h 1139"/>
              <a:gd name="T8" fmla="*/ 2147483646 w 1314"/>
              <a:gd name="T9" fmla="*/ 2147483646 h 1139"/>
              <a:gd name="T10" fmla="*/ 2147483646 w 1314"/>
              <a:gd name="T11" fmla="*/ 2147483646 h 1139"/>
              <a:gd name="T12" fmla="*/ 2147483646 w 1314"/>
              <a:gd name="T13" fmla="*/ 2147483646 h 113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314" h="1139">
                <a:moveTo>
                  <a:pt x="327" y="1139"/>
                </a:moveTo>
                <a:lnTo>
                  <a:pt x="0" y="570"/>
                </a:lnTo>
                <a:lnTo>
                  <a:pt x="327" y="0"/>
                </a:lnTo>
                <a:lnTo>
                  <a:pt x="987" y="0"/>
                </a:lnTo>
                <a:lnTo>
                  <a:pt x="1314" y="570"/>
                </a:lnTo>
                <a:lnTo>
                  <a:pt x="987" y="1139"/>
                </a:lnTo>
                <a:lnTo>
                  <a:pt x="327" y="113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" name="Freeform 59"/>
          <p:cNvSpPr/>
          <p:nvPr/>
        </p:nvSpPr>
        <p:spPr bwMode="auto">
          <a:xfrm>
            <a:off x="6592888" y="3095625"/>
            <a:ext cx="1606550" cy="1392238"/>
          </a:xfrm>
          <a:custGeom>
            <a:avLst/>
            <a:gdLst>
              <a:gd name="T0" fmla="*/ 2147483646 w 1314"/>
              <a:gd name="T1" fmla="*/ 2147483646 h 1139"/>
              <a:gd name="T2" fmla="*/ 0 w 1314"/>
              <a:gd name="T3" fmla="*/ 2147483646 h 1139"/>
              <a:gd name="T4" fmla="*/ 2147483646 w 1314"/>
              <a:gd name="T5" fmla="*/ 0 h 1139"/>
              <a:gd name="T6" fmla="*/ 2147483646 w 1314"/>
              <a:gd name="T7" fmla="*/ 0 h 1139"/>
              <a:gd name="T8" fmla="*/ 2147483646 w 1314"/>
              <a:gd name="T9" fmla="*/ 2147483646 h 1139"/>
              <a:gd name="T10" fmla="*/ 2147483646 w 1314"/>
              <a:gd name="T11" fmla="*/ 2147483646 h 1139"/>
              <a:gd name="T12" fmla="*/ 2147483646 w 1314"/>
              <a:gd name="T13" fmla="*/ 2147483646 h 113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314" h="1139">
                <a:moveTo>
                  <a:pt x="327" y="1139"/>
                </a:moveTo>
                <a:lnTo>
                  <a:pt x="0" y="570"/>
                </a:lnTo>
                <a:lnTo>
                  <a:pt x="327" y="0"/>
                </a:lnTo>
                <a:lnTo>
                  <a:pt x="987" y="0"/>
                </a:lnTo>
                <a:lnTo>
                  <a:pt x="1314" y="570"/>
                </a:lnTo>
                <a:lnTo>
                  <a:pt x="987" y="1139"/>
                </a:lnTo>
                <a:lnTo>
                  <a:pt x="327" y="113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5" name="Freeform 59"/>
          <p:cNvSpPr/>
          <p:nvPr/>
        </p:nvSpPr>
        <p:spPr bwMode="auto">
          <a:xfrm>
            <a:off x="5291138" y="3798888"/>
            <a:ext cx="1604962" cy="1392237"/>
          </a:xfrm>
          <a:custGeom>
            <a:avLst/>
            <a:gdLst>
              <a:gd name="T0" fmla="*/ 2147483646 w 1314"/>
              <a:gd name="T1" fmla="*/ 2147483646 h 1139"/>
              <a:gd name="T2" fmla="*/ 0 w 1314"/>
              <a:gd name="T3" fmla="*/ 2147483646 h 1139"/>
              <a:gd name="T4" fmla="*/ 2147483646 w 1314"/>
              <a:gd name="T5" fmla="*/ 0 h 1139"/>
              <a:gd name="T6" fmla="*/ 2147483646 w 1314"/>
              <a:gd name="T7" fmla="*/ 0 h 1139"/>
              <a:gd name="T8" fmla="*/ 2147483646 w 1314"/>
              <a:gd name="T9" fmla="*/ 2147483646 h 1139"/>
              <a:gd name="T10" fmla="*/ 2147483646 w 1314"/>
              <a:gd name="T11" fmla="*/ 2147483646 h 1139"/>
              <a:gd name="T12" fmla="*/ 2147483646 w 1314"/>
              <a:gd name="T13" fmla="*/ 2147483646 h 113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314" h="1139">
                <a:moveTo>
                  <a:pt x="327" y="1139"/>
                </a:moveTo>
                <a:lnTo>
                  <a:pt x="0" y="570"/>
                </a:lnTo>
                <a:lnTo>
                  <a:pt x="327" y="0"/>
                </a:lnTo>
                <a:lnTo>
                  <a:pt x="987" y="0"/>
                </a:lnTo>
                <a:lnTo>
                  <a:pt x="1314" y="570"/>
                </a:lnTo>
                <a:lnTo>
                  <a:pt x="987" y="1139"/>
                </a:lnTo>
                <a:lnTo>
                  <a:pt x="327" y="113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16" name="组合 64"/>
          <p:cNvGrpSpPr/>
          <p:nvPr/>
        </p:nvGrpSpPr>
        <p:grpSpPr bwMode="auto">
          <a:xfrm>
            <a:off x="6684963" y="1635125"/>
            <a:ext cx="1536700" cy="1328738"/>
            <a:chOff x="6685148" y="1930674"/>
            <a:chExt cx="1535923" cy="1328000"/>
          </a:xfrm>
        </p:grpSpPr>
        <p:sp>
          <p:nvSpPr>
            <p:cNvPr id="17" name="Freeform 5"/>
            <p:cNvSpPr>
              <a:spLocks noEditPoints="1"/>
            </p:cNvSpPr>
            <p:nvPr/>
          </p:nvSpPr>
          <p:spPr bwMode="auto">
            <a:xfrm>
              <a:off x="7563843" y="2475576"/>
              <a:ext cx="257315" cy="257315"/>
            </a:xfrm>
            <a:custGeom>
              <a:avLst/>
              <a:gdLst>
                <a:gd name="T0" fmla="*/ 2147483646 w 121"/>
                <a:gd name="T1" fmla="*/ 2147483646 h 121"/>
                <a:gd name="T2" fmla="*/ 2147483646 w 121"/>
                <a:gd name="T3" fmla="*/ 2147483646 h 121"/>
                <a:gd name="T4" fmla="*/ 2147483646 w 121"/>
                <a:gd name="T5" fmla="*/ 2147483646 h 121"/>
                <a:gd name="T6" fmla="*/ 2147483646 w 121"/>
                <a:gd name="T7" fmla="*/ 2147483646 h 121"/>
                <a:gd name="T8" fmla="*/ 2147483646 w 121"/>
                <a:gd name="T9" fmla="*/ 2147483646 h 121"/>
                <a:gd name="T10" fmla="*/ 2147483646 w 121"/>
                <a:gd name="T11" fmla="*/ 2147483646 h 121"/>
                <a:gd name="T12" fmla="*/ 2147483646 w 121"/>
                <a:gd name="T13" fmla="*/ 2147483646 h 121"/>
                <a:gd name="T14" fmla="*/ 2147483646 w 121"/>
                <a:gd name="T15" fmla="*/ 2147483646 h 121"/>
                <a:gd name="T16" fmla="*/ 2147483646 w 121"/>
                <a:gd name="T17" fmla="*/ 2147483646 h 121"/>
                <a:gd name="T18" fmla="*/ 2147483646 w 121"/>
                <a:gd name="T19" fmla="*/ 2147483646 h 121"/>
                <a:gd name="T20" fmla="*/ 2147483646 w 121"/>
                <a:gd name="T21" fmla="*/ 2147483646 h 121"/>
                <a:gd name="T22" fmla="*/ 2147483646 w 121"/>
                <a:gd name="T23" fmla="*/ 2147483646 h 121"/>
                <a:gd name="T24" fmla="*/ 2147483646 w 121"/>
                <a:gd name="T25" fmla="*/ 0 h 121"/>
                <a:gd name="T26" fmla="*/ 2147483646 w 121"/>
                <a:gd name="T27" fmla="*/ 2147483646 h 121"/>
                <a:gd name="T28" fmla="*/ 2147483646 w 121"/>
                <a:gd name="T29" fmla="*/ 2147483646 h 121"/>
                <a:gd name="T30" fmla="*/ 2147483646 w 121"/>
                <a:gd name="T31" fmla="*/ 2147483646 h 121"/>
                <a:gd name="T32" fmla="*/ 2147483646 w 121"/>
                <a:gd name="T33" fmla="*/ 2147483646 h 121"/>
                <a:gd name="T34" fmla="*/ 2147483646 w 121"/>
                <a:gd name="T35" fmla="*/ 2147483646 h 121"/>
                <a:gd name="T36" fmla="*/ 2147483646 w 121"/>
                <a:gd name="T37" fmla="*/ 2147483646 h 121"/>
                <a:gd name="T38" fmla="*/ 2147483646 w 121"/>
                <a:gd name="T39" fmla="*/ 2147483646 h 121"/>
                <a:gd name="T40" fmla="*/ 0 w 121"/>
                <a:gd name="T41" fmla="*/ 2147483646 h 121"/>
                <a:gd name="T42" fmla="*/ 2147483646 w 121"/>
                <a:gd name="T43" fmla="*/ 2147483646 h 121"/>
                <a:gd name="T44" fmla="*/ 2147483646 w 121"/>
                <a:gd name="T45" fmla="*/ 2147483646 h 121"/>
                <a:gd name="T46" fmla="*/ 2147483646 w 121"/>
                <a:gd name="T47" fmla="*/ 2147483646 h 121"/>
                <a:gd name="T48" fmla="*/ 2147483646 w 121"/>
                <a:gd name="T49" fmla="*/ 2147483646 h 121"/>
                <a:gd name="T50" fmla="*/ 2147483646 w 121"/>
                <a:gd name="T51" fmla="*/ 2147483646 h 121"/>
                <a:gd name="T52" fmla="*/ 2147483646 w 121"/>
                <a:gd name="T53" fmla="*/ 2147483646 h 121"/>
                <a:gd name="T54" fmla="*/ 2147483646 w 121"/>
                <a:gd name="T55" fmla="*/ 2147483646 h 121"/>
                <a:gd name="T56" fmla="*/ 2147483646 w 121"/>
                <a:gd name="T57" fmla="*/ 2147483646 h 121"/>
                <a:gd name="T58" fmla="*/ 2147483646 w 121"/>
                <a:gd name="T59" fmla="*/ 2147483646 h 121"/>
                <a:gd name="T60" fmla="*/ 2147483646 w 121"/>
                <a:gd name="T61" fmla="*/ 2147483646 h 121"/>
                <a:gd name="T62" fmla="*/ 2147483646 w 121"/>
                <a:gd name="T63" fmla="*/ 2147483646 h 121"/>
                <a:gd name="T64" fmla="*/ 2147483646 w 121"/>
                <a:gd name="T65" fmla="*/ 2147483646 h 121"/>
                <a:gd name="T66" fmla="*/ 2147483646 w 121"/>
                <a:gd name="T67" fmla="*/ 2147483646 h 121"/>
                <a:gd name="T68" fmla="*/ 2147483646 w 121"/>
                <a:gd name="T69" fmla="*/ 2147483646 h 121"/>
                <a:gd name="T70" fmla="*/ 2147483646 w 121"/>
                <a:gd name="T71" fmla="*/ 2147483646 h 121"/>
                <a:gd name="T72" fmla="*/ 2147483646 w 121"/>
                <a:gd name="T73" fmla="*/ 2147483646 h 121"/>
                <a:gd name="T74" fmla="*/ 2147483646 w 121"/>
                <a:gd name="T75" fmla="*/ 2147483646 h 12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21" h="121">
                  <a:moveTo>
                    <a:pt x="104" y="101"/>
                  </a:moveTo>
                  <a:cubicBezTo>
                    <a:pt x="114" y="87"/>
                    <a:pt x="114" y="87"/>
                    <a:pt x="114" y="87"/>
                  </a:cubicBezTo>
                  <a:cubicBezTo>
                    <a:pt x="99" y="77"/>
                    <a:pt x="99" y="77"/>
                    <a:pt x="99" y="77"/>
                  </a:cubicBezTo>
                  <a:cubicBezTo>
                    <a:pt x="102" y="72"/>
                    <a:pt x="103" y="67"/>
                    <a:pt x="103" y="62"/>
                  </a:cubicBezTo>
                  <a:cubicBezTo>
                    <a:pt x="121" y="59"/>
                    <a:pt x="121" y="59"/>
                    <a:pt x="121" y="59"/>
                  </a:cubicBezTo>
                  <a:cubicBezTo>
                    <a:pt x="118" y="42"/>
                    <a:pt x="118" y="42"/>
                    <a:pt x="118" y="42"/>
                  </a:cubicBezTo>
                  <a:cubicBezTo>
                    <a:pt x="100" y="45"/>
                    <a:pt x="100" y="45"/>
                    <a:pt x="100" y="45"/>
                  </a:cubicBezTo>
                  <a:cubicBezTo>
                    <a:pt x="98" y="40"/>
                    <a:pt x="95" y="35"/>
                    <a:pt x="91" y="31"/>
                  </a:cubicBezTo>
                  <a:cubicBezTo>
                    <a:pt x="102" y="16"/>
                    <a:pt x="102" y="16"/>
                    <a:pt x="102" y="16"/>
                  </a:cubicBezTo>
                  <a:cubicBezTo>
                    <a:pt x="88" y="6"/>
                    <a:pt x="88" y="6"/>
                    <a:pt x="88" y="6"/>
                  </a:cubicBezTo>
                  <a:cubicBezTo>
                    <a:pt x="77" y="21"/>
                    <a:pt x="77" y="21"/>
                    <a:pt x="77" y="21"/>
                  </a:cubicBezTo>
                  <a:cubicBezTo>
                    <a:pt x="72" y="19"/>
                    <a:pt x="67" y="17"/>
                    <a:pt x="61" y="17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41" y="3"/>
                    <a:pt x="41" y="3"/>
                    <a:pt x="41" y="3"/>
                  </a:cubicBezTo>
                  <a:cubicBezTo>
                    <a:pt x="44" y="20"/>
                    <a:pt x="44" y="20"/>
                    <a:pt x="44" y="20"/>
                  </a:cubicBezTo>
                  <a:cubicBezTo>
                    <a:pt x="39" y="22"/>
                    <a:pt x="35" y="25"/>
                    <a:pt x="31" y="29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19" y="48"/>
                    <a:pt x="17" y="54"/>
                    <a:pt x="17" y="60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3" y="80"/>
                    <a:pt x="3" y="80"/>
                    <a:pt x="3" y="80"/>
                  </a:cubicBezTo>
                  <a:cubicBezTo>
                    <a:pt x="21" y="76"/>
                    <a:pt x="21" y="76"/>
                    <a:pt x="21" y="76"/>
                  </a:cubicBezTo>
                  <a:cubicBezTo>
                    <a:pt x="23" y="81"/>
                    <a:pt x="25" y="86"/>
                    <a:pt x="29" y="90"/>
                  </a:cubicBezTo>
                  <a:cubicBezTo>
                    <a:pt x="19" y="104"/>
                    <a:pt x="19" y="104"/>
                    <a:pt x="19" y="10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43" y="99"/>
                    <a:pt x="43" y="99"/>
                    <a:pt x="43" y="99"/>
                  </a:cubicBezTo>
                  <a:cubicBezTo>
                    <a:pt x="48" y="102"/>
                    <a:pt x="54" y="103"/>
                    <a:pt x="59" y="103"/>
                  </a:cubicBezTo>
                  <a:cubicBezTo>
                    <a:pt x="62" y="121"/>
                    <a:pt x="62" y="121"/>
                    <a:pt x="62" y="121"/>
                  </a:cubicBezTo>
                  <a:cubicBezTo>
                    <a:pt x="79" y="118"/>
                    <a:pt x="79" y="118"/>
                    <a:pt x="79" y="118"/>
                  </a:cubicBezTo>
                  <a:cubicBezTo>
                    <a:pt x="76" y="100"/>
                    <a:pt x="76" y="100"/>
                    <a:pt x="76" y="100"/>
                  </a:cubicBezTo>
                  <a:cubicBezTo>
                    <a:pt x="81" y="98"/>
                    <a:pt x="86" y="95"/>
                    <a:pt x="90" y="91"/>
                  </a:cubicBezTo>
                  <a:lnTo>
                    <a:pt x="104" y="101"/>
                  </a:lnTo>
                  <a:close/>
                  <a:moveTo>
                    <a:pt x="46" y="81"/>
                  </a:moveTo>
                  <a:cubicBezTo>
                    <a:pt x="34" y="73"/>
                    <a:pt x="31" y="57"/>
                    <a:pt x="39" y="45"/>
                  </a:cubicBezTo>
                  <a:cubicBezTo>
                    <a:pt x="47" y="34"/>
                    <a:pt x="63" y="31"/>
                    <a:pt x="75" y="39"/>
                  </a:cubicBezTo>
                  <a:cubicBezTo>
                    <a:pt x="87" y="47"/>
                    <a:pt x="89" y="63"/>
                    <a:pt x="81" y="75"/>
                  </a:cubicBezTo>
                  <a:cubicBezTo>
                    <a:pt x="73" y="86"/>
                    <a:pt x="57" y="89"/>
                    <a:pt x="46" y="81"/>
                  </a:cubicBezTo>
                  <a:close/>
                </a:path>
              </a:pathLst>
            </a:custGeom>
            <a:noFill/>
            <a:ln w="34925" cap="flat">
              <a:solidFill>
                <a:schemeClr val="accent3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" name="Freeform 6"/>
            <p:cNvSpPr>
              <a:spLocks noEditPoints="1"/>
            </p:cNvSpPr>
            <p:nvPr/>
          </p:nvSpPr>
          <p:spPr bwMode="auto">
            <a:xfrm>
              <a:off x="7325647" y="2669160"/>
              <a:ext cx="342555" cy="342555"/>
            </a:xfrm>
            <a:custGeom>
              <a:avLst/>
              <a:gdLst>
                <a:gd name="T0" fmla="*/ 2147483646 w 161"/>
                <a:gd name="T1" fmla="*/ 2147483646 h 161"/>
                <a:gd name="T2" fmla="*/ 2147483646 w 161"/>
                <a:gd name="T3" fmla="*/ 2147483646 h 161"/>
                <a:gd name="T4" fmla="*/ 2147483646 w 161"/>
                <a:gd name="T5" fmla="*/ 2147483646 h 161"/>
                <a:gd name="T6" fmla="*/ 2147483646 w 161"/>
                <a:gd name="T7" fmla="*/ 2147483646 h 161"/>
                <a:gd name="T8" fmla="*/ 2147483646 w 161"/>
                <a:gd name="T9" fmla="*/ 2147483646 h 161"/>
                <a:gd name="T10" fmla="*/ 2147483646 w 161"/>
                <a:gd name="T11" fmla="*/ 0 h 161"/>
                <a:gd name="T12" fmla="*/ 2147483646 w 161"/>
                <a:gd name="T13" fmla="*/ 2147483646 h 161"/>
                <a:gd name="T14" fmla="*/ 2147483646 w 161"/>
                <a:gd name="T15" fmla="*/ 2147483646 h 161"/>
                <a:gd name="T16" fmla="*/ 2147483646 w 161"/>
                <a:gd name="T17" fmla="*/ 2147483646 h 161"/>
                <a:gd name="T18" fmla="*/ 2147483646 w 161"/>
                <a:gd name="T19" fmla="*/ 2147483646 h 161"/>
                <a:gd name="T20" fmla="*/ 2147483646 w 161"/>
                <a:gd name="T21" fmla="*/ 2147483646 h 161"/>
                <a:gd name="T22" fmla="*/ 2147483646 w 161"/>
                <a:gd name="T23" fmla="*/ 2147483646 h 161"/>
                <a:gd name="T24" fmla="*/ 2147483646 w 161"/>
                <a:gd name="T25" fmla="*/ 2147483646 h 161"/>
                <a:gd name="T26" fmla="*/ 0 w 161"/>
                <a:gd name="T27" fmla="*/ 2147483646 h 161"/>
                <a:gd name="T28" fmla="*/ 2147483646 w 161"/>
                <a:gd name="T29" fmla="*/ 2147483646 h 161"/>
                <a:gd name="T30" fmla="*/ 2147483646 w 161"/>
                <a:gd name="T31" fmla="*/ 2147483646 h 161"/>
                <a:gd name="T32" fmla="*/ 2147483646 w 161"/>
                <a:gd name="T33" fmla="*/ 2147483646 h 161"/>
                <a:gd name="T34" fmla="*/ 2147483646 w 161"/>
                <a:gd name="T35" fmla="*/ 2147483646 h 161"/>
                <a:gd name="T36" fmla="*/ 2147483646 w 161"/>
                <a:gd name="T37" fmla="*/ 2147483646 h 161"/>
                <a:gd name="T38" fmla="*/ 2147483646 w 161"/>
                <a:gd name="T39" fmla="*/ 2147483646 h 161"/>
                <a:gd name="T40" fmla="*/ 2147483646 w 161"/>
                <a:gd name="T41" fmla="*/ 2147483646 h 161"/>
                <a:gd name="T42" fmla="*/ 2147483646 w 161"/>
                <a:gd name="T43" fmla="*/ 2147483646 h 161"/>
                <a:gd name="T44" fmla="*/ 2147483646 w 161"/>
                <a:gd name="T45" fmla="*/ 2147483646 h 161"/>
                <a:gd name="T46" fmla="*/ 2147483646 w 161"/>
                <a:gd name="T47" fmla="*/ 2147483646 h 161"/>
                <a:gd name="T48" fmla="*/ 2147483646 w 161"/>
                <a:gd name="T49" fmla="*/ 2147483646 h 161"/>
                <a:gd name="T50" fmla="*/ 2147483646 w 161"/>
                <a:gd name="T51" fmla="*/ 2147483646 h 161"/>
                <a:gd name="T52" fmla="*/ 2147483646 w 161"/>
                <a:gd name="T53" fmla="*/ 2147483646 h 161"/>
                <a:gd name="T54" fmla="*/ 2147483646 w 161"/>
                <a:gd name="T55" fmla="*/ 2147483646 h 161"/>
                <a:gd name="T56" fmla="*/ 2147483646 w 161"/>
                <a:gd name="T57" fmla="*/ 2147483646 h 161"/>
                <a:gd name="T58" fmla="*/ 2147483646 w 161"/>
                <a:gd name="T59" fmla="*/ 2147483646 h 161"/>
                <a:gd name="T60" fmla="*/ 2147483646 w 161"/>
                <a:gd name="T61" fmla="*/ 2147483646 h 161"/>
                <a:gd name="T62" fmla="*/ 2147483646 w 161"/>
                <a:gd name="T63" fmla="*/ 2147483646 h 161"/>
                <a:gd name="T64" fmla="*/ 2147483646 w 161"/>
                <a:gd name="T65" fmla="*/ 2147483646 h 161"/>
                <a:gd name="T66" fmla="*/ 2147483646 w 161"/>
                <a:gd name="T67" fmla="*/ 2147483646 h 161"/>
                <a:gd name="T68" fmla="*/ 2147483646 w 161"/>
                <a:gd name="T69" fmla="*/ 2147483646 h 161"/>
                <a:gd name="T70" fmla="*/ 2147483646 w 161"/>
                <a:gd name="T71" fmla="*/ 2147483646 h 161"/>
                <a:gd name="T72" fmla="*/ 2147483646 w 161"/>
                <a:gd name="T73" fmla="*/ 2147483646 h 161"/>
                <a:gd name="T74" fmla="*/ 2147483646 w 161"/>
                <a:gd name="T75" fmla="*/ 2147483646 h 16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61" h="161">
                  <a:moveTo>
                    <a:pt x="159" y="57"/>
                  </a:moveTo>
                  <a:cubicBezTo>
                    <a:pt x="149" y="36"/>
                    <a:pt x="149" y="36"/>
                    <a:pt x="149" y="36"/>
                  </a:cubicBezTo>
                  <a:cubicBezTo>
                    <a:pt x="127" y="46"/>
                    <a:pt x="127" y="46"/>
                    <a:pt x="127" y="46"/>
                  </a:cubicBezTo>
                  <a:cubicBezTo>
                    <a:pt x="123" y="40"/>
                    <a:pt x="117" y="35"/>
                    <a:pt x="112" y="31"/>
                  </a:cubicBezTo>
                  <a:cubicBezTo>
                    <a:pt x="120" y="8"/>
                    <a:pt x="120" y="8"/>
                    <a:pt x="120" y="8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90" y="23"/>
                    <a:pt x="90" y="23"/>
                    <a:pt x="90" y="23"/>
                  </a:cubicBezTo>
                  <a:cubicBezTo>
                    <a:pt x="82" y="21"/>
                    <a:pt x="75" y="22"/>
                    <a:pt x="67" y="23"/>
                  </a:cubicBezTo>
                  <a:cubicBezTo>
                    <a:pt x="57" y="1"/>
                    <a:pt x="57" y="1"/>
                    <a:pt x="57" y="1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46" y="33"/>
                    <a:pt x="46" y="33"/>
                    <a:pt x="46" y="33"/>
                  </a:cubicBezTo>
                  <a:cubicBezTo>
                    <a:pt x="40" y="37"/>
                    <a:pt x="34" y="43"/>
                    <a:pt x="31" y="49"/>
                  </a:cubicBezTo>
                  <a:cubicBezTo>
                    <a:pt x="8" y="41"/>
                    <a:pt x="8" y="41"/>
                    <a:pt x="8" y="41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22" y="71"/>
                    <a:pt x="22" y="71"/>
                    <a:pt x="22" y="71"/>
                  </a:cubicBezTo>
                  <a:cubicBezTo>
                    <a:pt x="21" y="78"/>
                    <a:pt x="21" y="86"/>
                    <a:pt x="23" y="93"/>
                  </a:cubicBezTo>
                  <a:cubicBezTo>
                    <a:pt x="1" y="103"/>
                    <a:pt x="1" y="103"/>
                    <a:pt x="1" y="103"/>
                  </a:cubicBezTo>
                  <a:cubicBezTo>
                    <a:pt x="10" y="124"/>
                    <a:pt x="10" y="124"/>
                    <a:pt x="10" y="12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7" y="121"/>
                    <a:pt x="43" y="126"/>
                    <a:pt x="50" y="130"/>
                  </a:cubicBezTo>
                  <a:cubicBezTo>
                    <a:pt x="41" y="153"/>
                    <a:pt x="41" y="153"/>
                    <a:pt x="41" y="153"/>
                  </a:cubicBezTo>
                  <a:cubicBezTo>
                    <a:pt x="63" y="161"/>
                    <a:pt x="63" y="161"/>
                    <a:pt x="63" y="161"/>
                  </a:cubicBezTo>
                  <a:cubicBezTo>
                    <a:pt x="72" y="138"/>
                    <a:pt x="72" y="138"/>
                    <a:pt x="72" y="138"/>
                  </a:cubicBezTo>
                  <a:cubicBezTo>
                    <a:pt x="79" y="139"/>
                    <a:pt x="86" y="138"/>
                    <a:pt x="93" y="137"/>
                  </a:cubicBezTo>
                  <a:cubicBezTo>
                    <a:pt x="103" y="159"/>
                    <a:pt x="103" y="159"/>
                    <a:pt x="103" y="159"/>
                  </a:cubicBezTo>
                  <a:cubicBezTo>
                    <a:pt x="124" y="150"/>
                    <a:pt x="124" y="150"/>
                    <a:pt x="124" y="150"/>
                  </a:cubicBezTo>
                  <a:cubicBezTo>
                    <a:pt x="114" y="127"/>
                    <a:pt x="114" y="127"/>
                    <a:pt x="114" y="127"/>
                  </a:cubicBezTo>
                  <a:cubicBezTo>
                    <a:pt x="120" y="123"/>
                    <a:pt x="125" y="117"/>
                    <a:pt x="129" y="111"/>
                  </a:cubicBezTo>
                  <a:cubicBezTo>
                    <a:pt x="153" y="120"/>
                    <a:pt x="153" y="120"/>
                    <a:pt x="153" y="120"/>
                  </a:cubicBezTo>
                  <a:cubicBezTo>
                    <a:pt x="161" y="98"/>
                    <a:pt x="161" y="98"/>
                    <a:pt x="161" y="98"/>
                  </a:cubicBezTo>
                  <a:cubicBezTo>
                    <a:pt x="137" y="89"/>
                    <a:pt x="137" y="89"/>
                    <a:pt x="137" y="89"/>
                  </a:cubicBezTo>
                  <a:cubicBezTo>
                    <a:pt x="139" y="82"/>
                    <a:pt x="138" y="74"/>
                    <a:pt x="137" y="67"/>
                  </a:cubicBezTo>
                  <a:lnTo>
                    <a:pt x="159" y="57"/>
                  </a:lnTo>
                  <a:close/>
                  <a:moveTo>
                    <a:pt x="94" y="112"/>
                  </a:moveTo>
                  <a:cubicBezTo>
                    <a:pt x="77" y="120"/>
                    <a:pt x="56" y="112"/>
                    <a:pt x="48" y="94"/>
                  </a:cubicBezTo>
                  <a:cubicBezTo>
                    <a:pt x="40" y="77"/>
                    <a:pt x="48" y="56"/>
                    <a:pt x="65" y="48"/>
                  </a:cubicBezTo>
                  <a:cubicBezTo>
                    <a:pt x="83" y="40"/>
                    <a:pt x="104" y="48"/>
                    <a:pt x="112" y="66"/>
                  </a:cubicBezTo>
                  <a:cubicBezTo>
                    <a:pt x="120" y="83"/>
                    <a:pt x="112" y="104"/>
                    <a:pt x="94" y="112"/>
                  </a:cubicBezTo>
                  <a:close/>
                </a:path>
              </a:pathLst>
            </a:custGeom>
            <a:noFill/>
            <a:ln w="34925" cap="flat">
              <a:solidFill>
                <a:schemeClr val="accent3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" name="Freeform 7"/>
            <p:cNvSpPr>
              <a:spLocks noEditPoints="1"/>
            </p:cNvSpPr>
            <p:nvPr/>
          </p:nvSpPr>
          <p:spPr bwMode="auto">
            <a:xfrm>
              <a:off x="7085062" y="2176039"/>
              <a:ext cx="480374" cy="480374"/>
            </a:xfrm>
            <a:custGeom>
              <a:avLst/>
              <a:gdLst>
                <a:gd name="T0" fmla="*/ 2147483646 w 226"/>
                <a:gd name="T1" fmla="*/ 2147483646 h 226"/>
                <a:gd name="T2" fmla="*/ 2147483646 w 226"/>
                <a:gd name="T3" fmla="*/ 2147483646 h 226"/>
                <a:gd name="T4" fmla="*/ 2147483646 w 226"/>
                <a:gd name="T5" fmla="*/ 2147483646 h 226"/>
                <a:gd name="T6" fmla="*/ 2147483646 w 226"/>
                <a:gd name="T7" fmla="*/ 2147483646 h 226"/>
                <a:gd name="T8" fmla="*/ 2147483646 w 226"/>
                <a:gd name="T9" fmla="*/ 2147483646 h 226"/>
                <a:gd name="T10" fmla="*/ 0 w 226"/>
                <a:gd name="T11" fmla="*/ 2147483646 h 226"/>
                <a:gd name="T12" fmla="*/ 2147483646 w 226"/>
                <a:gd name="T13" fmla="*/ 2147483646 h 226"/>
                <a:gd name="T14" fmla="*/ 2147483646 w 226"/>
                <a:gd name="T15" fmla="*/ 2147483646 h 226"/>
                <a:gd name="T16" fmla="*/ 2147483646 w 226"/>
                <a:gd name="T17" fmla="*/ 2147483646 h 226"/>
                <a:gd name="T18" fmla="*/ 2147483646 w 226"/>
                <a:gd name="T19" fmla="*/ 2147483646 h 226"/>
                <a:gd name="T20" fmla="*/ 2147483646 w 226"/>
                <a:gd name="T21" fmla="*/ 2147483646 h 226"/>
                <a:gd name="T22" fmla="*/ 2147483646 w 226"/>
                <a:gd name="T23" fmla="*/ 2147483646 h 226"/>
                <a:gd name="T24" fmla="*/ 2147483646 w 226"/>
                <a:gd name="T25" fmla="*/ 2147483646 h 226"/>
                <a:gd name="T26" fmla="*/ 2147483646 w 226"/>
                <a:gd name="T27" fmla="*/ 2147483646 h 226"/>
                <a:gd name="T28" fmla="*/ 2147483646 w 226"/>
                <a:gd name="T29" fmla="*/ 2147483646 h 226"/>
                <a:gd name="T30" fmla="*/ 2147483646 w 226"/>
                <a:gd name="T31" fmla="*/ 2147483646 h 226"/>
                <a:gd name="T32" fmla="*/ 2147483646 w 226"/>
                <a:gd name="T33" fmla="*/ 2147483646 h 226"/>
                <a:gd name="T34" fmla="*/ 2147483646 w 226"/>
                <a:gd name="T35" fmla="*/ 2147483646 h 226"/>
                <a:gd name="T36" fmla="*/ 2147483646 w 226"/>
                <a:gd name="T37" fmla="*/ 2147483646 h 226"/>
                <a:gd name="T38" fmla="*/ 2147483646 w 226"/>
                <a:gd name="T39" fmla="*/ 2147483646 h 226"/>
                <a:gd name="T40" fmla="*/ 2147483646 w 226"/>
                <a:gd name="T41" fmla="*/ 2147483646 h 226"/>
                <a:gd name="T42" fmla="*/ 2147483646 w 226"/>
                <a:gd name="T43" fmla="*/ 2147483646 h 226"/>
                <a:gd name="T44" fmla="*/ 2147483646 w 226"/>
                <a:gd name="T45" fmla="*/ 2147483646 h 226"/>
                <a:gd name="T46" fmla="*/ 2147483646 w 226"/>
                <a:gd name="T47" fmla="*/ 2147483646 h 226"/>
                <a:gd name="T48" fmla="*/ 2147483646 w 226"/>
                <a:gd name="T49" fmla="*/ 2147483646 h 226"/>
                <a:gd name="T50" fmla="*/ 2147483646 w 226"/>
                <a:gd name="T51" fmla="*/ 2147483646 h 226"/>
                <a:gd name="T52" fmla="*/ 2147483646 w 226"/>
                <a:gd name="T53" fmla="*/ 2147483646 h 226"/>
                <a:gd name="T54" fmla="*/ 2147483646 w 226"/>
                <a:gd name="T55" fmla="*/ 2147483646 h 226"/>
                <a:gd name="T56" fmla="*/ 2147483646 w 226"/>
                <a:gd name="T57" fmla="*/ 2147483646 h 226"/>
                <a:gd name="T58" fmla="*/ 2147483646 w 226"/>
                <a:gd name="T59" fmla="*/ 2147483646 h 226"/>
                <a:gd name="T60" fmla="*/ 2147483646 w 226"/>
                <a:gd name="T61" fmla="*/ 2147483646 h 226"/>
                <a:gd name="T62" fmla="*/ 2147483646 w 226"/>
                <a:gd name="T63" fmla="*/ 2147483646 h 226"/>
                <a:gd name="T64" fmla="*/ 2147483646 w 226"/>
                <a:gd name="T65" fmla="*/ 2147483646 h 226"/>
                <a:gd name="T66" fmla="*/ 2147483646 w 226"/>
                <a:gd name="T67" fmla="*/ 2147483646 h 226"/>
                <a:gd name="T68" fmla="*/ 2147483646 w 226"/>
                <a:gd name="T69" fmla="*/ 2147483646 h 226"/>
                <a:gd name="T70" fmla="*/ 2147483646 w 226"/>
                <a:gd name="T71" fmla="*/ 2147483646 h 226"/>
                <a:gd name="T72" fmla="*/ 2147483646 w 226"/>
                <a:gd name="T73" fmla="*/ 2147483646 h 226"/>
                <a:gd name="T74" fmla="*/ 2147483646 w 226"/>
                <a:gd name="T75" fmla="*/ 2147483646 h 226"/>
                <a:gd name="T76" fmla="*/ 2147483646 w 226"/>
                <a:gd name="T77" fmla="*/ 2147483646 h 226"/>
                <a:gd name="T78" fmla="*/ 2147483646 w 226"/>
                <a:gd name="T79" fmla="*/ 2147483646 h 226"/>
                <a:gd name="T80" fmla="*/ 2147483646 w 226"/>
                <a:gd name="T81" fmla="*/ 2147483646 h 226"/>
                <a:gd name="T82" fmla="*/ 2147483646 w 226"/>
                <a:gd name="T83" fmla="*/ 0 h 226"/>
                <a:gd name="T84" fmla="*/ 2147483646 w 226"/>
                <a:gd name="T85" fmla="*/ 2147483646 h 226"/>
                <a:gd name="T86" fmla="*/ 2147483646 w 226"/>
                <a:gd name="T87" fmla="*/ 2147483646 h 226"/>
                <a:gd name="T88" fmla="*/ 2147483646 w 226"/>
                <a:gd name="T89" fmla="*/ 2147483646 h 226"/>
                <a:gd name="T90" fmla="*/ 2147483646 w 226"/>
                <a:gd name="T91" fmla="*/ 2147483646 h 226"/>
                <a:gd name="T92" fmla="*/ 2147483646 w 226"/>
                <a:gd name="T93" fmla="*/ 2147483646 h 226"/>
                <a:gd name="T94" fmla="*/ 2147483646 w 226"/>
                <a:gd name="T95" fmla="*/ 2147483646 h 226"/>
                <a:gd name="T96" fmla="*/ 2147483646 w 226"/>
                <a:gd name="T97" fmla="*/ 2147483646 h 226"/>
                <a:gd name="T98" fmla="*/ 2147483646 w 226"/>
                <a:gd name="T99" fmla="*/ 2147483646 h 226"/>
                <a:gd name="T100" fmla="*/ 2147483646 w 226"/>
                <a:gd name="T101" fmla="*/ 2147483646 h 22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26" h="226">
                  <a:moveTo>
                    <a:pt x="40" y="57"/>
                  </a:moveTo>
                  <a:cubicBezTo>
                    <a:pt x="37" y="61"/>
                    <a:pt x="35" y="65"/>
                    <a:pt x="33" y="69"/>
                  </a:cubicBezTo>
                  <a:cubicBezTo>
                    <a:pt x="15" y="63"/>
                    <a:pt x="15" y="63"/>
                    <a:pt x="15" y="63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11" y="65"/>
                    <a:pt x="11" y="65"/>
                    <a:pt x="11" y="65"/>
                  </a:cubicBezTo>
                  <a:cubicBezTo>
                    <a:pt x="2" y="91"/>
                    <a:pt x="2" y="91"/>
                    <a:pt x="2" y="91"/>
                  </a:cubicBezTo>
                  <a:cubicBezTo>
                    <a:pt x="1" y="94"/>
                    <a:pt x="1" y="94"/>
                    <a:pt x="1" y="94"/>
                  </a:cubicBezTo>
                  <a:cubicBezTo>
                    <a:pt x="5" y="96"/>
                    <a:pt x="5" y="96"/>
                    <a:pt x="5" y="96"/>
                  </a:cubicBezTo>
                  <a:cubicBezTo>
                    <a:pt x="22" y="101"/>
                    <a:pt x="22" y="101"/>
                    <a:pt x="22" y="101"/>
                  </a:cubicBezTo>
                  <a:cubicBezTo>
                    <a:pt x="22" y="106"/>
                    <a:pt x="21" y="110"/>
                    <a:pt x="22" y="115"/>
                  </a:cubicBezTo>
                  <a:cubicBezTo>
                    <a:pt x="3" y="119"/>
                    <a:pt x="3" y="119"/>
                    <a:pt x="3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1" y="123"/>
                    <a:pt x="1" y="123"/>
                    <a:pt x="1" y="123"/>
                  </a:cubicBezTo>
                  <a:cubicBezTo>
                    <a:pt x="6" y="149"/>
                    <a:pt x="6" y="149"/>
                    <a:pt x="6" y="149"/>
                  </a:cubicBezTo>
                  <a:cubicBezTo>
                    <a:pt x="7" y="153"/>
                    <a:pt x="7" y="153"/>
                    <a:pt x="7" y="153"/>
                  </a:cubicBezTo>
                  <a:cubicBezTo>
                    <a:pt x="11" y="152"/>
                    <a:pt x="11" y="152"/>
                    <a:pt x="11" y="152"/>
                  </a:cubicBezTo>
                  <a:cubicBezTo>
                    <a:pt x="29" y="148"/>
                    <a:pt x="29" y="148"/>
                    <a:pt x="29" y="148"/>
                  </a:cubicBezTo>
                  <a:cubicBezTo>
                    <a:pt x="30" y="152"/>
                    <a:pt x="33" y="157"/>
                    <a:pt x="35" y="160"/>
                  </a:cubicBezTo>
                  <a:cubicBezTo>
                    <a:pt x="21" y="173"/>
                    <a:pt x="21" y="173"/>
                    <a:pt x="21" y="173"/>
                  </a:cubicBezTo>
                  <a:cubicBezTo>
                    <a:pt x="19" y="175"/>
                    <a:pt x="19" y="175"/>
                    <a:pt x="19" y="175"/>
                  </a:cubicBezTo>
                  <a:cubicBezTo>
                    <a:pt x="21" y="178"/>
                    <a:pt x="21" y="178"/>
                    <a:pt x="21" y="178"/>
                  </a:cubicBezTo>
                  <a:cubicBezTo>
                    <a:pt x="39" y="198"/>
                    <a:pt x="39" y="198"/>
                    <a:pt x="39" y="198"/>
                  </a:cubicBezTo>
                  <a:cubicBezTo>
                    <a:pt x="41" y="201"/>
                    <a:pt x="41" y="201"/>
                    <a:pt x="41" y="201"/>
                  </a:cubicBezTo>
                  <a:cubicBezTo>
                    <a:pt x="44" y="198"/>
                    <a:pt x="44" y="198"/>
                    <a:pt x="44" y="198"/>
                  </a:cubicBezTo>
                  <a:cubicBezTo>
                    <a:pt x="58" y="186"/>
                    <a:pt x="58" y="186"/>
                    <a:pt x="58" y="186"/>
                  </a:cubicBezTo>
                  <a:cubicBezTo>
                    <a:pt x="61" y="188"/>
                    <a:pt x="65" y="191"/>
                    <a:pt x="69" y="193"/>
                  </a:cubicBezTo>
                  <a:cubicBezTo>
                    <a:pt x="64" y="211"/>
                    <a:pt x="64" y="211"/>
                    <a:pt x="64" y="211"/>
                  </a:cubicBezTo>
                  <a:cubicBezTo>
                    <a:pt x="62" y="214"/>
                    <a:pt x="62" y="214"/>
                    <a:pt x="62" y="214"/>
                  </a:cubicBezTo>
                  <a:cubicBezTo>
                    <a:pt x="66" y="215"/>
                    <a:pt x="66" y="215"/>
                    <a:pt x="66" y="215"/>
                  </a:cubicBezTo>
                  <a:cubicBezTo>
                    <a:pt x="92" y="224"/>
                    <a:pt x="92" y="224"/>
                    <a:pt x="92" y="224"/>
                  </a:cubicBezTo>
                  <a:cubicBezTo>
                    <a:pt x="95" y="225"/>
                    <a:pt x="95" y="225"/>
                    <a:pt x="95" y="225"/>
                  </a:cubicBezTo>
                  <a:cubicBezTo>
                    <a:pt x="96" y="221"/>
                    <a:pt x="96" y="221"/>
                    <a:pt x="96" y="221"/>
                  </a:cubicBezTo>
                  <a:cubicBezTo>
                    <a:pt x="102" y="204"/>
                    <a:pt x="102" y="204"/>
                    <a:pt x="102" y="204"/>
                  </a:cubicBezTo>
                  <a:cubicBezTo>
                    <a:pt x="106" y="204"/>
                    <a:pt x="111" y="205"/>
                    <a:pt x="115" y="204"/>
                  </a:cubicBezTo>
                  <a:cubicBezTo>
                    <a:pt x="119" y="223"/>
                    <a:pt x="119" y="223"/>
                    <a:pt x="119" y="223"/>
                  </a:cubicBezTo>
                  <a:cubicBezTo>
                    <a:pt x="120" y="226"/>
                    <a:pt x="120" y="226"/>
                    <a:pt x="120" y="226"/>
                  </a:cubicBezTo>
                  <a:cubicBezTo>
                    <a:pt x="123" y="225"/>
                    <a:pt x="123" y="225"/>
                    <a:pt x="123" y="225"/>
                  </a:cubicBezTo>
                  <a:cubicBezTo>
                    <a:pt x="150" y="220"/>
                    <a:pt x="150" y="220"/>
                    <a:pt x="150" y="220"/>
                  </a:cubicBezTo>
                  <a:cubicBezTo>
                    <a:pt x="153" y="219"/>
                    <a:pt x="153" y="219"/>
                    <a:pt x="153" y="219"/>
                  </a:cubicBezTo>
                  <a:cubicBezTo>
                    <a:pt x="153" y="215"/>
                    <a:pt x="153" y="215"/>
                    <a:pt x="153" y="215"/>
                  </a:cubicBezTo>
                  <a:cubicBezTo>
                    <a:pt x="149" y="197"/>
                    <a:pt x="149" y="197"/>
                    <a:pt x="149" y="197"/>
                  </a:cubicBezTo>
                  <a:cubicBezTo>
                    <a:pt x="153" y="196"/>
                    <a:pt x="157" y="193"/>
                    <a:pt x="161" y="191"/>
                  </a:cubicBezTo>
                  <a:cubicBezTo>
                    <a:pt x="173" y="205"/>
                    <a:pt x="173" y="205"/>
                    <a:pt x="173" y="205"/>
                  </a:cubicBezTo>
                  <a:cubicBezTo>
                    <a:pt x="176" y="207"/>
                    <a:pt x="176" y="207"/>
                    <a:pt x="176" y="207"/>
                  </a:cubicBezTo>
                  <a:cubicBezTo>
                    <a:pt x="178" y="205"/>
                    <a:pt x="178" y="205"/>
                    <a:pt x="178" y="205"/>
                  </a:cubicBezTo>
                  <a:cubicBezTo>
                    <a:pt x="198" y="187"/>
                    <a:pt x="198" y="187"/>
                    <a:pt x="198" y="187"/>
                  </a:cubicBezTo>
                  <a:cubicBezTo>
                    <a:pt x="201" y="185"/>
                    <a:pt x="201" y="185"/>
                    <a:pt x="201" y="185"/>
                  </a:cubicBezTo>
                  <a:cubicBezTo>
                    <a:pt x="199" y="182"/>
                    <a:pt x="199" y="182"/>
                    <a:pt x="199" y="182"/>
                  </a:cubicBezTo>
                  <a:cubicBezTo>
                    <a:pt x="186" y="168"/>
                    <a:pt x="186" y="168"/>
                    <a:pt x="186" y="168"/>
                  </a:cubicBezTo>
                  <a:cubicBezTo>
                    <a:pt x="189" y="165"/>
                    <a:pt x="191" y="161"/>
                    <a:pt x="194" y="157"/>
                  </a:cubicBezTo>
                  <a:cubicBezTo>
                    <a:pt x="211" y="163"/>
                    <a:pt x="211" y="163"/>
                    <a:pt x="211" y="163"/>
                  </a:cubicBezTo>
                  <a:cubicBezTo>
                    <a:pt x="215" y="164"/>
                    <a:pt x="215" y="164"/>
                    <a:pt x="215" y="164"/>
                  </a:cubicBezTo>
                  <a:cubicBezTo>
                    <a:pt x="216" y="160"/>
                    <a:pt x="216" y="160"/>
                    <a:pt x="216" y="160"/>
                  </a:cubicBezTo>
                  <a:cubicBezTo>
                    <a:pt x="224" y="134"/>
                    <a:pt x="224" y="134"/>
                    <a:pt x="224" y="134"/>
                  </a:cubicBezTo>
                  <a:cubicBezTo>
                    <a:pt x="225" y="131"/>
                    <a:pt x="225" y="131"/>
                    <a:pt x="225" y="131"/>
                  </a:cubicBezTo>
                  <a:cubicBezTo>
                    <a:pt x="222" y="130"/>
                    <a:pt x="222" y="130"/>
                    <a:pt x="222" y="130"/>
                  </a:cubicBezTo>
                  <a:cubicBezTo>
                    <a:pt x="204" y="124"/>
                    <a:pt x="204" y="124"/>
                    <a:pt x="204" y="124"/>
                  </a:cubicBezTo>
                  <a:cubicBezTo>
                    <a:pt x="205" y="120"/>
                    <a:pt x="205" y="115"/>
                    <a:pt x="205" y="111"/>
                  </a:cubicBezTo>
                  <a:cubicBezTo>
                    <a:pt x="223" y="107"/>
                    <a:pt x="223" y="107"/>
                    <a:pt x="223" y="107"/>
                  </a:cubicBezTo>
                  <a:cubicBezTo>
                    <a:pt x="226" y="106"/>
                    <a:pt x="226" y="106"/>
                    <a:pt x="226" y="106"/>
                  </a:cubicBezTo>
                  <a:cubicBezTo>
                    <a:pt x="226" y="103"/>
                    <a:pt x="226" y="103"/>
                    <a:pt x="226" y="103"/>
                  </a:cubicBezTo>
                  <a:cubicBezTo>
                    <a:pt x="220" y="76"/>
                    <a:pt x="220" y="76"/>
                    <a:pt x="220" y="76"/>
                  </a:cubicBezTo>
                  <a:cubicBezTo>
                    <a:pt x="219" y="73"/>
                    <a:pt x="219" y="73"/>
                    <a:pt x="219" y="73"/>
                  </a:cubicBezTo>
                  <a:cubicBezTo>
                    <a:pt x="216" y="73"/>
                    <a:pt x="216" y="73"/>
                    <a:pt x="216" y="73"/>
                  </a:cubicBezTo>
                  <a:cubicBezTo>
                    <a:pt x="198" y="77"/>
                    <a:pt x="198" y="77"/>
                    <a:pt x="198" y="77"/>
                  </a:cubicBezTo>
                  <a:cubicBezTo>
                    <a:pt x="196" y="73"/>
                    <a:pt x="194" y="69"/>
                    <a:pt x="191" y="65"/>
                  </a:cubicBezTo>
                  <a:cubicBezTo>
                    <a:pt x="205" y="53"/>
                    <a:pt x="205" y="53"/>
                    <a:pt x="205" y="53"/>
                  </a:cubicBezTo>
                  <a:cubicBezTo>
                    <a:pt x="208" y="50"/>
                    <a:pt x="208" y="50"/>
                    <a:pt x="208" y="50"/>
                  </a:cubicBezTo>
                  <a:cubicBezTo>
                    <a:pt x="206" y="48"/>
                    <a:pt x="206" y="48"/>
                    <a:pt x="206" y="48"/>
                  </a:cubicBezTo>
                  <a:cubicBezTo>
                    <a:pt x="187" y="28"/>
                    <a:pt x="187" y="28"/>
                    <a:pt x="187" y="28"/>
                  </a:cubicBezTo>
                  <a:cubicBezTo>
                    <a:pt x="185" y="25"/>
                    <a:pt x="185" y="25"/>
                    <a:pt x="185" y="25"/>
                  </a:cubicBezTo>
                  <a:cubicBezTo>
                    <a:pt x="182" y="27"/>
                    <a:pt x="182" y="27"/>
                    <a:pt x="182" y="27"/>
                  </a:cubicBezTo>
                  <a:cubicBezTo>
                    <a:pt x="169" y="40"/>
                    <a:pt x="169" y="40"/>
                    <a:pt x="169" y="40"/>
                  </a:cubicBezTo>
                  <a:cubicBezTo>
                    <a:pt x="165" y="37"/>
                    <a:pt x="161" y="35"/>
                    <a:pt x="157" y="32"/>
                  </a:cubicBezTo>
                  <a:cubicBezTo>
                    <a:pt x="163" y="15"/>
                    <a:pt x="163" y="15"/>
                    <a:pt x="163" y="15"/>
                  </a:cubicBezTo>
                  <a:cubicBezTo>
                    <a:pt x="164" y="11"/>
                    <a:pt x="164" y="11"/>
                    <a:pt x="164" y="11"/>
                  </a:cubicBezTo>
                  <a:cubicBezTo>
                    <a:pt x="161" y="10"/>
                    <a:pt x="161" y="10"/>
                    <a:pt x="161" y="10"/>
                  </a:cubicBezTo>
                  <a:cubicBezTo>
                    <a:pt x="135" y="2"/>
                    <a:pt x="135" y="2"/>
                    <a:pt x="135" y="2"/>
                  </a:cubicBezTo>
                  <a:cubicBezTo>
                    <a:pt x="132" y="1"/>
                    <a:pt x="132" y="1"/>
                    <a:pt x="132" y="1"/>
                  </a:cubicBezTo>
                  <a:cubicBezTo>
                    <a:pt x="130" y="4"/>
                    <a:pt x="130" y="4"/>
                    <a:pt x="130" y="4"/>
                  </a:cubicBezTo>
                  <a:cubicBezTo>
                    <a:pt x="125" y="22"/>
                    <a:pt x="125" y="22"/>
                    <a:pt x="125" y="22"/>
                  </a:cubicBezTo>
                  <a:cubicBezTo>
                    <a:pt x="120" y="21"/>
                    <a:pt x="116" y="21"/>
                    <a:pt x="111" y="21"/>
                  </a:cubicBezTo>
                  <a:cubicBezTo>
                    <a:pt x="107" y="3"/>
                    <a:pt x="107" y="3"/>
                    <a:pt x="107" y="3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77" y="6"/>
                    <a:pt x="77" y="6"/>
                    <a:pt x="77" y="6"/>
                  </a:cubicBezTo>
                  <a:cubicBezTo>
                    <a:pt x="73" y="7"/>
                    <a:pt x="73" y="7"/>
                    <a:pt x="73" y="7"/>
                  </a:cubicBezTo>
                  <a:cubicBezTo>
                    <a:pt x="74" y="10"/>
                    <a:pt x="74" y="10"/>
                    <a:pt x="74" y="10"/>
                  </a:cubicBezTo>
                  <a:cubicBezTo>
                    <a:pt x="78" y="28"/>
                    <a:pt x="78" y="28"/>
                    <a:pt x="78" y="28"/>
                  </a:cubicBezTo>
                  <a:cubicBezTo>
                    <a:pt x="74" y="30"/>
                    <a:pt x="70" y="32"/>
                    <a:pt x="66" y="35"/>
                  </a:cubicBezTo>
                  <a:cubicBezTo>
                    <a:pt x="53" y="21"/>
                    <a:pt x="53" y="21"/>
                    <a:pt x="53" y="21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48" y="21"/>
                    <a:pt x="48" y="21"/>
                    <a:pt x="48" y="21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26" y="41"/>
                    <a:pt x="26" y="41"/>
                    <a:pt x="26" y="41"/>
                  </a:cubicBezTo>
                  <a:cubicBezTo>
                    <a:pt x="28" y="44"/>
                    <a:pt x="28" y="44"/>
                    <a:pt x="28" y="44"/>
                  </a:cubicBezTo>
                  <a:lnTo>
                    <a:pt x="40" y="57"/>
                  </a:lnTo>
                  <a:close/>
                  <a:moveTo>
                    <a:pt x="89" y="85"/>
                  </a:moveTo>
                  <a:cubicBezTo>
                    <a:pt x="104" y="72"/>
                    <a:pt x="127" y="73"/>
                    <a:pt x="141" y="88"/>
                  </a:cubicBezTo>
                  <a:cubicBezTo>
                    <a:pt x="154" y="103"/>
                    <a:pt x="153" y="127"/>
                    <a:pt x="138" y="140"/>
                  </a:cubicBezTo>
                  <a:cubicBezTo>
                    <a:pt x="123" y="154"/>
                    <a:pt x="99" y="153"/>
                    <a:pt x="86" y="137"/>
                  </a:cubicBezTo>
                  <a:cubicBezTo>
                    <a:pt x="72" y="122"/>
                    <a:pt x="73" y="99"/>
                    <a:pt x="89" y="85"/>
                  </a:cubicBezTo>
                  <a:close/>
                </a:path>
              </a:pathLst>
            </a:custGeom>
            <a:noFill/>
            <a:ln w="34925" cap="flat">
              <a:solidFill>
                <a:schemeClr val="accent3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" name="Freeform 8"/>
            <p:cNvSpPr/>
            <p:nvPr/>
          </p:nvSpPr>
          <p:spPr bwMode="auto">
            <a:xfrm>
              <a:off x="6685148" y="1930674"/>
              <a:ext cx="1535923" cy="1328000"/>
            </a:xfrm>
            <a:custGeom>
              <a:avLst/>
              <a:gdLst>
                <a:gd name="T0" fmla="*/ 2147483646 w 1928"/>
                <a:gd name="T1" fmla="*/ 2147483646 h 1667"/>
                <a:gd name="T2" fmla="*/ 0 w 1928"/>
                <a:gd name="T3" fmla="*/ 2147483646 h 1667"/>
                <a:gd name="T4" fmla="*/ 2147483646 w 1928"/>
                <a:gd name="T5" fmla="*/ 0 h 1667"/>
                <a:gd name="T6" fmla="*/ 2147483646 w 1928"/>
                <a:gd name="T7" fmla="*/ 0 h 1667"/>
                <a:gd name="T8" fmla="*/ 2147483646 w 1928"/>
                <a:gd name="T9" fmla="*/ 2147483646 h 1667"/>
                <a:gd name="T10" fmla="*/ 2147483646 w 1928"/>
                <a:gd name="T11" fmla="*/ 2147483646 h 1667"/>
                <a:gd name="T12" fmla="*/ 2147483646 w 1928"/>
                <a:gd name="T13" fmla="*/ 2147483646 h 166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28" h="1667">
                  <a:moveTo>
                    <a:pt x="483" y="1667"/>
                  </a:moveTo>
                  <a:lnTo>
                    <a:pt x="0" y="834"/>
                  </a:lnTo>
                  <a:lnTo>
                    <a:pt x="483" y="0"/>
                  </a:lnTo>
                  <a:lnTo>
                    <a:pt x="1445" y="0"/>
                  </a:lnTo>
                  <a:lnTo>
                    <a:pt x="1928" y="834"/>
                  </a:lnTo>
                  <a:lnTo>
                    <a:pt x="1445" y="1667"/>
                  </a:lnTo>
                  <a:lnTo>
                    <a:pt x="483" y="1667"/>
                  </a:lnTo>
                  <a:close/>
                </a:path>
              </a:pathLst>
            </a:custGeom>
            <a:noFill/>
            <a:ln w="34925" cap="flat">
              <a:solidFill>
                <a:schemeClr val="accent3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1" name="组合 66"/>
          <p:cNvGrpSpPr/>
          <p:nvPr/>
        </p:nvGrpSpPr>
        <p:grpSpPr bwMode="auto">
          <a:xfrm>
            <a:off x="6646863" y="4587875"/>
            <a:ext cx="1536700" cy="1328738"/>
            <a:chOff x="6646910" y="4883820"/>
            <a:chExt cx="1535923" cy="1328000"/>
          </a:xfrm>
        </p:grpSpPr>
        <p:sp>
          <p:nvSpPr>
            <p:cNvPr id="22" name="Freeform 9"/>
            <p:cNvSpPr/>
            <p:nvPr/>
          </p:nvSpPr>
          <p:spPr bwMode="auto">
            <a:xfrm>
              <a:off x="6646910" y="4883820"/>
              <a:ext cx="1535923" cy="1328000"/>
            </a:xfrm>
            <a:custGeom>
              <a:avLst/>
              <a:gdLst>
                <a:gd name="T0" fmla="*/ 2147483646 w 1928"/>
                <a:gd name="T1" fmla="*/ 2147483646 h 1667"/>
                <a:gd name="T2" fmla="*/ 0 w 1928"/>
                <a:gd name="T3" fmla="*/ 2147483646 h 1667"/>
                <a:gd name="T4" fmla="*/ 2147483646 w 1928"/>
                <a:gd name="T5" fmla="*/ 0 h 1667"/>
                <a:gd name="T6" fmla="*/ 2147483646 w 1928"/>
                <a:gd name="T7" fmla="*/ 0 h 1667"/>
                <a:gd name="T8" fmla="*/ 2147483646 w 1928"/>
                <a:gd name="T9" fmla="*/ 2147483646 h 1667"/>
                <a:gd name="T10" fmla="*/ 2147483646 w 1928"/>
                <a:gd name="T11" fmla="*/ 2147483646 h 1667"/>
                <a:gd name="T12" fmla="*/ 2147483646 w 1928"/>
                <a:gd name="T13" fmla="*/ 2147483646 h 166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28" h="1667">
                  <a:moveTo>
                    <a:pt x="483" y="1667"/>
                  </a:moveTo>
                  <a:lnTo>
                    <a:pt x="0" y="833"/>
                  </a:lnTo>
                  <a:lnTo>
                    <a:pt x="483" y="0"/>
                  </a:lnTo>
                  <a:lnTo>
                    <a:pt x="1444" y="0"/>
                  </a:lnTo>
                  <a:lnTo>
                    <a:pt x="1928" y="833"/>
                  </a:lnTo>
                  <a:lnTo>
                    <a:pt x="1444" y="1667"/>
                  </a:lnTo>
                  <a:lnTo>
                    <a:pt x="483" y="1667"/>
                  </a:lnTo>
                  <a:close/>
                </a:path>
              </a:pathLst>
            </a:custGeom>
            <a:noFill/>
            <a:ln w="34925" cap="flat">
              <a:solidFill>
                <a:schemeClr val="accent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" name="Freeform 10"/>
            <p:cNvSpPr/>
            <p:nvPr/>
          </p:nvSpPr>
          <p:spPr bwMode="auto">
            <a:xfrm>
              <a:off x="7520824" y="5120422"/>
              <a:ext cx="355302" cy="867542"/>
            </a:xfrm>
            <a:custGeom>
              <a:avLst/>
              <a:gdLst>
                <a:gd name="T0" fmla="*/ 2147483646 w 167"/>
                <a:gd name="T1" fmla="*/ 0 h 408"/>
                <a:gd name="T2" fmla="*/ 2147483646 w 167"/>
                <a:gd name="T3" fmla="*/ 2147483646 h 408"/>
                <a:gd name="T4" fmla="*/ 2147483646 w 167"/>
                <a:gd name="T5" fmla="*/ 2147483646 h 408"/>
                <a:gd name="T6" fmla="*/ 2147483646 w 167"/>
                <a:gd name="T7" fmla="*/ 2147483646 h 408"/>
                <a:gd name="T8" fmla="*/ 0 w 167"/>
                <a:gd name="T9" fmla="*/ 2147483646 h 408"/>
                <a:gd name="T10" fmla="*/ 2147483646 w 167"/>
                <a:gd name="T11" fmla="*/ 2147483646 h 408"/>
                <a:gd name="T12" fmla="*/ 2147483646 w 167"/>
                <a:gd name="T13" fmla="*/ 0 h 40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67" h="408">
                  <a:moveTo>
                    <a:pt x="26" y="0"/>
                  </a:moveTo>
                  <a:cubicBezTo>
                    <a:pt x="24" y="33"/>
                    <a:pt x="24" y="33"/>
                    <a:pt x="24" y="33"/>
                  </a:cubicBezTo>
                  <a:cubicBezTo>
                    <a:pt x="91" y="64"/>
                    <a:pt x="135" y="134"/>
                    <a:pt x="130" y="211"/>
                  </a:cubicBezTo>
                  <a:cubicBezTo>
                    <a:pt x="125" y="289"/>
                    <a:pt x="72" y="353"/>
                    <a:pt x="2" y="375"/>
                  </a:cubicBezTo>
                  <a:cubicBezTo>
                    <a:pt x="0" y="408"/>
                    <a:pt x="0" y="408"/>
                    <a:pt x="0" y="408"/>
                  </a:cubicBezTo>
                  <a:cubicBezTo>
                    <a:pt x="88" y="385"/>
                    <a:pt x="155" y="308"/>
                    <a:pt x="161" y="213"/>
                  </a:cubicBezTo>
                  <a:cubicBezTo>
                    <a:pt x="167" y="118"/>
                    <a:pt x="110" y="34"/>
                    <a:pt x="26" y="0"/>
                  </a:cubicBezTo>
                  <a:close/>
                </a:path>
              </a:pathLst>
            </a:custGeom>
            <a:noFill/>
            <a:ln w="34925" cap="flat">
              <a:solidFill>
                <a:schemeClr val="accent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" name="Freeform 11"/>
            <p:cNvSpPr/>
            <p:nvPr/>
          </p:nvSpPr>
          <p:spPr bwMode="auto">
            <a:xfrm>
              <a:off x="7383005" y="5862891"/>
              <a:ext cx="146582" cy="169685"/>
            </a:xfrm>
            <a:custGeom>
              <a:avLst/>
              <a:gdLst>
                <a:gd name="T0" fmla="*/ 0 w 184"/>
                <a:gd name="T1" fmla="*/ 2147483646 h 213"/>
                <a:gd name="T2" fmla="*/ 2147483646 w 184"/>
                <a:gd name="T3" fmla="*/ 2147483646 h 213"/>
                <a:gd name="T4" fmla="*/ 2147483646 w 184"/>
                <a:gd name="T5" fmla="*/ 0 h 213"/>
                <a:gd name="T6" fmla="*/ 2147483646 w 184"/>
                <a:gd name="T7" fmla="*/ 2147483646 h 213"/>
                <a:gd name="T8" fmla="*/ 2147483646 w 184"/>
                <a:gd name="T9" fmla="*/ 2147483646 h 213"/>
                <a:gd name="T10" fmla="*/ 2147483646 w 184"/>
                <a:gd name="T11" fmla="*/ 2147483646 h 213"/>
                <a:gd name="T12" fmla="*/ 0 w 184"/>
                <a:gd name="T13" fmla="*/ 2147483646 h 2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4" h="213">
                  <a:moveTo>
                    <a:pt x="0" y="96"/>
                  </a:moveTo>
                  <a:lnTo>
                    <a:pt x="90" y="48"/>
                  </a:lnTo>
                  <a:lnTo>
                    <a:pt x="184" y="0"/>
                  </a:lnTo>
                  <a:lnTo>
                    <a:pt x="179" y="106"/>
                  </a:lnTo>
                  <a:lnTo>
                    <a:pt x="171" y="213"/>
                  </a:lnTo>
                  <a:lnTo>
                    <a:pt x="85" y="154"/>
                  </a:lnTo>
                  <a:lnTo>
                    <a:pt x="0" y="96"/>
                  </a:lnTo>
                  <a:close/>
                </a:path>
              </a:pathLst>
            </a:custGeom>
            <a:noFill/>
            <a:ln w="34925" cap="flat">
              <a:solidFill>
                <a:schemeClr val="accent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" name="Freeform 12"/>
            <p:cNvSpPr/>
            <p:nvPr/>
          </p:nvSpPr>
          <p:spPr bwMode="auto">
            <a:xfrm>
              <a:off x="6961583" y="5105286"/>
              <a:ext cx="321046" cy="867542"/>
            </a:xfrm>
            <a:custGeom>
              <a:avLst/>
              <a:gdLst>
                <a:gd name="T0" fmla="*/ 2147483646 w 151"/>
                <a:gd name="T1" fmla="*/ 2147483646 h 408"/>
                <a:gd name="T2" fmla="*/ 2147483646 w 151"/>
                <a:gd name="T3" fmla="*/ 2147483646 h 408"/>
                <a:gd name="T4" fmla="*/ 2147483646 w 151"/>
                <a:gd name="T5" fmla="*/ 2147483646 h 408"/>
                <a:gd name="T6" fmla="*/ 2147483646 w 151"/>
                <a:gd name="T7" fmla="*/ 2147483646 h 408"/>
                <a:gd name="T8" fmla="*/ 2147483646 w 151"/>
                <a:gd name="T9" fmla="*/ 0 h 408"/>
                <a:gd name="T10" fmla="*/ 2147483646 w 151"/>
                <a:gd name="T11" fmla="*/ 2147483646 h 408"/>
                <a:gd name="T12" fmla="*/ 2147483646 w 151"/>
                <a:gd name="T13" fmla="*/ 2147483646 h 40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1" h="408">
                  <a:moveTo>
                    <a:pt x="148" y="408"/>
                  </a:moveTo>
                  <a:cubicBezTo>
                    <a:pt x="148" y="375"/>
                    <a:pt x="148" y="375"/>
                    <a:pt x="148" y="375"/>
                  </a:cubicBezTo>
                  <a:cubicBezTo>
                    <a:pt x="80" y="348"/>
                    <a:pt x="32" y="281"/>
                    <a:pt x="32" y="203"/>
                  </a:cubicBezTo>
                  <a:cubicBezTo>
                    <a:pt x="33" y="125"/>
                    <a:pt x="82" y="59"/>
                    <a:pt x="151" y="33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65" y="27"/>
                    <a:pt x="2" y="107"/>
                    <a:pt x="1" y="203"/>
                  </a:cubicBezTo>
                  <a:cubicBezTo>
                    <a:pt x="0" y="298"/>
                    <a:pt x="62" y="379"/>
                    <a:pt x="148" y="408"/>
                  </a:cubicBezTo>
                  <a:close/>
                </a:path>
              </a:pathLst>
            </a:custGeom>
            <a:noFill/>
            <a:ln w="34925" cap="flat">
              <a:solidFill>
                <a:schemeClr val="accent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" name="Freeform 13"/>
            <p:cNvSpPr/>
            <p:nvPr/>
          </p:nvSpPr>
          <p:spPr bwMode="auto">
            <a:xfrm>
              <a:off x="7286612" y="5060674"/>
              <a:ext cx="142599" cy="169685"/>
            </a:xfrm>
            <a:custGeom>
              <a:avLst/>
              <a:gdLst>
                <a:gd name="T0" fmla="*/ 2147483646 w 179"/>
                <a:gd name="T1" fmla="*/ 2147483646 h 213"/>
                <a:gd name="T2" fmla="*/ 2147483646 w 179"/>
                <a:gd name="T3" fmla="*/ 2147483646 h 213"/>
                <a:gd name="T4" fmla="*/ 0 w 179"/>
                <a:gd name="T5" fmla="*/ 2147483646 h 213"/>
                <a:gd name="T6" fmla="*/ 0 w 179"/>
                <a:gd name="T7" fmla="*/ 2147483646 h 213"/>
                <a:gd name="T8" fmla="*/ 0 w 179"/>
                <a:gd name="T9" fmla="*/ 0 h 213"/>
                <a:gd name="T10" fmla="*/ 2147483646 w 179"/>
                <a:gd name="T11" fmla="*/ 2147483646 h 213"/>
                <a:gd name="T12" fmla="*/ 2147483646 w 179"/>
                <a:gd name="T13" fmla="*/ 2147483646 h 2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9" h="213">
                  <a:moveTo>
                    <a:pt x="179" y="107"/>
                  </a:moveTo>
                  <a:lnTo>
                    <a:pt x="91" y="160"/>
                  </a:lnTo>
                  <a:lnTo>
                    <a:pt x="0" y="213"/>
                  </a:lnTo>
                  <a:lnTo>
                    <a:pt x="0" y="107"/>
                  </a:lnTo>
                  <a:lnTo>
                    <a:pt x="0" y="0"/>
                  </a:lnTo>
                  <a:lnTo>
                    <a:pt x="91" y="53"/>
                  </a:lnTo>
                  <a:lnTo>
                    <a:pt x="179" y="107"/>
                  </a:lnTo>
                  <a:close/>
                </a:path>
              </a:pathLst>
            </a:custGeom>
            <a:noFill/>
            <a:ln w="34925" cap="flat">
              <a:solidFill>
                <a:schemeClr val="accent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 bwMode="auto">
          <a:xfrm>
            <a:off x="4019550" y="4613275"/>
            <a:ext cx="1536700" cy="1328738"/>
            <a:chOff x="4019550" y="4613275"/>
            <a:chExt cx="1536700" cy="1328738"/>
          </a:xfrm>
        </p:grpSpPr>
        <p:sp>
          <p:nvSpPr>
            <p:cNvPr id="28" name="Freeform 14"/>
            <p:cNvSpPr/>
            <p:nvPr/>
          </p:nvSpPr>
          <p:spPr bwMode="auto">
            <a:xfrm>
              <a:off x="4019550" y="4613275"/>
              <a:ext cx="1536700" cy="1328738"/>
            </a:xfrm>
            <a:custGeom>
              <a:avLst/>
              <a:gdLst>
                <a:gd name="T0" fmla="*/ 385574 w 1929"/>
                <a:gd name="T1" fmla="*/ 1328000 h 1667"/>
                <a:gd name="T2" fmla="*/ 0 w 1929"/>
                <a:gd name="T3" fmla="*/ 663602 h 1667"/>
                <a:gd name="T4" fmla="*/ 385574 w 1929"/>
                <a:gd name="T5" fmla="*/ 0 h 1667"/>
                <a:gd name="T6" fmla="*/ 1151145 w 1929"/>
                <a:gd name="T7" fmla="*/ 0 h 1667"/>
                <a:gd name="T8" fmla="*/ 1536719 w 1929"/>
                <a:gd name="T9" fmla="*/ 663602 h 1667"/>
                <a:gd name="T10" fmla="*/ 1151145 w 1929"/>
                <a:gd name="T11" fmla="*/ 1328000 h 1667"/>
                <a:gd name="T12" fmla="*/ 385574 w 1929"/>
                <a:gd name="T13" fmla="*/ 1328000 h 166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29" h="1667">
                  <a:moveTo>
                    <a:pt x="484" y="1667"/>
                  </a:moveTo>
                  <a:lnTo>
                    <a:pt x="0" y="833"/>
                  </a:lnTo>
                  <a:lnTo>
                    <a:pt x="484" y="0"/>
                  </a:lnTo>
                  <a:lnTo>
                    <a:pt x="1445" y="0"/>
                  </a:lnTo>
                  <a:lnTo>
                    <a:pt x="1929" y="833"/>
                  </a:lnTo>
                  <a:lnTo>
                    <a:pt x="1445" y="1667"/>
                  </a:lnTo>
                  <a:lnTo>
                    <a:pt x="484" y="1667"/>
                  </a:lnTo>
                  <a:close/>
                </a:path>
              </a:pathLst>
            </a:custGeom>
            <a:noFill/>
            <a:ln w="34925" cap="flat">
              <a:solidFill>
                <a:schemeClr val="accent2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grpSp>
          <p:nvGrpSpPr>
            <p:cNvPr id="29" name="组合 60"/>
            <p:cNvGrpSpPr/>
            <p:nvPr/>
          </p:nvGrpSpPr>
          <p:grpSpPr bwMode="auto">
            <a:xfrm>
              <a:off x="4478338" y="4876800"/>
              <a:ext cx="612775" cy="809625"/>
              <a:chOff x="4478455" y="5173001"/>
              <a:chExt cx="612617" cy="808590"/>
            </a:xfrm>
          </p:grpSpPr>
          <p:sp>
            <p:nvSpPr>
              <p:cNvPr id="30" name="Freeform 15"/>
              <p:cNvSpPr/>
              <p:nvPr/>
            </p:nvSpPr>
            <p:spPr bwMode="auto">
              <a:xfrm>
                <a:off x="4478455" y="5173001"/>
                <a:ext cx="612617" cy="808590"/>
              </a:xfrm>
              <a:custGeom>
                <a:avLst/>
                <a:gdLst>
                  <a:gd name="T0" fmla="*/ 612617 w 288"/>
                  <a:gd name="T1" fmla="*/ 783056 h 380"/>
                  <a:gd name="T2" fmla="*/ 587091 w 288"/>
                  <a:gd name="T3" fmla="*/ 808590 h 380"/>
                  <a:gd name="T4" fmla="*/ 25526 w 288"/>
                  <a:gd name="T5" fmla="*/ 808590 h 380"/>
                  <a:gd name="T6" fmla="*/ 0 w 288"/>
                  <a:gd name="T7" fmla="*/ 783056 h 380"/>
                  <a:gd name="T8" fmla="*/ 0 w 288"/>
                  <a:gd name="T9" fmla="*/ 25534 h 380"/>
                  <a:gd name="T10" fmla="*/ 25526 w 288"/>
                  <a:gd name="T11" fmla="*/ 0 h 380"/>
                  <a:gd name="T12" fmla="*/ 587091 w 288"/>
                  <a:gd name="T13" fmla="*/ 0 h 380"/>
                  <a:gd name="T14" fmla="*/ 612617 w 288"/>
                  <a:gd name="T15" fmla="*/ 25534 h 380"/>
                  <a:gd name="T16" fmla="*/ 612617 w 288"/>
                  <a:gd name="T17" fmla="*/ 783056 h 38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88" h="380">
                    <a:moveTo>
                      <a:pt x="288" y="368"/>
                    </a:moveTo>
                    <a:cubicBezTo>
                      <a:pt x="288" y="375"/>
                      <a:pt x="283" y="380"/>
                      <a:pt x="276" y="380"/>
                    </a:cubicBezTo>
                    <a:cubicBezTo>
                      <a:pt x="12" y="380"/>
                      <a:pt x="12" y="380"/>
                      <a:pt x="12" y="380"/>
                    </a:cubicBezTo>
                    <a:cubicBezTo>
                      <a:pt x="5" y="380"/>
                      <a:pt x="0" y="375"/>
                      <a:pt x="0" y="368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5"/>
                      <a:pt x="5" y="0"/>
                      <a:pt x="12" y="0"/>
                    </a:cubicBezTo>
                    <a:cubicBezTo>
                      <a:pt x="276" y="0"/>
                      <a:pt x="276" y="0"/>
                      <a:pt x="276" y="0"/>
                    </a:cubicBezTo>
                    <a:cubicBezTo>
                      <a:pt x="283" y="0"/>
                      <a:pt x="288" y="5"/>
                      <a:pt x="288" y="12"/>
                    </a:cubicBezTo>
                    <a:lnTo>
                      <a:pt x="288" y="368"/>
                    </a:lnTo>
                    <a:close/>
                  </a:path>
                </a:pathLst>
              </a:custGeom>
              <a:noFill/>
              <a:ln w="34925" cap="flat">
                <a:solidFill>
                  <a:schemeClr val="accent2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31" name="Line 16"/>
              <p:cNvSpPr>
                <a:spLocks noChangeShapeType="1"/>
              </p:cNvSpPr>
              <p:nvPr/>
            </p:nvSpPr>
            <p:spPr bwMode="auto">
              <a:xfrm>
                <a:off x="4665732" y="5377527"/>
                <a:ext cx="247586" cy="0"/>
              </a:xfrm>
              <a:prstGeom prst="line">
                <a:avLst/>
              </a:prstGeom>
              <a:noFill/>
              <a:ln w="34925">
                <a:solidFill>
                  <a:schemeClr val="accent2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32" name="Line 17"/>
              <p:cNvSpPr>
                <a:spLocks noChangeShapeType="1"/>
              </p:cNvSpPr>
              <p:nvPr/>
            </p:nvSpPr>
            <p:spPr bwMode="auto">
              <a:xfrm>
                <a:off x="4554635" y="5496437"/>
                <a:ext cx="468191" cy="0"/>
              </a:xfrm>
              <a:prstGeom prst="line">
                <a:avLst/>
              </a:prstGeom>
              <a:noFill/>
              <a:ln w="34925">
                <a:solidFill>
                  <a:schemeClr val="accent2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33" name="Line 18"/>
              <p:cNvSpPr>
                <a:spLocks noChangeShapeType="1"/>
              </p:cNvSpPr>
              <p:nvPr/>
            </p:nvSpPr>
            <p:spPr bwMode="auto">
              <a:xfrm>
                <a:off x="4554635" y="5547172"/>
                <a:ext cx="417404" cy="0"/>
              </a:xfrm>
              <a:prstGeom prst="line">
                <a:avLst/>
              </a:prstGeom>
              <a:noFill/>
              <a:ln w="34925">
                <a:solidFill>
                  <a:schemeClr val="accent2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34" name="Line 19"/>
              <p:cNvSpPr>
                <a:spLocks noChangeShapeType="1"/>
              </p:cNvSpPr>
              <p:nvPr/>
            </p:nvSpPr>
            <p:spPr bwMode="auto">
              <a:xfrm>
                <a:off x="4554635" y="5607420"/>
                <a:ext cx="374553" cy="0"/>
              </a:xfrm>
              <a:prstGeom prst="line">
                <a:avLst/>
              </a:prstGeom>
              <a:noFill/>
              <a:ln w="34925">
                <a:solidFill>
                  <a:schemeClr val="accent2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35" name="Line 20"/>
              <p:cNvSpPr>
                <a:spLocks noChangeShapeType="1"/>
              </p:cNvSpPr>
              <p:nvPr/>
            </p:nvSpPr>
            <p:spPr bwMode="auto">
              <a:xfrm>
                <a:off x="4554635" y="5667668"/>
                <a:ext cx="468191" cy="0"/>
              </a:xfrm>
              <a:prstGeom prst="line">
                <a:avLst/>
              </a:prstGeom>
              <a:noFill/>
              <a:ln w="34925">
                <a:solidFill>
                  <a:schemeClr val="accent2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36" name="Line 21"/>
              <p:cNvSpPr>
                <a:spLocks noChangeShapeType="1"/>
              </p:cNvSpPr>
              <p:nvPr/>
            </p:nvSpPr>
            <p:spPr bwMode="auto">
              <a:xfrm>
                <a:off x="4554635" y="5726331"/>
                <a:ext cx="426927" cy="0"/>
              </a:xfrm>
              <a:prstGeom prst="line">
                <a:avLst/>
              </a:prstGeom>
              <a:noFill/>
              <a:ln w="34925">
                <a:solidFill>
                  <a:schemeClr val="accent2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37" name="Line 22"/>
              <p:cNvSpPr>
                <a:spLocks noChangeShapeType="1"/>
              </p:cNvSpPr>
              <p:nvPr/>
            </p:nvSpPr>
            <p:spPr bwMode="auto">
              <a:xfrm>
                <a:off x="4554635" y="5777066"/>
                <a:ext cx="468191" cy="0"/>
              </a:xfrm>
              <a:prstGeom prst="line">
                <a:avLst/>
              </a:prstGeom>
              <a:noFill/>
              <a:ln w="34925">
                <a:solidFill>
                  <a:schemeClr val="accent2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38" name="Line 23"/>
              <p:cNvSpPr>
                <a:spLocks noChangeShapeType="1"/>
              </p:cNvSpPr>
              <p:nvPr/>
            </p:nvSpPr>
            <p:spPr bwMode="auto">
              <a:xfrm>
                <a:off x="4665732" y="5895976"/>
                <a:ext cx="247586" cy="0"/>
              </a:xfrm>
              <a:prstGeom prst="line">
                <a:avLst/>
              </a:prstGeom>
              <a:noFill/>
              <a:ln w="34925">
                <a:solidFill>
                  <a:schemeClr val="accent2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</p:grpSp>
      </p:grpSp>
      <p:grpSp>
        <p:nvGrpSpPr>
          <p:cNvPr id="39" name="组合 65"/>
          <p:cNvGrpSpPr/>
          <p:nvPr/>
        </p:nvGrpSpPr>
        <p:grpSpPr bwMode="auto">
          <a:xfrm>
            <a:off x="4011613" y="1635125"/>
            <a:ext cx="1533525" cy="1328738"/>
            <a:chOff x="4010827" y="1930674"/>
            <a:chExt cx="1533533" cy="1328000"/>
          </a:xfrm>
        </p:grpSpPr>
        <p:sp>
          <p:nvSpPr>
            <p:cNvPr id="40" name="Freeform 24"/>
            <p:cNvSpPr/>
            <p:nvPr/>
          </p:nvSpPr>
          <p:spPr bwMode="auto">
            <a:xfrm>
              <a:off x="4010827" y="1930674"/>
              <a:ext cx="1533533" cy="1328000"/>
            </a:xfrm>
            <a:custGeom>
              <a:avLst/>
              <a:gdLst>
                <a:gd name="T0" fmla="*/ 2147483646 w 1925"/>
                <a:gd name="T1" fmla="*/ 2147483646 h 1667"/>
                <a:gd name="T2" fmla="*/ 0 w 1925"/>
                <a:gd name="T3" fmla="*/ 2147483646 h 1667"/>
                <a:gd name="T4" fmla="*/ 2147483646 w 1925"/>
                <a:gd name="T5" fmla="*/ 0 h 1667"/>
                <a:gd name="T6" fmla="*/ 2147483646 w 1925"/>
                <a:gd name="T7" fmla="*/ 0 h 1667"/>
                <a:gd name="T8" fmla="*/ 2147483646 w 1925"/>
                <a:gd name="T9" fmla="*/ 2147483646 h 1667"/>
                <a:gd name="T10" fmla="*/ 2147483646 w 1925"/>
                <a:gd name="T11" fmla="*/ 2147483646 h 1667"/>
                <a:gd name="T12" fmla="*/ 2147483646 w 1925"/>
                <a:gd name="T13" fmla="*/ 2147483646 h 166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25" h="1667">
                  <a:moveTo>
                    <a:pt x="480" y="1667"/>
                  </a:moveTo>
                  <a:lnTo>
                    <a:pt x="0" y="834"/>
                  </a:lnTo>
                  <a:lnTo>
                    <a:pt x="480" y="0"/>
                  </a:lnTo>
                  <a:lnTo>
                    <a:pt x="1445" y="0"/>
                  </a:lnTo>
                  <a:lnTo>
                    <a:pt x="1925" y="834"/>
                  </a:lnTo>
                  <a:lnTo>
                    <a:pt x="1445" y="1667"/>
                  </a:lnTo>
                  <a:lnTo>
                    <a:pt x="480" y="1667"/>
                  </a:lnTo>
                  <a:close/>
                </a:path>
              </a:pathLst>
            </a:custGeom>
            <a:noFill/>
            <a:ln w="34925" cap="flat">
              <a:solidFill>
                <a:schemeClr val="accent4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" name="Freeform 25"/>
            <p:cNvSpPr/>
            <p:nvPr/>
          </p:nvSpPr>
          <p:spPr bwMode="auto">
            <a:xfrm>
              <a:off x="4559712" y="2345724"/>
              <a:ext cx="438152" cy="669975"/>
            </a:xfrm>
            <a:custGeom>
              <a:avLst/>
              <a:gdLst>
                <a:gd name="T0" fmla="*/ 2147483646 w 206"/>
                <a:gd name="T1" fmla="*/ 2147483646 h 315"/>
                <a:gd name="T2" fmla="*/ 2147483646 w 206"/>
                <a:gd name="T3" fmla="*/ 0 h 315"/>
                <a:gd name="T4" fmla="*/ 0 w 206"/>
                <a:gd name="T5" fmla="*/ 2147483646 h 315"/>
                <a:gd name="T6" fmla="*/ 2147483646 w 206"/>
                <a:gd name="T7" fmla="*/ 2147483646 h 315"/>
                <a:gd name="T8" fmla="*/ 2147483646 w 206"/>
                <a:gd name="T9" fmla="*/ 2147483646 h 315"/>
                <a:gd name="T10" fmla="*/ 2147483646 w 206"/>
                <a:gd name="T11" fmla="*/ 2147483646 h 315"/>
                <a:gd name="T12" fmla="*/ 2147483646 w 206"/>
                <a:gd name="T13" fmla="*/ 2147483646 h 315"/>
                <a:gd name="T14" fmla="*/ 2147483646 w 206"/>
                <a:gd name="T15" fmla="*/ 2147483646 h 31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06" h="315">
                  <a:moveTo>
                    <a:pt x="206" y="103"/>
                  </a:moveTo>
                  <a:cubicBezTo>
                    <a:pt x="206" y="46"/>
                    <a:pt x="160" y="0"/>
                    <a:pt x="103" y="0"/>
                  </a:cubicBezTo>
                  <a:cubicBezTo>
                    <a:pt x="46" y="0"/>
                    <a:pt x="0" y="46"/>
                    <a:pt x="0" y="103"/>
                  </a:cubicBezTo>
                  <a:cubicBezTo>
                    <a:pt x="0" y="148"/>
                    <a:pt x="25" y="171"/>
                    <a:pt x="53" y="204"/>
                  </a:cubicBezTo>
                  <a:cubicBezTo>
                    <a:pt x="66" y="220"/>
                    <a:pt x="54" y="278"/>
                    <a:pt x="69" y="299"/>
                  </a:cubicBezTo>
                  <a:cubicBezTo>
                    <a:pt x="79" y="315"/>
                    <a:pt x="132" y="314"/>
                    <a:pt x="142" y="299"/>
                  </a:cubicBezTo>
                  <a:cubicBezTo>
                    <a:pt x="156" y="279"/>
                    <a:pt x="145" y="219"/>
                    <a:pt x="157" y="203"/>
                  </a:cubicBezTo>
                  <a:cubicBezTo>
                    <a:pt x="180" y="168"/>
                    <a:pt x="206" y="147"/>
                    <a:pt x="206" y="103"/>
                  </a:cubicBezTo>
                  <a:close/>
                </a:path>
              </a:pathLst>
            </a:custGeom>
            <a:noFill/>
            <a:ln w="34925" cap="rnd">
              <a:solidFill>
                <a:schemeClr val="accent4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" name="Freeform 26"/>
            <p:cNvSpPr/>
            <p:nvPr/>
          </p:nvSpPr>
          <p:spPr bwMode="auto">
            <a:xfrm>
              <a:off x="4684785" y="2820521"/>
              <a:ext cx="195974" cy="20713"/>
            </a:xfrm>
            <a:custGeom>
              <a:avLst/>
              <a:gdLst>
                <a:gd name="T0" fmla="*/ 0 w 92"/>
                <a:gd name="T1" fmla="*/ 0 h 10"/>
                <a:gd name="T2" fmla="*/ 2147483646 w 92"/>
                <a:gd name="T3" fmla="*/ 0 h 1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92" h="10">
                  <a:moveTo>
                    <a:pt x="0" y="0"/>
                  </a:moveTo>
                  <a:cubicBezTo>
                    <a:pt x="0" y="1"/>
                    <a:pt x="54" y="10"/>
                    <a:pt x="92" y="0"/>
                  </a:cubicBezTo>
                </a:path>
              </a:pathLst>
            </a:custGeom>
            <a:noFill/>
            <a:ln w="34925" cap="rnd">
              <a:solidFill>
                <a:schemeClr val="accent4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" name="Freeform 27"/>
            <p:cNvSpPr/>
            <p:nvPr/>
          </p:nvSpPr>
          <p:spPr bwMode="auto">
            <a:xfrm>
              <a:off x="4687175" y="2853980"/>
              <a:ext cx="193584" cy="21510"/>
            </a:xfrm>
            <a:custGeom>
              <a:avLst/>
              <a:gdLst>
                <a:gd name="T0" fmla="*/ 0 w 91"/>
                <a:gd name="T1" fmla="*/ 2147483646 h 10"/>
                <a:gd name="T2" fmla="*/ 2147483646 w 91"/>
                <a:gd name="T3" fmla="*/ 0 h 1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91" h="10">
                  <a:moveTo>
                    <a:pt x="0" y="1"/>
                  </a:moveTo>
                  <a:cubicBezTo>
                    <a:pt x="0" y="1"/>
                    <a:pt x="54" y="10"/>
                    <a:pt x="91" y="0"/>
                  </a:cubicBezTo>
                </a:path>
              </a:pathLst>
            </a:custGeom>
            <a:noFill/>
            <a:ln w="34925" cap="rnd">
              <a:solidFill>
                <a:schemeClr val="accent4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" name="Freeform 28"/>
            <p:cNvSpPr/>
            <p:nvPr/>
          </p:nvSpPr>
          <p:spPr bwMode="auto">
            <a:xfrm>
              <a:off x="4687175" y="2888236"/>
              <a:ext cx="189600" cy="21510"/>
            </a:xfrm>
            <a:custGeom>
              <a:avLst/>
              <a:gdLst>
                <a:gd name="T0" fmla="*/ 0 w 89"/>
                <a:gd name="T1" fmla="*/ 2147483646 h 10"/>
                <a:gd name="T2" fmla="*/ 2147483646 w 89"/>
                <a:gd name="T3" fmla="*/ 0 h 1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9" h="10">
                  <a:moveTo>
                    <a:pt x="0" y="1"/>
                  </a:moveTo>
                  <a:cubicBezTo>
                    <a:pt x="0" y="1"/>
                    <a:pt x="52" y="10"/>
                    <a:pt x="89" y="0"/>
                  </a:cubicBezTo>
                </a:path>
              </a:pathLst>
            </a:custGeom>
            <a:noFill/>
            <a:ln w="34925" cap="rnd">
              <a:solidFill>
                <a:schemeClr val="accent4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" name="Freeform 29"/>
            <p:cNvSpPr/>
            <p:nvPr/>
          </p:nvSpPr>
          <p:spPr bwMode="auto">
            <a:xfrm>
              <a:off x="4689565" y="2922491"/>
              <a:ext cx="187211" cy="21510"/>
            </a:xfrm>
            <a:custGeom>
              <a:avLst/>
              <a:gdLst>
                <a:gd name="T0" fmla="*/ 0 w 88"/>
                <a:gd name="T1" fmla="*/ 0 h 10"/>
                <a:gd name="T2" fmla="*/ 2147483646 w 88"/>
                <a:gd name="T3" fmla="*/ 0 h 1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8" h="10">
                  <a:moveTo>
                    <a:pt x="0" y="0"/>
                  </a:moveTo>
                  <a:cubicBezTo>
                    <a:pt x="0" y="1"/>
                    <a:pt x="51" y="10"/>
                    <a:pt x="88" y="0"/>
                  </a:cubicBezTo>
                </a:path>
              </a:pathLst>
            </a:custGeom>
            <a:noFill/>
            <a:ln w="34925" cap="rnd">
              <a:solidFill>
                <a:schemeClr val="accent4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" name="Freeform 30"/>
            <p:cNvSpPr/>
            <p:nvPr/>
          </p:nvSpPr>
          <p:spPr bwMode="auto">
            <a:xfrm>
              <a:off x="4695938" y="2956747"/>
              <a:ext cx="176058" cy="20713"/>
            </a:xfrm>
            <a:custGeom>
              <a:avLst/>
              <a:gdLst>
                <a:gd name="T0" fmla="*/ 0 w 83"/>
                <a:gd name="T1" fmla="*/ 0 h 10"/>
                <a:gd name="T2" fmla="*/ 2147483646 w 83"/>
                <a:gd name="T3" fmla="*/ 0 h 1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3" h="10">
                  <a:moveTo>
                    <a:pt x="0" y="0"/>
                  </a:moveTo>
                  <a:cubicBezTo>
                    <a:pt x="0" y="1"/>
                    <a:pt x="46" y="10"/>
                    <a:pt x="83" y="0"/>
                  </a:cubicBezTo>
                </a:path>
              </a:pathLst>
            </a:custGeom>
            <a:noFill/>
            <a:ln w="34925" cap="rnd">
              <a:solidFill>
                <a:schemeClr val="accent4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" name="Freeform 31"/>
            <p:cNvSpPr/>
            <p:nvPr/>
          </p:nvSpPr>
          <p:spPr bwMode="auto">
            <a:xfrm>
              <a:off x="4683192" y="2509832"/>
              <a:ext cx="101970" cy="152955"/>
            </a:xfrm>
            <a:custGeom>
              <a:avLst/>
              <a:gdLst>
                <a:gd name="T0" fmla="*/ 2147483646 w 48"/>
                <a:gd name="T1" fmla="*/ 2147483646 h 72"/>
                <a:gd name="T2" fmla="*/ 2147483646 w 48"/>
                <a:gd name="T3" fmla="*/ 0 h 7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8" h="72">
                  <a:moveTo>
                    <a:pt x="48" y="72"/>
                  </a:moveTo>
                  <a:cubicBezTo>
                    <a:pt x="48" y="72"/>
                    <a:pt x="0" y="0"/>
                    <a:pt x="48" y="0"/>
                  </a:cubicBezTo>
                </a:path>
              </a:pathLst>
            </a:custGeom>
            <a:noFill/>
            <a:ln w="34925" cap="rnd">
              <a:solidFill>
                <a:schemeClr val="accent4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" name="Freeform 32"/>
            <p:cNvSpPr/>
            <p:nvPr/>
          </p:nvSpPr>
          <p:spPr bwMode="auto">
            <a:xfrm>
              <a:off x="4785162" y="2509832"/>
              <a:ext cx="67715" cy="318656"/>
            </a:xfrm>
            <a:custGeom>
              <a:avLst/>
              <a:gdLst>
                <a:gd name="T0" fmla="*/ 0 w 32"/>
                <a:gd name="T1" fmla="*/ 2147483646 h 150"/>
                <a:gd name="T2" fmla="*/ 0 w 32"/>
                <a:gd name="T3" fmla="*/ 2147483646 h 150"/>
                <a:gd name="T4" fmla="*/ 0 w 32"/>
                <a:gd name="T5" fmla="*/ 0 h 15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2" h="150">
                  <a:moveTo>
                    <a:pt x="0" y="150"/>
                  </a:move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32" y="0"/>
                    <a:pt x="0" y="0"/>
                  </a:cubicBezTo>
                </a:path>
              </a:pathLst>
            </a:custGeom>
            <a:noFill/>
            <a:ln w="34925" cap="rnd">
              <a:solidFill>
                <a:schemeClr val="accent4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9" name="Line 33"/>
            <p:cNvSpPr>
              <a:spLocks noChangeShapeType="1"/>
            </p:cNvSpPr>
            <p:nvPr/>
          </p:nvSpPr>
          <p:spPr bwMode="auto">
            <a:xfrm>
              <a:off x="4759669" y="2177632"/>
              <a:ext cx="0" cy="76477"/>
            </a:xfrm>
            <a:prstGeom prst="line">
              <a:avLst/>
            </a:prstGeom>
            <a:noFill/>
            <a:ln w="34925" cap="rnd">
              <a:solidFill>
                <a:schemeClr val="accent4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" name="Line 34"/>
            <p:cNvSpPr>
              <a:spLocks noChangeShapeType="1"/>
            </p:cNvSpPr>
            <p:nvPr/>
          </p:nvSpPr>
          <p:spPr bwMode="auto">
            <a:xfrm flipH="1">
              <a:off x="4981135" y="2260483"/>
              <a:ext cx="31866" cy="49392"/>
            </a:xfrm>
            <a:prstGeom prst="line">
              <a:avLst/>
            </a:prstGeom>
            <a:noFill/>
            <a:ln w="34925" cap="rnd">
              <a:solidFill>
                <a:schemeClr val="accent4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" name="Line 35"/>
            <p:cNvSpPr>
              <a:spLocks noChangeShapeType="1"/>
            </p:cNvSpPr>
            <p:nvPr/>
          </p:nvSpPr>
          <p:spPr bwMode="auto">
            <a:xfrm flipH="1">
              <a:off x="5103818" y="2437338"/>
              <a:ext cx="51782" cy="23103"/>
            </a:xfrm>
            <a:prstGeom prst="line">
              <a:avLst/>
            </a:prstGeom>
            <a:noFill/>
            <a:ln w="34925" cap="rnd">
              <a:solidFill>
                <a:schemeClr val="accent4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" name="Line 36"/>
            <p:cNvSpPr>
              <a:spLocks noChangeShapeType="1"/>
            </p:cNvSpPr>
            <p:nvPr/>
          </p:nvSpPr>
          <p:spPr bwMode="auto">
            <a:xfrm flipH="1" flipV="1">
              <a:off x="5125327" y="2656414"/>
              <a:ext cx="57358" cy="6373"/>
            </a:xfrm>
            <a:prstGeom prst="line">
              <a:avLst/>
            </a:prstGeom>
            <a:noFill/>
            <a:ln w="34925" cap="rnd">
              <a:solidFill>
                <a:schemeClr val="accent4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" name="Line 37"/>
            <p:cNvSpPr>
              <a:spLocks noChangeShapeType="1"/>
            </p:cNvSpPr>
            <p:nvPr/>
          </p:nvSpPr>
          <p:spPr bwMode="auto">
            <a:xfrm flipV="1">
              <a:off x="4374095" y="2652431"/>
              <a:ext cx="57358" cy="12746"/>
            </a:xfrm>
            <a:prstGeom prst="line">
              <a:avLst/>
            </a:prstGeom>
            <a:noFill/>
            <a:ln w="34925" cap="rnd">
              <a:solidFill>
                <a:schemeClr val="accent4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4" name="Line 38"/>
            <p:cNvSpPr>
              <a:spLocks noChangeShapeType="1"/>
            </p:cNvSpPr>
            <p:nvPr/>
          </p:nvSpPr>
          <p:spPr bwMode="auto">
            <a:xfrm>
              <a:off x="4401977" y="2439727"/>
              <a:ext cx="53375" cy="19119"/>
            </a:xfrm>
            <a:prstGeom prst="line">
              <a:avLst/>
            </a:prstGeom>
            <a:noFill/>
            <a:ln w="34925" cap="rnd">
              <a:solidFill>
                <a:schemeClr val="accent4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5" name="Line 39"/>
            <p:cNvSpPr>
              <a:spLocks noChangeShapeType="1"/>
            </p:cNvSpPr>
            <p:nvPr/>
          </p:nvSpPr>
          <p:spPr bwMode="auto">
            <a:xfrm>
              <a:off x="4544576" y="2262873"/>
              <a:ext cx="34256" cy="44612"/>
            </a:xfrm>
            <a:prstGeom prst="line">
              <a:avLst/>
            </a:prstGeom>
            <a:noFill/>
            <a:ln w="34925" cap="rnd">
              <a:solidFill>
                <a:schemeClr val="accent4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2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decel="4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3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8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1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516230504"/>
  <p:tag name="MH_LIBRARY" val="CONTENTS"/>
  <p:tag name="MH_TYPE" val="OTHERS"/>
  <p:tag name="ID" val="54581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2094957"/>
  <p:tag name="MH_LIBRARY" val="GRAPHIC"/>
  <p:tag name="MH_TYPE" val="Other"/>
  <p:tag name="MH_ORDER" val="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2094957"/>
  <p:tag name="MH_LIBRARY" val="GRAPHIC"/>
  <p:tag name="MH_TYPE" val="Other"/>
  <p:tag name="MH_ORDER" val="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2094957"/>
  <p:tag name="MH_LIBRARY" val="GRAPHIC"/>
  <p:tag name="MH_TYPE" val="Other"/>
  <p:tag name="MH_ORDER" val="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1134313"/>
  <p:tag name="MH_LIBRARY" val="GRAPHIC"/>
  <p:tag name="MH_TYPE" val="Other"/>
  <p:tag name="MH_ORDER" val="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1134313"/>
  <p:tag name="MH_LIBRARY" val="GRAPHIC"/>
  <p:tag name="MH_TYPE" val="Other"/>
  <p:tag name="MH_ORDER" val="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1134313"/>
  <p:tag name="MH_LIBRARY" val="GRAPHIC"/>
  <p:tag name="MH_TYPE" val="Other"/>
  <p:tag name="MH_ORDER" val="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1134313"/>
  <p:tag name="MH_LIBRARY" val="GRAPHIC"/>
  <p:tag name="MH_TYPE" val="Other"/>
  <p:tag name="MH_ORDER" val="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516230504"/>
  <p:tag name="MH_LIBRARY" val="CONTENTS"/>
  <p:tag name="MH_TYPE" val="OTHERS"/>
  <p:tag name="ID" val="54581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2094957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www.2ppt.com">
  <a:themeElements>
    <a:clrScheme name="母亲节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A6775"/>
      </a:accent1>
      <a:accent2>
        <a:srgbClr val="43A37D"/>
      </a:accent2>
      <a:accent3>
        <a:srgbClr val="BE824D"/>
      </a:accent3>
      <a:accent4>
        <a:srgbClr val="F8F3A1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658</Words>
  <Application>Microsoft Office PowerPoint</Application>
  <PresentationFormat>宽屏</PresentationFormat>
  <Paragraphs>154</Paragraphs>
  <Slides>23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7" baseType="lpstr">
      <vt:lpstr>FontAwesome</vt:lpstr>
      <vt:lpstr>Myriad Pro</vt:lpstr>
      <vt:lpstr>等线</vt:lpstr>
      <vt:lpstr>等线 Light</vt:lpstr>
      <vt:lpstr>方正兰亭超细黑简体</vt:lpstr>
      <vt:lpstr>汉仪尚巍手书W</vt:lpstr>
      <vt:lpstr>宋体</vt:lpstr>
      <vt:lpstr>微软雅黑</vt:lpstr>
      <vt:lpstr>微软雅黑 Light</vt:lpstr>
      <vt:lpstr>Arial</vt:lpstr>
      <vt:lpstr>Calibri</vt:lpstr>
      <vt:lpstr>Century Gothic</vt:lpstr>
      <vt:lpstr>Impact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2021-07-07T01:33:22Z</dcterms:created>
  <dcterms:modified xsi:type="dcterms:W3CDTF">2023-01-10T05:44:11Z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89B7F67777404D07A9A033C68510F7EF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