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7" r:id="rId2"/>
  </p:sldMasterIdLst>
  <p:notesMasterIdLst>
    <p:notesMasterId r:id="rId26"/>
  </p:notesMasterIdLst>
  <p:handoutMasterIdLst>
    <p:handoutMasterId r:id="rId27"/>
  </p:handoutMasterIdLst>
  <p:sldIdLst>
    <p:sldId id="256" r:id="rId3"/>
    <p:sldId id="258" r:id="rId4"/>
    <p:sldId id="259" r:id="rId5"/>
    <p:sldId id="261" r:id="rId6"/>
    <p:sldId id="257" r:id="rId7"/>
    <p:sldId id="260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2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>
        <p:scale>
          <a:sx n="66" d="100"/>
          <a:sy n="66" d="100"/>
        </p:scale>
        <p:origin x="-2196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83D01-F8CC-4B63-A82B-99B09EB0983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37D2-3D94-4EB1-B9EF-16FB39906D9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937D2-3D94-4EB1-B9EF-16FB39906D9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2427250" y="657622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1451" y="600074"/>
            <a:ext cx="7505701" cy="5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41103" y="2080171"/>
            <a:ext cx="6251042" cy="1180909"/>
            <a:chOff x="4123703" y="2410371"/>
            <a:chExt cx="6251042" cy="1180909"/>
          </a:xfrm>
        </p:grpSpPr>
        <p:grpSp>
          <p:nvGrpSpPr>
            <p:cNvPr id="3" name="组合 2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829175" y="2410371"/>
              <a:ext cx="5545570" cy="1180909"/>
              <a:chOff x="4829175" y="1156548"/>
              <a:chExt cx="5545570" cy="11809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143500" y="1156548"/>
                <a:ext cx="450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相知篇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29175" y="1752682"/>
                <a:ext cx="554557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95437" y="2896257"/>
            <a:ext cx="5066840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24202">
            <a:off x="1081088" y="962025"/>
            <a:ext cx="48482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1537">
            <a:off x="5898042" y="1155700"/>
            <a:ext cx="5827377" cy="38925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917632" y="4215131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54205">
            <a:off x="6757988" y="597645"/>
            <a:ext cx="484822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54205">
            <a:off x="412058" y="1844039"/>
            <a:ext cx="5742940" cy="38286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551972" y="4811086"/>
            <a:ext cx="3202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假如我来世上一遭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只为与你相聚一次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只为了亿万光年里的那一刹那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一刹那里所有的甜蜜和悲凄</a:t>
            </a:r>
            <a:endParaRPr lang="zh-CN" altLang="en-US" sz="1600" b="0" i="0" dirty="0">
              <a:solidFill>
                <a:srgbClr val="FF7C80"/>
              </a:solidFill>
              <a:effectLst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754605" y="4668681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5649">
            <a:off x="-662888" y="1205530"/>
            <a:ext cx="7090952" cy="4718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矩形 1"/>
          <p:cNvSpPr/>
          <p:nvPr/>
        </p:nvSpPr>
        <p:spPr>
          <a:xfrm>
            <a:off x="448450" y="3564556"/>
            <a:ext cx="243413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我可以锁住笔 为什么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却锁不住爱和忧伤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在长长的一生里 为什么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欢乐总是乍现就凋落</a:t>
            </a: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走的最急的都是最美的时光</a:t>
            </a:r>
            <a:endParaRPr lang="zh-CN" altLang="en-US" sz="1400" b="0" i="0" dirty="0">
              <a:solidFill>
                <a:schemeClr val="bg1"/>
              </a:solidFill>
              <a:effectLst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63834">
            <a:off x="6153427" y="1148387"/>
            <a:ext cx="49530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111568" y="4343747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97523">
            <a:off x="6728460" y="751840"/>
            <a:ext cx="5234940" cy="3489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97523">
            <a:off x="35560" y="535940"/>
            <a:ext cx="5882640" cy="39217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649705" y="4094347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43300" y="2055133"/>
            <a:ext cx="6224154" cy="1180909"/>
            <a:chOff x="4114800" y="3528333"/>
            <a:chExt cx="6224154" cy="1180909"/>
          </a:xfrm>
        </p:grpSpPr>
        <p:grpSp>
          <p:nvGrpSpPr>
            <p:cNvPr id="3" name="组合 2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820271" y="3528333"/>
              <a:ext cx="5518683" cy="1180909"/>
              <a:chOff x="4829174" y="1156548"/>
              <a:chExt cx="5518683" cy="11809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143500" y="1156548"/>
                <a:ext cx="450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相爱篇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29174" y="1752682"/>
                <a:ext cx="551868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95437" y="2896257"/>
            <a:ext cx="5066840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3050540"/>
            <a:ext cx="5539740" cy="3693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2060" y="317500"/>
            <a:ext cx="5596890" cy="37312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46205" y="317500"/>
            <a:ext cx="3797367" cy="2848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56350" y="4359325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有很多话想跟你说，但一直没有机会。我携带它们穿越季节，掠过高架，铺在山与海之间。花盛开就是是一句，夜漫过就是一篇。黄昏开始书写，黎明是无数的扉页。全世界拼成诗，我爱你当作最后一行。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8087" y="769927"/>
            <a:ext cx="3643313" cy="24336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99581">
            <a:off x="631740" y="1320800"/>
            <a:ext cx="5648323" cy="37655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087" y="4018914"/>
            <a:ext cx="3643313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455901" y="4455352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822114" y="530995"/>
            <a:ext cx="2950746" cy="19674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200986">
            <a:off x="7413239" y="2045320"/>
            <a:ext cx="3108835" cy="20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527915">
            <a:off x="5781767" y="3542784"/>
            <a:ext cx="4337417" cy="2891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663232" y="190500"/>
            <a:ext cx="5534368" cy="6469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00782" y="1939301"/>
            <a:ext cx="6557618" cy="1180909"/>
            <a:chOff x="4084982" y="4720601"/>
            <a:chExt cx="6557618" cy="1180909"/>
          </a:xfrm>
        </p:grpSpPr>
        <p:grpSp>
          <p:nvGrpSpPr>
            <p:cNvPr id="3" name="组合 2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820272" y="4720601"/>
              <a:ext cx="5822328" cy="1180909"/>
              <a:chOff x="4829175" y="1156548"/>
              <a:chExt cx="5822328" cy="11809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143500" y="1156548"/>
                <a:ext cx="4311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相守篇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29175" y="1752682"/>
                <a:ext cx="58223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95437" y="2896257"/>
            <a:ext cx="5066840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056902" y="2392032"/>
            <a:ext cx="0" cy="1557338"/>
          </a:xfrm>
          <a:prstGeom prst="line">
            <a:avLst/>
          </a:prstGeom>
          <a:ln>
            <a:solidFill>
              <a:srgbClr val="FF7C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2120349" y="2245069"/>
            <a:ext cx="1523295" cy="1668581"/>
            <a:chOff x="2120349" y="2118069"/>
            <a:chExt cx="1523295" cy="1668581"/>
          </a:xfrm>
        </p:grpSpPr>
        <p:sp>
          <p:nvSpPr>
            <p:cNvPr id="4" name="文本框 3"/>
            <p:cNvSpPr txBox="1"/>
            <p:nvPr/>
          </p:nvSpPr>
          <p:spPr>
            <a:xfrm>
              <a:off x="2120349" y="2118069"/>
              <a:ext cx="90114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b="1" spc="600" dirty="0">
                  <a:solidFill>
                    <a:srgbClr val="FF7C80"/>
                  </a:solidFill>
                  <a:cs typeface="+mn-ea"/>
                  <a:sym typeface="+mn-lt"/>
                </a:rPr>
                <a:t>目</a:t>
              </a:r>
              <a:endParaRPr lang="en-US" altLang="zh-CN" sz="4800" b="1" spc="6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r>
                <a:rPr lang="zh-CN" altLang="en-US" sz="4800" b="1" spc="600" dirty="0">
                  <a:solidFill>
                    <a:srgbClr val="FF7C80"/>
                  </a:solidFill>
                  <a:cs typeface="+mn-ea"/>
                  <a:sym typeface="+mn-lt"/>
                </a:rPr>
                <a:t>录</a:t>
              </a: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843425" y="2300752"/>
              <a:ext cx="800219" cy="1485898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US" altLang="zh-CN" sz="2000" spc="600" dirty="0">
                  <a:solidFill>
                    <a:srgbClr val="FF7C80"/>
                  </a:solidFill>
                  <a:cs typeface="+mn-ea"/>
                  <a:sym typeface="+mn-lt"/>
                </a:rPr>
                <a:t>content</a:t>
              </a:r>
              <a:endParaRPr lang="zh-CN" altLang="en-US" sz="2000" spc="600" dirty="0">
                <a:solidFill>
                  <a:srgbClr val="FF7C8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151036" y="1283548"/>
            <a:ext cx="6156745" cy="1180909"/>
            <a:chOff x="4151036" y="1156548"/>
            <a:chExt cx="6156745" cy="1180909"/>
          </a:xfrm>
        </p:grpSpPr>
        <p:grpSp>
          <p:nvGrpSpPr>
            <p:cNvPr id="7" name="组合 6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829174" y="1156548"/>
              <a:ext cx="5478607" cy="1180909"/>
              <a:chOff x="4829174" y="1156548"/>
              <a:chExt cx="5478607" cy="1180909"/>
            </a:xfrm>
          </p:grpSpPr>
          <p:sp>
            <p:nvSpPr>
              <p:cNvPr id="9" name="文本框 8"/>
              <p:cNvSpPr txBox="1"/>
              <p:nvPr/>
            </p:nvSpPr>
            <p:spPr>
              <a:xfrm>
                <a:off x="5143500" y="1156548"/>
                <a:ext cx="42291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相识篇</a:t>
                </a: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4829174" y="1752682"/>
                <a:ext cx="547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4123703" y="2537371"/>
            <a:ext cx="6184078" cy="1180909"/>
            <a:chOff x="4123703" y="2410371"/>
            <a:chExt cx="6184078" cy="1180909"/>
          </a:xfrm>
        </p:grpSpPr>
        <p:grpSp>
          <p:nvGrpSpPr>
            <p:cNvPr id="14" name="组合 13"/>
            <p:cNvGrpSpPr/>
            <p:nvPr/>
          </p:nvGrpSpPr>
          <p:grpSpPr>
            <a:xfrm>
              <a:off x="4123703" y="2545716"/>
              <a:ext cx="485775" cy="485775"/>
              <a:chOff x="4243387" y="971550"/>
              <a:chExt cx="485775" cy="485775"/>
            </a:xfrm>
          </p:grpSpPr>
          <p:sp>
            <p:nvSpPr>
              <p:cNvPr id="18" name="椭圆 17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829175" y="2410371"/>
              <a:ext cx="5478606" cy="1180909"/>
              <a:chOff x="4829175" y="1156548"/>
              <a:chExt cx="5478606" cy="1180909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5143500" y="1156548"/>
                <a:ext cx="4491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相知篇</a:t>
                </a: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4829175" y="1752682"/>
                <a:ext cx="54786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4114800" y="3655333"/>
            <a:ext cx="6192980" cy="1180909"/>
            <a:chOff x="4114800" y="3528333"/>
            <a:chExt cx="6192980" cy="1180909"/>
          </a:xfrm>
        </p:grpSpPr>
        <p:grpSp>
          <p:nvGrpSpPr>
            <p:cNvPr id="21" name="组合 20"/>
            <p:cNvGrpSpPr/>
            <p:nvPr/>
          </p:nvGrpSpPr>
          <p:grpSpPr>
            <a:xfrm>
              <a:off x="4114800" y="3729506"/>
              <a:ext cx="485775" cy="485775"/>
              <a:chOff x="4243387" y="971550"/>
              <a:chExt cx="485775" cy="485775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4820271" y="3528333"/>
              <a:ext cx="5487509" cy="1180909"/>
              <a:chOff x="4829174" y="1156548"/>
              <a:chExt cx="5487509" cy="1180909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5143500" y="1156548"/>
                <a:ext cx="450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相爱篇</a:t>
                </a: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4829174" y="1752682"/>
                <a:ext cx="54875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4084982" y="4847601"/>
            <a:ext cx="6617654" cy="1180909"/>
            <a:chOff x="4084982" y="4720601"/>
            <a:chExt cx="6617654" cy="1180909"/>
          </a:xfrm>
        </p:grpSpPr>
        <p:grpSp>
          <p:nvGrpSpPr>
            <p:cNvPr id="28" name="组合 27"/>
            <p:cNvGrpSpPr/>
            <p:nvPr/>
          </p:nvGrpSpPr>
          <p:grpSpPr>
            <a:xfrm>
              <a:off x="4084982" y="4901545"/>
              <a:ext cx="485775" cy="485775"/>
              <a:chOff x="4243387" y="971550"/>
              <a:chExt cx="485775" cy="48577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4820272" y="4720601"/>
              <a:ext cx="5882364" cy="1180909"/>
              <a:chOff x="4829175" y="1156548"/>
              <a:chExt cx="5882364" cy="1180909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5143500" y="1156548"/>
                <a:ext cx="450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相守篇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4829175" y="1752682"/>
                <a:ext cx="588236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618571" y="863720"/>
            <a:ext cx="317004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穿越闹市的浮华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屏蔽烦恼与不快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将脚步停驻在闲暇地带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一种情调，一份心情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现实的喧嚣逐渐远去</a:t>
            </a:r>
            <a:endParaRPr lang="en-US" altLang="zh-CN" sz="1600" dirty="0">
              <a:solidFill>
                <a:srgbClr val="FF7C80"/>
              </a:solidFill>
              <a:cs typeface="+mn-ea"/>
              <a:sym typeface="+mn-lt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只剩下闲适的心绪陪伴左右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在海与天的交融之间沉淀心情</a:t>
            </a:r>
          </a:p>
          <a:p>
            <a:pPr>
              <a:lnSpc>
                <a:spcPct val="200000"/>
              </a:lnSpc>
            </a:pPr>
            <a:r>
              <a:rPr lang="zh-CN" altLang="en-US" sz="1600" dirty="0">
                <a:solidFill>
                  <a:srgbClr val="FF7C80"/>
                </a:solidFill>
                <a:cs typeface="+mn-ea"/>
                <a:sym typeface="+mn-lt"/>
              </a:rPr>
              <a:t>享受铭刻我们之间的专属时分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26088">
            <a:off x="1851576" y="543419"/>
            <a:ext cx="3111893" cy="207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496399">
            <a:off x="2757120" y="2069157"/>
            <a:ext cx="4036539" cy="2691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899067">
            <a:off x="1401319" y="4029084"/>
            <a:ext cx="3558227" cy="23721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786687" y="4608585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6561">
            <a:off x="467606" y="1577339"/>
            <a:ext cx="5167637" cy="34518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06561">
            <a:off x="5826758" y="560685"/>
            <a:ext cx="5234940" cy="34899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653001" y="4158568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72057">
            <a:off x="5371085" y="1274801"/>
            <a:ext cx="5081016" cy="3393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472057">
            <a:off x="779462" y="1352550"/>
            <a:ext cx="4867275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516950" y="4338977"/>
            <a:ext cx="3797367" cy="284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044232" y="203200"/>
            <a:ext cx="5534368" cy="64695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81136" y="1715348"/>
            <a:ext cx="6398045" cy="1180909"/>
            <a:chOff x="4151036" y="1156548"/>
            <a:chExt cx="6398045" cy="1180909"/>
          </a:xfrm>
        </p:grpSpPr>
        <p:grpSp>
          <p:nvGrpSpPr>
            <p:cNvPr id="3" name="组合 2"/>
            <p:cNvGrpSpPr/>
            <p:nvPr/>
          </p:nvGrpSpPr>
          <p:grpSpPr>
            <a:xfrm>
              <a:off x="4151036" y="1290486"/>
              <a:ext cx="485775" cy="485775"/>
              <a:chOff x="4243387" y="971550"/>
              <a:chExt cx="485775" cy="485775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4357688" y="1085851"/>
                <a:ext cx="274981" cy="274981"/>
              </a:xfrm>
              <a:prstGeom prst="ellipse">
                <a:avLst/>
              </a:prstGeom>
              <a:solidFill>
                <a:srgbClr val="FF7C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椭圆 7"/>
              <p:cNvSpPr/>
              <p:nvPr/>
            </p:nvSpPr>
            <p:spPr>
              <a:xfrm>
                <a:off x="4243387" y="971550"/>
                <a:ext cx="485775" cy="485775"/>
              </a:xfrm>
              <a:prstGeom prst="ellipse">
                <a:avLst/>
              </a:prstGeom>
              <a:noFill/>
              <a:ln>
                <a:solidFill>
                  <a:srgbClr val="FF7C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4829174" y="1156548"/>
              <a:ext cx="5719907" cy="1180909"/>
              <a:chOff x="4829174" y="1156548"/>
              <a:chExt cx="5719907" cy="1180909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5143500" y="1156548"/>
                <a:ext cx="4500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幸福起航</a:t>
                </a:r>
                <a:r>
                  <a:rPr lang="en-US" altLang="zh-CN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——</a:t>
                </a:r>
                <a:r>
                  <a:rPr lang="zh-CN" altLang="en-US" sz="2800" spc="300" dirty="0">
                    <a:solidFill>
                      <a:srgbClr val="FF7C80"/>
                    </a:solidFill>
                    <a:cs typeface="+mn-ea"/>
                    <a:sym typeface="+mn-lt"/>
                  </a:rPr>
                  <a:t>相识篇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829174" y="1752682"/>
                <a:ext cx="57199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Write   your  brilliant  title   Write   your  brilliant  title   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  <a:p>
                <a:r>
                  <a:rPr lang="en-US" altLang="zh-CN" sz="1600" dirty="0">
                    <a:solidFill>
                      <a:srgbClr val="FF7C80"/>
                    </a:solidFill>
                    <a:cs typeface="+mn-ea"/>
                    <a:sym typeface="+mn-lt"/>
                  </a:rPr>
                  <a:t> </a:t>
                </a:r>
                <a:endParaRPr lang="zh-CN" altLang="en-US" sz="1600" dirty="0">
                  <a:solidFill>
                    <a:srgbClr val="FF7C80"/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795437" y="2896257"/>
            <a:ext cx="5066840" cy="293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28" y="1422989"/>
            <a:ext cx="5376672" cy="40354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06487" y="2565360"/>
            <a:ext cx="37511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因为爱你，知道你的纯真，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所以其实应该放任你，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去碰壁，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去遇到几个坏人与陷阱，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被伤害，流血，掉泪，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然后慢慢变得更强悍，</a:t>
            </a:r>
            <a:endParaRPr lang="en-US" altLang="zh-CN" sz="2000" spc="300" dirty="0">
              <a:solidFill>
                <a:srgbClr val="FF7C80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2000" spc="300" dirty="0">
                <a:solidFill>
                  <a:srgbClr val="FF7C80"/>
                </a:solidFill>
                <a:cs typeface="+mn-ea"/>
                <a:sym typeface="+mn-lt"/>
              </a:rPr>
              <a:t>变得不再轻易相信人。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809750" y="984599"/>
            <a:ext cx="2802466" cy="2101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71190">
            <a:off x="964184" y="1725113"/>
            <a:ext cx="6108764" cy="40805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4841">
            <a:off x="7980362" y="1308100"/>
            <a:ext cx="3233738" cy="43116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14497" y="139700"/>
            <a:ext cx="2719862" cy="157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29276">
            <a:off x="6044184" y="1996439"/>
            <a:ext cx="5335016" cy="3563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37128">
            <a:off x="891795" y="1623816"/>
            <a:ext cx="5330190" cy="35534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44841">
            <a:off x="6385560" y="1962572"/>
            <a:ext cx="4752340" cy="3168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067">
            <a:off x="695960" y="1742439"/>
            <a:ext cx="5412740" cy="36084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户外, 水, 天空, 海滩&#10;&#10;已生成极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11754">
            <a:off x="6592845" y="557755"/>
            <a:ext cx="4334045" cy="57787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  <p:pic>
        <p:nvPicPr>
          <p:cNvPr id="3" name="图片 2" descr="图片包含 天空, 人员, 户外, 水&#10;&#10;已生成极高可信度的说明"/>
          <p:cNvPicPr>
            <a:picLocks noChangeAspect="1"/>
          </p:cNvPicPr>
          <p:nvPr/>
        </p:nvPicPr>
        <p:blipFill rotWithShape="1">
          <a:blip r:embed="rId4" cstate="screen"/>
          <a:srcRect b="-1203"/>
          <a:stretch>
            <a:fillRect/>
          </a:stretch>
        </p:blipFill>
        <p:spPr>
          <a:xfrm rot="20391317">
            <a:off x="1246185" y="591711"/>
            <a:ext cx="4240215" cy="57108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8384" y="2989580"/>
            <a:ext cx="5208016" cy="3478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60" y="781836"/>
            <a:ext cx="5920740" cy="3947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3473876" y="4973950"/>
            <a:ext cx="2037545" cy="1668152"/>
            <a:chOff x="1062171" y="3351719"/>
            <a:chExt cx="2037545" cy="1668152"/>
          </a:xfrm>
        </p:grpSpPr>
        <p:sp>
          <p:nvSpPr>
            <p:cNvPr id="7" name="文本框 6"/>
            <p:cNvSpPr txBox="1"/>
            <p:nvPr/>
          </p:nvSpPr>
          <p:spPr>
            <a:xfrm>
              <a:off x="1068391" y="3503072"/>
              <a:ext cx="2031325" cy="151679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干净的教室安静的课堂</a:t>
              </a:r>
              <a:endParaRPr lang="en-US" altLang="zh-CN" sz="20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真实的感觉</a:t>
              </a:r>
              <a:endParaRPr lang="en-US" altLang="zh-CN" sz="2000" dirty="0">
                <a:solidFill>
                  <a:srgbClr val="FF7C80"/>
                </a:solidFill>
                <a:cs typeface="+mn-ea"/>
                <a:sym typeface="+mn-lt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FF7C80"/>
                  </a:solidFill>
                  <a:cs typeface="+mn-ea"/>
                  <a:sym typeface="+mn-lt"/>
                </a:rPr>
                <a:t>幸福的感觉</a:t>
              </a: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2472612" y="336704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2027854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545772" y="3351719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2920482" y="3365895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062171" y="3361050"/>
              <a:ext cx="0" cy="1652831"/>
            </a:xfrm>
            <a:prstGeom prst="line">
              <a:avLst/>
            </a:prstGeom>
            <a:ln w="12700">
              <a:solidFill>
                <a:schemeClr val="bg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315132" y="519431"/>
            <a:ext cx="3797367" cy="28480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99160" y="669587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hj1g0oo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宽屏</PresentationFormat>
  <Paragraphs>79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2022-03-10T05:40:00Z</dcterms:created>
  <dcterms:modified xsi:type="dcterms:W3CDTF">2023-01-10T10:53:41Z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98220CBAB71D4FEFB09DB7F308FEC53D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