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2.xml" ContentType="application/vnd.openxmlformats-officedocument.presentationml.notesSlide+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7.xml" ContentType="application/vnd.openxmlformats-officedocument.presentationml.notesSlide+xml"/>
  <Override PartName="/ppt/tags/tag62.xml" ContentType="application/vnd.openxmlformats-officedocument.presentationml.tags+xml"/>
  <Override PartName="/ppt/notesSlides/notesSlide18.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2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256" r:id="rId2"/>
    <p:sldId id="257" r:id="rId3"/>
    <p:sldId id="258" r:id="rId4"/>
    <p:sldId id="263" r:id="rId5"/>
    <p:sldId id="264" r:id="rId6"/>
    <p:sldId id="265" r:id="rId7"/>
    <p:sldId id="266" r:id="rId8"/>
    <p:sldId id="259" r:id="rId9"/>
    <p:sldId id="267" r:id="rId10"/>
    <p:sldId id="268" r:id="rId11"/>
    <p:sldId id="269" r:id="rId12"/>
    <p:sldId id="270" r:id="rId13"/>
    <p:sldId id="260" r:id="rId14"/>
    <p:sldId id="271" r:id="rId15"/>
    <p:sldId id="272" r:id="rId16"/>
    <p:sldId id="273" r:id="rId17"/>
    <p:sldId id="274" r:id="rId18"/>
    <p:sldId id="261" r:id="rId19"/>
    <p:sldId id="275" r:id="rId20"/>
    <p:sldId id="276" r:id="rId21"/>
    <p:sldId id="277" r:id="rId22"/>
    <p:sldId id="278" r:id="rId23"/>
    <p:sldId id="262" r:id="rId24"/>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4660"/>
  </p:normalViewPr>
  <p:slideViewPr>
    <p:cSldViewPr snapToGrid="0" showGuides="1">
      <p:cViewPr varScale="1">
        <p:scale>
          <a:sx n="73" d="100"/>
          <a:sy n="73" d="100"/>
        </p:scale>
        <p:origin x="41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4B6A0-F68D-481B-B1CB-6460180409F4}"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C3E78-0F8F-4AA5-B8C4-5D2AC3DACFC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23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9C3E78-0F8F-4AA5-B8C4-5D2AC3DACFC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460EB8-5589-4C3D-8587-9F67D36C8D03}" type="slidenum">
              <a:rPr lang="zh-CN" altLang="en-US" smtClean="0"/>
              <a:t>‹#›</a:t>
            </a:fld>
            <a:endParaRPr lang="zh-CN" altLang="en-US"/>
          </a:p>
        </p:txBody>
      </p:sp>
      <p:pic>
        <p:nvPicPr>
          <p:cNvPr id="7" name="图片 6" descr="2ppt"/>
          <p:cNvPicPr>
            <a:picLocks noChangeAspect="1"/>
          </p:cNvPicPr>
          <p:nvPr userDrawn="1"/>
        </p:nvPicPr>
        <p:blipFill>
          <a:blip r:embed="rId2"/>
          <a:stretch>
            <a:fillRect/>
          </a:stretch>
        </p:blipFill>
        <p:spPr>
          <a:xfrm>
            <a:off x="635" y="0"/>
            <a:ext cx="1241361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460EB8-5589-4C3D-8587-9F67D36C8D0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460EB8-5589-4C3D-8587-9F67D36C8D0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460EB8-5589-4C3D-8587-9F67D36C8D0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460EB8-5589-4C3D-8587-9F67D36C8D0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460EB8-5589-4C3D-8587-9F67D36C8D0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9460EB8-5589-4C3D-8587-9F67D36C8D0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9460EB8-5589-4C3D-8587-9F67D36C8D0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9460EB8-5589-4C3D-8587-9F67D36C8D0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460EB8-5589-4C3D-8587-9F67D36C8D0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DA7E98B-5561-4EBC-BE35-3E6D07727374}"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460EB8-5589-4C3D-8587-9F67D36C8D0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7E98B-5561-4EBC-BE35-3E6D07727374}"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60EB8-5589-4C3D-8587-9F67D36C8D03}" type="slidenum">
              <a:rPr lang="zh-CN" altLang="en-US" smtClean="0"/>
              <a:t>‹#›</a:t>
            </a:fld>
            <a:endParaRPr lang="zh-CN" altLang="en-US"/>
          </a:p>
        </p:txBody>
      </p:sp>
      <p:pic>
        <p:nvPicPr>
          <p:cNvPr id="7" name="图片 6"/>
          <p:cNvPicPr>
            <a:picLocks noChangeAspect="1"/>
          </p:cNvPicPr>
          <p:nvPr userDrawn="1"/>
        </p:nvPicPr>
        <p:blipFill rotWithShape="1">
          <a:blip r:embed="rId13" cstate="screen"/>
          <a:srcRect/>
          <a:stretch>
            <a:fillRect/>
          </a:stretch>
        </p:blipFill>
        <p:spPr>
          <a:xfrm>
            <a:off x="0" y="0"/>
            <a:ext cx="1221105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tags" Target="../tags/tag41.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notesSlide" Target="../notesSlides/notesSlide11.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10" Type="http://schemas.openxmlformats.org/officeDocument/2006/relationships/tags" Target="../tags/tag33.xml"/><Relationship Id="rId19" Type="http://schemas.openxmlformats.org/officeDocument/2006/relationships/slideLayout" Target="../slideLayouts/slideLayout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56.xml"/><Relationship Id="rId7" Type="http://schemas.openxmlformats.org/officeDocument/2006/relationships/slideLayout" Target="../slideLayouts/slideLayout3.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png"/><Relationship Id="rId5" Type="http://schemas.openxmlformats.org/officeDocument/2006/relationships/tags" Target="../tags/tag6.xml"/><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 y="768121"/>
            <a:ext cx="5349931" cy="3905469"/>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99" y="3729740"/>
            <a:ext cx="11276925" cy="3123224"/>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57189"/>
            <a:ext cx="8477250" cy="4171646"/>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12263"/>
            <a:ext cx="12192000" cy="5045737"/>
          </a:xfrm>
          <a:prstGeom prst="rect">
            <a:avLst/>
          </a:prstGeom>
        </p:spPr>
      </p:pic>
      <p:sp>
        <p:nvSpPr>
          <p:cNvPr id="14" name="文本框 13"/>
          <p:cNvSpPr txBox="1"/>
          <p:nvPr/>
        </p:nvSpPr>
        <p:spPr>
          <a:xfrm>
            <a:off x="914400" y="2061829"/>
            <a:ext cx="5314275" cy="1323439"/>
          </a:xfrm>
          <a:prstGeom prst="rect">
            <a:avLst/>
          </a:prstGeom>
          <a:noFill/>
        </p:spPr>
        <p:txBody>
          <a:bodyPr wrap="none" rtlCol="0">
            <a:spAutoFit/>
          </a:bodyPr>
          <a:lstStyle/>
          <a:p>
            <a:r>
              <a:rPr lang="zh-CN" altLang="en-US" sz="8000" b="1" dirty="0">
                <a:ln w="127000">
                  <a:solidFill>
                    <a:srgbClr val="00B050"/>
                  </a:solidFill>
                </a:ln>
                <a:solidFill>
                  <a:srgbClr val="92D050"/>
                </a:solidFill>
                <a:effectLst>
                  <a:outerShdw blurRad="38100" dist="38100" dir="2700000" algn="tl">
                    <a:srgbClr val="000000">
                      <a:alpha val="63000"/>
                    </a:srgbClr>
                  </a:outerShdw>
                </a:effectLst>
                <a:latin typeface="微软雅黑" panose="020B0503020204020204" pitchFamily="34" charset="-122"/>
                <a:ea typeface="微软雅黑" panose="020B0503020204020204" pitchFamily="34" charset="-122"/>
              </a:rPr>
              <a:t>植树节模版</a:t>
            </a:r>
          </a:p>
        </p:txBody>
      </p:sp>
      <p:sp>
        <p:nvSpPr>
          <p:cNvPr id="15" name="文本框 14"/>
          <p:cNvSpPr txBox="1"/>
          <p:nvPr/>
        </p:nvSpPr>
        <p:spPr>
          <a:xfrm>
            <a:off x="914400" y="2059137"/>
            <a:ext cx="5314275" cy="1323439"/>
          </a:xfrm>
          <a:prstGeom prst="rect">
            <a:avLst/>
          </a:prstGeom>
          <a:noFill/>
        </p:spPr>
        <p:txBody>
          <a:bodyPr wrap="none" rtlCol="0">
            <a:spAutoFit/>
          </a:bodyPr>
          <a:lstStyle/>
          <a:p>
            <a:r>
              <a:rPr lang="zh-CN" altLang="en-US" sz="8000" b="1" dirty="0">
                <a:gradFill>
                  <a:gsLst>
                    <a:gs pos="100000">
                      <a:srgbClr val="92D050"/>
                    </a:gs>
                    <a:gs pos="39000">
                      <a:srgbClr val="FFC000"/>
                    </a:gs>
                  </a:gsLst>
                  <a:lin ang="5400000" scaled="1"/>
                </a:gradFill>
                <a:effectLst>
                  <a:outerShdw blurRad="38100" dist="38100" dir="2700000" algn="tl">
                    <a:srgbClr val="000000">
                      <a:alpha val="63000"/>
                    </a:srgbClr>
                  </a:outerShdw>
                </a:effectLst>
                <a:latin typeface="微软雅黑" panose="020B0503020204020204" pitchFamily="34" charset="-122"/>
                <a:ea typeface="微软雅黑" panose="020B0503020204020204" pitchFamily="34" charset="-122"/>
              </a:rPr>
              <a:t>植树节模版</a:t>
            </a:r>
          </a:p>
        </p:txBody>
      </p:sp>
      <p:sp>
        <p:nvSpPr>
          <p:cNvPr id="16" name="矩形 471"/>
          <p:cNvSpPr>
            <a:spLocks noChangeArrowheads="1"/>
          </p:cNvSpPr>
          <p:nvPr/>
        </p:nvSpPr>
        <p:spPr bwMode="auto">
          <a:xfrm>
            <a:off x="1028700" y="3476304"/>
            <a:ext cx="5199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rPr>
              <a:t>汇报人：</a:t>
            </a:r>
            <a:r>
              <a:rPr lang="en-US" altLang="zh-CN" smtClean="0">
                <a:solidFill>
                  <a:schemeClr val="tx1">
                    <a:lumMod val="75000"/>
                    <a:lumOff val="25000"/>
                  </a:schemeClr>
                </a:solidFill>
                <a:latin typeface="微软雅黑" panose="020B0503020204020204" pitchFamily="34" charset="-122"/>
                <a:ea typeface="微软雅黑" panose="020B0503020204020204" pitchFamily="34" charset="-122"/>
              </a:rPr>
              <a:t>PPT818    </a:t>
            </a: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rPr>
              <a:t>汇报时间：</a:t>
            </a:r>
            <a:r>
              <a:rPr lang="en-US" altLang="zh-CN" smtClean="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mtClean="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mtClean="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smtClean="0">
                <a:solidFill>
                  <a:schemeClr val="tx1">
                    <a:lumMod val="75000"/>
                    <a:lumOff val="25000"/>
                  </a:schemeClr>
                </a:solidFill>
                <a:latin typeface="微软雅黑" panose="020B0503020204020204" pitchFamily="34" charset="-122"/>
                <a:ea typeface="微软雅黑" panose="020B0503020204020204" pitchFamily="34" charset="-122"/>
              </a:rPr>
              <a:t>日</a:t>
            </a:r>
            <a:endParaRPr lang="it-IT"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1028700" y="3463954"/>
            <a:ext cx="504757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782" y="462203"/>
            <a:ext cx="2918905" cy="1464042"/>
          </a:xfrm>
          <a:prstGeom prst="rect">
            <a:avLst/>
          </a:prstGeom>
        </p:spPr>
      </p:pic>
      <p:pic>
        <p:nvPicPr>
          <p:cNvPr id="27"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5245" y="719167"/>
            <a:ext cx="1870695" cy="1438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37" fill="hold" nodeType="withEffect">
                                  <p:stCondLst>
                                    <p:cond delay="150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02</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10</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右箭头 32"/>
          <p:cNvSpPr/>
          <p:nvPr/>
        </p:nvSpPr>
        <p:spPr>
          <a:xfrm>
            <a:off x="1373188" y="3548063"/>
            <a:ext cx="9566275" cy="4937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sp>
        <p:nvSpPr>
          <p:cNvPr id="10" name="椭圆 9"/>
          <p:cNvSpPr/>
          <p:nvPr/>
        </p:nvSpPr>
        <p:spPr>
          <a:xfrm>
            <a:off x="1857375" y="3352800"/>
            <a:ext cx="863600" cy="8651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sp>
        <p:nvSpPr>
          <p:cNvPr id="11" name="椭圆 10"/>
          <p:cNvSpPr/>
          <p:nvPr/>
        </p:nvSpPr>
        <p:spPr>
          <a:xfrm>
            <a:off x="1911350" y="3406775"/>
            <a:ext cx="755650" cy="757238"/>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eaLnBrk="1" fontAlgn="auto" hangingPunct="1">
              <a:spcBef>
                <a:spcPts val="0"/>
              </a:spcBef>
              <a:spcAft>
                <a:spcPts val="0"/>
              </a:spcAft>
              <a:defRPr/>
            </a:pPr>
            <a:r>
              <a:rPr lang="en-US" altLang="zh-CN" sz="1600" dirty="0" smtClean="0">
                <a:solidFill>
                  <a:prstClr val="white"/>
                </a:solidFill>
                <a:latin typeface="微软雅黑" panose="020B0503020204020204" pitchFamily="34" charset="-122"/>
                <a:ea typeface="微软雅黑" panose="020B0503020204020204" pitchFamily="34" charset="-122"/>
                <a:cs typeface="Arial" panose="020B0604020202020204" pitchFamily="34" charset="0"/>
              </a:rPr>
              <a:t>201X</a:t>
            </a:r>
            <a:endParaRPr lang="zh-CN" altLang="en-US" sz="16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椭圆 11"/>
          <p:cNvSpPr/>
          <p:nvPr/>
        </p:nvSpPr>
        <p:spPr>
          <a:xfrm>
            <a:off x="3763963" y="3352800"/>
            <a:ext cx="863600" cy="8651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sp>
        <p:nvSpPr>
          <p:cNvPr id="13" name="椭圆 12"/>
          <p:cNvSpPr/>
          <p:nvPr/>
        </p:nvSpPr>
        <p:spPr>
          <a:xfrm>
            <a:off x="3817938" y="3406775"/>
            <a:ext cx="755650" cy="757238"/>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201X</a:t>
            </a:r>
            <a:endParaRPr lang="zh-CN" altLang="en-US" sz="16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椭圆 13"/>
          <p:cNvSpPr/>
          <p:nvPr/>
        </p:nvSpPr>
        <p:spPr>
          <a:xfrm>
            <a:off x="5672138" y="3352800"/>
            <a:ext cx="863600" cy="8651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sp>
        <p:nvSpPr>
          <p:cNvPr id="15" name="椭圆 14"/>
          <p:cNvSpPr/>
          <p:nvPr/>
        </p:nvSpPr>
        <p:spPr>
          <a:xfrm>
            <a:off x="5726113" y="3406775"/>
            <a:ext cx="755650" cy="757238"/>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201X</a:t>
            </a:r>
            <a:endParaRPr lang="zh-CN" altLang="en-US" sz="16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椭圆 15"/>
          <p:cNvSpPr/>
          <p:nvPr/>
        </p:nvSpPr>
        <p:spPr>
          <a:xfrm>
            <a:off x="7578725" y="3352800"/>
            <a:ext cx="863600" cy="8651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sp>
        <p:nvSpPr>
          <p:cNvPr id="17" name="椭圆 16"/>
          <p:cNvSpPr/>
          <p:nvPr/>
        </p:nvSpPr>
        <p:spPr>
          <a:xfrm>
            <a:off x="7632700" y="3406775"/>
            <a:ext cx="755650" cy="757238"/>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201X</a:t>
            </a:r>
            <a:endParaRPr lang="zh-CN" altLang="en-US" sz="16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椭圆 17"/>
          <p:cNvSpPr/>
          <p:nvPr/>
        </p:nvSpPr>
        <p:spPr>
          <a:xfrm>
            <a:off x="9486900" y="3373438"/>
            <a:ext cx="863600" cy="8651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sp>
        <p:nvSpPr>
          <p:cNvPr id="19" name="椭圆 18"/>
          <p:cNvSpPr/>
          <p:nvPr/>
        </p:nvSpPr>
        <p:spPr>
          <a:xfrm>
            <a:off x="9540875" y="3427413"/>
            <a:ext cx="755650" cy="757237"/>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201X</a:t>
            </a:r>
            <a:endParaRPr lang="zh-CN" altLang="en-US" sz="16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文本框 71"/>
          <p:cNvSpPr txBox="1">
            <a:spLocks noChangeArrowheads="1"/>
          </p:cNvSpPr>
          <p:nvPr/>
        </p:nvSpPr>
        <p:spPr bwMode="auto">
          <a:xfrm>
            <a:off x="1635125" y="1182688"/>
            <a:ext cx="162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b="1">
                <a:solidFill>
                  <a:srgbClr val="000000"/>
                </a:solidFill>
                <a:latin typeface="微软雅黑" panose="020B0503020204020204" pitchFamily="34" charset="-122"/>
                <a:ea typeface="微软雅黑" panose="020B0503020204020204" pitchFamily="34" charset="-122"/>
              </a:rPr>
              <a:t>添加标题</a:t>
            </a:r>
          </a:p>
        </p:txBody>
      </p:sp>
      <p:sp>
        <p:nvSpPr>
          <p:cNvPr id="21" name="矩形 78"/>
          <p:cNvSpPr>
            <a:spLocks noChangeArrowheads="1"/>
          </p:cNvSpPr>
          <p:nvPr/>
        </p:nvSpPr>
        <p:spPr bwMode="auto">
          <a:xfrm>
            <a:off x="993775" y="1706563"/>
            <a:ext cx="2903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1800" dirty="0" smtClean="0">
                <a:solidFill>
                  <a:srgbClr val="000000"/>
                </a:solidFill>
                <a:latin typeface="宋体" panose="02010600030101010101" pitchFamily="2" charset="-122"/>
              </a:rPr>
              <a:t>请在此处添加文本内容</a:t>
            </a:r>
            <a:endParaRPr lang="zh-CN" altLang="en-US" sz="1800" dirty="0">
              <a:solidFill>
                <a:srgbClr val="000000"/>
              </a:solidFill>
              <a:latin typeface="宋体" panose="02010600030101010101" pitchFamily="2" charset="-122"/>
            </a:endParaRPr>
          </a:p>
        </p:txBody>
      </p:sp>
      <p:sp>
        <p:nvSpPr>
          <p:cNvPr id="22" name="文本框 71"/>
          <p:cNvSpPr txBox="1">
            <a:spLocks noChangeArrowheads="1"/>
          </p:cNvSpPr>
          <p:nvPr/>
        </p:nvSpPr>
        <p:spPr bwMode="auto">
          <a:xfrm>
            <a:off x="5281613" y="1182688"/>
            <a:ext cx="1620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b="1">
                <a:solidFill>
                  <a:srgbClr val="000000"/>
                </a:solidFill>
                <a:latin typeface="微软雅黑" panose="020B0503020204020204" pitchFamily="34" charset="-122"/>
                <a:ea typeface="微软雅黑" panose="020B0503020204020204" pitchFamily="34" charset="-122"/>
              </a:rPr>
              <a:t>添加标题</a:t>
            </a:r>
          </a:p>
        </p:txBody>
      </p:sp>
      <p:sp>
        <p:nvSpPr>
          <p:cNvPr id="23" name="矩形 78"/>
          <p:cNvSpPr>
            <a:spLocks noChangeArrowheads="1"/>
          </p:cNvSpPr>
          <p:nvPr/>
        </p:nvSpPr>
        <p:spPr bwMode="auto">
          <a:xfrm>
            <a:off x="4687888" y="1720850"/>
            <a:ext cx="2803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1800" dirty="0" smtClean="0">
                <a:solidFill>
                  <a:srgbClr val="000000"/>
                </a:solidFill>
                <a:latin typeface="宋体" panose="02010600030101010101" pitchFamily="2" charset="-122"/>
              </a:rPr>
              <a:t>请在此处添加文本内容</a:t>
            </a:r>
            <a:endParaRPr lang="zh-CN" altLang="en-US" sz="1800" dirty="0">
              <a:solidFill>
                <a:srgbClr val="000000"/>
              </a:solidFill>
              <a:latin typeface="宋体" panose="02010600030101010101" pitchFamily="2" charset="-122"/>
            </a:endParaRPr>
          </a:p>
        </p:txBody>
      </p:sp>
      <p:sp>
        <p:nvSpPr>
          <p:cNvPr id="24" name="文本框 71"/>
          <p:cNvSpPr txBox="1">
            <a:spLocks noChangeArrowheads="1"/>
          </p:cNvSpPr>
          <p:nvPr/>
        </p:nvSpPr>
        <p:spPr bwMode="auto">
          <a:xfrm>
            <a:off x="8885238" y="1182688"/>
            <a:ext cx="1620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b="1">
                <a:solidFill>
                  <a:srgbClr val="000000"/>
                </a:solidFill>
                <a:latin typeface="微软雅黑" panose="020B0503020204020204" pitchFamily="34" charset="-122"/>
                <a:ea typeface="微软雅黑" panose="020B0503020204020204" pitchFamily="34" charset="-122"/>
              </a:rPr>
              <a:t>添加标题</a:t>
            </a:r>
          </a:p>
        </p:txBody>
      </p:sp>
      <p:sp>
        <p:nvSpPr>
          <p:cNvPr id="25" name="矩形 78"/>
          <p:cNvSpPr>
            <a:spLocks noChangeArrowheads="1"/>
          </p:cNvSpPr>
          <p:nvPr/>
        </p:nvSpPr>
        <p:spPr bwMode="auto">
          <a:xfrm>
            <a:off x="8507413" y="1720850"/>
            <a:ext cx="271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1800" dirty="0" smtClean="0">
                <a:solidFill>
                  <a:srgbClr val="000000"/>
                </a:solidFill>
                <a:latin typeface="宋体" panose="02010600030101010101" pitchFamily="2" charset="-122"/>
              </a:rPr>
              <a:t>请在此处添加文本内容</a:t>
            </a:r>
            <a:endParaRPr lang="zh-CN" altLang="en-US" sz="1800" dirty="0">
              <a:solidFill>
                <a:srgbClr val="000000"/>
              </a:solidFill>
              <a:latin typeface="宋体" panose="02010600030101010101" pitchFamily="2" charset="-122"/>
            </a:endParaRPr>
          </a:p>
        </p:txBody>
      </p:sp>
      <p:sp>
        <p:nvSpPr>
          <p:cNvPr id="26" name="文本框 71"/>
          <p:cNvSpPr txBox="1">
            <a:spLocks noChangeArrowheads="1"/>
          </p:cNvSpPr>
          <p:nvPr/>
        </p:nvSpPr>
        <p:spPr bwMode="auto">
          <a:xfrm>
            <a:off x="3379788" y="4357688"/>
            <a:ext cx="1620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b="1">
                <a:solidFill>
                  <a:srgbClr val="000000"/>
                </a:solidFill>
                <a:latin typeface="微软雅黑" panose="020B0503020204020204" pitchFamily="34" charset="-122"/>
                <a:ea typeface="微软雅黑" panose="020B0503020204020204" pitchFamily="34" charset="-122"/>
              </a:rPr>
              <a:t>添加标题</a:t>
            </a:r>
          </a:p>
        </p:txBody>
      </p:sp>
      <p:sp>
        <p:nvSpPr>
          <p:cNvPr id="27" name="矩形 78"/>
          <p:cNvSpPr>
            <a:spLocks noChangeArrowheads="1"/>
          </p:cNvSpPr>
          <p:nvPr/>
        </p:nvSpPr>
        <p:spPr bwMode="auto">
          <a:xfrm>
            <a:off x="2841625" y="4868863"/>
            <a:ext cx="2708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1800" dirty="0" smtClean="0">
                <a:solidFill>
                  <a:srgbClr val="000000"/>
                </a:solidFill>
                <a:latin typeface="宋体" panose="02010600030101010101" pitchFamily="2" charset="-122"/>
              </a:rPr>
              <a:t>请在此处添加文本内容</a:t>
            </a:r>
            <a:endParaRPr lang="zh-CN" altLang="en-US" sz="1800" dirty="0">
              <a:solidFill>
                <a:srgbClr val="000000"/>
              </a:solidFill>
              <a:latin typeface="宋体" panose="02010600030101010101" pitchFamily="2" charset="-122"/>
            </a:endParaRPr>
          </a:p>
        </p:txBody>
      </p:sp>
      <p:sp>
        <p:nvSpPr>
          <p:cNvPr id="28" name="文本框 71"/>
          <p:cNvSpPr txBox="1">
            <a:spLocks noChangeArrowheads="1"/>
          </p:cNvSpPr>
          <p:nvPr/>
        </p:nvSpPr>
        <p:spPr bwMode="auto">
          <a:xfrm>
            <a:off x="7218363" y="4357688"/>
            <a:ext cx="1620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b="1">
                <a:solidFill>
                  <a:srgbClr val="000000"/>
                </a:solidFill>
                <a:latin typeface="微软雅黑" panose="020B0503020204020204" pitchFamily="34" charset="-122"/>
                <a:ea typeface="微软雅黑" panose="020B0503020204020204" pitchFamily="34" charset="-122"/>
              </a:rPr>
              <a:t>添加标题</a:t>
            </a:r>
          </a:p>
        </p:txBody>
      </p:sp>
      <p:sp>
        <p:nvSpPr>
          <p:cNvPr id="29" name="矩形 78"/>
          <p:cNvSpPr>
            <a:spLocks noChangeArrowheads="1"/>
          </p:cNvSpPr>
          <p:nvPr/>
        </p:nvSpPr>
        <p:spPr bwMode="auto">
          <a:xfrm>
            <a:off x="6645275" y="4868863"/>
            <a:ext cx="2832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1800" dirty="0" smtClean="0">
                <a:solidFill>
                  <a:srgbClr val="000000"/>
                </a:solidFill>
                <a:latin typeface="宋体" panose="02010600030101010101" pitchFamily="2" charset="-122"/>
              </a:rPr>
              <a:t>请在此处添加文本内容</a:t>
            </a:r>
            <a:endParaRPr lang="zh-CN" altLang="en-US" sz="1800" dirty="0">
              <a:solidFill>
                <a:srgbClr val="000000"/>
              </a:solidFill>
              <a:latin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9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13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13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13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13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18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1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180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180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22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22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220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220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26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26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260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260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grpId="0" nodeType="withEffect">
                                  <p:stCondLst>
                                    <p:cond delay="300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grpId="0" nodeType="withEffect">
                                  <p:stCondLst>
                                    <p:cond delay="300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300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10" presetClass="entr" presetSubtype="0" fill="hold" grpId="0" nodeType="withEffect">
                                  <p:stCondLst>
                                    <p:cond delay="300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02</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11</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MH_Other_9"/>
          <p:cNvSpPr/>
          <p:nvPr>
            <p:custDataLst>
              <p:tags r:id="rId3"/>
            </p:custDataLst>
          </p:nvPr>
        </p:nvSpPr>
        <p:spPr>
          <a:xfrm>
            <a:off x="2767013" y="2038350"/>
            <a:ext cx="2108200" cy="655638"/>
          </a:xfrm>
          <a:prstGeom prst="rightArrow">
            <a:avLst>
              <a:gd name="adj1" fmla="val 72581"/>
              <a:gd name="adj2" fmla="val 46774"/>
            </a:avLst>
          </a:prstGeom>
          <a:solidFill>
            <a:schemeClr val="bg1">
              <a:lumMod val="7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sp>
        <p:nvSpPr>
          <p:cNvPr id="10" name="MH_Other_10"/>
          <p:cNvSpPr/>
          <p:nvPr>
            <p:custDataLst>
              <p:tags r:id="rId4"/>
            </p:custDataLst>
          </p:nvPr>
        </p:nvSpPr>
        <p:spPr>
          <a:xfrm>
            <a:off x="2767013" y="2965450"/>
            <a:ext cx="2108200" cy="655638"/>
          </a:xfrm>
          <a:prstGeom prst="rightArrow">
            <a:avLst>
              <a:gd name="adj1" fmla="val 72581"/>
              <a:gd name="adj2" fmla="val 46774"/>
            </a:avLst>
          </a:prstGeom>
          <a:solidFill>
            <a:schemeClr val="bg1">
              <a:lumMod val="7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sp>
        <p:nvSpPr>
          <p:cNvPr id="11" name="MH_Other_11"/>
          <p:cNvSpPr/>
          <p:nvPr>
            <p:custDataLst>
              <p:tags r:id="rId5"/>
            </p:custDataLst>
          </p:nvPr>
        </p:nvSpPr>
        <p:spPr>
          <a:xfrm>
            <a:off x="2767013" y="3892550"/>
            <a:ext cx="2108200" cy="654050"/>
          </a:xfrm>
          <a:prstGeom prst="rightArrow">
            <a:avLst>
              <a:gd name="adj1" fmla="val 72581"/>
              <a:gd name="adj2" fmla="val 46774"/>
            </a:avLst>
          </a:prstGeom>
          <a:solidFill>
            <a:schemeClr val="bg1">
              <a:lumMod val="7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sp>
        <p:nvSpPr>
          <p:cNvPr id="12" name="MH_Other_12"/>
          <p:cNvSpPr/>
          <p:nvPr>
            <p:custDataLst>
              <p:tags r:id="rId6"/>
            </p:custDataLst>
          </p:nvPr>
        </p:nvSpPr>
        <p:spPr>
          <a:xfrm>
            <a:off x="2767013" y="4818063"/>
            <a:ext cx="2108200" cy="655637"/>
          </a:xfrm>
          <a:prstGeom prst="rightArrow">
            <a:avLst>
              <a:gd name="adj1" fmla="val 72581"/>
              <a:gd name="adj2" fmla="val 46774"/>
            </a:avLst>
          </a:prstGeom>
          <a:solidFill>
            <a:schemeClr val="bg1">
              <a:lumMod val="7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grpSp>
        <p:nvGrpSpPr>
          <p:cNvPr id="13" name="组合 12"/>
          <p:cNvGrpSpPr/>
          <p:nvPr/>
        </p:nvGrpSpPr>
        <p:grpSpPr bwMode="auto">
          <a:xfrm>
            <a:off x="1725613" y="2038350"/>
            <a:ext cx="1990725" cy="655638"/>
            <a:chOff x="1725709" y="2037977"/>
            <a:chExt cx="1990726" cy="655638"/>
          </a:xfrm>
        </p:grpSpPr>
        <p:sp>
          <p:nvSpPr>
            <p:cNvPr id="14" name="MH_Other_1"/>
            <p:cNvSpPr/>
            <p:nvPr>
              <p:custDataLst>
                <p:tags r:id="rId16"/>
              </p:custDataLst>
            </p:nvPr>
          </p:nvSpPr>
          <p:spPr>
            <a:xfrm flipV="1">
              <a:off x="3605310" y="2592015"/>
              <a:ext cx="111125" cy="101600"/>
            </a:xfrm>
            <a:prstGeom prst="rtTriangle">
              <a:avLst/>
            </a:prstGeom>
            <a:solidFill>
              <a:schemeClr val="tx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15" name="MH_Other_2"/>
            <p:cNvSpPr/>
            <p:nvPr>
              <p:custDataLst>
                <p:tags r:id="rId17"/>
              </p:custDataLst>
            </p:nvPr>
          </p:nvSpPr>
          <p:spPr>
            <a:xfrm>
              <a:off x="3605310" y="2037977"/>
              <a:ext cx="111125" cy="101600"/>
            </a:xfrm>
            <a:prstGeom prst="rtTriangle">
              <a:avLst/>
            </a:prstGeom>
            <a:solidFill>
              <a:schemeClr val="tx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16" name="MH_SubTitle_1"/>
            <p:cNvSpPr/>
            <p:nvPr>
              <p:custDataLst>
                <p:tags r:id="rId18"/>
              </p:custDataLst>
            </p:nvPr>
          </p:nvSpPr>
          <p:spPr>
            <a:xfrm>
              <a:off x="1725709" y="2037977"/>
              <a:ext cx="1879601" cy="655638"/>
            </a:xfrm>
            <a:prstGeom prst="rect">
              <a:avLst/>
            </a:prstGeom>
            <a:solidFill>
              <a:schemeClr val="accent4"/>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914400" eaLnBrk="1" fontAlgn="auto" hangingPunct="1">
                <a:spcBef>
                  <a:spcPts val="0"/>
                </a:spcBef>
                <a:spcAft>
                  <a:spcPts val="0"/>
                </a:spcAft>
                <a:defRPr/>
              </a:pPr>
              <a:r>
                <a:rPr lang="zh-CN" altLang="en-US" sz="2000" kern="0" dirty="0">
                  <a:solidFill>
                    <a:prstClr val="white"/>
                  </a:solidFill>
                  <a:latin typeface="微软雅黑" panose="020B0503020204020204" pitchFamily="34" charset="-122"/>
                  <a:ea typeface="微软雅黑" panose="020B0503020204020204" pitchFamily="34" charset="-122"/>
                </a:rPr>
                <a:t>添加标题</a:t>
              </a:r>
            </a:p>
          </p:txBody>
        </p:sp>
      </p:grpSp>
      <p:grpSp>
        <p:nvGrpSpPr>
          <p:cNvPr id="17" name="组合 16"/>
          <p:cNvGrpSpPr/>
          <p:nvPr/>
        </p:nvGrpSpPr>
        <p:grpSpPr bwMode="auto">
          <a:xfrm>
            <a:off x="1725613" y="2965450"/>
            <a:ext cx="1990725" cy="655638"/>
            <a:chOff x="1725709" y="2965077"/>
            <a:chExt cx="1990726" cy="655638"/>
          </a:xfrm>
        </p:grpSpPr>
        <p:sp>
          <p:nvSpPr>
            <p:cNvPr id="18" name="MH_Other_3"/>
            <p:cNvSpPr/>
            <p:nvPr>
              <p:custDataLst>
                <p:tags r:id="rId13"/>
              </p:custDataLst>
            </p:nvPr>
          </p:nvSpPr>
          <p:spPr>
            <a:xfrm flipV="1">
              <a:off x="3605310" y="3519115"/>
              <a:ext cx="111125" cy="101600"/>
            </a:xfrm>
            <a:prstGeom prst="rtTriangle">
              <a:avLst/>
            </a:prstGeom>
            <a:solidFill>
              <a:schemeClr val="tx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19" name="MH_Other_4"/>
            <p:cNvSpPr/>
            <p:nvPr>
              <p:custDataLst>
                <p:tags r:id="rId14"/>
              </p:custDataLst>
            </p:nvPr>
          </p:nvSpPr>
          <p:spPr>
            <a:xfrm>
              <a:off x="3605310" y="2965077"/>
              <a:ext cx="111125" cy="101600"/>
            </a:xfrm>
            <a:prstGeom prst="rtTriangle">
              <a:avLst/>
            </a:prstGeom>
            <a:solidFill>
              <a:schemeClr val="tx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20" name="MH_SubTitle_2"/>
            <p:cNvSpPr/>
            <p:nvPr>
              <p:custDataLst>
                <p:tags r:id="rId15"/>
              </p:custDataLst>
            </p:nvPr>
          </p:nvSpPr>
          <p:spPr>
            <a:xfrm>
              <a:off x="1725709" y="2965077"/>
              <a:ext cx="1879601" cy="655638"/>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914400" eaLnBrk="1" fontAlgn="auto" hangingPunct="1">
                <a:spcBef>
                  <a:spcPts val="0"/>
                </a:spcBef>
                <a:spcAft>
                  <a:spcPts val="0"/>
                </a:spcAft>
                <a:defRPr/>
              </a:pPr>
              <a:r>
                <a:rPr lang="zh-CN" altLang="en-US" sz="2000" kern="0" dirty="0">
                  <a:solidFill>
                    <a:prstClr val="white"/>
                  </a:solidFill>
                  <a:latin typeface="微软雅黑" panose="020B0503020204020204" pitchFamily="34" charset="-122"/>
                  <a:ea typeface="微软雅黑" panose="020B0503020204020204" pitchFamily="34" charset="-122"/>
                </a:rPr>
                <a:t>添加标题</a:t>
              </a:r>
            </a:p>
          </p:txBody>
        </p:sp>
      </p:grpSp>
      <p:grpSp>
        <p:nvGrpSpPr>
          <p:cNvPr id="21" name="组合 20"/>
          <p:cNvGrpSpPr/>
          <p:nvPr/>
        </p:nvGrpSpPr>
        <p:grpSpPr bwMode="auto">
          <a:xfrm>
            <a:off x="1725613" y="3892550"/>
            <a:ext cx="1990725" cy="654050"/>
            <a:chOff x="1725709" y="3892177"/>
            <a:chExt cx="1990726" cy="654050"/>
          </a:xfrm>
        </p:grpSpPr>
        <p:sp>
          <p:nvSpPr>
            <p:cNvPr id="22" name="MH_Other_5"/>
            <p:cNvSpPr/>
            <p:nvPr>
              <p:custDataLst>
                <p:tags r:id="rId10"/>
              </p:custDataLst>
            </p:nvPr>
          </p:nvSpPr>
          <p:spPr>
            <a:xfrm flipV="1">
              <a:off x="3605310" y="4444627"/>
              <a:ext cx="111125" cy="101600"/>
            </a:xfrm>
            <a:prstGeom prst="rtTriangle">
              <a:avLst/>
            </a:prstGeom>
            <a:solidFill>
              <a:schemeClr val="tx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23" name="MH_Other_6"/>
            <p:cNvSpPr/>
            <p:nvPr>
              <p:custDataLst>
                <p:tags r:id="rId11"/>
              </p:custDataLst>
            </p:nvPr>
          </p:nvSpPr>
          <p:spPr>
            <a:xfrm>
              <a:off x="3605310" y="3892177"/>
              <a:ext cx="111125" cy="100013"/>
            </a:xfrm>
            <a:prstGeom prst="rtTriangle">
              <a:avLst/>
            </a:prstGeom>
            <a:solidFill>
              <a:schemeClr val="tx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24" name="MH_SubTitle_3"/>
            <p:cNvSpPr/>
            <p:nvPr>
              <p:custDataLst>
                <p:tags r:id="rId12"/>
              </p:custDataLst>
            </p:nvPr>
          </p:nvSpPr>
          <p:spPr>
            <a:xfrm>
              <a:off x="1725709" y="3892177"/>
              <a:ext cx="1879601" cy="654050"/>
            </a:xfrm>
            <a:prstGeom prst="rect">
              <a:avLst/>
            </a:prstGeom>
            <a:solidFill>
              <a:schemeClr val="accent3"/>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914400" eaLnBrk="1" fontAlgn="auto" hangingPunct="1">
                <a:spcBef>
                  <a:spcPts val="0"/>
                </a:spcBef>
                <a:spcAft>
                  <a:spcPts val="0"/>
                </a:spcAft>
                <a:defRPr/>
              </a:pPr>
              <a:r>
                <a:rPr lang="zh-CN" altLang="en-US" sz="2000" kern="0" dirty="0">
                  <a:solidFill>
                    <a:prstClr val="white"/>
                  </a:solidFill>
                  <a:latin typeface="微软雅黑" panose="020B0503020204020204" pitchFamily="34" charset="-122"/>
                  <a:ea typeface="微软雅黑" panose="020B0503020204020204" pitchFamily="34" charset="-122"/>
                </a:rPr>
                <a:t>添加标题</a:t>
              </a:r>
            </a:p>
          </p:txBody>
        </p:sp>
      </p:grpSp>
      <p:grpSp>
        <p:nvGrpSpPr>
          <p:cNvPr id="25" name="组合 24"/>
          <p:cNvGrpSpPr/>
          <p:nvPr/>
        </p:nvGrpSpPr>
        <p:grpSpPr bwMode="auto">
          <a:xfrm>
            <a:off x="1725613" y="4818063"/>
            <a:ext cx="1990725" cy="655637"/>
            <a:chOff x="1725709" y="4817690"/>
            <a:chExt cx="1990726" cy="655638"/>
          </a:xfrm>
        </p:grpSpPr>
        <p:sp>
          <p:nvSpPr>
            <p:cNvPr id="26" name="MH_Other_7"/>
            <p:cNvSpPr/>
            <p:nvPr>
              <p:custDataLst>
                <p:tags r:id="rId7"/>
              </p:custDataLst>
            </p:nvPr>
          </p:nvSpPr>
          <p:spPr>
            <a:xfrm flipV="1">
              <a:off x="3605310" y="5371728"/>
              <a:ext cx="111125" cy="101600"/>
            </a:xfrm>
            <a:prstGeom prst="rtTriangle">
              <a:avLst/>
            </a:prstGeom>
            <a:solidFill>
              <a:schemeClr val="tx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27" name="MH_Other_8"/>
            <p:cNvSpPr/>
            <p:nvPr>
              <p:custDataLst>
                <p:tags r:id="rId8"/>
              </p:custDataLst>
            </p:nvPr>
          </p:nvSpPr>
          <p:spPr>
            <a:xfrm>
              <a:off x="3605310" y="4817690"/>
              <a:ext cx="111125" cy="101600"/>
            </a:xfrm>
            <a:prstGeom prst="rtTriangle">
              <a:avLst/>
            </a:prstGeom>
            <a:solidFill>
              <a:schemeClr val="tx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28" name="MH_SubTitle_4"/>
            <p:cNvSpPr/>
            <p:nvPr>
              <p:custDataLst>
                <p:tags r:id="rId9"/>
              </p:custDataLst>
            </p:nvPr>
          </p:nvSpPr>
          <p:spPr>
            <a:xfrm>
              <a:off x="1725709" y="4817690"/>
              <a:ext cx="1879601" cy="655638"/>
            </a:xfrm>
            <a:prstGeom prst="rect">
              <a:avLst/>
            </a:prstGeom>
            <a:solidFill>
              <a:schemeClr val="accent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914400" eaLnBrk="1" fontAlgn="auto" hangingPunct="1">
                <a:spcBef>
                  <a:spcPts val="0"/>
                </a:spcBef>
                <a:spcAft>
                  <a:spcPts val="0"/>
                </a:spcAft>
                <a:defRPr/>
              </a:pPr>
              <a:r>
                <a:rPr lang="zh-CN" altLang="en-US" sz="2000" kern="0" dirty="0">
                  <a:solidFill>
                    <a:prstClr val="white"/>
                  </a:solidFill>
                  <a:latin typeface="微软雅黑" panose="020B0503020204020204" pitchFamily="34" charset="-122"/>
                  <a:ea typeface="微软雅黑" panose="020B0503020204020204" pitchFamily="34" charset="-122"/>
                </a:rPr>
                <a:t>添加标题</a:t>
              </a:r>
            </a:p>
          </p:txBody>
        </p:sp>
      </p:grpSp>
      <p:sp>
        <p:nvSpPr>
          <p:cNvPr id="29" name="矩形 28"/>
          <p:cNvSpPr>
            <a:spLocks noChangeArrowheads="1"/>
          </p:cNvSpPr>
          <p:nvPr/>
        </p:nvSpPr>
        <p:spPr bwMode="auto">
          <a:xfrm>
            <a:off x="4959350" y="2148841"/>
            <a:ext cx="5797550" cy="410845"/>
          </a:xfrm>
          <a:prstGeom prst="rect">
            <a:avLst/>
          </a:prstGeom>
          <a:noFill/>
          <a:ln w="9525">
            <a:solidFill>
              <a:schemeClr val="accent4"/>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30000"/>
              </a:lnSpc>
              <a:spcBef>
                <a:spcPts val="600"/>
              </a:spcBef>
              <a:spcAft>
                <a:spcPts val="600"/>
              </a:spcAft>
              <a:buFontTx/>
              <a:buNone/>
            </a:pPr>
            <a:r>
              <a:rPr lang="zh-CN" altLang="en-US" sz="1600" dirty="0" smtClean="0">
                <a:solidFill>
                  <a:srgbClr val="000000"/>
                </a:solidFill>
                <a:latin typeface="宋体" panose="02010600030101010101" pitchFamily="2" charset="-122"/>
              </a:rPr>
              <a:t>请在此处添加文本内容</a:t>
            </a:r>
            <a:endParaRPr lang="en-US" altLang="zh-CN" sz="1600" dirty="0">
              <a:solidFill>
                <a:srgbClr val="000000"/>
              </a:solidFill>
              <a:latin typeface="宋体" panose="02010600030101010101" pitchFamily="2" charset="-122"/>
            </a:endParaRPr>
          </a:p>
        </p:txBody>
      </p:sp>
      <p:sp>
        <p:nvSpPr>
          <p:cNvPr id="30" name="矩形 29"/>
          <p:cNvSpPr>
            <a:spLocks noChangeArrowheads="1"/>
          </p:cNvSpPr>
          <p:nvPr/>
        </p:nvSpPr>
        <p:spPr bwMode="auto">
          <a:xfrm>
            <a:off x="4959350" y="3103722"/>
            <a:ext cx="5797550" cy="410845"/>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30000"/>
              </a:lnSpc>
              <a:spcBef>
                <a:spcPts val="600"/>
              </a:spcBef>
              <a:spcAft>
                <a:spcPts val="600"/>
              </a:spcAft>
              <a:buFontTx/>
              <a:buNone/>
            </a:pPr>
            <a:r>
              <a:rPr lang="zh-CN" altLang="en-US" sz="1600" dirty="0" smtClean="0">
                <a:solidFill>
                  <a:srgbClr val="000000"/>
                </a:solidFill>
                <a:latin typeface="宋体" panose="02010600030101010101" pitchFamily="2" charset="-122"/>
              </a:rPr>
              <a:t>请在此处添加文本内容</a:t>
            </a:r>
            <a:endParaRPr lang="en-US" altLang="zh-CN" sz="1600" dirty="0">
              <a:solidFill>
                <a:srgbClr val="000000"/>
              </a:solidFill>
              <a:latin typeface="宋体" panose="02010600030101010101" pitchFamily="2" charset="-122"/>
            </a:endParaRPr>
          </a:p>
        </p:txBody>
      </p:sp>
      <p:sp>
        <p:nvSpPr>
          <p:cNvPr id="31" name="矩形 30"/>
          <p:cNvSpPr>
            <a:spLocks noChangeArrowheads="1"/>
          </p:cNvSpPr>
          <p:nvPr/>
        </p:nvSpPr>
        <p:spPr bwMode="auto">
          <a:xfrm>
            <a:off x="4959350" y="4005422"/>
            <a:ext cx="5797550" cy="410845"/>
          </a:xfrm>
          <a:prstGeom prst="rect">
            <a:avLst/>
          </a:prstGeom>
          <a:noFill/>
          <a:ln w="9525">
            <a:solidFill>
              <a:schemeClr val="accent3"/>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30000"/>
              </a:lnSpc>
              <a:spcBef>
                <a:spcPts val="600"/>
              </a:spcBef>
              <a:spcAft>
                <a:spcPts val="600"/>
              </a:spcAft>
              <a:buFontTx/>
              <a:buNone/>
            </a:pPr>
            <a:r>
              <a:rPr lang="zh-CN" altLang="en-US" sz="1600" dirty="0" smtClean="0">
                <a:solidFill>
                  <a:srgbClr val="000000"/>
                </a:solidFill>
                <a:latin typeface="宋体" panose="02010600030101010101" pitchFamily="2" charset="-122"/>
              </a:rPr>
              <a:t>请在此处添加文本内容</a:t>
            </a:r>
            <a:endParaRPr lang="en-US" altLang="zh-CN" sz="1600" dirty="0">
              <a:solidFill>
                <a:srgbClr val="000000"/>
              </a:solidFill>
              <a:latin typeface="宋体" panose="02010600030101010101" pitchFamily="2" charset="-122"/>
            </a:endParaRPr>
          </a:p>
        </p:txBody>
      </p:sp>
      <p:sp>
        <p:nvSpPr>
          <p:cNvPr id="32" name="矩形 31"/>
          <p:cNvSpPr>
            <a:spLocks noChangeArrowheads="1"/>
          </p:cNvSpPr>
          <p:nvPr/>
        </p:nvSpPr>
        <p:spPr bwMode="auto">
          <a:xfrm>
            <a:off x="4959350" y="4940459"/>
            <a:ext cx="5797550" cy="410845"/>
          </a:xfrm>
          <a:prstGeom prst="rect">
            <a:avLst/>
          </a:prstGeom>
          <a:noFill/>
          <a:ln w="9525">
            <a:solidFill>
              <a:schemeClr val="accent2"/>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30000"/>
              </a:lnSpc>
              <a:spcBef>
                <a:spcPts val="600"/>
              </a:spcBef>
              <a:spcAft>
                <a:spcPts val="600"/>
              </a:spcAft>
              <a:buFontTx/>
              <a:buNone/>
            </a:pPr>
            <a:r>
              <a:rPr lang="zh-CN" altLang="en-US" sz="1600" dirty="0" smtClean="0">
                <a:solidFill>
                  <a:srgbClr val="000000"/>
                </a:solidFill>
                <a:latin typeface="宋体" panose="02010600030101010101" pitchFamily="2" charset="-122"/>
              </a:rPr>
              <a:t>请在此处添加文本内容</a:t>
            </a:r>
            <a:endParaRPr lang="en-US" altLang="zh-CN" sz="1600" dirty="0">
              <a:solidFill>
                <a:srgbClr val="000000"/>
              </a:solidFill>
              <a:latin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4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1900"/>
                            </p:stCondLst>
                            <p:childTnLst>
                              <p:par>
                                <p:cTn id="21" presetID="2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2" presetClass="entr" presetSubtype="8" fill="hold" grpId="0" nodeType="withEffect">
                                  <p:stCondLst>
                                    <p:cond delay="3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400"/>
                            </p:stCondLst>
                            <p:childTnLst>
                              <p:par>
                                <p:cTn id="31" presetID="22" presetClass="entr" presetSubtype="8"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22" presetClass="entr" presetSubtype="8" fill="hold" grpId="0" nodeType="withEffect">
                                  <p:stCondLst>
                                    <p:cond delay="30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29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22" presetClass="entr" presetSubtype="8" fill="hold" grpId="0" nodeType="withEffect">
                                  <p:stCondLst>
                                    <p:cond delay="30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par>
                          <p:cTn id="50" fill="hold">
                            <p:stCondLst>
                              <p:cond delay="3400"/>
                            </p:stCondLst>
                            <p:childTnLst>
                              <p:par>
                                <p:cTn id="51" presetID="22" presetClass="entr" presetSubtype="8"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29" grpId="0" bldLvl="0" animBg="1"/>
      <p:bldP spid="30" grpId="0" bldLvl="0" animBg="1"/>
      <p:bldP spid="31" grpId="0" bldLvl="0" animBg="1"/>
      <p:bldP spid="3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02</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12</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MH_Other_1"/>
          <p:cNvSpPr/>
          <p:nvPr>
            <p:custDataLst>
              <p:tags r:id="rId3"/>
            </p:custDataLst>
          </p:nvPr>
        </p:nvSpPr>
        <p:spPr bwMode="auto">
          <a:xfrm>
            <a:off x="549275" y="4125913"/>
            <a:ext cx="11093450" cy="1347787"/>
          </a:xfrm>
          <a:custGeom>
            <a:avLst/>
            <a:gdLst>
              <a:gd name="T0" fmla="*/ 0 w 5760"/>
              <a:gd name="T1" fmla="*/ 0 h 700"/>
              <a:gd name="T2" fmla="*/ 72 w 5760"/>
              <a:gd name="T3" fmla="*/ 38 h 700"/>
              <a:gd name="T4" fmla="*/ 197 w 5760"/>
              <a:gd name="T5" fmla="*/ 96 h 700"/>
              <a:gd name="T6" fmla="*/ 378 w 5760"/>
              <a:gd name="T7" fmla="*/ 175 h 700"/>
              <a:gd name="T8" fmla="*/ 613 w 5760"/>
              <a:gd name="T9" fmla="*/ 266 h 700"/>
              <a:gd name="T10" fmla="*/ 748 w 5760"/>
              <a:gd name="T11" fmla="*/ 314 h 700"/>
              <a:gd name="T12" fmla="*/ 895 w 5760"/>
              <a:gd name="T13" fmla="*/ 363 h 700"/>
              <a:gd name="T14" fmla="*/ 1053 w 5760"/>
              <a:gd name="T15" fmla="*/ 412 h 700"/>
              <a:gd name="T16" fmla="*/ 1221 w 5760"/>
              <a:gd name="T17" fmla="*/ 458 h 700"/>
              <a:gd name="T18" fmla="*/ 1400 w 5760"/>
              <a:gd name="T19" fmla="*/ 504 h 700"/>
              <a:gd name="T20" fmla="*/ 1588 w 5760"/>
              <a:gd name="T21" fmla="*/ 547 h 700"/>
              <a:gd name="T22" fmla="*/ 1786 w 5760"/>
              <a:gd name="T23" fmla="*/ 586 h 700"/>
              <a:gd name="T24" fmla="*/ 1991 w 5760"/>
              <a:gd name="T25" fmla="*/ 621 h 700"/>
              <a:gd name="T26" fmla="*/ 2206 w 5760"/>
              <a:gd name="T27" fmla="*/ 651 h 700"/>
              <a:gd name="T28" fmla="*/ 2427 w 5760"/>
              <a:gd name="T29" fmla="*/ 674 h 700"/>
              <a:gd name="T30" fmla="*/ 2656 w 5760"/>
              <a:gd name="T31" fmla="*/ 691 h 700"/>
              <a:gd name="T32" fmla="*/ 2890 w 5760"/>
              <a:gd name="T33" fmla="*/ 699 h 700"/>
              <a:gd name="T34" fmla="*/ 3132 w 5760"/>
              <a:gd name="T35" fmla="*/ 699 h 700"/>
              <a:gd name="T36" fmla="*/ 3378 w 5760"/>
              <a:gd name="T37" fmla="*/ 690 h 700"/>
              <a:gd name="T38" fmla="*/ 3630 w 5760"/>
              <a:gd name="T39" fmla="*/ 670 h 700"/>
              <a:gd name="T40" fmla="*/ 3821 w 5760"/>
              <a:gd name="T41" fmla="*/ 648 h 700"/>
              <a:gd name="T42" fmla="*/ 3950 w 5760"/>
              <a:gd name="T43" fmla="*/ 629 h 700"/>
              <a:gd name="T44" fmla="*/ 4080 w 5760"/>
              <a:gd name="T45" fmla="*/ 608 h 700"/>
              <a:gd name="T46" fmla="*/ 4211 w 5760"/>
              <a:gd name="T47" fmla="*/ 583 h 700"/>
              <a:gd name="T48" fmla="*/ 4343 w 5760"/>
              <a:gd name="T49" fmla="*/ 555 h 700"/>
              <a:gd name="T50" fmla="*/ 4475 w 5760"/>
              <a:gd name="T51" fmla="*/ 523 h 700"/>
              <a:gd name="T52" fmla="*/ 4608 w 5760"/>
              <a:gd name="T53" fmla="*/ 489 h 700"/>
              <a:gd name="T54" fmla="*/ 4742 w 5760"/>
              <a:gd name="T55" fmla="*/ 450 h 700"/>
              <a:gd name="T56" fmla="*/ 4876 w 5760"/>
              <a:gd name="T57" fmla="*/ 408 h 700"/>
              <a:gd name="T58" fmla="*/ 5012 w 5760"/>
              <a:gd name="T59" fmla="*/ 363 h 700"/>
              <a:gd name="T60" fmla="*/ 5146 w 5760"/>
              <a:gd name="T61" fmla="*/ 313 h 700"/>
              <a:gd name="T62" fmla="*/ 5283 w 5760"/>
              <a:gd name="T63" fmla="*/ 259 h 700"/>
              <a:gd name="T64" fmla="*/ 5418 w 5760"/>
              <a:gd name="T65" fmla="*/ 201 h 700"/>
              <a:gd name="T66" fmla="*/ 5555 w 5760"/>
              <a:gd name="T67" fmla="*/ 138 h 700"/>
              <a:gd name="T68" fmla="*/ 5692 w 5760"/>
              <a:gd name="T69" fmla="*/ 72 h 700"/>
              <a:gd name="T70" fmla="*/ 5760 w 5760"/>
              <a:gd name="T71" fmla="*/ 37 h 700"/>
              <a:gd name="T72" fmla="*/ 5623 w 5760"/>
              <a:gd name="T73" fmla="*/ 63 h 700"/>
              <a:gd name="T74" fmla="*/ 5460 w 5760"/>
              <a:gd name="T75" fmla="*/ 92 h 700"/>
              <a:gd name="T76" fmla="*/ 5242 w 5760"/>
              <a:gd name="T77" fmla="*/ 127 h 700"/>
              <a:gd name="T78" fmla="*/ 4971 w 5760"/>
              <a:gd name="T79" fmla="*/ 164 h 700"/>
              <a:gd name="T80" fmla="*/ 4653 w 5760"/>
              <a:gd name="T81" fmla="*/ 203 h 700"/>
              <a:gd name="T82" fmla="*/ 4294 w 5760"/>
              <a:gd name="T83" fmla="*/ 241 h 700"/>
              <a:gd name="T84" fmla="*/ 3898 w 5760"/>
              <a:gd name="T85" fmla="*/ 272 h 700"/>
              <a:gd name="T86" fmla="*/ 3579 w 5760"/>
              <a:gd name="T87" fmla="*/ 291 h 700"/>
              <a:gd name="T88" fmla="*/ 3358 w 5760"/>
              <a:gd name="T89" fmla="*/ 300 h 700"/>
              <a:gd name="T90" fmla="*/ 3132 w 5760"/>
              <a:gd name="T91" fmla="*/ 307 h 700"/>
              <a:gd name="T92" fmla="*/ 2898 w 5760"/>
              <a:gd name="T93" fmla="*/ 310 h 700"/>
              <a:gd name="T94" fmla="*/ 2660 w 5760"/>
              <a:gd name="T95" fmla="*/ 309 h 700"/>
              <a:gd name="T96" fmla="*/ 2417 w 5760"/>
              <a:gd name="T97" fmla="*/ 306 h 700"/>
              <a:gd name="T98" fmla="*/ 2170 w 5760"/>
              <a:gd name="T99" fmla="*/ 297 h 700"/>
              <a:gd name="T100" fmla="*/ 1920 w 5760"/>
              <a:gd name="T101" fmla="*/ 284 h 700"/>
              <a:gd name="T102" fmla="*/ 1667 w 5760"/>
              <a:gd name="T103" fmla="*/ 266 h 700"/>
              <a:gd name="T104" fmla="*/ 1412 w 5760"/>
              <a:gd name="T105" fmla="*/ 242 h 700"/>
              <a:gd name="T106" fmla="*/ 1155 w 5760"/>
              <a:gd name="T107" fmla="*/ 212 h 700"/>
              <a:gd name="T108" fmla="*/ 898 w 5760"/>
              <a:gd name="T109" fmla="*/ 177 h 700"/>
              <a:gd name="T110" fmla="*/ 640 w 5760"/>
              <a:gd name="T111" fmla="*/ 136 h 700"/>
              <a:gd name="T112" fmla="*/ 383 w 5760"/>
              <a:gd name="T113" fmla="*/ 87 h 700"/>
              <a:gd name="T114" fmla="*/ 128 w 5760"/>
              <a:gd name="T115" fmla="*/ 31 h 700"/>
              <a:gd name="T116" fmla="*/ 0 w 5760"/>
              <a:gd name="T117"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60" h="700">
                <a:moveTo>
                  <a:pt x="0" y="0"/>
                </a:moveTo>
                <a:lnTo>
                  <a:pt x="0" y="0"/>
                </a:lnTo>
                <a:lnTo>
                  <a:pt x="32" y="17"/>
                </a:lnTo>
                <a:lnTo>
                  <a:pt x="72" y="38"/>
                </a:lnTo>
                <a:lnTo>
                  <a:pt x="128" y="64"/>
                </a:lnTo>
                <a:lnTo>
                  <a:pt x="197" y="96"/>
                </a:lnTo>
                <a:lnTo>
                  <a:pt x="281" y="134"/>
                </a:lnTo>
                <a:lnTo>
                  <a:pt x="378" y="175"/>
                </a:lnTo>
                <a:lnTo>
                  <a:pt x="490" y="219"/>
                </a:lnTo>
                <a:lnTo>
                  <a:pt x="613" y="266"/>
                </a:lnTo>
                <a:lnTo>
                  <a:pt x="679" y="290"/>
                </a:lnTo>
                <a:lnTo>
                  <a:pt x="748" y="314"/>
                </a:lnTo>
                <a:lnTo>
                  <a:pt x="820" y="339"/>
                </a:lnTo>
                <a:lnTo>
                  <a:pt x="895" y="363"/>
                </a:lnTo>
                <a:lnTo>
                  <a:pt x="973" y="387"/>
                </a:lnTo>
                <a:lnTo>
                  <a:pt x="1053" y="412"/>
                </a:lnTo>
                <a:lnTo>
                  <a:pt x="1136" y="436"/>
                </a:lnTo>
                <a:lnTo>
                  <a:pt x="1221" y="458"/>
                </a:lnTo>
                <a:lnTo>
                  <a:pt x="1310" y="482"/>
                </a:lnTo>
                <a:lnTo>
                  <a:pt x="1400" y="504"/>
                </a:lnTo>
                <a:lnTo>
                  <a:pt x="1494" y="526"/>
                </a:lnTo>
                <a:lnTo>
                  <a:pt x="1588" y="547"/>
                </a:lnTo>
                <a:lnTo>
                  <a:pt x="1686" y="568"/>
                </a:lnTo>
                <a:lnTo>
                  <a:pt x="1786" y="586"/>
                </a:lnTo>
                <a:lnTo>
                  <a:pt x="1888" y="604"/>
                </a:lnTo>
                <a:lnTo>
                  <a:pt x="1991" y="621"/>
                </a:lnTo>
                <a:lnTo>
                  <a:pt x="2097" y="636"/>
                </a:lnTo>
                <a:lnTo>
                  <a:pt x="2206" y="651"/>
                </a:lnTo>
                <a:lnTo>
                  <a:pt x="2315" y="664"/>
                </a:lnTo>
                <a:lnTo>
                  <a:pt x="2427" y="674"/>
                </a:lnTo>
                <a:lnTo>
                  <a:pt x="2541" y="683"/>
                </a:lnTo>
                <a:lnTo>
                  <a:pt x="2656" y="691"/>
                </a:lnTo>
                <a:lnTo>
                  <a:pt x="2772" y="695"/>
                </a:lnTo>
                <a:lnTo>
                  <a:pt x="2890" y="699"/>
                </a:lnTo>
                <a:lnTo>
                  <a:pt x="3010" y="700"/>
                </a:lnTo>
                <a:lnTo>
                  <a:pt x="3132" y="699"/>
                </a:lnTo>
                <a:lnTo>
                  <a:pt x="3254" y="695"/>
                </a:lnTo>
                <a:lnTo>
                  <a:pt x="3378" y="690"/>
                </a:lnTo>
                <a:lnTo>
                  <a:pt x="3503" y="681"/>
                </a:lnTo>
                <a:lnTo>
                  <a:pt x="3630" y="670"/>
                </a:lnTo>
                <a:lnTo>
                  <a:pt x="3756" y="656"/>
                </a:lnTo>
                <a:lnTo>
                  <a:pt x="3821" y="648"/>
                </a:lnTo>
                <a:lnTo>
                  <a:pt x="3885" y="638"/>
                </a:lnTo>
                <a:lnTo>
                  <a:pt x="3950" y="629"/>
                </a:lnTo>
                <a:lnTo>
                  <a:pt x="4015" y="619"/>
                </a:lnTo>
                <a:lnTo>
                  <a:pt x="4080" y="608"/>
                </a:lnTo>
                <a:lnTo>
                  <a:pt x="4145" y="596"/>
                </a:lnTo>
                <a:lnTo>
                  <a:pt x="4211" y="583"/>
                </a:lnTo>
                <a:lnTo>
                  <a:pt x="4277" y="569"/>
                </a:lnTo>
                <a:lnTo>
                  <a:pt x="4343" y="555"/>
                </a:lnTo>
                <a:lnTo>
                  <a:pt x="4409" y="539"/>
                </a:lnTo>
                <a:lnTo>
                  <a:pt x="4475" y="523"/>
                </a:lnTo>
                <a:lnTo>
                  <a:pt x="4541" y="506"/>
                </a:lnTo>
                <a:lnTo>
                  <a:pt x="4608" y="489"/>
                </a:lnTo>
                <a:lnTo>
                  <a:pt x="4674" y="470"/>
                </a:lnTo>
                <a:lnTo>
                  <a:pt x="4742" y="450"/>
                </a:lnTo>
                <a:lnTo>
                  <a:pt x="4809" y="430"/>
                </a:lnTo>
                <a:lnTo>
                  <a:pt x="4876" y="408"/>
                </a:lnTo>
                <a:lnTo>
                  <a:pt x="4943" y="386"/>
                </a:lnTo>
                <a:lnTo>
                  <a:pt x="5012" y="363"/>
                </a:lnTo>
                <a:lnTo>
                  <a:pt x="5079" y="338"/>
                </a:lnTo>
                <a:lnTo>
                  <a:pt x="5146" y="313"/>
                </a:lnTo>
                <a:lnTo>
                  <a:pt x="5214" y="286"/>
                </a:lnTo>
                <a:lnTo>
                  <a:pt x="5283" y="259"/>
                </a:lnTo>
                <a:lnTo>
                  <a:pt x="5350" y="231"/>
                </a:lnTo>
                <a:lnTo>
                  <a:pt x="5418" y="201"/>
                </a:lnTo>
                <a:lnTo>
                  <a:pt x="5487" y="170"/>
                </a:lnTo>
                <a:lnTo>
                  <a:pt x="5555" y="138"/>
                </a:lnTo>
                <a:lnTo>
                  <a:pt x="5623" y="106"/>
                </a:lnTo>
                <a:lnTo>
                  <a:pt x="5692" y="72"/>
                </a:lnTo>
                <a:lnTo>
                  <a:pt x="5760" y="37"/>
                </a:lnTo>
                <a:lnTo>
                  <a:pt x="5760" y="37"/>
                </a:lnTo>
                <a:lnTo>
                  <a:pt x="5725" y="44"/>
                </a:lnTo>
                <a:lnTo>
                  <a:pt x="5623" y="63"/>
                </a:lnTo>
                <a:lnTo>
                  <a:pt x="5549" y="77"/>
                </a:lnTo>
                <a:lnTo>
                  <a:pt x="5460" y="92"/>
                </a:lnTo>
                <a:lnTo>
                  <a:pt x="5358" y="109"/>
                </a:lnTo>
                <a:lnTo>
                  <a:pt x="5242" y="127"/>
                </a:lnTo>
                <a:lnTo>
                  <a:pt x="5112" y="145"/>
                </a:lnTo>
                <a:lnTo>
                  <a:pt x="4971" y="164"/>
                </a:lnTo>
                <a:lnTo>
                  <a:pt x="4818" y="184"/>
                </a:lnTo>
                <a:lnTo>
                  <a:pt x="4653" y="203"/>
                </a:lnTo>
                <a:lnTo>
                  <a:pt x="4478" y="223"/>
                </a:lnTo>
                <a:lnTo>
                  <a:pt x="4294" y="241"/>
                </a:lnTo>
                <a:lnTo>
                  <a:pt x="4100" y="257"/>
                </a:lnTo>
                <a:lnTo>
                  <a:pt x="3898" y="272"/>
                </a:lnTo>
                <a:lnTo>
                  <a:pt x="3688" y="285"/>
                </a:lnTo>
                <a:lnTo>
                  <a:pt x="3579" y="291"/>
                </a:lnTo>
                <a:lnTo>
                  <a:pt x="3470" y="296"/>
                </a:lnTo>
                <a:lnTo>
                  <a:pt x="3358" y="300"/>
                </a:lnTo>
                <a:lnTo>
                  <a:pt x="3246" y="303"/>
                </a:lnTo>
                <a:lnTo>
                  <a:pt x="3132" y="307"/>
                </a:lnTo>
                <a:lnTo>
                  <a:pt x="3016" y="309"/>
                </a:lnTo>
                <a:lnTo>
                  <a:pt x="2898" y="310"/>
                </a:lnTo>
                <a:lnTo>
                  <a:pt x="2780" y="310"/>
                </a:lnTo>
                <a:lnTo>
                  <a:pt x="2660" y="309"/>
                </a:lnTo>
                <a:lnTo>
                  <a:pt x="2539" y="308"/>
                </a:lnTo>
                <a:lnTo>
                  <a:pt x="2417" y="306"/>
                </a:lnTo>
                <a:lnTo>
                  <a:pt x="2294" y="302"/>
                </a:lnTo>
                <a:lnTo>
                  <a:pt x="2170" y="297"/>
                </a:lnTo>
                <a:lnTo>
                  <a:pt x="2045" y="291"/>
                </a:lnTo>
                <a:lnTo>
                  <a:pt x="1920" y="284"/>
                </a:lnTo>
                <a:lnTo>
                  <a:pt x="1793" y="275"/>
                </a:lnTo>
                <a:lnTo>
                  <a:pt x="1667" y="266"/>
                </a:lnTo>
                <a:lnTo>
                  <a:pt x="1539" y="254"/>
                </a:lnTo>
                <a:lnTo>
                  <a:pt x="1412" y="242"/>
                </a:lnTo>
                <a:lnTo>
                  <a:pt x="1284" y="228"/>
                </a:lnTo>
                <a:lnTo>
                  <a:pt x="1155" y="212"/>
                </a:lnTo>
                <a:lnTo>
                  <a:pt x="1026" y="196"/>
                </a:lnTo>
                <a:lnTo>
                  <a:pt x="898" y="177"/>
                </a:lnTo>
                <a:lnTo>
                  <a:pt x="769" y="158"/>
                </a:lnTo>
                <a:lnTo>
                  <a:pt x="640" y="136"/>
                </a:lnTo>
                <a:lnTo>
                  <a:pt x="512" y="112"/>
                </a:lnTo>
                <a:lnTo>
                  <a:pt x="383" y="87"/>
                </a:lnTo>
                <a:lnTo>
                  <a:pt x="255" y="60"/>
                </a:lnTo>
                <a:lnTo>
                  <a:pt x="128" y="31"/>
                </a:lnTo>
                <a:lnTo>
                  <a:pt x="0" y="0"/>
                </a:lnTo>
                <a:lnTo>
                  <a:pt x="0" y="0"/>
                </a:lnTo>
                <a:close/>
              </a:path>
            </a:pathLst>
          </a:custGeom>
          <a:solidFill>
            <a:schemeClr val="bg1">
              <a:lumMod val="75000"/>
            </a:schemeClr>
          </a:solid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10" name="MH_SubTitle_1"/>
          <p:cNvSpPr/>
          <p:nvPr>
            <p:custDataLst>
              <p:tags r:id="rId4"/>
            </p:custDataLst>
          </p:nvPr>
        </p:nvSpPr>
        <p:spPr bwMode="auto">
          <a:xfrm>
            <a:off x="2189163" y="3349625"/>
            <a:ext cx="1390650" cy="1393825"/>
          </a:xfrm>
          <a:custGeom>
            <a:avLst/>
            <a:gdLst>
              <a:gd name="T0" fmla="*/ 642 w 642"/>
              <a:gd name="T1" fmla="*/ 338 h 643"/>
              <a:gd name="T2" fmla="*/ 635 w 642"/>
              <a:gd name="T3" fmla="*/ 386 h 643"/>
              <a:gd name="T4" fmla="*/ 623 w 642"/>
              <a:gd name="T5" fmla="*/ 432 h 643"/>
              <a:gd name="T6" fmla="*/ 603 w 642"/>
              <a:gd name="T7" fmla="*/ 474 h 643"/>
              <a:gd name="T8" fmla="*/ 578 w 642"/>
              <a:gd name="T9" fmla="*/ 514 h 643"/>
              <a:gd name="T10" fmla="*/ 548 w 642"/>
              <a:gd name="T11" fmla="*/ 548 h 643"/>
              <a:gd name="T12" fmla="*/ 513 w 642"/>
              <a:gd name="T13" fmla="*/ 579 h 643"/>
              <a:gd name="T14" fmla="*/ 474 w 642"/>
              <a:gd name="T15" fmla="*/ 604 h 643"/>
              <a:gd name="T16" fmla="*/ 431 w 642"/>
              <a:gd name="T17" fmla="*/ 623 h 643"/>
              <a:gd name="T18" fmla="*/ 386 w 642"/>
              <a:gd name="T19" fmla="*/ 636 h 643"/>
              <a:gd name="T20" fmla="*/ 337 w 642"/>
              <a:gd name="T21" fmla="*/ 643 h 643"/>
              <a:gd name="T22" fmla="*/ 304 w 642"/>
              <a:gd name="T23" fmla="*/ 643 h 643"/>
              <a:gd name="T24" fmla="*/ 256 w 642"/>
              <a:gd name="T25" fmla="*/ 636 h 643"/>
              <a:gd name="T26" fmla="*/ 210 w 642"/>
              <a:gd name="T27" fmla="*/ 623 h 643"/>
              <a:gd name="T28" fmla="*/ 167 w 642"/>
              <a:gd name="T29" fmla="*/ 604 h 643"/>
              <a:gd name="T30" fmla="*/ 128 w 642"/>
              <a:gd name="T31" fmla="*/ 579 h 643"/>
              <a:gd name="T32" fmla="*/ 93 w 642"/>
              <a:gd name="T33" fmla="*/ 548 h 643"/>
              <a:gd name="T34" fmla="*/ 63 w 642"/>
              <a:gd name="T35" fmla="*/ 514 h 643"/>
              <a:gd name="T36" fmla="*/ 38 w 642"/>
              <a:gd name="T37" fmla="*/ 474 h 643"/>
              <a:gd name="T38" fmla="*/ 19 w 642"/>
              <a:gd name="T39" fmla="*/ 432 h 643"/>
              <a:gd name="T40" fmla="*/ 7 w 642"/>
              <a:gd name="T41" fmla="*/ 386 h 643"/>
              <a:gd name="T42" fmla="*/ 0 w 642"/>
              <a:gd name="T43" fmla="*/ 338 h 643"/>
              <a:gd name="T44" fmla="*/ 0 w 642"/>
              <a:gd name="T45" fmla="*/ 304 h 643"/>
              <a:gd name="T46" fmla="*/ 7 w 642"/>
              <a:gd name="T47" fmla="*/ 256 h 643"/>
              <a:gd name="T48" fmla="*/ 19 w 642"/>
              <a:gd name="T49" fmla="*/ 211 h 643"/>
              <a:gd name="T50" fmla="*/ 38 w 642"/>
              <a:gd name="T51" fmla="*/ 169 h 643"/>
              <a:gd name="T52" fmla="*/ 63 w 642"/>
              <a:gd name="T53" fmla="*/ 129 h 643"/>
              <a:gd name="T54" fmla="*/ 93 w 642"/>
              <a:gd name="T55" fmla="*/ 95 h 643"/>
              <a:gd name="T56" fmla="*/ 128 w 642"/>
              <a:gd name="T57" fmla="*/ 64 h 643"/>
              <a:gd name="T58" fmla="*/ 167 w 642"/>
              <a:gd name="T59" fmla="*/ 39 h 643"/>
              <a:gd name="T60" fmla="*/ 210 w 642"/>
              <a:gd name="T61" fmla="*/ 19 h 643"/>
              <a:gd name="T62" fmla="*/ 256 w 642"/>
              <a:gd name="T63" fmla="*/ 7 h 643"/>
              <a:gd name="T64" fmla="*/ 304 w 642"/>
              <a:gd name="T65" fmla="*/ 0 h 643"/>
              <a:gd name="T66" fmla="*/ 337 w 642"/>
              <a:gd name="T67" fmla="*/ 0 h 643"/>
              <a:gd name="T68" fmla="*/ 386 w 642"/>
              <a:gd name="T69" fmla="*/ 7 h 643"/>
              <a:gd name="T70" fmla="*/ 431 w 642"/>
              <a:gd name="T71" fmla="*/ 19 h 643"/>
              <a:gd name="T72" fmla="*/ 474 w 642"/>
              <a:gd name="T73" fmla="*/ 39 h 643"/>
              <a:gd name="T74" fmla="*/ 513 w 642"/>
              <a:gd name="T75" fmla="*/ 64 h 643"/>
              <a:gd name="T76" fmla="*/ 548 w 642"/>
              <a:gd name="T77" fmla="*/ 95 h 643"/>
              <a:gd name="T78" fmla="*/ 578 w 642"/>
              <a:gd name="T79" fmla="*/ 129 h 643"/>
              <a:gd name="T80" fmla="*/ 603 w 642"/>
              <a:gd name="T81" fmla="*/ 169 h 643"/>
              <a:gd name="T82" fmla="*/ 623 w 642"/>
              <a:gd name="T83" fmla="*/ 211 h 643"/>
              <a:gd name="T84" fmla="*/ 635 w 642"/>
              <a:gd name="T85" fmla="*/ 256 h 643"/>
              <a:gd name="T86" fmla="*/ 642 w 642"/>
              <a:gd name="T87" fmla="*/ 30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2" h="643">
                <a:moveTo>
                  <a:pt x="642" y="321"/>
                </a:moveTo>
                <a:lnTo>
                  <a:pt x="642" y="321"/>
                </a:lnTo>
                <a:lnTo>
                  <a:pt x="642" y="338"/>
                </a:lnTo>
                <a:lnTo>
                  <a:pt x="640" y="354"/>
                </a:lnTo>
                <a:lnTo>
                  <a:pt x="639" y="370"/>
                </a:lnTo>
                <a:lnTo>
                  <a:pt x="635" y="386"/>
                </a:lnTo>
                <a:lnTo>
                  <a:pt x="632" y="401"/>
                </a:lnTo>
                <a:lnTo>
                  <a:pt x="627" y="417"/>
                </a:lnTo>
                <a:lnTo>
                  <a:pt x="623" y="432"/>
                </a:lnTo>
                <a:lnTo>
                  <a:pt x="617" y="447"/>
                </a:lnTo>
                <a:lnTo>
                  <a:pt x="610" y="460"/>
                </a:lnTo>
                <a:lnTo>
                  <a:pt x="603" y="474"/>
                </a:lnTo>
                <a:lnTo>
                  <a:pt x="596" y="488"/>
                </a:lnTo>
                <a:lnTo>
                  <a:pt x="588" y="501"/>
                </a:lnTo>
                <a:lnTo>
                  <a:pt x="578" y="514"/>
                </a:lnTo>
                <a:lnTo>
                  <a:pt x="569" y="525"/>
                </a:lnTo>
                <a:lnTo>
                  <a:pt x="559" y="538"/>
                </a:lnTo>
                <a:lnTo>
                  <a:pt x="548" y="548"/>
                </a:lnTo>
                <a:lnTo>
                  <a:pt x="537" y="560"/>
                </a:lnTo>
                <a:lnTo>
                  <a:pt x="525" y="570"/>
                </a:lnTo>
                <a:lnTo>
                  <a:pt x="513" y="579"/>
                </a:lnTo>
                <a:lnTo>
                  <a:pt x="501" y="588"/>
                </a:lnTo>
                <a:lnTo>
                  <a:pt x="487" y="596"/>
                </a:lnTo>
                <a:lnTo>
                  <a:pt x="474" y="604"/>
                </a:lnTo>
                <a:lnTo>
                  <a:pt x="460" y="611"/>
                </a:lnTo>
                <a:lnTo>
                  <a:pt x="446" y="618"/>
                </a:lnTo>
                <a:lnTo>
                  <a:pt x="431" y="623"/>
                </a:lnTo>
                <a:lnTo>
                  <a:pt x="417" y="628"/>
                </a:lnTo>
                <a:lnTo>
                  <a:pt x="401" y="632"/>
                </a:lnTo>
                <a:lnTo>
                  <a:pt x="386" y="636"/>
                </a:lnTo>
                <a:lnTo>
                  <a:pt x="370" y="639"/>
                </a:lnTo>
                <a:lnTo>
                  <a:pt x="354" y="642"/>
                </a:lnTo>
                <a:lnTo>
                  <a:pt x="337" y="643"/>
                </a:lnTo>
                <a:lnTo>
                  <a:pt x="321" y="643"/>
                </a:lnTo>
                <a:lnTo>
                  <a:pt x="321" y="643"/>
                </a:lnTo>
                <a:lnTo>
                  <a:pt x="304" y="643"/>
                </a:lnTo>
                <a:lnTo>
                  <a:pt x="288" y="642"/>
                </a:lnTo>
                <a:lnTo>
                  <a:pt x="272" y="639"/>
                </a:lnTo>
                <a:lnTo>
                  <a:pt x="256" y="636"/>
                </a:lnTo>
                <a:lnTo>
                  <a:pt x="240" y="632"/>
                </a:lnTo>
                <a:lnTo>
                  <a:pt x="225" y="628"/>
                </a:lnTo>
                <a:lnTo>
                  <a:pt x="210" y="623"/>
                </a:lnTo>
                <a:lnTo>
                  <a:pt x="196" y="618"/>
                </a:lnTo>
                <a:lnTo>
                  <a:pt x="182" y="611"/>
                </a:lnTo>
                <a:lnTo>
                  <a:pt x="167" y="604"/>
                </a:lnTo>
                <a:lnTo>
                  <a:pt x="155" y="596"/>
                </a:lnTo>
                <a:lnTo>
                  <a:pt x="141" y="588"/>
                </a:lnTo>
                <a:lnTo>
                  <a:pt x="128" y="579"/>
                </a:lnTo>
                <a:lnTo>
                  <a:pt x="117" y="570"/>
                </a:lnTo>
                <a:lnTo>
                  <a:pt x="105" y="560"/>
                </a:lnTo>
                <a:lnTo>
                  <a:pt x="93" y="548"/>
                </a:lnTo>
                <a:lnTo>
                  <a:pt x="83" y="538"/>
                </a:lnTo>
                <a:lnTo>
                  <a:pt x="73" y="525"/>
                </a:lnTo>
                <a:lnTo>
                  <a:pt x="63" y="514"/>
                </a:lnTo>
                <a:lnTo>
                  <a:pt x="54" y="501"/>
                </a:lnTo>
                <a:lnTo>
                  <a:pt x="46" y="488"/>
                </a:lnTo>
                <a:lnTo>
                  <a:pt x="38" y="474"/>
                </a:lnTo>
                <a:lnTo>
                  <a:pt x="32" y="460"/>
                </a:lnTo>
                <a:lnTo>
                  <a:pt x="25" y="447"/>
                </a:lnTo>
                <a:lnTo>
                  <a:pt x="19" y="432"/>
                </a:lnTo>
                <a:lnTo>
                  <a:pt x="15" y="417"/>
                </a:lnTo>
                <a:lnTo>
                  <a:pt x="10" y="401"/>
                </a:lnTo>
                <a:lnTo>
                  <a:pt x="7" y="386"/>
                </a:lnTo>
                <a:lnTo>
                  <a:pt x="3" y="370"/>
                </a:lnTo>
                <a:lnTo>
                  <a:pt x="1" y="354"/>
                </a:lnTo>
                <a:lnTo>
                  <a:pt x="0" y="338"/>
                </a:lnTo>
                <a:lnTo>
                  <a:pt x="0" y="321"/>
                </a:lnTo>
                <a:lnTo>
                  <a:pt x="0" y="321"/>
                </a:lnTo>
                <a:lnTo>
                  <a:pt x="0" y="304"/>
                </a:lnTo>
                <a:lnTo>
                  <a:pt x="1" y="288"/>
                </a:lnTo>
                <a:lnTo>
                  <a:pt x="3" y="272"/>
                </a:lnTo>
                <a:lnTo>
                  <a:pt x="7" y="256"/>
                </a:lnTo>
                <a:lnTo>
                  <a:pt x="10" y="242"/>
                </a:lnTo>
                <a:lnTo>
                  <a:pt x="15" y="226"/>
                </a:lnTo>
                <a:lnTo>
                  <a:pt x="19" y="211"/>
                </a:lnTo>
                <a:lnTo>
                  <a:pt x="25" y="196"/>
                </a:lnTo>
                <a:lnTo>
                  <a:pt x="32" y="182"/>
                </a:lnTo>
                <a:lnTo>
                  <a:pt x="38" y="169"/>
                </a:lnTo>
                <a:lnTo>
                  <a:pt x="46" y="155"/>
                </a:lnTo>
                <a:lnTo>
                  <a:pt x="54" y="141"/>
                </a:lnTo>
                <a:lnTo>
                  <a:pt x="63" y="129"/>
                </a:lnTo>
                <a:lnTo>
                  <a:pt x="73" y="117"/>
                </a:lnTo>
                <a:lnTo>
                  <a:pt x="83" y="105"/>
                </a:lnTo>
                <a:lnTo>
                  <a:pt x="93" y="95"/>
                </a:lnTo>
                <a:lnTo>
                  <a:pt x="105" y="83"/>
                </a:lnTo>
                <a:lnTo>
                  <a:pt x="117" y="73"/>
                </a:lnTo>
                <a:lnTo>
                  <a:pt x="128" y="64"/>
                </a:lnTo>
                <a:lnTo>
                  <a:pt x="141" y="55"/>
                </a:lnTo>
                <a:lnTo>
                  <a:pt x="155" y="47"/>
                </a:lnTo>
                <a:lnTo>
                  <a:pt x="167" y="39"/>
                </a:lnTo>
                <a:lnTo>
                  <a:pt x="182" y="32"/>
                </a:lnTo>
                <a:lnTo>
                  <a:pt x="196" y="25"/>
                </a:lnTo>
                <a:lnTo>
                  <a:pt x="210" y="19"/>
                </a:lnTo>
                <a:lnTo>
                  <a:pt x="225" y="15"/>
                </a:lnTo>
                <a:lnTo>
                  <a:pt x="240" y="10"/>
                </a:lnTo>
                <a:lnTo>
                  <a:pt x="256" y="7"/>
                </a:lnTo>
                <a:lnTo>
                  <a:pt x="272" y="3"/>
                </a:lnTo>
                <a:lnTo>
                  <a:pt x="288" y="1"/>
                </a:lnTo>
                <a:lnTo>
                  <a:pt x="304" y="0"/>
                </a:lnTo>
                <a:lnTo>
                  <a:pt x="321" y="0"/>
                </a:lnTo>
                <a:lnTo>
                  <a:pt x="321" y="0"/>
                </a:lnTo>
                <a:lnTo>
                  <a:pt x="337" y="0"/>
                </a:lnTo>
                <a:lnTo>
                  <a:pt x="354" y="1"/>
                </a:lnTo>
                <a:lnTo>
                  <a:pt x="370" y="3"/>
                </a:lnTo>
                <a:lnTo>
                  <a:pt x="386" y="7"/>
                </a:lnTo>
                <a:lnTo>
                  <a:pt x="401" y="10"/>
                </a:lnTo>
                <a:lnTo>
                  <a:pt x="417" y="15"/>
                </a:lnTo>
                <a:lnTo>
                  <a:pt x="431" y="19"/>
                </a:lnTo>
                <a:lnTo>
                  <a:pt x="446" y="25"/>
                </a:lnTo>
                <a:lnTo>
                  <a:pt x="460" y="32"/>
                </a:lnTo>
                <a:lnTo>
                  <a:pt x="474" y="39"/>
                </a:lnTo>
                <a:lnTo>
                  <a:pt x="487" y="47"/>
                </a:lnTo>
                <a:lnTo>
                  <a:pt x="501" y="55"/>
                </a:lnTo>
                <a:lnTo>
                  <a:pt x="513" y="64"/>
                </a:lnTo>
                <a:lnTo>
                  <a:pt x="525" y="73"/>
                </a:lnTo>
                <a:lnTo>
                  <a:pt x="537" y="83"/>
                </a:lnTo>
                <a:lnTo>
                  <a:pt x="548" y="95"/>
                </a:lnTo>
                <a:lnTo>
                  <a:pt x="559" y="105"/>
                </a:lnTo>
                <a:lnTo>
                  <a:pt x="569" y="117"/>
                </a:lnTo>
                <a:lnTo>
                  <a:pt x="578" y="129"/>
                </a:lnTo>
                <a:lnTo>
                  <a:pt x="588" y="141"/>
                </a:lnTo>
                <a:lnTo>
                  <a:pt x="596" y="155"/>
                </a:lnTo>
                <a:lnTo>
                  <a:pt x="603" y="169"/>
                </a:lnTo>
                <a:lnTo>
                  <a:pt x="610" y="182"/>
                </a:lnTo>
                <a:lnTo>
                  <a:pt x="617" y="196"/>
                </a:lnTo>
                <a:lnTo>
                  <a:pt x="623" y="211"/>
                </a:lnTo>
                <a:lnTo>
                  <a:pt x="627" y="226"/>
                </a:lnTo>
                <a:lnTo>
                  <a:pt x="632" y="242"/>
                </a:lnTo>
                <a:lnTo>
                  <a:pt x="635" y="256"/>
                </a:lnTo>
                <a:lnTo>
                  <a:pt x="639" y="272"/>
                </a:lnTo>
                <a:lnTo>
                  <a:pt x="640" y="288"/>
                </a:lnTo>
                <a:lnTo>
                  <a:pt x="642" y="304"/>
                </a:lnTo>
                <a:lnTo>
                  <a:pt x="642" y="321"/>
                </a:lnTo>
                <a:lnTo>
                  <a:pt x="642" y="321"/>
                </a:lnTo>
                <a:close/>
              </a:path>
            </a:pathLst>
          </a:custGeom>
          <a:solidFill>
            <a:schemeClr val="accent2"/>
          </a:solidFill>
          <a:ln>
            <a:noFill/>
          </a:ln>
        </p:spPr>
        <p:txBody>
          <a:bodyPr anchor="ctr" anchorCtr="1">
            <a:normAutofit/>
          </a:bodyPr>
          <a:lstStyle/>
          <a:p>
            <a:pPr algn="ctr" defTabSz="914400" eaLnBrk="1" fontAlgn="auto" hangingPunct="1">
              <a:spcBef>
                <a:spcPts val="0"/>
              </a:spcBef>
              <a:spcAft>
                <a:spcPts val="0"/>
              </a:spcAft>
              <a:defRPr/>
            </a:pPr>
            <a:r>
              <a:rPr lang="zh-CN" altLang="en-US" sz="2400" kern="0" dirty="0">
                <a:solidFill>
                  <a:prstClr val="white"/>
                </a:solidFill>
                <a:latin typeface="微软雅黑" panose="020B0503020204020204" pitchFamily="34" charset="-122"/>
                <a:ea typeface="微软雅黑" panose="020B0503020204020204" pitchFamily="34" charset="-122"/>
              </a:rPr>
              <a:t>添加</a:t>
            </a:r>
            <a:endParaRPr lang="en-US" altLang="zh-CN" sz="2400" kern="0" dirty="0">
              <a:solidFill>
                <a:prstClr val="white"/>
              </a:solidFill>
              <a:latin typeface="微软雅黑" panose="020B0503020204020204" pitchFamily="34" charset="-122"/>
              <a:ea typeface="微软雅黑" panose="020B0503020204020204" pitchFamily="34" charset="-122"/>
            </a:endParaRPr>
          </a:p>
          <a:p>
            <a:pPr algn="ctr" defTabSz="914400" eaLnBrk="1" fontAlgn="auto" hangingPunct="1">
              <a:spcBef>
                <a:spcPts val="0"/>
              </a:spcBef>
              <a:spcAft>
                <a:spcPts val="0"/>
              </a:spcAft>
              <a:defRPr/>
            </a:pPr>
            <a:r>
              <a:rPr lang="zh-CN" altLang="en-US" sz="2400" kern="0" dirty="0">
                <a:solidFill>
                  <a:prstClr val="white"/>
                </a:solidFill>
                <a:latin typeface="微软雅黑" panose="020B0503020204020204" pitchFamily="34" charset="-122"/>
                <a:ea typeface="微软雅黑" panose="020B0503020204020204" pitchFamily="34" charset="-122"/>
              </a:rPr>
              <a:t>标题</a:t>
            </a:r>
          </a:p>
        </p:txBody>
      </p:sp>
      <p:sp>
        <p:nvSpPr>
          <p:cNvPr id="11" name="MH_SubTitle_2"/>
          <p:cNvSpPr/>
          <p:nvPr>
            <p:custDataLst>
              <p:tags r:id="rId5"/>
            </p:custDataLst>
          </p:nvPr>
        </p:nvSpPr>
        <p:spPr bwMode="auto">
          <a:xfrm>
            <a:off x="4330700" y="3586163"/>
            <a:ext cx="1390650" cy="1392237"/>
          </a:xfrm>
          <a:custGeom>
            <a:avLst/>
            <a:gdLst>
              <a:gd name="T0" fmla="*/ 642 w 642"/>
              <a:gd name="T1" fmla="*/ 339 h 643"/>
              <a:gd name="T2" fmla="*/ 635 w 642"/>
              <a:gd name="T3" fmla="*/ 386 h 643"/>
              <a:gd name="T4" fmla="*/ 623 w 642"/>
              <a:gd name="T5" fmla="*/ 432 h 643"/>
              <a:gd name="T6" fmla="*/ 603 w 642"/>
              <a:gd name="T7" fmla="*/ 474 h 643"/>
              <a:gd name="T8" fmla="*/ 578 w 642"/>
              <a:gd name="T9" fmla="*/ 514 h 643"/>
              <a:gd name="T10" fmla="*/ 547 w 642"/>
              <a:gd name="T11" fmla="*/ 548 h 643"/>
              <a:gd name="T12" fmla="*/ 513 w 642"/>
              <a:gd name="T13" fmla="*/ 579 h 643"/>
              <a:gd name="T14" fmla="*/ 473 w 642"/>
              <a:gd name="T15" fmla="*/ 604 h 643"/>
              <a:gd name="T16" fmla="*/ 431 w 642"/>
              <a:gd name="T17" fmla="*/ 623 h 643"/>
              <a:gd name="T18" fmla="*/ 386 w 642"/>
              <a:gd name="T19" fmla="*/ 636 h 643"/>
              <a:gd name="T20" fmla="*/ 337 w 642"/>
              <a:gd name="T21" fmla="*/ 643 h 643"/>
              <a:gd name="T22" fmla="*/ 304 w 642"/>
              <a:gd name="T23" fmla="*/ 643 h 643"/>
              <a:gd name="T24" fmla="*/ 256 w 642"/>
              <a:gd name="T25" fmla="*/ 636 h 643"/>
              <a:gd name="T26" fmla="*/ 210 w 642"/>
              <a:gd name="T27" fmla="*/ 623 h 643"/>
              <a:gd name="T28" fmla="*/ 168 w 642"/>
              <a:gd name="T29" fmla="*/ 604 h 643"/>
              <a:gd name="T30" fmla="*/ 128 w 642"/>
              <a:gd name="T31" fmla="*/ 579 h 643"/>
              <a:gd name="T32" fmla="*/ 94 w 642"/>
              <a:gd name="T33" fmla="*/ 548 h 643"/>
              <a:gd name="T34" fmla="*/ 63 w 642"/>
              <a:gd name="T35" fmla="*/ 514 h 643"/>
              <a:gd name="T36" fmla="*/ 38 w 642"/>
              <a:gd name="T37" fmla="*/ 474 h 643"/>
              <a:gd name="T38" fmla="*/ 19 w 642"/>
              <a:gd name="T39" fmla="*/ 432 h 643"/>
              <a:gd name="T40" fmla="*/ 6 w 642"/>
              <a:gd name="T41" fmla="*/ 386 h 643"/>
              <a:gd name="T42" fmla="*/ 0 w 642"/>
              <a:gd name="T43" fmla="*/ 339 h 643"/>
              <a:gd name="T44" fmla="*/ 0 w 642"/>
              <a:gd name="T45" fmla="*/ 305 h 643"/>
              <a:gd name="T46" fmla="*/ 6 w 642"/>
              <a:gd name="T47" fmla="*/ 256 h 643"/>
              <a:gd name="T48" fmla="*/ 19 w 642"/>
              <a:gd name="T49" fmla="*/ 211 h 643"/>
              <a:gd name="T50" fmla="*/ 38 w 642"/>
              <a:gd name="T51" fmla="*/ 169 h 643"/>
              <a:gd name="T52" fmla="*/ 63 w 642"/>
              <a:gd name="T53" fmla="*/ 129 h 643"/>
              <a:gd name="T54" fmla="*/ 94 w 642"/>
              <a:gd name="T55" fmla="*/ 95 h 643"/>
              <a:gd name="T56" fmla="*/ 128 w 642"/>
              <a:gd name="T57" fmla="*/ 64 h 643"/>
              <a:gd name="T58" fmla="*/ 168 w 642"/>
              <a:gd name="T59" fmla="*/ 39 h 643"/>
              <a:gd name="T60" fmla="*/ 210 w 642"/>
              <a:gd name="T61" fmla="*/ 19 h 643"/>
              <a:gd name="T62" fmla="*/ 256 w 642"/>
              <a:gd name="T63" fmla="*/ 7 h 643"/>
              <a:gd name="T64" fmla="*/ 304 w 642"/>
              <a:gd name="T65" fmla="*/ 0 h 643"/>
              <a:gd name="T66" fmla="*/ 337 w 642"/>
              <a:gd name="T67" fmla="*/ 0 h 643"/>
              <a:gd name="T68" fmla="*/ 386 w 642"/>
              <a:gd name="T69" fmla="*/ 7 h 643"/>
              <a:gd name="T70" fmla="*/ 431 w 642"/>
              <a:gd name="T71" fmla="*/ 19 h 643"/>
              <a:gd name="T72" fmla="*/ 473 w 642"/>
              <a:gd name="T73" fmla="*/ 39 h 643"/>
              <a:gd name="T74" fmla="*/ 513 w 642"/>
              <a:gd name="T75" fmla="*/ 64 h 643"/>
              <a:gd name="T76" fmla="*/ 547 w 642"/>
              <a:gd name="T77" fmla="*/ 95 h 643"/>
              <a:gd name="T78" fmla="*/ 578 w 642"/>
              <a:gd name="T79" fmla="*/ 129 h 643"/>
              <a:gd name="T80" fmla="*/ 603 w 642"/>
              <a:gd name="T81" fmla="*/ 169 h 643"/>
              <a:gd name="T82" fmla="*/ 623 w 642"/>
              <a:gd name="T83" fmla="*/ 211 h 643"/>
              <a:gd name="T84" fmla="*/ 635 w 642"/>
              <a:gd name="T85" fmla="*/ 256 h 643"/>
              <a:gd name="T86" fmla="*/ 642 w 642"/>
              <a:gd name="T87" fmla="*/ 305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2" h="643">
                <a:moveTo>
                  <a:pt x="642" y="321"/>
                </a:moveTo>
                <a:lnTo>
                  <a:pt x="642" y="321"/>
                </a:lnTo>
                <a:lnTo>
                  <a:pt x="642" y="339"/>
                </a:lnTo>
                <a:lnTo>
                  <a:pt x="641" y="354"/>
                </a:lnTo>
                <a:lnTo>
                  <a:pt x="639" y="370"/>
                </a:lnTo>
                <a:lnTo>
                  <a:pt x="635" y="386"/>
                </a:lnTo>
                <a:lnTo>
                  <a:pt x="632" y="402"/>
                </a:lnTo>
                <a:lnTo>
                  <a:pt x="627" y="417"/>
                </a:lnTo>
                <a:lnTo>
                  <a:pt x="623" y="432"/>
                </a:lnTo>
                <a:lnTo>
                  <a:pt x="617" y="447"/>
                </a:lnTo>
                <a:lnTo>
                  <a:pt x="610" y="460"/>
                </a:lnTo>
                <a:lnTo>
                  <a:pt x="603" y="474"/>
                </a:lnTo>
                <a:lnTo>
                  <a:pt x="595" y="488"/>
                </a:lnTo>
                <a:lnTo>
                  <a:pt x="587" y="501"/>
                </a:lnTo>
                <a:lnTo>
                  <a:pt x="578" y="514"/>
                </a:lnTo>
                <a:lnTo>
                  <a:pt x="569" y="525"/>
                </a:lnTo>
                <a:lnTo>
                  <a:pt x="559" y="538"/>
                </a:lnTo>
                <a:lnTo>
                  <a:pt x="547" y="548"/>
                </a:lnTo>
                <a:lnTo>
                  <a:pt x="537" y="560"/>
                </a:lnTo>
                <a:lnTo>
                  <a:pt x="525" y="570"/>
                </a:lnTo>
                <a:lnTo>
                  <a:pt x="513" y="579"/>
                </a:lnTo>
                <a:lnTo>
                  <a:pt x="501" y="588"/>
                </a:lnTo>
                <a:lnTo>
                  <a:pt x="487" y="596"/>
                </a:lnTo>
                <a:lnTo>
                  <a:pt x="473" y="604"/>
                </a:lnTo>
                <a:lnTo>
                  <a:pt x="460" y="611"/>
                </a:lnTo>
                <a:lnTo>
                  <a:pt x="446" y="618"/>
                </a:lnTo>
                <a:lnTo>
                  <a:pt x="431" y="623"/>
                </a:lnTo>
                <a:lnTo>
                  <a:pt x="416" y="628"/>
                </a:lnTo>
                <a:lnTo>
                  <a:pt x="401" y="632"/>
                </a:lnTo>
                <a:lnTo>
                  <a:pt x="386" y="636"/>
                </a:lnTo>
                <a:lnTo>
                  <a:pt x="370" y="639"/>
                </a:lnTo>
                <a:lnTo>
                  <a:pt x="354" y="642"/>
                </a:lnTo>
                <a:lnTo>
                  <a:pt x="337" y="643"/>
                </a:lnTo>
                <a:lnTo>
                  <a:pt x="321" y="643"/>
                </a:lnTo>
                <a:lnTo>
                  <a:pt x="321" y="643"/>
                </a:lnTo>
                <a:lnTo>
                  <a:pt x="304" y="643"/>
                </a:lnTo>
                <a:lnTo>
                  <a:pt x="288" y="642"/>
                </a:lnTo>
                <a:lnTo>
                  <a:pt x="272" y="639"/>
                </a:lnTo>
                <a:lnTo>
                  <a:pt x="256" y="636"/>
                </a:lnTo>
                <a:lnTo>
                  <a:pt x="240" y="632"/>
                </a:lnTo>
                <a:lnTo>
                  <a:pt x="225" y="628"/>
                </a:lnTo>
                <a:lnTo>
                  <a:pt x="210" y="623"/>
                </a:lnTo>
                <a:lnTo>
                  <a:pt x="195" y="618"/>
                </a:lnTo>
                <a:lnTo>
                  <a:pt x="182" y="611"/>
                </a:lnTo>
                <a:lnTo>
                  <a:pt x="168" y="604"/>
                </a:lnTo>
                <a:lnTo>
                  <a:pt x="154" y="596"/>
                </a:lnTo>
                <a:lnTo>
                  <a:pt x="141" y="588"/>
                </a:lnTo>
                <a:lnTo>
                  <a:pt x="128" y="579"/>
                </a:lnTo>
                <a:lnTo>
                  <a:pt x="117" y="570"/>
                </a:lnTo>
                <a:lnTo>
                  <a:pt x="104" y="560"/>
                </a:lnTo>
                <a:lnTo>
                  <a:pt x="94" y="548"/>
                </a:lnTo>
                <a:lnTo>
                  <a:pt x="83" y="538"/>
                </a:lnTo>
                <a:lnTo>
                  <a:pt x="72" y="525"/>
                </a:lnTo>
                <a:lnTo>
                  <a:pt x="63" y="514"/>
                </a:lnTo>
                <a:lnTo>
                  <a:pt x="54" y="501"/>
                </a:lnTo>
                <a:lnTo>
                  <a:pt x="46" y="488"/>
                </a:lnTo>
                <a:lnTo>
                  <a:pt x="38" y="474"/>
                </a:lnTo>
                <a:lnTo>
                  <a:pt x="31" y="460"/>
                </a:lnTo>
                <a:lnTo>
                  <a:pt x="25" y="447"/>
                </a:lnTo>
                <a:lnTo>
                  <a:pt x="19" y="432"/>
                </a:lnTo>
                <a:lnTo>
                  <a:pt x="14" y="417"/>
                </a:lnTo>
                <a:lnTo>
                  <a:pt x="10" y="402"/>
                </a:lnTo>
                <a:lnTo>
                  <a:pt x="6" y="386"/>
                </a:lnTo>
                <a:lnTo>
                  <a:pt x="3" y="370"/>
                </a:lnTo>
                <a:lnTo>
                  <a:pt x="1" y="354"/>
                </a:lnTo>
                <a:lnTo>
                  <a:pt x="0" y="339"/>
                </a:lnTo>
                <a:lnTo>
                  <a:pt x="0" y="321"/>
                </a:lnTo>
                <a:lnTo>
                  <a:pt x="0" y="321"/>
                </a:lnTo>
                <a:lnTo>
                  <a:pt x="0" y="305"/>
                </a:lnTo>
                <a:lnTo>
                  <a:pt x="1" y="288"/>
                </a:lnTo>
                <a:lnTo>
                  <a:pt x="3" y="272"/>
                </a:lnTo>
                <a:lnTo>
                  <a:pt x="6" y="256"/>
                </a:lnTo>
                <a:lnTo>
                  <a:pt x="10" y="242"/>
                </a:lnTo>
                <a:lnTo>
                  <a:pt x="14" y="226"/>
                </a:lnTo>
                <a:lnTo>
                  <a:pt x="19" y="211"/>
                </a:lnTo>
                <a:lnTo>
                  <a:pt x="25" y="196"/>
                </a:lnTo>
                <a:lnTo>
                  <a:pt x="31" y="182"/>
                </a:lnTo>
                <a:lnTo>
                  <a:pt x="38" y="169"/>
                </a:lnTo>
                <a:lnTo>
                  <a:pt x="46" y="155"/>
                </a:lnTo>
                <a:lnTo>
                  <a:pt x="54" y="141"/>
                </a:lnTo>
                <a:lnTo>
                  <a:pt x="63" y="129"/>
                </a:lnTo>
                <a:lnTo>
                  <a:pt x="72" y="117"/>
                </a:lnTo>
                <a:lnTo>
                  <a:pt x="83" y="105"/>
                </a:lnTo>
                <a:lnTo>
                  <a:pt x="94" y="95"/>
                </a:lnTo>
                <a:lnTo>
                  <a:pt x="104" y="83"/>
                </a:lnTo>
                <a:lnTo>
                  <a:pt x="117" y="73"/>
                </a:lnTo>
                <a:lnTo>
                  <a:pt x="128" y="64"/>
                </a:lnTo>
                <a:lnTo>
                  <a:pt x="141" y="55"/>
                </a:lnTo>
                <a:lnTo>
                  <a:pt x="154" y="47"/>
                </a:lnTo>
                <a:lnTo>
                  <a:pt x="168" y="39"/>
                </a:lnTo>
                <a:lnTo>
                  <a:pt x="182" y="32"/>
                </a:lnTo>
                <a:lnTo>
                  <a:pt x="195" y="25"/>
                </a:lnTo>
                <a:lnTo>
                  <a:pt x="210" y="19"/>
                </a:lnTo>
                <a:lnTo>
                  <a:pt x="225" y="15"/>
                </a:lnTo>
                <a:lnTo>
                  <a:pt x="240" y="10"/>
                </a:lnTo>
                <a:lnTo>
                  <a:pt x="256" y="7"/>
                </a:lnTo>
                <a:lnTo>
                  <a:pt x="272" y="4"/>
                </a:lnTo>
                <a:lnTo>
                  <a:pt x="288" y="1"/>
                </a:lnTo>
                <a:lnTo>
                  <a:pt x="304" y="0"/>
                </a:lnTo>
                <a:lnTo>
                  <a:pt x="321" y="0"/>
                </a:lnTo>
                <a:lnTo>
                  <a:pt x="321" y="0"/>
                </a:lnTo>
                <a:lnTo>
                  <a:pt x="337" y="0"/>
                </a:lnTo>
                <a:lnTo>
                  <a:pt x="354" y="1"/>
                </a:lnTo>
                <a:lnTo>
                  <a:pt x="370" y="4"/>
                </a:lnTo>
                <a:lnTo>
                  <a:pt x="386" y="7"/>
                </a:lnTo>
                <a:lnTo>
                  <a:pt x="401" y="10"/>
                </a:lnTo>
                <a:lnTo>
                  <a:pt x="416" y="15"/>
                </a:lnTo>
                <a:lnTo>
                  <a:pt x="431" y="19"/>
                </a:lnTo>
                <a:lnTo>
                  <a:pt x="446" y="25"/>
                </a:lnTo>
                <a:lnTo>
                  <a:pt x="460" y="32"/>
                </a:lnTo>
                <a:lnTo>
                  <a:pt x="473" y="39"/>
                </a:lnTo>
                <a:lnTo>
                  <a:pt x="487" y="47"/>
                </a:lnTo>
                <a:lnTo>
                  <a:pt x="501" y="55"/>
                </a:lnTo>
                <a:lnTo>
                  <a:pt x="513" y="64"/>
                </a:lnTo>
                <a:lnTo>
                  <a:pt x="525" y="73"/>
                </a:lnTo>
                <a:lnTo>
                  <a:pt x="537" y="83"/>
                </a:lnTo>
                <a:lnTo>
                  <a:pt x="547" y="95"/>
                </a:lnTo>
                <a:lnTo>
                  <a:pt x="559" y="105"/>
                </a:lnTo>
                <a:lnTo>
                  <a:pt x="569" y="117"/>
                </a:lnTo>
                <a:lnTo>
                  <a:pt x="578" y="129"/>
                </a:lnTo>
                <a:lnTo>
                  <a:pt x="587" y="141"/>
                </a:lnTo>
                <a:lnTo>
                  <a:pt x="595" y="155"/>
                </a:lnTo>
                <a:lnTo>
                  <a:pt x="603" y="169"/>
                </a:lnTo>
                <a:lnTo>
                  <a:pt x="610" y="182"/>
                </a:lnTo>
                <a:lnTo>
                  <a:pt x="617" y="196"/>
                </a:lnTo>
                <a:lnTo>
                  <a:pt x="623" y="211"/>
                </a:lnTo>
                <a:lnTo>
                  <a:pt x="627" y="226"/>
                </a:lnTo>
                <a:lnTo>
                  <a:pt x="632" y="242"/>
                </a:lnTo>
                <a:lnTo>
                  <a:pt x="635" y="256"/>
                </a:lnTo>
                <a:lnTo>
                  <a:pt x="639" y="272"/>
                </a:lnTo>
                <a:lnTo>
                  <a:pt x="641" y="288"/>
                </a:lnTo>
                <a:lnTo>
                  <a:pt x="642" y="305"/>
                </a:lnTo>
                <a:lnTo>
                  <a:pt x="642" y="321"/>
                </a:lnTo>
                <a:lnTo>
                  <a:pt x="642" y="32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dirty="0">
                <a:solidFill>
                  <a:prstClr val="white"/>
                </a:solidFill>
                <a:latin typeface="微软雅黑" panose="020B0503020204020204" pitchFamily="34" charset="-122"/>
                <a:ea typeface="微软雅黑" panose="020B0503020204020204" pitchFamily="34" charset="-122"/>
              </a:rPr>
              <a:t>添加</a:t>
            </a:r>
            <a:endParaRPr lang="en-US" altLang="zh-CN" sz="2400" dirty="0">
              <a:solidFill>
                <a:prstClr val="white"/>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sz="2400" dirty="0">
                <a:solidFill>
                  <a:prstClr val="white"/>
                </a:solidFill>
                <a:latin typeface="微软雅黑" panose="020B0503020204020204" pitchFamily="34" charset="-122"/>
                <a:ea typeface="微软雅黑" panose="020B0503020204020204" pitchFamily="34" charset="-122"/>
              </a:rPr>
              <a:t>标题</a:t>
            </a:r>
          </a:p>
        </p:txBody>
      </p:sp>
      <p:sp>
        <p:nvSpPr>
          <p:cNvPr id="12" name="MH_SubTitle_4"/>
          <p:cNvSpPr/>
          <p:nvPr>
            <p:custDataLst>
              <p:tags r:id="rId6"/>
            </p:custDataLst>
          </p:nvPr>
        </p:nvSpPr>
        <p:spPr bwMode="auto">
          <a:xfrm>
            <a:off x="8610600" y="3349625"/>
            <a:ext cx="1392238" cy="1393825"/>
          </a:xfrm>
          <a:custGeom>
            <a:avLst/>
            <a:gdLst>
              <a:gd name="T0" fmla="*/ 643 w 643"/>
              <a:gd name="T1" fmla="*/ 339 h 643"/>
              <a:gd name="T2" fmla="*/ 636 w 643"/>
              <a:gd name="T3" fmla="*/ 387 h 643"/>
              <a:gd name="T4" fmla="*/ 623 w 643"/>
              <a:gd name="T5" fmla="*/ 432 h 643"/>
              <a:gd name="T6" fmla="*/ 604 w 643"/>
              <a:gd name="T7" fmla="*/ 474 h 643"/>
              <a:gd name="T8" fmla="*/ 579 w 643"/>
              <a:gd name="T9" fmla="*/ 514 h 643"/>
              <a:gd name="T10" fmla="*/ 549 w 643"/>
              <a:gd name="T11" fmla="*/ 549 h 643"/>
              <a:gd name="T12" fmla="*/ 514 w 643"/>
              <a:gd name="T13" fmla="*/ 579 h 643"/>
              <a:gd name="T14" fmla="*/ 475 w 643"/>
              <a:gd name="T15" fmla="*/ 604 h 643"/>
              <a:gd name="T16" fmla="*/ 432 w 643"/>
              <a:gd name="T17" fmla="*/ 624 h 643"/>
              <a:gd name="T18" fmla="*/ 386 w 643"/>
              <a:gd name="T19" fmla="*/ 636 h 643"/>
              <a:gd name="T20" fmla="*/ 338 w 643"/>
              <a:gd name="T21" fmla="*/ 643 h 643"/>
              <a:gd name="T22" fmla="*/ 305 w 643"/>
              <a:gd name="T23" fmla="*/ 643 h 643"/>
              <a:gd name="T24" fmla="*/ 256 w 643"/>
              <a:gd name="T25" fmla="*/ 636 h 643"/>
              <a:gd name="T26" fmla="*/ 211 w 643"/>
              <a:gd name="T27" fmla="*/ 624 h 643"/>
              <a:gd name="T28" fmla="*/ 169 w 643"/>
              <a:gd name="T29" fmla="*/ 604 h 643"/>
              <a:gd name="T30" fmla="*/ 129 w 643"/>
              <a:gd name="T31" fmla="*/ 579 h 643"/>
              <a:gd name="T32" fmla="*/ 95 w 643"/>
              <a:gd name="T33" fmla="*/ 549 h 643"/>
              <a:gd name="T34" fmla="*/ 64 w 643"/>
              <a:gd name="T35" fmla="*/ 514 h 643"/>
              <a:gd name="T36" fmla="*/ 39 w 643"/>
              <a:gd name="T37" fmla="*/ 474 h 643"/>
              <a:gd name="T38" fmla="*/ 19 w 643"/>
              <a:gd name="T39" fmla="*/ 432 h 643"/>
              <a:gd name="T40" fmla="*/ 7 w 643"/>
              <a:gd name="T41" fmla="*/ 387 h 643"/>
              <a:gd name="T42" fmla="*/ 0 w 643"/>
              <a:gd name="T43" fmla="*/ 339 h 643"/>
              <a:gd name="T44" fmla="*/ 0 w 643"/>
              <a:gd name="T45" fmla="*/ 306 h 643"/>
              <a:gd name="T46" fmla="*/ 7 w 643"/>
              <a:gd name="T47" fmla="*/ 257 h 643"/>
              <a:gd name="T48" fmla="*/ 19 w 643"/>
              <a:gd name="T49" fmla="*/ 211 h 643"/>
              <a:gd name="T50" fmla="*/ 39 w 643"/>
              <a:gd name="T51" fmla="*/ 169 h 643"/>
              <a:gd name="T52" fmla="*/ 64 w 643"/>
              <a:gd name="T53" fmla="*/ 129 h 643"/>
              <a:gd name="T54" fmla="*/ 95 w 643"/>
              <a:gd name="T55" fmla="*/ 95 h 643"/>
              <a:gd name="T56" fmla="*/ 129 w 643"/>
              <a:gd name="T57" fmla="*/ 64 h 643"/>
              <a:gd name="T58" fmla="*/ 169 w 643"/>
              <a:gd name="T59" fmla="*/ 39 h 643"/>
              <a:gd name="T60" fmla="*/ 211 w 643"/>
              <a:gd name="T61" fmla="*/ 20 h 643"/>
              <a:gd name="T62" fmla="*/ 256 w 643"/>
              <a:gd name="T63" fmla="*/ 7 h 643"/>
              <a:gd name="T64" fmla="*/ 305 w 643"/>
              <a:gd name="T65" fmla="*/ 0 h 643"/>
              <a:gd name="T66" fmla="*/ 338 w 643"/>
              <a:gd name="T67" fmla="*/ 0 h 643"/>
              <a:gd name="T68" fmla="*/ 386 w 643"/>
              <a:gd name="T69" fmla="*/ 7 h 643"/>
              <a:gd name="T70" fmla="*/ 432 w 643"/>
              <a:gd name="T71" fmla="*/ 20 h 643"/>
              <a:gd name="T72" fmla="*/ 475 w 643"/>
              <a:gd name="T73" fmla="*/ 39 h 643"/>
              <a:gd name="T74" fmla="*/ 514 w 643"/>
              <a:gd name="T75" fmla="*/ 64 h 643"/>
              <a:gd name="T76" fmla="*/ 549 w 643"/>
              <a:gd name="T77" fmla="*/ 95 h 643"/>
              <a:gd name="T78" fmla="*/ 579 w 643"/>
              <a:gd name="T79" fmla="*/ 129 h 643"/>
              <a:gd name="T80" fmla="*/ 604 w 643"/>
              <a:gd name="T81" fmla="*/ 169 h 643"/>
              <a:gd name="T82" fmla="*/ 623 w 643"/>
              <a:gd name="T83" fmla="*/ 211 h 643"/>
              <a:gd name="T84" fmla="*/ 636 w 643"/>
              <a:gd name="T85" fmla="*/ 257 h 643"/>
              <a:gd name="T86" fmla="*/ 643 w 643"/>
              <a:gd name="T87" fmla="*/ 30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3" h="643">
                <a:moveTo>
                  <a:pt x="643" y="322"/>
                </a:moveTo>
                <a:lnTo>
                  <a:pt x="643" y="322"/>
                </a:lnTo>
                <a:lnTo>
                  <a:pt x="643" y="339"/>
                </a:lnTo>
                <a:lnTo>
                  <a:pt x="642" y="355"/>
                </a:lnTo>
                <a:lnTo>
                  <a:pt x="639" y="371"/>
                </a:lnTo>
                <a:lnTo>
                  <a:pt x="636" y="387"/>
                </a:lnTo>
                <a:lnTo>
                  <a:pt x="632" y="403"/>
                </a:lnTo>
                <a:lnTo>
                  <a:pt x="628" y="417"/>
                </a:lnTo>
                <a:lnTo>
                  <a:pt x="623" y="432"/>
                </a:lnTo>
                <a:lnTo>
                  <a:pt x="618" y="447"/>
                </a:lnTo>
                <a:lnTo>
                  <a:pt x="611" y="461"/>
                </a:lnTo>
                <a:lnTo>
                  <a:pt x="604" y="474"/>
                </a:lnTo>
                <a:lnTo>
                  <a:pt x="596" y="488"/>
                </a:lnTo>
                <a:lnTo>
                  <a:pt x="588" y="502"/>
                </a:lnTo>
                <a:lnTo>
                  <a:pt x="579" y="514"/>
                </a:lnTo>
                <a:lnTo>
                  <a:pt x="570" y="526"/>
                </a:lnTo>
                <a:lnTo>
                  <a:pt x="559" y="538"/>
                </a:lnTo>
                <a:lnTo>
                  <a:pt x="549" y="549"/>
                </a:lnTo>
                <a:lnTo>
                  <a:pt x="538" y="560"/>
                </a:lnTo>
                <a:lnTo>
                  <a:pt x="526" y="570"/>
                </a:lnTo>
                <a:lnTo>
                  <a:pt x="514" y="579"/>
                </a:lnTo>
                <a:lnTo>
                  <a:pt x="501" y="588"/>
                </a:lnTo>
                <a:lnTo>
                  <a:pt x="488" y="596"/>
                </a:lnTo>
                <a:lnTo>
                  <a:pt x="475" y="604"/>
                </a:lnTo>
                <a:lnTo>
                  <a:pt x="460" y="611"/>
                </a:lnTo>
                <a:lnTo>
                  <a:pt x="447" y="618"/>
                </a:lnTo>
                <a:lnTo>
                  <a:pt x="432" y="624"/>
                </a:lnTo>
                <a:lnTo>
                  <a:pt x="417" y="628"/>
                </a:lnTo>
                <a:lnTo>
                  <a:pt x="402" y="633"/>
                </a:lnTo>
                <a:lnTo>
                  <a:pt x="386" y="636"/>
                </a:lnTo>
                <a:lnTo>
                  <a:pt x="370" y="640"/>
                </a:lnTo>
                <a:lnTo>
                  <a:pt x="354" y="642"/>
                </a:lnTo>
                <a:lnTo>
                  <a:pt x="338" y="643"/>
                </a:lnTo>
                <a:lnTo>
                  <a:pt x="321" y="643"/>
                </a:lnTo>
                <a:lnTo>
                  <a:pt x="321" y="643"/>
                </a:lnTo>
                <a:lnTo>
                  <a:pt x="305" y="643"/>
                </a:lnTo>
                <a:lnTo>
                  <a:pt x="288" y="642"/>
                </a:lnTo>
                <a:lnTo>
                  <a:pt x="272" y="640"/>
                </a:lnTo>
                <a:lnTo>
                  <a:pt x="256" y="636"/>
                </a:lnTo>
                <a:lnTo>
                  <a:pt x="242" y="633"/>
                </a:lnTo>
                <a:lnTo>
                  <a:pt x="226" y="628"/>
                </a:lnTo>
                <a:lnTo>
                  <a:pt x="211" y="624"/>
                </a:lnTo>
                <a:lnTo>
                  <a:pt x="196" y="618"/>
                </a:lnTo>
                <a:lnTo>
                  <a:pt x="182" y="611"/>
                </a:lnTo>
                <a:lnTo>
                  <a:pt x="169" y="604"/>
                </a:lnTo>
                <a:lnTo>
                  <a:pt x="155" y="596"/>
                </a:lnTo>
                <a:lnTo>
                  <a:pt x="141" y="588"/>
                </a:lnTo>
                <a:lnTo>
                  <a:pt x="129" y="579"/>
                </a:lnTo>
                <a:lnTo>
                  <a:pt x="117" y="570"/>
                </a:lnTo>
                <a:lnTo>
                  <a:pt x="105" y="560"/>
                </a:lnTo>
                <a:lnTo>
                  <a:pt x="95" y="549"/>
                </a:lnTo>
                <a:lnTo>
                  <a:pt x="83" y="538"/>
                </a:lnTo>
                <a:lnTo>
                  <a:pt x="73" y="526"/>
                </a:lnTo>
                <a:lnTo>
                  <a:pt x="64" y="514"/>
                </a:lnTo>
                <a:lnTo>
                  <a:pt x="55" y="502"/>
                </a:lnTo>
                <a:lnTo>
                  <a:pt x="47" y="488"/>
                </a:lnTo>
                <a:lnTo>
                  <a:pt x="39" y="474"/>
                </a:lnTo>
                <a:lnTo>
                  <a:pt x="32" y="461"/>
                </a:lnTo>
                <a:lnTo>
                  <a:pt x="25" y="447"/>
                </a:lnTo>
                <a:lnTo>
                  <a:pt x="19" y="432"/>
                </a:lnTo>
                <a:lnTo>
                  <a:pt x="15" y="417"/>
                </a:lnTo>
                <a:lnTo>
                  <a:pt x="10" y="403"/>
                </a:lnTo>
                <a:lnTo>
                  <a:pt x="7" y="387"/>
                </a:lnTo>
                <a:lnTo>
                  <a:pt x="4" y="371"/>
                </a:lnTo>
                <a:lnTo>
                  <a:pt x="2" y="355"/>
                </a:lnTo>
                <a:lnTo>
                  <a:pt x="0" y="339"/>
                </a:lnTo>
                <a:lnTo>
                  <a:pt x="0" y="322"/>
                </a:lnTo>
                <a:lnTo>
                  <a:pt x="0" y="322"/>
                </a:lnTo>
                <a:lnTo>
                  <a:pt x="0" y="306"/>
                </a:lnTo>
                <a:lnTo>
                  <a:pt x="2" y="289"/>
                </a:lnTo>
                <a:lnTo>
                  <a:pt x="4" y="273"/>
                </a:lnTo>
                <a:lnTo>
                  <a:pt x="7" y="257"/>
                </a:lnTo>
                <a:lnTo>
                  <a:pt x="10" y="242"/>
                </a:lnTo>
                <a:lnTo>
                  <a:pt x="15" y="226"/>
                </a:lnTo>
                <a:lnTo>
                  <a:pt x="19" y="211"/>
                </a:lnTo>
                <a:lnTo>
                  <a:pt x="25" y="196"/>
                </a:lnTo>
                <a:lnTo>
                  <a:pt x="32" y="183"/>
                </a:lnTo>
                <a:lnTo>
                  <a:pt x="39" y="169"/>
                </a:lnTo>
                <a:lnTo>
                  <a:pt x="47" y="155"/>
                </a:lnTo>
                <a:lnTo>
                  <a:pt x="55" y="142"/>
                </a:lnTo>
                <a:lnTo>
                  <a:pt x="64" y="129"/>
                </a:lnTo>
                <a:lnTo>
                  <a:pt x="73" y="118"/>
                </a:lnTo>
                <a:lnTo>
                  <a:pt x="83" y="105"/>
                </a:lnTo>
                <a:lnTo>
                  <a:pt x="95" y="95"/>
                </a:lnTo>
                <a:lnTo>
                  <a:pt x="105" y="84"/>
                </a:lnTo>
                <a:lnTo>
                  <a:pt x="117" y="73"/>
                </a:lnTo>
                <a:lnTo>
                  <a:pt x="129" y="64"/>
                </a:lnTo>
                <a:lnTo>
                  <a:pt x="141" y="55"/>
                </a:lnTo>
                <a:lnTo>
                  <a:pt x="155" y="47"/>
                </a:lnTo>
                <a:lnTo>
                  <a:pt x="169" y="39"/>
                </a:lnTo>
                <a:lnTo>
                  <a:pt x="182" y="32"/>
                </a:lnTo>
                <a:lnTo>
                  <a:pt x="196" y="26"/>
                </a:lnTo>
                <a:lnTo>
                  <a:pt x="211" y="20"/>
                </a:lnTo>
                <a:lnTo>
                  <a:pt x="226" y="15"/>
                </a:lnTo>
                <a:lnTo>
                  <a:pt x="242" y="11"/>
                </a:lnTo>
                <a:lnTo>
                  <a:pt x="256" y="7"/>
                </a:lnTo>
                <a:lnTo>
                  <a:pt x="272" y="4"/>
                </a:lnTo>
                <a:lnTo>
                  <a:pt x="288" y="2"/>
                </a:lnTo>
                <a:lnTo>
                  <a:pt x="305" y="0"/>
                </a:lnTo>
                <a:lnTo>
                  <a:pt x="321" y="0"/>
                </a:lnTo>
                <a:lnTo>
                  <a:pt x="321" y="0"/>
                </a:lnTo>
                <a:lnTo>
                  <a:pt x="338" y="0"/>
                </a:lnTo>
                <a:lnTo>
                  <a:pt x="354" y="2"/>
                </a:lnTo>
                <a:lnTo>
                  <a:pt x="370" y="4"/>
                </a:lnTo>
                <a:lnTo>
                  <a:pt x="386" y="7"/>
                </a:lnTo>
                <a:lnTo>
                  <a:pt x="402" y="11"/>
                </a:lnTo>
                <a:lnTo>
                  <a:pt x="417" y="15"/>
                </a:lnTo>
                <a:lnTo>
                  <a:pt x="432" y="20"/>
                </a:lnTo>
                <a:lnTo>
                  <a:pt x="447" y="26"/>
                </a:lnTo>
                <a:lnTo>
                  <a:pt x="460" y="32"/>
                </a:lnTo>
                <a:lnTo>
                  <a:pt x="475" y="39"/>
                </a:lnTo>
                <a:lnTo>
                  <a:pt x="488" y="47"/>
                </a:lnTo>
                <a:lnTo>
                  <a:pt x="501" y="55"/>
                </a:lnTo>
                <a:lnTo>
                  <a:pt x="514" y="64"/>
                </a:lnTo>
                <a:lnTo>
                  <a:pt x="526" y="73"/>
                </a:lnTo>
                <a:lnTo>
                  <a:pt x="538" y="84"/>
                </a:lnTo>
                <a:lnTo>
                  <a:pt x="549" y="95"/>
                </a:lnTo>
                <a:lnTo>
                  <a:pt x="559" y="105"/>
                </a:lnTo>
                <a:lnTo>
                  <a:pt x="570" y="118"/>
                </a:lnTo>
                <a:lnTo>
                  <a:pt x="579" y="129"/>
                </a:lnTo>
                <a:lnTo>
                  <a:pt x="588" y="142"/>
                </a:lnTo>
                <a:lnTo>
                  <a:pt x="596" y="155"/>
                </a:lnTo>
                <a:lnTo>
                  <a:pt x="604" y="169"/>
                </a:lnTo>
                <a:lnTo>
                  <a:pt x="611" y="183"/>
                </a:lnTo>
                <a:lnTo>
                  <a:pt x="618" y="196"/>
                </a:lnTo>
                <a:lnTo>
                  <a:pt x="623" y="211"/>
                </a:lnTo>
                <a:lnTo>
                  <a:pt x="628" y="226"/>
                </a:lnTo>
                <a:lnTo>
                  <a:pt x="632" y="242"/>
                </a:lnTo>
                <a:lnTo>
                  <a:pt x="636" y="257"/>
                </a:lnTo>
                <a:lnTo>
                  <a:pt x="639" y="273"/>
                </a:lnTo>
                <a:lnTo>
                  <a:pt x="642" y="289"/>
                </a:lnTo>
                <a:lnTo>
                  <a:pt x="643" y="306"/>
                </a:lnTo>
                <a:lnTo>
                  <a:pt x="643" y="322"/>
                </a:lnTo>
                <a:lnTo>
                  <a:pt x="643" y="322"/>
                </a:lnTo>
                <a:close/>
              </a:path>
            </a:pathLst>
          </a:custGeom>
          <a:solidFill>
            <a:schemeClr val="accent4"/>
          </a:solidFill>
          <a:ln>
            <a:noFill/>
          </a:ln>
        </p:spPr>
        <p:txBody>
          <a:bodyPr anchor="ctr" anchorCtr="1">
            <a:normAutofit/>
          </a:bodyPr>
          <a:lstStyle/>
          <a:p>
            <a:pPr algn="ctr" defTabSz="914400" eaLnBrk="1" fontAlgn="auto" hangingPunct="1">
              <a:spcBef>
                <a:spcPts val="0"/>
              </a:spcBef>
              <a:spcAft>
                <a:spcPts val="0"/>
              </a:spcAft>
              <a:defRPr/>
            </a:pPr>
            <a:r>
              <a:rPr lang="zh-CN" altLang="en-US" sz="2400" kern="0" dirty="0">
                <a:solidFill>
                  <a:prstClr val="white"/>
                </a:solidFill>
                <a:latin typeface="微软雅黑" panose="020B0503020204020204" pitchFamily="34" charset="-122"/>
                <a:ea typeface="微软雅黑" panose="020B0503020204020204" pitchFamily="34" charset="-122"/>
              </a:rPr>
              <a:t>添加</a:t>
            </a:r>
            <a:endParaRPr lang="en-US" altLang="zh-CN" sz="2400" kern="0" dirty="0">
              <a:solidFill>
                <a:prstClr val="white"/>
              </a:solidFill>
              <a:latin typeface="微软雅黑" panose="020B0503020204020204" pitchFamily="34" charset="-122"/>
              <a:ea typeface="微软雅黑" panose="020B0503020204020204" pitchFamily="34" charset="-122"/>
            </a:endParaRPr>
          </a:p>
          <a:p>
            <a:pPr algn="ctr" defTabSz="914400" eaLnBrk="1" fontAlgn="auto" hangingPunct="1">
              <a:spcBef>
                <a:spcPts val="0"/>
              </a:spcBef>
              <a:spcAft>
                <a:spcPts val="0"/>
              </a:spcAft>
              <a:defRPr/>
            </a:pPr>
            <a:r>
              <a:rPr lang="zh-CN" altLang="en-US" sz="2400" kern="0" dirty="0">
                <a:solidFill>
                  <a:prstClr val="white"/>
                </a:solidFill>
                <a:latin typeface="微软雅黑" panose="020B0503020204020204" pitchFamily="34" charset="-122"/>
                <a:ea typeface="微软雅黑" panose="020B0503020204020204" pitchFamily="34" charset="-122"/>
              </a:rPr>
              <a:t>标题</a:t>
            </a:r>
          </a:p>
        </p:txBody>
      </p:sp>
      <p:sp>
        <p:nvSpPr>
          <p:cNvPr id="13" name="MH_SubTitle_3"/>
          <p:cNvSpPr/>
          <p:nvPr>
            <p:custDataLst>
              <p:tags r:id="rId7"/>
            </p:custDataLst>
          </p:nvPr>
        </p:nvSpPr>
        <p:spPr bwMode="auto">
          <a:xfrm>
            <a:off x="6465888" y="3573463"/>
            <a:ext cx="1393825" cy="1392237"/>
          </a:xfrm>
          <a:custGeom>
            <a:avLst/>
            <a:gdLst>
              <a:gd name="T0" fmla="*/ 643 w 643"/>
              <a:gd name="T1" fmla="*/ 339 h 643"/>
              <a:gd name="T2" fmla="*/ 636 w 643"/>
              <a:gd name="T3" fmla="*/ 387 h 643"/>
              <a:gd name="T4" fmla="*/ 623 w 643"/>
              <a:gd name="T5" fmla="*/ 432 h 643"/>
              <a:gd name="T6" fmla="*/ 604 w 643"/>
              <a:gd name="T7" fmla="*/ 474 h 643"/>
              <a:gd name="T8" fmla="*/ 579 w 643"/>
              <a:gd name="T9" fmla="*/ 514 h 643"/>
              <a:gd name="T10" fmla="*/ 548 w 643"/>
              <a:gd name="T11" fmla="*/ 549 h 643"/>
              <a:gd name="T12" fmla="*/ 514 w 643"/>
              <a:gd name="T13" fmla="*/ 579 h 643"/>
              <a:gd name="T14" fmla="*/ 474 w 643"/>
              <a:gd name="T15" fmla="*/ 604 h 643"/>
              <a:gd name="T16" fmla="*/ 432 w 643"/>
              <a:gd name="T17" fmla="*/ 624 h 643"/>
              <a:gd name="T18" fmla="*/ 387 w 643"/>
              <a:gd name="T19" fmla="*/ 636 h 643"/>
              <a:gd name="T20" fmla="*/ 339 w 643"/>
              <a:gd name="T21" fmla="*/ 643 h 643"/>
              <a:gd name="T22" fmla="*/ 306 w 643"/>
              <a:gd name="T23" fmla="*/ 643 h 643"/>
              <a:gd name="T24" fmla="*/ 257 w 643"/>
              <a:gd name="T25" fmla="*/ 636 h 643"/>
              <a:gd name="T26" fmla="*/ 211 w 643"/>
              <a:gd name="T27" fmla="*/ 624 h 643"/>
              <a:gd name="T28" fmla="*/ 169 w 643"/>
              <a:gd name="T29" fmla="*/ 604 h 643"/>
              <a:gd name="T30" fmla="*/ 129 w 643"/>
              <a:gd name="T31" fmla="*/ 579 h 643"/>
              <a:gd name="T32" fmla="*/ 95 w 643"/>
              <a:gd name="T33" fmla="*/ 549 h 643"/>
              <a:gd name="T34" fmla="*/ 64 w 643"/>
              <a:gd name="T35" fmla="*/ 514 h 643"/>
              <a:gd name="T36" fmla="*/ 39 w 643"/>
              <a:gd name="T37" fmla="*/ 474 h 643"/>
              <a:gd name="T38" fmla="*/ 20 w 643"/>
              <a:gd name="T39" fmla="*/ 432 h 643"/>
              <a:gd name="T40" fmla="*/ 7 w 643"/>
              <a:gd name="T41" fmla="*/ 387 h 643"/>
              <a:gd name="T42" fmla="*/ 0 w 643"/>
              <a:gd name="T43" fmla="*/ 339 h 643"/>
              <a:gd name="T44" fmla="*/ 0 w 643"/>
              <a:gd name="T45" fmla="*/ 306 h 643"/>
              <a:gd name="T46" fmla="*/ 7 w 643"/>
              <a:gd name="T47" fmla="*/ 257 h 643"/>
              <a:gd name="T48" fmla="*/ 20 w 643"/>
              <a:gd name="T49" fmla="*/ 211 h 643"/>
              <a:gd name="T50" fmla="*/ 39 w 643"/>
              <a:gd name="T51" fmla="*/ 169 h 643"/>
              <a:gd name="T52" fmla="*/ 64 w 643"/>
              <a:gd name="T53" fmla="*/ 129 h 643"/>
              <a:gd name="T54" fmla="*/ 95 w 643"/>
              <a:gd name="T55" fmla="*/ 95 h 643"/>
              <a:gd name="T56" fmla="*/ 129 w 643"/>
              <a:gd name="T57" fmla="*/ 64 h 643"/>
              <a:gd name="T58" fmla="*/ 169 w 643"/>
              <a:gd name="T59" fmla="*/ 39 h 643"/>
              <a:gd name="T60" fmla="*/ 211 w 643"/>
              <a:gd name="T61" fmla="*/ 20 h 643"/>
              <a:gd name="T62" fmla="*/ 257 w 643"/>
              <a:gd name="T63" fmla="*/ 7 h 643"/>
              <a:gd name="T64" fmla="*/ 306 w 643"/>
              <a:gd name="T65" fmla="*/ 0 h 643"/>
              <a:gd name="T66" fmla="*/ 339 w 643"/>
              <a:gd name="T67" fmla="*/ 0 h 643"/>
              <a:gd name="T68" fmla="*/ 387 w 643"/>
              <a:gd name="T69" fmla="*/ 7 h 643"/>
              <a:gd name="T70" fmla="*/ 432 w 643"/>
              <a:gd name="T71" fmla="*/ 20 h 643"/>
              <a:gd name="T72" fmla="*/ 474 w 643"/>
              <a:gd name="T73" fmla="*/ 39 h 643"/>
              <a:gd name="T74" fmla="*/ 514 w 643"/>
              <a:gd name="T75" fmla="*/ 64 h 643"/>
              <a:gd name="T76" fmla="*/ 548 w 643"/>
              <a:gd name="T77" fmla="*/ 95 h 643"/>
              <a:gd name="T78" fmla="*/ 579 w 643"/>
              <a:gd name="T79" fmla="*/ 129 h 643"/>
              <a:gd name="T80" fmla="*/ 604 w 643"/>
              <a:gd name="T81" fmla="*/ 169 h 643"/>
              <a:gd name="T82" fmla="*/ 623 w 643"/>
              <a:gd name="T83" fmla="*/ 211 h 643"/>
              <a:gd name="T84" fmla="*/ 636 w 643"/>
              <a:gd name="T85" fmla="*/ 257 h 643"/>
              <a:gd name="T86" fmla="*/ 643 w 643"/>
              <a:gd name="T87" fmla="*/ 30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3" h="643">
                <a:moveTo>
                  <a:pt x="643" y="322"/>
                </a:moveTo>
                <a:lnTo>
                  <a:pt x="643" y="322"/>
                </a:lnTo>
                <a:lnTo>
                  <a:pt x="643" y="339"/>
                </a:lnTo>
                <a:lnTo>
                  <a:pt x="642" y="355"/>
                </a:lnTo>
                <a:lnTo>
                  <a:pt x="639" y="371"/>
                </a:lnTo>
                <a:lnTo>
                  <a:pt x="636" y="387"/>
                </a:lnTo>
                <a:lnTo>
                  <a:pt x="633" y="403"/>
                </a:lnTo>
                <a:lnTo>
                  <a:pt x="628" y="417"/>
                </a:lnTo>
                <a:lnTo>
                  <a:pt x="623" y="432"/>
                </a:lnTo>
                <a:lnTo>
                  <a:pt x="618" y="447"/>
                </a:lnTo>
                <a:lnTo>
                  <a:pt x="611" y="461"/>
                </a:lnTo>
                <a:lnTo>
                  <a:pt x="604" y="474"/>
                </a:lnTo>
                <a:lnTo>
                  <a:pt x="596" y="488"/>
                </a:lnTo>
                <a:lnTo>
                  <a:pt x="588" y="502"/>
                </a:lnTo>
                <a:lnTo>
                  <a:pt x="579" y="514"/>
                </a:lnTo>
                <a:lnTo>
                  <a:pt x="570" y="526"/>
                </a:lnTo>
                <a:lnTo>
                  <a:pt x="560" y="538"/>
                </a:lnTo>
                <a:lnTo>
                  <a:pt x="548" y="549"/>
                </a:lnTo>
                <a:lnTo>
                  <a:pt x="538" y="560"/>
                </a:lnTo>
                <a:lnTo>
                  <a:pt x="526" y="570"/>
                </a:lnTo>
                <a:lnTo>
                  <a:pt x="514" y="579"/>
                </a:lnTo>
                <a:lnTo>
                  <a:pt x="502" y="588"/>
                </a:lnTo>
                <a:lnTo>
                  <a:pt x="488" y="596"/>
                </a:lnTo>
                <a:lnTo>
                  <a:pt x="474" y="604"/>
                </a:lnTo>
                <a:lnTo>
                  <a:pt x="461" y="611"/>
                </a:lnTo>
                <a:lnTo>
                  <a:pt x="447" y="618"/>
                </a:lnTo>
                <a:lnTo>
                  <a:pt x="432" y="624"/>
                </a:lnTo>
                <a:lnTo>
                  <a:pt x="417" y="628"/>
                </a:lnTo>
                <a:lnTo>
                  <a:pt x="402" y="633"/>
                </a:lnTo>
                <a:lnTo>
                  <a:pt x="387" y="636"/>
                </a:lnTo>
                <a:lnTo>
                  <a:pt x="371" y="640"/>
                </a:lnTo>
                <a:lnTo>
                  <a:pt x="355" y="642"/>
                </a:lnTo>
                <a:lnTo>
                  <a:pt x="339" y="643"/>
                </a:lnTo>
                <a:lnTo>
                  <a:pt x="322" y="643"/>
                </a:lnTo>
                <a:lnTo>
                  <a:pt x="322" y="643"/>
                </a:lnTo>
                <a:lnTo>
                  <a:pt x="306" y="643"/>
                </a:lnTo>
                <a:lnTo>
                  <a:pt x="289" y="642"/>
                </a:lnTo>
                <a:lnTo>
                  <a:pt x="273" y="640"/>
                </a:lnTo>
                <a:lnTo>
                  <a:pt x="257" y="636"/>
                </a:lnTo>
                <a:lnTo>
                  <a:pt x="242" y="633"/>
                </a:lnTo>
                <a:lnTo>
                  <a:pt x="226" y="628"/>
                </a:lnTo>
                <a:lnTo>
                  <a:pt x="211" y="624"/>
                </a:lnTo>
                <a:lnTo>
                  <a:pt x="196" y="618"/>
                </a:lnTo>
                <a:lnTo>
                  <a:pt x="183" y="611"/>
                </a:lnTo>
                <a:lnTo>
                  <a:pt x="169" y="604"/>
                </a:lnTo>
                <a:lnTo>
                  <a:pt x="155" y="596"/>
                </a:lnTo>
                <a:lnTo>
                  <a:pt x="142" y="588"/>
                </a:lnTo>
                <a:lnTo>
                  <a:pt x="129" y="579"/>
                </a:lnTo>
                <a:lnTo>
                  <a:pt x="118" y="570"/>
                </a:lnTo>
                <a:lnTo>
                  <a:pt x="105" y="560"/>
                </a:lnTo>
                <a:lnTo>
                  <a:pt x="95" y="549"/>
                </a:lnTo>
                <a:lnTo>
                  <a:pt x="83" y="538"/>
                </a:lnTo>
                <a:lnTo>
                  <a:pt x="73" y="526"/>
                </a:lnTo>
                <a:lnTo>
                  <a:pt x="64" y="514"/>
                </a:lnTo>
                <a:lnTo>
                  <a:pt x="55" y="502"/>
                </a:lnTo>
                <a:lnTo>
                  <a:pt x="47" y="488"/>
                </a:lnTo>
                <a:lnTo>
                  <a:pt x="39" y="474"/>
                </a:lnTo>
                <a:lnTo>
                  <a:pt x="32" y="461"/>
                </a:lnTo>
                <a:lnTo>
                  <a:pt x="25" y="447"/>
                </a:lnTo>
                <a:lnTo>
                  <a:pt x="20" y="432"/>
                </a:lnTo>
                <a:lnTo>
                  <a:pt x="15" y="417"/>
                </a:lnTo>
                <a:lnTo>
                  <a:pt x="11" y="403"/>
                </a:lnTo>
                <a:lnTo>
                  <a:pt x="7" y="387"/>
                </a:lnTo>
                <a:lnTo>
                  <a:pt x="4" y="371"/>
                </a:lnTo>
                <a:lnTo>
                  <a:pt x="1" y="355"/>
                </a:lnTo>
                <a:lnTo>
                  <a:pt x="0" y="339"/>
                </a:lnTo>
                <a:lnTo>
                  <a:pt x="0" y="322"/>
                </a:lnTo>
                <a:lnTo>
                  <a:pt x="0" y="322"/>
                </a:lnTo>
                <a:lnTo>
                  <a:pt x="0" y="306"/>
                </a:lnTo>
                <a:lnTo>
                  <a:pt x="1" y="289"/>
                </a:lnTo>
                <a:lnTo>
                  <a:pt x="4" y="273"/>
                </a:lnTo>
                <a:lnTo>
                  <a:pt x="7" y="257"/>
                </a:lnTo>
                <a:lnTo>
                  <a:pt x="11" y="242"/>
                </a:lnTo>
                <a:lnTo>
                  <a:pt x="15" y="226"/>
                </a:lnTo>
                <a:lnTo>
                  <a:pt x="20" y="211"/>
                </a:lnTo>
                <a:lnTo>
                  <a:pt x="25" y="196"/>
                </a:lnTo>
                <a:lnTo>
                  <a:pt x="32" y="183"/>
                </a:lnTo>
                <a:lnTo>
                  <a:pt x="39" y="169"/>
                </a:lnTo>
                <a:lnTo>
                  <a:pt x="47" y="155"/>
                </a:lnTo>
                <a:lnTo>
                  <a:pt x="55" y="142"/>
                </a:lnTo>
                <a:lnTo>
                  <a:pt x="64" y="129"/>
                </a:lnTo>
                <a:lnTo>
                  <a:pt x="73" y="118"/>
                </a:lnTo>
                <a:lnTo>
                  <a:pt x="83" y="105"/>
                </a:lnTo>
                <a:lnTo>
                  <a:pt x="95" y="95"/>
                </a:lnTo>
                <a:lnTo>
                  <a:pt x="105" y="84"/>
                </a:lnTo>
                <a:lnTo>
                  <a:pt x="118" y="73"/>
                </a:lnTo>
                <a:lnTo>
                  <a:pt x="129" y="64"/>
                </a:lnTo>
                <a:lnTo>
                  <a:pt x="142" y="55"/>
                </a:lnTo>
                <a:lnTo>
                  <a:pt x="155" y="47"/>
                </a:lnTo>
                <a:lnTo>
                  <a:pt x="169" y="39"/>
                </a:lnTo>
                <a:lnTo>
                  <a:pt x="183" y="32"/>
                </a:lnTo>
                <a:lnTo>
                  <a:pt x="196" y="26"/>
                </a:lnTo>
                <a:lnTo>
                  <a:pt x="211" y="20"/>
                </a:lnTo>
                <a:lnTo>
                  <a:pt x="226" y="15"/>
                </a:lnTo>
                <a:lnTo>
                  <a:pt x="242" y="11"/>
                </a:lnTo>
                <a:lnTo>
                  <a:pt x="257" y="7"/>
                </a:lnTo>
                <a:lnTo>
                  <a:pt x="273" y="4"/>
                </a:lnTo>
                <a:lnTo>
                  <a:pt x="289" y="2"/>
                </a:lnTo>
                <a:lnTo>
                  <a:pt x="306" y="0"/>
                </a:lnTo>
                <a:lnTo>
                  <a:pt x="322" y="0"/>
                </a:lnTo>
                <a:lnTo>
                  <a:pt x="322" y="0"/>
                </a:lnTo>
                <a:lnTo>
                  <a:pt x="339" y="0"/>
                </a:lnTo>
                <a:lnTo>
                  <a:pt x="355" y="2"/>
                </a:lnTo>
                <a:lnTo>
                  <a:pt x="371" y="4"/>
                </a:lnTo>
                <a:lnTo>
                  <a:pt x="387" y="7"/>
                </a:lnTo>
                <a:lnTo>
                  <a:pt x="402" y="11"/>
                </a:lnTo>
                <a:lnTo>
                  <a:pt x="417" y="15"/>
                </a:lnTo>
                <a:lnTo>
                  <a:pt x="432" y="20"/>
                </a:lnTo>
                <a:lnTo>
                  <a:pt x="447" y="26"/>
                </a:lnTo>
                <a:lnTo>
                  <a:pt x="461" y="32"/>
                </a:lnTo>
                <a:lnTo>
                  <a:pt x="474" y="39"/>
                </a:lnTo>
                <a:lnTo>
                  <a:pt x="488" y="47"/>
                </a:lnTo>
                <a:lnTo>
                  <a:pt x="502" y="55"/>
                </a:lnTo>
                <a:lnTo>
                  <a:pt x="514" y="64"/>
                </a:lnTo>
                <a:lnTo>
                  <a:pt x="526" y="73"/>
                </a:lnTo>
                <a:lnTo>
                  <a:pt x="538" y="84"/>
                </a:lnTo>
                <a:lnTo>
                  <a:pt x="548" y="95"/>
                </a:lnTo>
                <a:lnTo>
                  <a:pt x="560" y="105"/>
                </a:lnTo>
                <a:lnTo>
                  <a:pt x="570" y="118"/>
                </a:lnTo>
                <a:lnTo>
                  <a:pt x="579" y="129"/>
                </a:lnTo>
                <a:lnTo>
                  <a:pt x="588" y="142"/>
                </a:lnTo>
                <a:lnTo>
                  <a:pt x="596" y="155"/>
                </a:lnTo>
                <a:lnTo>
                  <a:pt x="604" y="169"/>
                </a:lnTo>
                <a:lnTo>
                  <a:pt x="611" y="183"/>
                </a:lnTo>
                <a:lnTo>
                  <a:pt x="618" y="196"/>
                </a:lnTo>
                <a:lnTo>
                  <a:pt x="623" y="211"/>
                </a:lnTo>
                <a:lnTo>
                  <a:pt x="628" y="226"/>
                </a:lnTo>
                <a:lnTo>
                  <a:pt x="633" y="242"/>
                </a:lnTo>
                <a:lnTo>
                  <a:pt x="636" y="257"/>
                </a:lnTo>
                <a:lnTo>
                  <a:pt x="639" y="273"/>
                </a:lnTo>
                <a:lnTo>
                  <a:pt x="642" y="289"/>
                </a:lnTo>
                <a:lnTo>
                  <a:pt x="643" y="306"/>
                </a:lnTo>
                <a:lnTo>
                  <a:pt x="643" y="322"/>
                </a:lnTo>
                <a:lnTo>
                  <a:pt x="643" y="322"/>
                </a:lnTo>
                <a:close/>
              </a:path>
            </a:pathLst>
          </a:custGeom>
          <a:solidFill>
            <a:schemeClr val="accent3"/>
          </a:solidFill>
          <a:ln>
            <a:noFill/>
          </a:ln>
        </p:spPr>
        <p:txBody>
          <a:bodyPr anchor="ctr" anchorCtr="1">
            <a:normAutofit/>
          </a:bodyPr>
          <a:lstStyle/>
          <a:p>
            <a:pPr algn="ctr" defTabSz="914400" eaLnBrk="1" fontAlgn="auto" hangingPunct="1">
              <a:spcBef>
                <a:spcPts val="0"/>
              </a:spcBef>
              <a:spcAft>
                <a:spcPts val="0"/>
              </a:spcAft>
              <a:defRPr/>
            </a:pPr>
            <a:r>
              <a:rPr lang="zh-CN" altLang="en-US" sz="2400" kern="0" dirty="0">
                <a:solidFill>
                  <a:prstClr val="white"/>
                </a:solidFill>
                <a:latin typeface="微软雅黑" panose="020B0503020204020204" pitchFamily="34" charset="-122"/>
                <a:ea typeface="微软雅黑" panose="020B0503020204020204" pitchFamily="34" charset="-122"/>
              </a:rPr>
              <a:t>添加</a:t>
            </a:r>
            <a:endParaRPr lang="en-US" altLang="zh-CN" sz="2400" kern="0" dirty="0">
              <a:solidFill>
                <a:prstClr val="white"/>
              </a:solidFill>
              <a:latin typeface="微软雅黑" panose="020B0503020204020204" pitchFamily="34" charset="-122"/>
              <a:ea typeface="微软雅黑" panose="020B0503020204020204" pitchFamily="34" charset="-122"/>
            </a:endParaRPr>
          </a:p>
          <a:p>
            <a:pPr algn="ctr" defTabSz="914400" eaLnBrk="1" fontAlgn="auto" hangingPunct="1">
              <a:spcBef>
                <a:spcPts val="0"/>
              </a:spcBef>
              <a:spcAft>
                <a:spcPts val="0"/>
              </a:spcAft>
              <a:defRPr/>
            </a:pPr>
            <a:r>
              <a:rPr lang="zh-CN" altLang="en-US" sz="2400" kern="0" dirty="0">
                <a:solidFill>
                  <a:prstClr val="white"/>
                </a:solidFill>
                <a:latin typeface="微软雅黑" panose="020B0503020204020204" pitchFamily="34" charset="-122"/>
                <a:ea typeface="微软雅黑" panose="020B0503020204020204" pitchFamily="34" charset="-122"/>
              </a:rPr>
              <a:t>标题</a:t>
            </a:r>
          </a:p>
        </p:txBody>
      </p:sp>
      <p:sp>
        <p:nvSpPr>
          <p:cNvPr id="14" name="MH_SubTitle_1"/>
          <p:cNvSpPr txBox="1">
            <a:spLocks noChangeArrowheads="1"/>
          </p:cNvSpPr>
          <p:nvPr/>
        </p:nvSpPr>
        <p:spPr bwMode="auto">
          <a:xfrm>
            <a:off x="2155825" y="1998663"/>
            <a:ext cx="155098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1600" dirty="0" smtClean="0">
                <a:solidFill>
                  <a:srgbClr val="000000"/>
                </a:solidFill>
                <a:latin typeface="宋体" panose="02010600030101010101" pitchFamily="2" charset="-122"/>
              </a:rPr>
              <a:t>请在此处添加文本内容</a:t>
            </a:r>
            <a:endParaRPr lang="zh-CN" altLang="en-US" sz="1600" dirty="0">
              <a:solidFill>
                <a:srgbClr val="000000"/>
              </a:solidFill>
              <a:latin typeface="宋体" panose="02010600030101010101" pitchFamily="2" charset="-122"/>
            </a:endParaRPr>
          </a:p>
        </p:txBody>
      </p:sp>
      <p:sp>
        <p:nvSpPr>
          <p:cNvPr id="15" name="MH_SubTitle_1"/>
          <p:cNvSpPr txBox="1">
            <a:spLocks noChangeArrowheads="1"/>
          </p:cNvSpPr>
          <p:nvPr/>
        </p:nvSpPr>
        <p:spPr bwMode="auto">
          <a:xfrm>
            <a:off x="4278313" y="2176463"/>
            <a:ext cx="15494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1600" dirty="0" smtClean="0">
                <a:solidFill>
                  <a:srgbClr val="000000"/>
                </a:solidFill>
                <a:latin typeface="宋体" panose="02010600030101010101" pitchFamily="2" charset="-122"/>
              </a:rPr>
              <a:t>请在此处添加文本内容</a:t>
            </a:r>
            <a:endParaRPr lang="zh-CN" altLang="en-US" sz="1600" dirty="0">
              <a:solidFill>
                <a:srgbClr val="000000"/>
              </a:solidFill>
              <a:latin typeface="宋体" panose="02010600030101010101" pitchFamily="2" charset="-122"/>
            </a:endParaRPr>
          </a:p>
        </p:txBody>
      </p:sp>
      <p:sp>
        <p:nvSpPr>
          <p:cNvPr id="16" name="MH_SubTitle_1"/>
          <p:cNvSpPr txBox="1">
            <a:spLocks noChangeArrowheads="1"/>
          </p:cNvSpPr>
          <p:nvPr/>
        </p:nvSpPr>
        <p:spPr bwMode="auto">
          <a:xfrm>
            <a:off x="6392863" y="2190750"/>
            <a:ext cx="155098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1600" dirty="0" smtClean="0">
                <a:solidFill>
                  <a:srgbClr val="000000"/>
                </a:solidFill>
                <a:latin typeface="宋体" panose="02010600030101010101" pitchFamily="2" charset="-122"/>
              </a:rPr>
              <a:t>请在此处添加文本内容</a:t>
            </a:r>
            <a:endParaRPr lang="zh-CN" altLang="en-US" sz="1600" dirty="0">
              <a:solidFill>
                <a:srgbClr val="000000"/>
              </a:solidFill>
              <a:latin typeface="宋体" panose="02010600030101010101" pitchFamily="2" charset="-122"/>
            </a:endParaRPr>
          </a:p>
        </p:txBody>
      </p:sp>
      <p:sp>
        <p:nvSpPr>
          <p:cNvPr id="17" name="MH_SubTitle_1"/>
          <p:cNvSpPr txBox="1">
            <a:spLocks noChangeArrowheads="1"/>
          </p:cNvSpPr>
          <p:nvPr/>
        </p:nvSpPr>
        <p:spPr bwMode="auto">
          <a:xfrm>
            <a:off x="8426450" y="2071688"/>
            <a:ext cx="1550988"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1600" dirty="0" smtClean="0">
                <a:solidFill>
                  <a:srgbClr val="000000"/>
                </a:solidFill>
                <a:latin typeface="宋体" panose="02010600030101010101" pitchFamily="2" charset="-122"/>
              </a:rPr>
              <a:t>请在此处添加文本内容</a:t>
            </a:r>
            <a:endParaRPr lang="zh-CN" altLang="en-US" sz="1600" dirty="0">
              <a:solidFill>
                <a:srgbClr val="000000"/>
              </a:solidFill>
              <a:latin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4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4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9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34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P spid="12" grpId="0" animBg="1"/>
      <p:bldP spid="13" grpId="0" animBg="1"/>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1894113" y="2797630"/>
            <a:ext cx="9039953" cy="2450286"/>
          </a:xfrm>
          <a:prstGeom prst="roundRect">
            <a:avLst>
              <a:gd name="adj" fmla="val 0"/>
            </a:avLst>
          </a:prstGeom>
          <a:solidFill>
            <a:schemeClr val="bg1"/>
          </a:solidFill>
          <a:ln>
            <a:solidFill>
              <a:srgbClr val="00B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9804"/>
          <a:stretch>
            <a:fillRect/>
          </a:stretch>
        </p:blipFill>
        <p:spPr>
          <a:xfrm flipH="1">
            <a:off x="1894113" y="1100017"/>
            <a:ext cx="9039951" cy="4147898"/>
          </a:xfrm>
          <a:prstGeom prst="rect">
            <a:avLst/>
          </a:prstGeom>
        </p:spPr>
      </p:pic>
      <p:sp>
        <p:nvSpPr>
          <p:cNvPr id="6" name="MH_Entry_1"/>
          <p:cNvSpPr/>
          <p:nvPr>
            <p:custDataLst>
              <p:tags r:id="rId1"/>
            </p:custDataLst>
          </p:nvPr>
        </p:nvSpPr>
        <p:spPr>
          <a:xfrm>
            <a:off x="4866367" y="2915271"/>
            <a:ext cx="6220097" cy="1212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4400" spc="200" dirty="0">
                <a:solidFill>
                  <a:schemeClr val="tx1">
                    <a:lumMod val="75000"/>
                    <a:lumOff val="25000"/>
                  </a:schemeClr>
                </a:solidFill>
                <a:latin typeface="微软雅黑" panose="020B0503020204020204" pitchFamily="34" charset="-122"/>
                <a:ea typeface="微软雅黑" panose="020B0503020204020204" pitchFamily="34" charset="-122"/>
              </a:rPr>
              <a:t>此处输入您的标题</a:t>
            </a: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03</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14</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MH_SubTitle_2"/>
          <p:cNvSpPr/>
          <p:nvPr/>
        </p:nvSpPr>
        <p:spPr>
          <a:xfrm>
            <a:off x="6332538" y="2044700"/>
            <a:ext cx="5080000" cy="1149350"/>
          </a:xfrm>
          <a:prstGeom prst="homePlate">
            <a:avLst>
              <a:gd name="adj" fmla="val 76562"/>
            </a:avLst>
          </a:prstGeom>
          <a:solidFill>
            <a:schemeClr val="bg1">
              <a:lumMod val="8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8000" tIns="0" rIns="0" bIns="0" anchor="ctr">
            <a:normAutofit/>
          </a:bodyPr>
          <a:lstStyle/>
          <a:p>
            <a:pPr defTabSz="914400" eaLnBrk="1" fontAlgn="auto" hangingPunct="1">
              <a:spcBef>
                <a:spcPts val="0"/>
              </a:spcBef>
              <a:spcAft>
                <a:spcPts val="0"/>
              </a:spcAft>
              <a:defRPr/>
            </a:pPr>
            <a:endParaRPr lang="zh-CN" altLang="en-US" sz="1600" dirty="0">
              <a:solidFill>
                <a:prstClr val="black"/>
              </a:solidFill>
              <a:latin typeface="宋体" panose="02010600030101010101" pitchFamily="2" charset="-122"/>
              <a:ea typeface="宋体" panose="02010600030101010101" pitchFamily="2" charset="-122"/>
            </a:endParaRPr>
          </a:p>
        </p:txBody>
      </p:sp>
      <p:sp>
        <p:nvSpPr>
          <p:cNvPr id="10" name="MH_Other_3"/>
          <p:cNvSpPr/>
          <p:nvPr/>
        </p:nvSpPr>
        <p:spPr>
          <a:xfrm>
            <a:off x="6327775" y="2044700"/>
            <a:ext cx="771525" cy="1149350"/>
          </a:xfrm>
          <a:custGeom>
            <a:avLst/>
            <a:gdLst>
              <a:gd name="connsiteX0" fmla="*/ 0 w 745331"/>
              <a:gd name="connsiteY0" fmla="*/ 0 h 873919"/>
              <a:gd name="connsiteX1" fmla="*/ 745331 w 745331"/>
              <a:gd name="connsiteY1" fmla="*/ 428625 h 873919"/>
              <a:gd name="connsiteX2" fmla="*/ 9525 w 745331"/>
              <a:gd name="connsiteY2" fmla="*/ 873919 h 873919"/>
              <a:gd name="connsiteX3" fmla="*/ 0 w 745331"/>
              <a:gd name="connsiteY3" fmla="*/ 0 h 873919"/>
            </a:gdLst>
            <a:ahLst/>
            <a:cxnLst>
              <a:cxn ang="0">
                <a:pos x="connsiteX0" y="connsiteY0"/>
              </a:cxn>
              <a:cxn ang="0">
                <a:pos x="connsiteX1" y="connsiteY1"/>
              </a:cxn>
              <a:cxn ang="0">
                <a:pos x="connsiteX2" y="connsiteY2"/>
              </a:cxn>
              <a:cxn ang="0">
                <a:pos x="connsiteX3" y="connsiteY3"/>
              </a:cxn>
            </a:cxnLst>
            <a:rect l="l" t="t" r="r" b="b"/>
            <a:pathLst>
              <a:path w="745331" h="873919">
                <a:moveTo>
                  <a:pt x="0" y="0"/>
                </a:moveTo>
                <a:lnTo>
                  <a:pt x="745331" y="428625"/>
                </a:lnTo>
                <a:lnTo>
                  <a:pt x="9525" y="87391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zh-CN" sz="2800" b="1" dirty="0">
                <a:solidFill>
                  <a:prstClr val="white"/>
                </a:solidFill>
                <a:latin typeface="微软雅黑" panose="020B0503020204020204" pitchFamily="34" charset="-122"/>
                <a:ea typeface="微软雅黑" panose="020B0503020204020204" pitchFamily="34" charset="-122"/>
              </a:rPr>
              <a:t>02</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11" name="MH_SubTitle_1"/>
          <p:cNvSpPr/>
          <p:nvPr/>
        </p:nvSpPr>
        <p:spPr>
          <a:xfrm flipH="1">
            <a:off x="755650" y="2044700"/>
            <a:ext cx="5080000" cy="1149350"/>
          </a:xfrm>
          <a:prstGeom prst="homePlate">
            <a:avLst>
              <a:gd name="adj" fmla="val 76562"/>
            </a:avLst>
          </a:prstGeom>
          <a:solidFill>
            <a:schemeClr val="bg1">
              <a:lumMod val="8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28000" bIns="0" anchor="ctr">
            <a:normAutofit/>
          </a:bodyPr>
          <a:lstStyle/>
          <a:p>
            <a:pPr algn="ctr" defTabSz="914400" eaLnBrk="1" fontAlgn="auto" hangingPunct="1">
              <a:spcBef>
                <a:spcPts val="0"/>
              </a:spcBef>
              <a:spcAft>
                <a:spcPts val="0"/>
              </a:spcAft>
              <a:defRPr/>
            </a:pPr>
            <a:endParaRPr lang="zh-CN" altLang="en-US" sz="1600" kern="0" dirty="0">
              <a:solidFill>
                <a:srgbClr val="333333"/>
              </a:solidFill>
              <a:latin typeface="宋体" panose="02010600030101010101" pitchFamily="2" charset="-122"/>
              <a:ea typeface="宋体" panose="02010600030101010101" pitchFamily="2" charset="-122"/>
              <a:cs typeface="宋体" panose="02010600030101010101" pitchFamily="2" charset="-122"/>
            </a:endParaRPr>
          </a:p>
        </p:txBody>
      </p:sp>
      <p:sp>
        <p:nvSpPr>
          <p:cNvPr id="12" name="MH_Other_6"/>
          <p:cNvSpPr/>
          <p:nvPr/>
        </p:nvSpPr>
        <p:spPr>
          <a:xfrm flipH="1">
            <a:off x="5070475" y="2044700"/>
            <a:ext cx="771525" cy="1158875"/>
          </a:xfrm>
          <a:custGeom>
            <a:avLst/>
            <a:gdLst>
              <a:gd name="connsiteX0" fmla="*/ 0 w 745331"/>
              <a:gd name="connsiteY0" fmla="*/ 0 h 873919"/>
              <a:gd name="connsiteX1" fmla="*/ 745331 w 745331"/>
              <a:gd name="connsiteY1" fmla="*/ 428625 h 873919"/>
              <a:gd name="connsiteX2" fmla="*/ 9525 w 745331"/>
              <a:gd name="connsiteY2" fmla="*/ 873919 h 873919"/>
              <a:gd name="connsiteX3" fmla="*/ 0 w 745331"/>
              <a:gd name="connsiteY3" fmla="*/ 0 h 873919"/>
            </a:gdLst>
            <a:ahLst/>
            <a:cxnLst>
              <a:cxn ang="0">
                <a:pos x="connsiteX0" y="connsiteY0"/>
              </a:cxn>
              <a:cxn ang="0">
                <a:pos x="connsiteX1" y="connsiteY1"/>
              </a:cxn>
              <a:cxn ang="0">
                <a:pos x="connsiteX2" y="connsiteY2"/>
              </a:cxn>
              <a:cxn ang="0">
                <a:pos x="connsiteX3" y="connsiteY3"/>
              </a:cxn>
            </a:cxnLst>
            <a:rect l="l" t="t" r="r" b="b"/>
            <a:pathLst>
              <a:path w="745331" h="873919">
                <a:moveTo>
                  <a:pt x="0" y="0"/>
                </a:moveTo>
                <a:lnTo>
                  <a:pt x="745331" y="428625"/>
                </a:lnTo>
                <a:lnTo>
                  <a:pt x="9525" y="87391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36000" bIns="0" anchor="ctr">
            <a:normAutofit/>
          </a:bodyPr>
          <a:lstStyle/>
          <a:p>
            <a:pPr algn="ctr" defTabSz="914400" eaLnBrk="1" fontAlgn="auto" hangingPunct="1">
              <a:spcBef>
                <a:spcPts val="0"/>
              </a:spcBef>
              <a:spcAft>
                <a:spcPts val="0"/>
              </a:spcAft>
              <a:defRPr/>
            </a:pPr>
            <a:r>
              <a:rPr lang="en-US" altLang="zh-CN" sz="2800" b="1" dirty="0">
                <a:solidFill>
                  <a:prstClr val="white"/>
                </a:solidFill>
                <a:latin typeface="微软雅黑" panose="020B0503020204020204" pitchFamily="34" charset="-122"/>
                <a:ea typeface="微软雅黑" panose="020B0503020204020204" pitchFamily="34" charset="-122"/>
              </a:rPr>
              <a:t>01</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13" name="MH_SubTitle_4"/>
          <p:cNvSpPr/>
          <p:nvPr/>
        </p:nvSpPr>
        <p:spPr>
          <a:xfrm>
            <a:off x="6332538" y="4143375"/>
            <a:ext cx="5080000" cy="1158875"/>
          </a:xfrm>
          <a:prstGeom prst="homePlate">
            <a:avLst>
              <a:gd name="adj" fmla="val 76562"/>
            </a:avLst>
          </a:prstGeom>
          <a:solidFill>
            <a:schemeClr val="bg1">
              <a:lumMod val="8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8000" tIns="0" rIns="0" bIns="0" anchor="ctr">
            <a:normAutofit/>
          </a:bodyPr>
          <a:lstStyle/>
          <a:p>
            <a:pPr defTabSz="914400" eaLnBrk="1" fontAlgn="auto" hangingPunct="1">
              <a:spcBef>
                <a:spcPts val="0"/>
              </a:spcBef>
              <a:spcAft>
                <a:spcPts val="0"/>
              </a:spcAft>
              <a:defRPr/>
            </a:pPr>
            <a:endParaRPr lang="zh-CN" altLang="en-US" sz="1600" dirty="0">
              <a:solidFill>
                <a:prstClr val="black"/>
              </a:solidFill>
              <a:latin typeface="宋体" panose="02010600030101010101" pitchFamily="2" charset="-122"/>
              <a:ea typeface="宋体" panose="02010600030101010101" pitchFamily="2" charset="-122"/>
            </a:endParaRPr>
          </a:p>
        </p:txBody>
      </p:sp>
      <p:sp>
        <p:nvSpPr>
          <p:cNvPr id="14" name="MH_Other_9"/>
          <p:cNvSpPr/>
          <p:nvPr/>
        </p:nvSpPr>
        <p:spPr>
          <a:xfrm>
            <a:off x="6327775" y="4143375"/>
            <a:ext cx="771525" cy="1158875"/>
          </a:xfrm>
          <a:custGeom>
            <a:avLst/>
            <a:gdLst>
              <a:gd name="connsiteX0" fmla="*/ 0 w 745331"/>
              <a:gd name="connsiteY0" fmla="*/ 0 h 873919"/>
              <a:gd name="connsiteX1" fmla="*/ 745331 w 745331"/>
              <a:gd name="connsiteY1" fmla="*/ 428625 h 873919"/>
              <a:gd name="connsiteX2" fmla="*/ 9525 w 745331"/>
              <a:gd name="connsiteY2" fmla="*/ 873919 h 873919"/>
              <a:gd name="connsiteX3" fmla="*/ 0 w 745331"/>
              <a:gd name="connsiteY3" fmla="*/ 0 h 873919"/>
            </a:gdLst>
            <a:ahLst/>
            <a:cxnLst>
              <a:cxn ang="0">
                <a:pos x="connsiteX0" y="connsiteY0"/>
              </a:cxn>
              <a:cxn ang="0">
                <a:pos x="connsiteX1" y="connsiteY1"/>
              </a:cxn>
              <a:cxn ang="0">
                <a:pos x="connsiteX2" y="connsiteY2"/>
              </a:cxn>
              <a:cxn ang="0">
                <a:pos x="connsiteX3" y="connsiteY3"/>
              </a:cxn>
            </a:cxnLst>
            <a:rect l="l" t="t" r="r" b="b"/>
            <a:pathLst>
              <a:path w="745331" h="873919">
                <a:moveTo>
                  <a:pt x="0" y="0"/>
                </a:moveTo>
                <a:lnTo>
                  <a:pt x="745331" y="428625"/>
                </a:lnTo>
                <a:lnTo>
                  <a:pt x="9525" y="87391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288000" bIns="0" anchor="ctr">
            <a:normAutofit/>
          </a:bodyPr>
          <a:lstStyle/>
          <a:p>
            <a:pPr algn="ctr" defTabSz="914400" eaLnBrk="1" fontAlgn="auto" hangingPunct="1">
              <a:spcBef>
                <a:spcPts val="0"/>
              </a:spcBef>
              <a:spcAft>
                <a:spcPts val="0"/>
              </a:spcAft>
              <a:defRPr/>
            </a:pPr>
            <a:r>
              <a:rPr lang="en-US" altLang="zh-CN" sz="2800" b="1">
                <a:solidFill>
                  <a:prstClr val="white"/>
                </a:solidFill>
                <a:latin typeface="微软雅黑" panose="020B0503020204020204" pitchFamily="34" charset="-122"/>
                <a:ea typeface="微软雅黑" panose="020B0503020204020204" pitchFamily="34" charset="-122"/>
              </a:rPr>
              <a:t>04</a:t>
            </a:r>
            <a:endParaRPr lang="zh-CN" altLang="en-US" sz="2800" b="1">
              <a:solidFill>
                <a:prstClr val="white"/>
              </a:solidFill>
              <a:latin typeface="微软雅黑" panose="020B0503020204020204" pitchFamily="34" charset="-122"/>
              <a:ea typeface="微软雅黑" panose="020B0503020204020204" pitchFamily="34" charset="-122"/>
            </a:endParaRPr>
          </a:p>
        </p:txBody>
      </p:sp>
      <p:sp>
        <p:nvSpPr>
          <p:cNvPr id="15" name="MH_SubTitle_3"/>
          <p:cNvSpPr/>
          <p:nvPr/>
        </p:nvSpPr>
        <p:spPr>
          <a:xfrm flipH="1">
            <a:off x="755650" y="4143375"/>
            <a:ext cx="5080000" cy="1158875"/>
          </a:xfrm>
          <a:prstGeom prst="homePlate">
            <a:avLst>
              <a:gd name="adj" fmla="val 76562"/>
            </a:avLst>
          </a:prstGeom>
          <a:solidFill>
            <a:schemeClr val="bg1">
              <a:lumMod val="8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28000" bIns="0" anchor="ctr">
            <a:normAutofit/>
          </a:bodyPr>
          <a:lstStyle/>
          <a:p>
            <a:pPr algn="r" defTabSz="914400" eaLnBrk="1" fontAlgn="auto" hangingPunct="1">
              <a:spcBef>
                <a:spcPts val="0"/>
              </a:spcBef>
              <a:spcAft>
                <a:spcPts val="0"/>
              </a:spcAft>
              <a:defRPr/>
            </a:pPr>
            <a:endParaRPr lang="zh-CN" altLang="en-US" sz="1600" dirty="0">
              <a:solidFill>
                <a:prstClr val="black"/>
              </a:solidFill>
              <a:latin typeface="宋体" panose="02010600030101010101" pitchFamily="2" charset="-122"/>
              <a:ea typeface="宋体" panose="02010600030101010101" pitchFamily="2" charset="-122"/>
            </a:endParaRPr>
          </a:p>
        </p:txBody>
      </p:sp>
      <p:sp>
        <p:nvSpPr>
          <p:cNvPr id="16" name="MH_Other_12"/>
          <p:cNvSpPr/>
          <p:nvPr/>
        </p:nvSpPr>
        <p:spPr>
          <a:xfrm flipH="1">
            <a:off x="5070475" y="4143375"/>
            <a:ext cx="771525" cy="1158875"/>
          </a:xfrm>
          <a:custGeom>
            <a:avLst/>
            <a:gdLst>
              <a:gd name="connsiteX0" fmla="*/ 0 w 745331"/>
              <a:gd name="connsiteY0" fmla="*/ 0 h 873919"/>
              <a:gd name="connsiteX1" fmla="*/ 745331 w 745331"/>
              <a:gd name="connsiteY1" fmla="*/ 428625 h 873919"/>
              <a:gd name="connsiteX2" fmla="*/ 9525 w 745331"/>
              <a:gd name="connsiteY2" fmla="*/ 873919 h 873919"/>
              <a:gd name="connsiteX3" fmla="*/ 0 w 745331"/>
              <a:gd name="connsiteY3" fmla="*/ 0 h 873919"/>
            </a:gdLst>
            <a:ahLst/>
            <a:cxnLst>
              <a:cxn ang="0">
                <a:pos x="connsiteX0" y="connsiteY0"/>
              </a:cxn>
              <a:cxn ang="0">
                <a:pos x="connsiteX1" y="connsiteY1"/>
              </a:cxn>
              <a:cxn ang="0">
                <a:pos x="connsiteX2" y="connsiteY2"/>
              </a:cxn>
              <a:cxn ang="0">
                <a:pos x="connsiteX3" y="connsiteY3"/>
              </a:cxn>
            </a:cxnLst>
            <a:rect l="l" t="t" r="r" b="b"/>
            <a:pathLst>
              <a:path w="745331" h="873919">
                <a:moveTo>
                  <a:pt x="0" y="0"/>
                </a:moveTo>
                <a:lnTo>
                  <a:pt x="745331" y="428625"/>
                </a:lnTo>
                <a:lnTo>
                  <a:pt x="9525" y="87391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36000" bIns="0" anchor="ctr">
            <a:normAutofit/>
          </a:bodyPr>
          <a:lstStyle/>
          <a:p>
            <a:pPr algn="ctr" defTabSz="914400" eaLnBrk="1" fontAlgn="auto" hangingPunct="1">
              <a:spcBef>
                <a:spcPts val="0"/>
              </a:spcBef>
              <a:spcAft>
                <a:spcPts val="0"/>
              </a:spcAft>
              <a:defRPr/>
            </a:pPr>
            <a:r>
              <a:rPr lang="en-US" altLang="zh-CN" sz="2800" b="1">
                <a:solidFill>
                  <a:prstClr val="white"/>
                </a:solidFill>
                <a:latin typeface="微软雅黑" panose="020B0503020204020204" pitchFamily="34" charset="-122"/>
                <a:ea typeface="微软雅黑" panose="020B0503020204020204" pitchFamily="34" charset="-122"/>
              </a:rPr>
              <a:t>03</a:t>
            </a:r>
            <a:endParaRPr lang="zh-CN" altLang="en-US" sz="2800" b="1">
              <a:solidFill>
                <a:prstClr val="white"/>
              </a:solidFill>
              <a:latin typeface="微软雅黑" panose="020B0503020204020204" pitchFamily="34" charset="-122"/>
              <a:ea typeface="微软雅黑" panose="020B0503020204020204" pitchFamily="34" charset="-122"/>
            </a:endParaRPr>
          </a:p>
        </p:txBody>
      </p:sp>
      <p:sp>
        <p:nvSpPr>
          <p:cNvPr id="17" name="矩形 16"/>
          <p:cNvSpPr/>
          <p:nvPr/>
        </p:nvSpPr>
        <p:spPr>
          <a:xfrm>
            <a:off x="1616075" y="2073275"/>
            <a:ext cx="3633788" cy="337185"/>
          </a:xfrm>
          <a:prstGeom prst="rect">
            <a:avLst/>
          </a:prstGeom>
        </p:spPr>
        <p:txBody>
          <a:bodyPr>
            <a:spAutoFit/>
          </a:bodyPr>
          <a:lstStyle/>
          <a:p>
            <a:pPr defTabSz="914400" eaLnBrk="1" fontAlgn="auto" hangingPunct="1">
              <a:spcBef>
                <a:spcPts val="0"/>
              </a:spcBef>
              <a:spcAft>
                <a:spcPts val="0"/>
              </a:spcAft>
              <a:defRPr/>
            </a:pPr>
            <a:r>
              <a:rPr lang="zh-CN" altLang="en-US" sz="1600" kern="0" dirty="0" smtClean="0">
                <a:solidFill>
                  <a:srgbClr val="333333"/>
                </a:solidFill>
                <a:latin typeface="宋体" panose="02010600030101010101" pitchFamily="2" charset="-122"/>
                <a:ea typeface="宋体" panose="02010600030101010101" pitchFamily="2" charset="-122"/>
                <a:cs typeface="宋体" panose="02010600030101010101" pitchFamily="2" charset="-122"/>
              </a:rPr>
              <a:t>请在此处添加文本内容</a:t>
            </a:r>
            <a:endParaRPr lang="zh-CN" altLang="en-US" sz="1600" kern="0" dirty="0">
              <a:solidFill>
                <a:srgbClr val="333333"/>
              </a:solidFill>
              <a:latin typeface="宋体" panose="02010600030101010101" pitchFamily="2" charset="-122"/>
              <a:ea typeface="宋体" panose="02010600030101010101" pitchFamily="2" charset="-122"/>
              <a:cs typeface="宋体" panose="02010600030101010101" pitchFamily="2" charset="-122"/>
            </a:endParaRPr>
          </a:p>
        </p:txBody>
      </p:sp>
      <p:sp>
        <p:nvSpPr>
          <p:cNvPr id="18" name="矩形 17"/>
          <p:cNvSpPr/>
          <p:nvPr/>
        </p:nvSpPr>
        <p:spPr>
          <a:xfrm>
            <a:off x="7064375" y="2085975"/>
            <a:ext cx="3633788" cy="337185"/>
          </a:xfrm>
          <a:prstGeom prst="rect">
            <a:avLst/>
          </a:prstGeom>
        </p:spPr>
        <p:txBody>
          <a:bodyPr>
            <a:spAutoFit/>
          </a:bodyPr>
          <a:lstStyle/>
          <a:p>
            <a:pPr defTabSz="914400" eaLnBrk="1" fontAlgn="auto" hangingPunct="1">
              <a:spcBef>
                <a:spcPts val="0"/>
              </a:spcBef>
              <a:spcAft>
                <a:spcPts val="0"/>
              </a:spcAft>
              <a:defRPr/>
            </a:pPr>
            <a:r>
              <a:rPr lang="zh-CN" altLang="en-US" sz="1600" kern="0" dirty="0" smtClean="0">
                <a:solidFill>
                  <a:srgbClr val="333333"/>
                </a:solidFill>
                <a:latin typeface="宋体" panose="02010600030101010101" pitchFamily="2" charset="-122"/>
                <a:ea typeface="宋体" panose="02010600030101010101" pitchFamily="2" charset="-122"/>
                <a:cs typeface="宋体" panose="02010600030101010101" pitchFamily="2" charset="-122"/>
              </a:rPr>
              <a:t>请在此处添加文本内容</a:t>
            </a:r>
            <a:endParaRPr lang="zh-CN" altLang="en-US" sz="1600" kern="0" dirty="0">
              <a:solidFill>
                <a:srgbClr val="333333"/>
              </a:solidFill>
              <a:latin typeface="宋体" panose="02010600030101010101" pitchFamily="2" charset="-122"/>
              <a:ea typeface="宋体" panose="02010600030101010101" pitchFamily="2" charset="-122"/>
              <a:cs typeface="宋体" panose="02010600030101010101" pitchFamily="2" charset="-122"/>
            </a:endParaRPr>
          </a:p>
        </p:txBody>
      </p:sp>
      <p:sp>
        <p:nvSpPr>
          <p:cNvPr id="19" name="矩形 18"/>
          <p:cNvSpPr/>
          <p:nvPr/>
        </p:nvSpPr>
        <p:spPr>
          <a:xfrm>
            <a:off x="1616075" y="4194175"/>
            <a:ext cx="3633788" cy="337185"/>
          </a:xfrm>
          <a:prstGeom prst="rect">
            <a:avLst/>
          </a:prstGeom>
        </p:spPr>
        <p:txBody>
          <a:bodyPr>
            <a:spAutoFit/>
          </a:bodyPr>
          <a:lstStyle/>
          <a:p>
            <a:pPr defTabSz="914400" eaLnBrk="1" fontAlgn="auto" hangingPunct="1">
              <a:spcBef>
                <a:spcPts val="0"/>
              </a:spcBef>
              <a:spcAft>
                <a:spcPts val="0"/>
              </a:spcAft>
              <a:defRPr/>
            </a:pPr>
            <a:r>
              <a:rPr lang="zh-CN" altLang="en-US" sz="1600" kern="0" dirty="0" smtClean="0">
                <a:solidFill>
                  <a:srgbClr val="333333"/>
                </a:solidFill>
                <a:latin typeface="宋体" panose="02010600030101010101" pitchFamily="2" charset="-122"/>
                <a:ea typeface="宋体" panose="02010600030101010101" pitchFamily="2" charset="-122"/>
                <a:cs typeface="宋体" panose="02010600030101010101" pitchFamily="2" charset="-122"/>
              </a:rPr>
              <a:t>请在此处添加文本内容</a:t>
            </a:r>
            <a:endParaRPr lang="zh-CN" altLang="en-US" sz="1600" kern="0" dirty="0">
              <a:solidFill>
                <a:srgbClr val="333333"/>
              </a:solidFill>
              <a:latin typeface="宋体" panose="02010600030101010101" pitchFamily="2" charset="-122"/>
              <a:ea typeface="宋体" panose="02010600030101010101" pitchFamily="2" charset="-122"/>
              <a:cs typeface="宋体" panose="02010600030101010101" pitchFamily="2" charset="-122"/>
            </a:endParaRPr>
          </a:p>
        </p:txBody>
      </p:sp>
      <p:sp>
        <p:nvSpPr>
          <p:cNvPr id="20" name="矩形 19"/>
          <p:cNvSpPr/>
          <p:nvPr/>
        </p:nvSpPr>
        <p:spPr>
          <a:xfrm>
            <a:off x="7064375" y="4194175"/>
            <a:ext cx="3633788" cy="337185"/>
          </a:xfrm>
          <a:prstGeom prst="rect">
            <a:avLst/>
          </a:prstGeom>
        </p:spPr>
        <p:txBody>
          <a:bodyPr>
            <a:spAutoFit/>
          </a:bodyPr>
          <a:lstStyle/>
          <a:p>
            <a:pPr defTabSz="914400" eaLnBrk="1" fontAlgn="auto" hangingPunct="1">
              <a:spcBef>
                <a:spcPts val="0"/>
              </a:spcBef>
              <a:spcAft>
                <a:spcPts val="0"/>
              </a:spcAft>
              <a:defRPr/>
            </a:pPr>
            <a:r>
              <a:rPr lang="zh-CN" altLang="en-US" sz="1600" kern="0" dirty="0" smtClean="0">
                <a:solidFill>
                  <a:srgbClr val="333333"/>
                </a:solidFill>
                <a:latin typeface="宋体" panose="02010600030101010101" pitchFamily="2" charset="-122"/>
                <a:ea typeface="宋体" panose="02010600030101010101" pitchFamily="2" charset="-122"/>
                <a:cs typeface="宋体" panose="02010600030101010101" pitchFamily="2" charset="-122"/>
              </a:rPr>
              <a:t>请在此处添加文本内容</a:t>
            </a:r>
            <a:endParaRPr lang="zh-CN" altLang="en-US" sz="1600" kern="0" dirty="0">
              <a:solidFill>
                <a:srgbClr val="333333"/>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4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1900"/>
                            </p:stCondLst>
                            <p:childTnLst>
                              <p:par>
                                <p:cTn id="27" presetID="22" presetClass="entr" presetSubtype="2"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right)">
                                      <p:cBhvr>
                                        <p:cTn id="41" dur="500"/>
                                        <p:tgtEl>
                                          <p:spTgt spid="19"/>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righ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03</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15</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MH_Other_1"/>
          <p:cNvSpPr/>
          <p:nvPr/>
        </p:nvSpPr>
        <p:spPr>
          <a:xfrm>
            <a:off x="1524000" y="2336800"/>
            <a:ext cx="9144000" cy="2960688"/>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4400" eaLnBrk="1" fontAlgn="auto" hangingPunct="1">
              <a:spcBef>
                <a:spcPts val="0"/>
              </a:spcBef>
              <a:spcAft>
                <a:spcPts val="0"/>
              </a:spcAft>
              <a:defRPr/>
            </a:pPr>
            <a:endParaRPr lang="zh-CN" altLang="en-US">
              <a:solidFill>
                <a:prstClr val="white"/>
              </a:solidFill>
              <a:latin typeface="Arial" panose="020B0604020202020204" pitchFamily="34" charset="0"/>
              <a:ea typeface="微软雅黑" panose="020B0503020204020204" pitchFamily="34" charset="-122"/>
            </a:endParaRPr>
          </a:p>
        </p:txBody>
      </p:sp>
      <p:sp>
        <p:nvSpPr>
          <p:cNvPr id="10" name="MH_Other_2"/>
          <p:cNvSpPr/>
          <p:nvPr/>
        </p:nvSpPr>
        <p:spPr>
          <a:xfrm>
            <a:off x="2679700" y="2336800"/>
            <a:ext cx="488950" cy="779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4400" eaLnBrk="1" fontAlgn="auto" hangingPunct="1">
              <a:spcBef>
                <a:spcPts val="0"/>
              </a:spcBef>
              <a:spcAft>
                <a:spcPts val="0"/>
              </a:spcAft>
              <a:defRPr/>
            </a:pPr>
            <a:r>
              <a:rPr lang="en-US" altLang="zh-CN" sz="4400" dirty="0">
                <a:solidFill>
                  <a:prstClr val="white"/>
                </a:solidFill>
                <a:latin typeface="微软雅黑" panose="020B0503020204020204" pitchFamily="34" charset="-122"/>
                <a:ea typeface="微软雅黑" panose="020B0503020204020204" pitchFamily="34" charset="-122"/>
              </a:rPr>
              <a:t>1</a:t>
            </a:r>
            <a:endParaRPr lang="zh-CN" altLang="en-US" sz="4400" dirty="0">
              <a:solidFill>
                <a:prstClr val="white"/>
              </a:solidFill>
              <a:latin typeface="微软雅黑" panose="020B0503020204020204" pitchFamily="34" charset="-122"/>
              <a:ea typeface="微软雅黑" panose="020B0503020204020204" pitchFamily="34" charset="-122"/>
            </a:endParaRPr>
          </a:p>
        </p:txBody>
      </p:sp>
      <p:sp>
        <p:nvSpPr>
          <p:cNvPr id="11" name="MH_SubTitle_1"/>
          <p:cNvSpPr/>
          <p:nvPr/>
        </p:nvSpPr>
        <p:spPr>
          <a:xfrm>
            <a:off x="2057400" y="3116263"/>
            <a:ext cx="1733550" cy="563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zh-CN" altLang="en-US" b="1" dirty="0">
                <a:solidFill>
                  <a:prstClr val="black"/>
                </a:solidFill>
                <a:latin typeface="微软雅黑" panose="020B0503020204020204" pitchFamily="34" charset="-122"/>
                <a:ea typeface="微软雅黑" panose="020B0503020204020204" pitchFamily="34" charset="-122"/>
              </a:rPr>
              <a:t>添加标题</a:t>
            </a:r>
            <a:endParaRPr lang="en-US" altLang="zh-CN" b="1" dirty="0">
              <a:solidFill>
                <a:prstClr val="black"/>
              </a:solidFill>
              <a:latin typeface="微软雅黑" panose="020B0503020204020204" pitchFamily="34" charset="-122"/>
              <a:ea typeface="微软雅黑" panose="020B0503020204020204" pitchFamily="34" charset="-122"/>
            </a:endParaRPr>
          </a:p>
        </p:txBody>
      </p:sp>
      <p:sp>
        <p:nvSpPr>
          <p:cNvPr id="12" name="MH_Text_1"/>
          <p:cNvSpPr/>
          <p:nvPr/>
        </p:nvSpPr>
        <p:spPr>
          <a:xfrm>
            <a:off x="2057400" y="3787775"/>
            <a:ext cx="173355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zh-CN" altLang="en-US" sz="1600" dirty="0" smtClean="0">
                <a:solidFill>
                  <a:prstClr val="black"/>
                </a:solidFill>
                <a:latin typeface="宋体" panose="02010600030101010101" pitchFamily="2" charset="-122"/>
                <a:ea typeface="宋体" panose="02010600030101010101" pitchFamily="2" charset="-122"/>
              </a:rPr>
              <a:t>请在此处添加文本内容</a:t>
            </a:r>
            <a:endParaRPr lang="zh-CN" altLang="en-US" sz="1600" dirty="0">
              <a:solidFill>
                <a:prstClr val="black"/>
              </a:solidFill>
              <a:latin typeface="宋体" panose="02010600030101010101" pitchFamily="2" charset="-122"/>
              <a:ea typeface="宋体" panose="02010600030101010101" pitchFamily="2" charset="-122"/>
            </a:endParaRPr>
          </a:p>
        </p:txBody>
      </p:sp>
      <p:sp>
        <p:nvSpPr>
          <p:cNvPr id="13" name="MH_Other_3"/>
          <p:cNvSpPr/>
          <p:nvPr/>
        </p:nvSpPr>
        <p:spPr>
          <a:xfrm>
            <a:off x="4832350" y="2336800"/>
            <a:ext cx="488950" cy="779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4400" eaLnBrk="1" fontAlgn="auto" hangingPunct="1">
              <a:spcBef>
                <a:spcPts val="0"/>
              </a:spcBef>
              <a:spcAft>
                <a:spcPts val="0"/>
              </a:spcAft>
              <a:defRPr/>
            </a:pPr>
            <a:r>
              <a:rPr lang="en-US" altLang="zh-CN" sz="4400" dirty="0">
                <a:solidFill>
                  <a:prstClr val="white"/>
                </a:solidFill>
                <a:latin typeface="微软雅黑" panose="020B0503020204020204" pitchFamily="34" charset="-122"/>
                <a:ea typeface="微软雅黑" panose="020B0503020204020204" pitchFamily="34" charset="-122"/>
              </a:rPr>
              <a:t>2</a:t>
            </a:r>
            <a:endParaRPr lang="zh-CN" altLang="en-US" sz="4400" dirty="0">
              <a:solidFill>
                <a:prstClr val="white"/>
              </a:solidFill>
              <a:latin typeface="微软雅黑" panose="020B0503020204020204" pitchFamily="34" charset="-122"/>
              <a:ea typeface="微软雅黑" panose="020B0503020204020204" pitchFamily="34" charset="-122"/>
            </a:endParaRPr>
          </a:p>
        </p:txBody>
      </p:sp>
      <p:sp>
        <p:nvSpPr>
          <p:cNvPr id="14" name="MH_SubTitle_2"/>
          <p:cNvSpPr/>
          <p:nvPr/>
        </p:nvSpPr>
        <p:spPr>
          <a:xfrm>
            <a:off x="4208463" y="3101975"/>
            <a:ext cx="1735137"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zh-CN" altLang="en-US" b="1" dirty="0">
                <a:solidFill>
                  <a:prstClr val="black"/>
                </a:solidFill>
                <a:latin typeface="微软雅黑" panose="020B0503020204020204" pitchFamily="34" charset="-122"/>
                <a:ea typeface="微软雅黑" panose="020B0503020204020204" pitchFamily="34" charset="-122"/>
              </a:rPr>
              <a:t>添加标题</a:t>
            </a:r>
            <a:endParaRPr lang="en-US" altLang="zh-CN" b="1" dirty="0">
              <a:solidFill>
                <a:prstClr val="black"/>
              </a:solidFill>
              <a:latin typeface="微软雅黑" panose="020B0503020204020204" pitchFamily="34" charset="-122"/>
              <a:ea typeface="微软雅黑" panose="020B0503020204020204" pitchFamily="34" charset="-122"/>
            </a:endParaRPr>
          </a:p>
        </p:txBody>
      </p:sp>
      <p:sp>
        <p:nvSpPr>
          <p:cNvPr id="15" name="MH_Text_2"/>
          <p:cNvSpPr/>
          <p:nvPr/>
        </p:nvSpPr>
        <p:spPr>
          <a:xfrm>
            <a:off x="4208463" y="3773488"/>
            <a:ext cx="1735137" cy="1525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zh-CN" altLang="en-US" sz="1600" dirty="0" smtClean="0">
                <a:solidFill>
                  <a:prstClr val="black"/>
                </a:solidFill>
                <a:latin typeface="宋体" panose="02010600030101010101" pitchFamily="2" charset="-122"/>
                <a:ea typeface="宋体" panose="02010600030101010101" pitchFamily="2" charset="-122"/>
              </a:rPr>
              <a:t>请在此处添加文本内容</a:t>
            </a:r>
            <a:endParaRPr lang="zh-CN" altLang="en-US" sz="1600" dirty="0">
              <a:solidFill>
                <a:prstClr val="black"/>
              </a:solidFill>
              <a:latin typeface="宋体" panose="02010600030101010101" pitchFamily="2" charset="-122"/>
              <a:ea typeface="宋体" panose="02010600030101010101" pitchFamily="2" charset="-122"/>
            </a:endParaRPr>
          </a:p>
        </p:txBody>
      </p:sp>
      <p:sp>
        <p:nvSpPr>
          <p:cNvPr id="16" name="MH_Other_4"/>
          <p:cNvSpPr/>
          <p:nvPr/>
        </p:nvSpPr>
        <p:spPr>
          <a:xfrm>
            <a:off x="6997700" y="2336800"/>
            <a:ext cx="488950" cy="779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4400" eaLnBrk="1" fontAlgn="auto" hangingPunct="1">
              <a:spcBef>
                <a:spcPts val="0"/>
              </a:spcBef>
              <a:spcAft>
                <a:spcPts val="0"/>
              </a:spcAft>
              <a:defRPr/>
            </a:pPr>
            <a:r>
              <a:rPr lang="en-US" altLang="zh-CN" sz="4400" dirty="0">
                <a:solidFill>
                  <a:prstClr val="white"/>
                </a:solidFill>
                <a:latin typeface="微软雅黑" panose="020B0503020204020204" pitchFamily="34" charset="-122"/>
                <a:ea typeface="微软雅黑" panose="020B0503020204020204" pitchFamily="34" charset="-122"/>
              </a:rPr>
              <a:t>3</a:t>
            </a:r>
            <a:endParaRPr lang="zh-CN" altLang="en-US" sz="4400" dirty="0">
              <a:solidFill>
                <a:prstClr val="white"/>
              </a:solidFill>
              <a:latin typeface="微软雅黑" panose="020B0503020204020204" pitchFamily="34" charset="-122"/>
              <a:ea typeface="微软雅黑" panose="020B0503020204020204" pitchFamily="34" charset="-122"/>
            </a:endParaRPr>
          </a:p>
        </p:txBody>
      </p:sp>
      <p:sp>
        <p:nvSpPr>
          <p:cNvPr id="17" name="MH_SubTitle_3"/>
          <p:cNvSpPr/>
          <p:nvPr/>
        </p:nvSpPr>
        <p:spPr>
          <a:xfrm>
            <a:off x="6375400" y="3101975"/>
            <a:ext cx="1735138"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zh-CN" altLang="en-US" b="1" dirty="0">
                <a:solidFill>
                  <a:prstClr val="black"/>
                </a:solidFill>
                <a:latin typeface="微软雅黑" panose="020B0503020204020204" pitchFamily="34" charset="-122"/>
                <a:ea typeface="微软雅黑" panose="020B0503020204020204" pitchFamily="34" charset="-122"/>
              </a:rPr>
              <a:t>添加标题</a:t>
            </a:r>
            <a:endParaRPr lang="en-US" altLang="zh-CN" b="1" dirty="0">
              <a:solidFill>
                <a:prstClr val="black"/>
              </a:solidFill>
              <a:latin typeface="微软雅黑" panose="020B0503020204020204" pitchFamily="34" charset="-122"/>
              <a:ea typeface="微软雅黑" panose="020B0503020204020204" pitchFamily="34" charset="-122"/>
            </a:endParaRPr>
          </a:p>
        </p:txBody>
      </p:sp>
      <p:sp>
        <p:nvSpPr>
          <p:cNvPr id="18" name="MH_Text_3"/>
          <p:cNvSpPr/>
          <p:nvPr/>
        </p:nvSpPr>
        <p:spPr>
          <a:xfrm>
            <a:off x="6375400" y="3773488"/>
            <a:ext cx="1735138" cy="1525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zh-CN" altLang="en-US" sz="1600" dirty="0" smtClean="0">
                <a:solidFill>
                  <a:prstClr val="black"/>
                </a:solidFill>
                <a:latin typeface="宋体" panose="02010600030101010101" pitchFamily="2" charset="-122"/>
                <a:ea typeface="宋体" panose="02010600030101010101" pitchFamily="2" charset="-122"/>
              </a:rPr>
              <a:t>请在此处添加文本内容</a:t>
            </a:r>
            <a:endParaRPr lang="zh-CN" altLang="en-US" sz="1600" dirty="0">
              <a:solidFill>
                <a:prstClr val="black"/>
              </a:solidFill>
              <a:latin typeface="宋体" panose="02010600030101010101" pitchFamily="2" charset="-122"/>
              <a:ea typeface="宋体" panose="02010600030101010101" pitchFamily="2" charset="-122"/>
            </a:endParaRPr>
          </a:p>
        </p:txBody>
      </p:sp>
      <p:sp>
        <p:nvSpPr>
          <p:cNvPr id="19" name="MH_Other_5"/>
          <p:cNvSpPr/>
          <p:nvPr/>
        </p:nvSpPr>
        <p:spPr>
          <a:xfrm>
            <a:off x="9083675" y="2336800"/>
            <a:ext cx="488950" cy="779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400" dirty="0">
                <a:solidFill>
                  <a:prstClr val="white"/>
                </a:solidFill>
                <a:latin typeface="微软雅黑" panose="020B0503020204020204" pitchFamily="34" charset="-122"/>
                <a:ea typeface="微软雅黑" panose="020B0503020204020204" pitchFamily="34" charset="-122"/>
              </a:rPr>
              <a:t>4</a:t>
            </a:r>
            <a:endParaRPr lang="zh-CN" altLang="en-US" sz="4400" dirty="0">
              <a:solidFill>
                <a:prstClr val="white"/>
              </a:solidFill>
              <a:latin typeface="微软雅黑" panose="020B0503020204020204" pitchFamily="34" charset="-122"/>
              <a:ea typeface="微软雅黑" panose="020B0503020204020204" pitchFamily="34" charset="-122"/>
            </a:endParaRPr>
          </a:p>
        </p:txBody>
      </p:sp>
      <p:sp>
        <p:nvSpPr>
          <p:cNvPr id="20" name="MH_SubTitle_4"/>
          <p:cNvSpPr/>
          <p:nvPr/>
        </p:nvSpPr>
        <p:spPr>
          <a:xfrm>
            <a:off x="8461375" y="3101975"/>
            <a:ext cx="1735138"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zh-CN" altLang="en-US" b="1" dirty="0">
                <a:solidFill>
                  <a:prstClr val="black"/>
                </a:solidFill>
                <a:latin typeface="微软雅黑" panose="020B0503020204020204" pitchFamily="34" charset="-122"/>
                <a:ea typeface="微软雅黑" panose="020B0503020204020204" pitchFamily="34" charset="-122"/>
              </a:rPr>
              <a:t>添加标题</a:t>
            </a:r>
            <a:endParaRPr lang="en-US" altLang="zh-CN" b="1" dirty="0">
              <a:solidFill>
                <a:prstClr val="black"/>
              </a:solidFill>
              <a:latin typeface="微软雅黑" panose="020B0503020204020204" pitchFamily="34" charset="-122"/>
              <a:ea typeface="微软雅黑" panose="020B0503020204020204" pitchFamily="34" charset="-122"/>
            </a:endParaRPr>
          </a:p>
        </p:txBody>
      </p:sp>
      <p:sp>
        <p:nvSpPr>
          <p:cNvPr id="21" name="MH_Text_4"/>
          <p:cNvSpPr/>
          <p:nvPr/>
        </p:nvSpPr>
        <p:spPr>
          <a:xfrm>
            <a:off x="8461375" y="3773488"/>
            <a:ext cx="1735138" cy="1525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zh-CN" altLang="en-US" sz="1600" dirty="0" smtClean="0">
                <a:solidFill>
                  <a:prstClr val="black"/>
                </a:solidFill>
                <a:latin typeface="宋体" panose="02010600030101010101" pitchFamily="2" charset="-122"/>
                <a:ea typeface="宋体" panose="02010600030101010101" pitchFamily="2" charset="-122"/>
              </a:rPr>
              <a:t>请在此处添加文本内容</a:t>
            </a:r>
            <a:endParaRPr lang="zh-CN" altLang="en-US" sz="1600" dirty="0">
              <a:solidFill>
                <a:prstClr val="black"/>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4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4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290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3400"/>
                            </p:stCondLst>
                            <p:childTnLst>
                              <p:par>
                                <p:cTn id="48" presetID="10"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p:bldP spid="12" grpId="0"/>
      <p:bldP spid="13" grpId="0" animBg="1"/>
      <p:bldP spid="14" grpId="0"/>
      <p:bldP spid="15" grpId="0"/>
      <p:bldP spid="16" grpId="0" animBg="1"/>
      <p:bldP spid="17" grpId="0"/>
      <p:bldP spid="18" grpId="0"/>
      <p:bldP spid="19" grpId="0" animBg="1"/>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03</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16</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Rectangle 43"/>
          <p:cNvSpPr>
            <a:spLocks noChangeArrowheads="1"/>
          </p:cNvSpPr>
          <p:nvPr/>
        </p:nvSpPr>
        <p:spPr bwMode="auto">
          <a:xfrm>
            <a:off x="1627188" y="3184525"/>
            <a:ext cx="974725" cy="25400"/>
          </a:xfrm>
          <a:prstGeom prst="rect">
            <a:avLst/>
          </a:prstGeom>
          <a:solidFill>
            <a:schemeClr val="accent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 name="Rectangle 44"/>
          <p:cNvSpPr>
            <a:spLocks noChangeArrowheads="1"/>
          </p:cNvSpPr>
          <p:nvPr/>
        </p:nvSpPr>
        <p:spPr bwMode="auto">
          <a:xfrm>
            <a:off x="4225925" y="3184525"/>
            <a:ext cx="977900" cy="25400"/>
          </a:xfrm>
          <a:prstGeom prst="rect">
            <a:avLst/>
          </a:prstGeom>
          <a:solidFill>
            <a:schemeClr val="accent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1" name="Rectangle 45"/>
          <p:cNvSpPr>
            <a:spLocks noChangeArrowheads="1"/>
          </p:cNvSpPr>
          <p:nvPr/>
        </p:nvSpPr>
        <p:spPr bwMode="auto">
          <a:xfrm>
            <a:off x="6975475" y="3184525"/>
            <a:ext cx="974725" cy="25400"/>
          </a:xfrm>
          <a:prstGeom prst="rect">
            <a:avLst/>
          </a:prstGeom>
          <a:solidFill>
            <a:schemeClr val="accent3"/>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endParaRPr lang="zh-CN" altLang="en-US" sz="1800"/>
          </a:p>
        </p:txBody>
      </p:sp>
      <p:sp>
        <p:nvSpPr>
          <p:cNvPr id="12" name="Rectangle 46"/>
          <p:cNvSpPr>
            <a:spLocks noChangeArrowheads="1"/>
          </p:cNvSpPr>
          <p:nvPr/>
        </p:nvSpPr>
        <p:spPr bwMode="auto">
          <a:xfrm>
            <a:off x="9451975" y="3184525"/>
            <a:ext cx="974725" cy="25400"/>
          </a:xfrm>
          <a:prstGeom prst="rect">
            <a:avLst/>
          </a:prstGeom>
          <a:solidFill>
            <a:schemeClr val="accent4"/>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grpSp>
        <p:nvGrpSpPr>
          <p:cNvPr id="13" name="组合 12"/>
          <p:cNvGrpSpPr/>
          <p:nvPr/>
        </p:nvGrpSpPr>
        <p:grpSpPr>
          <a:xfrm>
            <a:off x="1724025" y="3287714"/>
            <a:ext cx="779463" cy="1027113"/>
            <a:chOff x="736600" y="5478463"/>
            <a:chExt cx="779463" cy="1027113"/>
          </a:xfrm>
          <a:solidFill>
            <a:schemeClr val="tx1">
              <a:lumMod val="65000"/>
              <a:lumOff val="35000"/>
            </a:schemeClr>
          </a:solidFill>
        </p:grpSpPr>
        <p:sp>
          <p:nvSpPr>
            <p:cNvPr id="14" name="Freeform 47"/>
            <p:cNvSpPr>
              <a:spLocks noEditPoints="1"/>
            </p:cNvSpPr>
            <p:nvPr/>
          </p:nvSpPr>
          <p:spPr bwMode="auto">
            <a:xfrm>
              <a:off x="736600" y="5740401"/>
              <a:ext cx="609600" cy="765175"/>
            </a:xfrm>
            <a:custGeom>
              <a:avLst/>
              <a:gdLst>
                <a:gd name="T0" fmla="*/ 127 w 144"/>
                <a:gd name="T1" fmla="*/ 110 h 180"/>
                <a:gd name="T2" fmla="*/ 143 w 144"/>
                <a:gd name="T3" fmla="*/ 61 h 180"/>
                <a:gd name="T4" fmla="*/ 82 w 144"/>
                <a:gd name="T5" fmla="*/ 0 h 180"/>
                <a:gd name="T6" fmla="*/ 21 w 144"/>
                <a:gd name="T7" fmla="*/ 61 h 180"/>
                <a:gd name="T8" fmla="*/ 20 w 144"/>
                <a:gd name="T9" fmla="*/ 76 h 180"/>
                <a:gd name="T10" fmla="*/ 0 w 144"/>
                <a:gd name="T11" fmla="*/ 112 h 180"/>
                <a:gd name="T12" fmla="*/ 20 w 144"/>
                <a:gd name="T13" fmla="*/ 112 h 180"/>
                <a:gd name="T14" fmla="*/ 20 w 144"/>
                <a:gd name="T15" fmla="*/ 150 h 180"/>
                <a:gd name="T16" fmla="*/ 22 w 144"/>
                <a:gd name="T17" fmla="*/ 150 h 180"/>
                <a:gd name="T18" fmla="*/ 35 w 144"/>
                <a:gd name="T19" fmla="*/ 150 h 180"/>
                <a:gd name="T20" fmla="*/ 57 w 144"/>
                <a:gd name="T21" fmla="*/ 149 h 180"/>
                <a:gd name="T22" fmla="*/ 62 w 144"/>
                <a:gd name="T23" fmla="*/ 180 h 180"/>
                <a:gd name="T24" fmla="*/ 144 w 144"/>
                <a:gd name="T25" fmla="*/ 180 h 180"/>
                <a:gd name="T26" fmla="*/ 126 w 144"/>
                <a:gd name="T27" fmla="*/ 113 h 180"/>
                <a:gd name="T28" fmla="*/ 127 w 144"/>
                <a:gd name="T29" fmla="*/ 110 h 180"/>
                <a:gd name="T30" fmla="*/ 139 w 144"/>
                <a:gd name="T31" fmla="*/ 176 h 180"/>
                <a:gd name="T32" fmla="*/ 66 w 144"/>
                <a:gd name="T33" fmla="*/ 176 h 180"/>
                <a:gd name="T34" fmla="*/ 60 w 144"/>
                <a:gd name="T35" fmla="*/ 145 h 180"/>
                <a:gd name="T36" fmla="*/ 58 w 144"/>
                <a:gd name="T37" fmla="*/ 145 h 180"/>
                <a:gd name="T38" fmla="*/ 35 w 144"/>
                <a:gd name="T39" fmla="*/ 146 h 180"/>
                <a:gd name="T40" fmla="*/ 24 w 144"/>
                <a:gd name="T41" fmla="*/ 146 h 180"/>
                <a:gd name="T42" fmla="*/ 24 w 144"/>
                <a:gd name="T43" fmla="*/ 108 h 180"/>
                <a:gd name="T44" fmla="*/ 7 w 144"/>
                <a:gd name="T45" fmla="*/ 108 h 180"/>
                <a:gd name="T46" fmla="*/ 24 w 144"/>
                <a:gd name="T47" fmla="*/ 77 h 180"/>
                <a:gd name="T48" fmla="*/ 25 w 144"/>
                <a:gd name="T49" fmla="*/ 61 h 180"/>
                <a:gd name="T50" fmla="*/ 82 w 144"/>
                <a:gd name="T51" fmla="*/ 3 h 180"/>
                <a:gd name="T52" fmla="*/ 139 w 144"/>
                <a:gd name="T53" fmla="*/ 61 h 180"/>
                <a:gd name="T54" fmla="*/ 124 w 144"/>
                <a:gd name="T55" fmla="*/ 108 h 180"/>
                <a:gd name="T56" fmla="*/ 122 w 144"/>
                <a:gd name="T57" fmla="*/ 111 h 180"/>
                <a:gd name="T58" fmla="*/ 122 w 144"/>
                <a:gd name="T59" fmla="*/ 112 h 180"/>
                <a:gd name="T60" fmla="*/ 139 w 144"/>
                <a:gd name="T61" fmla="*/ 1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180">
                  <a:moveTo>
                    <a:pt x="127" y="110"/>
                  </a:moveTo>
                  <a:cubicBezTo>
                    <a:pt x="133" y="101"/>
                    <a:pt x="143" y="84"/>
                    <a:pt x="143" y="61"/>
                  </a:cubicBezTo>
                  <a:cubicBezTo>
                    <a:pt x="143" y="27"/>
                    <a:pt x="116" y="0"/>
                    <a:pt x="82" y="0"/>
                  </a:cubicBezTo>
                  <a:cubicBezTo>
                    <a:pt x="48" y="0"/>
                    <a:pt x="21" y="27"/>
                    <a:pt x="21" y="61"/>
                  </a:cubicBezTo>
                  <a:cubicBezTo>
                    <a:pt x="20" y="76"/>
                    <a:pt x="20" y="76"/>
                    <a:pt x="20" y="76"/>
                  </a:cubicBezTo>
                  <a:cubicBezTo>
                    <a:pt x="0" y="112"/>
                    <a:pt x="0" y="112"/>
                    <a:pt x="0" y="112"/>
                  </a:cubicBezTo>
                  <a:cubicBezTo>
                    <a:pt x="20" y="112"/>
                    <a:pt x="20" y="112"/>
                    <a:pt x="20" y="112"/>
                  </a:cubicBezTo>
                  <a:cubicBezTo>
                    <a:pt x="20" y="150"/>
                    <a:pt x="20" y="150"/>
                    <a:pt x="20" y="150"/>
                  </a:cubicBezTo>
                  <a:cubicBezTo>
                    <a:pt x="22" y="150"/>
                    <a:pt x="22" y="150"/>
                    <a:pt x="22" y="150"/>
                  </a:cubicBezTo>
                  <a:cubicBezTo>
                    <a:pt x="22" y="150"/>
                    <a:pt x="27" y="150"/>
                    <a:pt x="35" y="150"/>
                  </a:cubicBezTo>
                  <a:cubicBezTo>
                    <a:pt x="43" y="150"/>
                    <a:pt x="50" y="150"/>
                    <a:pt x="57" y="149"/>
                  </a:cubicBezTo>
                  <a:cubicBezTo>
                    <a:pt x="62" y="180"/>
                    <a:pt x="62" y="180"/>
                    <a:pt x="62" y="180"/>
                  </a:cubicBezTo>
                  <a:cubicBezTo>
                    <a:pt x="144" y="180"/>
                    <a:pt x="144" y="180"/>
                    <a:pt x="144" y="180"/>
                  </a:cubicBezTo>
                  <a:cubicBezTo>
                    <a:pt x="126" y="113"/>
                    <a:pt x="126" y="113"/>
                    <a:pt x="126" y="113"/>
                  </a:cubicBezTo>
                  <a:cubicBezTo>
                    <a:pt x="126" y="112"/>
                    <a:pt x="127" y="111"/>
                    <a:pt x="127" y="110"/>
                  </a:cubicBezTo>
                  <a:close/>
                  <a:moveTo>
                    <a:pt x="139" y="176"/>
                  </a:moveTo>
                  <a:cubicBezTo>
                    <a:pt x="66" y="176"/>
                    <a:pt x="66" y="176"/>
                    <a:pt x="66" y="176"/>
                  </a:cubicBezTo>
                  <a:cubicBezTo>
                    <a:pt x="60" y="145"/>
                    <a:pt x="60" y="145"/>
                    <a:pt x="60" y="145"/>
                  </a:cubicBezTo>
                  <a:cubicBezTo>
                    <a:pt x="58" y="145"/>
                    <a:pt x="58" y="145"/>
                    <a:pt x="58" y="145"/>
                  </a:cubicBezTo>
                  <a:cubicBezTo>
                    <a:pt x="51" y="146"/>
                    <a:pt x="44" y="146"/>
                    <a:pt x="35" y="146"/>
                  </a:cubicBezTo>
                  <a:cubicBezTo>
                    <a:pt x="30" y="146"/>
                    <a:pt x="26" y="146"/>
                    <a:pt x="24" y="146"/>
                  </a:cubicBezTo>
                  <a:cubicBezTo>
                    <a:pt x="24" y="108"/>
                    <a:pt x="24" y="108"/>
                    <a:pt x="24" y="108"/>
                  </a:cubicBezTo>
                  <a:cubicBezTo>
                    <a:pt x="7" y="108"/>
                    <a:pt x="7" y="108"/>
                    <a:pt x="7" y="108"/>
                  </a:cubicBezTo>
                  <a:cubicBezTo>
                    <a:pt x="24" y="77"/>
                    <a:pt x="24" y="77"/>
                    <a:pt x="24" y="77"/>
                  </a:cubicBezTo>
                  <a:cubicBezTo>
                    <a:pt x="25" y="61"/>
                    <a:pt x="25" y="61"/>
                    <a:pt x="25" y="61"/>
                  </a:cubicBezTo>
                  <a:cubicBezTo>
                    <a:pt x="25" y="29"/>
                    <a:pt x="50" y="3"/>
                    <a:pt x="82" y="3"/>
                  </a:cubicBezTo>
                  <a:cubicBezTo>
                    <a:pt x="114" y="3"/>
                    <a:pt x="139" y="29"/>
                    <a:pt x="139" y="61"/>
                  </a:cubicBezTo>
                  <a:cubicBezTo>
                    <a:pt x="139" y="83"/>
                    <a:pt x="130" y="99"/>
                    <a:pt x="124" y="108"/>
                  </a:cubicBezTo>
                  <a:cubicBezTo>
                    <a:pt x="123" y="109"/>
                    <a:pt x="123" y="110"/>
                    <a:pt x="122" y="111"/>
                  </a:cubicBezTo>
                  <a:cubicBezTo>
                    <a:pt x="122" y="112"/>
                    <a:pt x="122" y="112"/>
                    <a:pt x="122" y="112"/>
                  </a:cubicBezTo>
                  <a:lnTo>
                    <a:pt x="139" y="1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15" name="Freeform 48"/>
            <p:cNvSpPr>
              <a:spLocks noEditPoints="1"/>
            </p:cNvSpPr>
            <p:nvPr/>
          </p:nvSpPr>
          <p:spPr bwMode="auto">
            <a:xfrm>
              <a:off x="896938" y="5791201"/>
              <a:ext cx="373062" cy="369888"/>
            </a:xfrm>
            <a:custGeom>
              <a:avLst/>
              <a:gdLst>
                <a:gd name="T0" fmla="*/ 44 w 88"/>
                <a:gd name="T1" fmla="*/ 0 h 87"/>
                <a:gd name="T2" fmla="*/ 0 w 88"/>
                <a:gd name="T3" fmla="*/ 43 h 87"/>
                <a:gd name="T4" fmla="*/ 44 w 88"/>
                <a:gd name="T5" fmla="*/ 87 h 87"/>
                <a:gd name="T6" fmla="*/ 88 w 88"/>
                <a:gd name="T7" fmla="*/ 43 h 87"/>
                <a:gd name="T8" fmla="*/ 44 w 88"/>
                <a:gd name="T9" fmla="*/ 0 h 87"/>
                <a:gd name="T10" fmla="*/ 44 w 88"/>
                <a:gd name="T11" fmla="*/ 83 h 87"/>
                <a:gd name="T12" fmla="*/ 3 w 88"/>
                <a:gd name="T13" fmla="*/ 43 h 87"/>
                <a:gd name="T14" fmla="*/ 44 w 88"/>
                <a:gd name="T15" fmla="*/ 4 h 87"/>
                <a:gd name="T16" fmla="*/ 84 w 88"/>
                <a:gd name="T17" fmla="*/ 43 h 87"/>
                <a:gd name="T18" fmla="*/ 44 w 88"/>
                <a:gd name="T19"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7">
                  <a:moveTo>
                    <a:pt x="44" y="0"/>
                  </a:moveTo>
                  <a:cubicBezTo>
                    <a:pt x="20" y="0"/>
                    <a:pt x="0" y="19"/>
                    <a:pt x="0" y="43"/>
                  </a:cubicBezTo>
                  <a:cubicBezTo>
                    <a:pt x="0" y="67"/>
                    <a:pt x="20" y="87"/>
                    <a:pt x="44" y="87"/>
                  </a:cubicBezTo>
                  <a:cubicBezTo>
                    <a:pt x="68" y="87"/>
                    <a:pt x="88" y="67"/>
                    <a:pt x="88" y="43"/>
                  </a:cubicBezTo>
                  <a:cubicBezTo>
                    <a:pt x="88" y="19"/>
                    <a:pt x="68" y="0"/>
                    <a:pt x="44" y="0"/>
                  </a:cubicBezTo>
                  <a:close/>
                  <a:moveTo>
                    <a:pt x="44" y="83"/>
                  </a:moveTo>
                  <a:cubicBezTo>
                    <a:pt x="22" y="83"/>
                    <a:pt x="3" y="65"/>
                    <a:pt x="3" y="43"/>
                  </a:cubicBezTo>
                  <a:cubicBezTo>
                    <a:pt x="3" y="21"/>
                    <a:pt x="22" y="4"/>
                    <a:pt x="44" y="4"/>
                  </a:cubicBezTo>
                  <a:cubicBezTo>
                    <a:pt x="66" y="4"/>
                    <a:pt x="84" y="21"/>
                    <a:pt x="84" y="43"/>
                  </a:cubicBezTo>
                  <a:cubicBezTo>
                    <a:pt x="84" y="65"/>
                    <a:pt x="66" y="83"/>
                    <a:pt x="44"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16" name="Freeform 49"/>
            <p:cNvSpPr>
              <a:spLocks noEditPoints="1"/>
            </p:cNvSpPr>
            <p:nvPr/>
          </p:nvSpPr>
          <p:spPr bwMode="auto">
            <a:xfrm>
              <a:off x="1112838" y="5478463"/>
              <a:ext cx="403225" cy="350838"/>
            </a:xfrm>
            <a:custGeom>
              <a:avLst/>
              <a:gdLst>
                <a:gd name="T0" fmla="*/ 47 w 95"/>
                <a:gd name="T1" fmla="*/ 0 h 83"/>
                <a:gd name="T2" fmla="*/ 0 w 95"/>
                <a:gd name="T3" fmla="*/ 32 h 83"/>
                <a:gd name="T4" fmla="*/ 47 w 95"/>
                <a:gd name="T5" fmla="*/ 65 h 83"/>
                <a:gd name="T6" fmla="*/ 54 w 95"/>
                <a:gd name="T7" fmla="*/ 65 h 83"/>
                <a:gd name="T8" fmla="*/ 53 w 95"/>
                <a:gd name="T9" fmla="*/ 79 h 83"/>
                <a:gd name="T10" fmla="*/ 52 w 95"/>
                <a:gd name="T11" fmla="*/ 83 h 83"/>
                <a:gd name="T12" fmla="*/ 55 w 95"/>
                <a:gd name="T13" fmla="*/ 82 h 83"/>
                <a:gd name="T14" fmla="*/ 74 w 95"/>
                <a:gd name="T15" fmla="*/ 59 h 83"/>
                <a:gd name="T16" fmla="*/ 95 w 95"/>
                <a:gd name="T17" fmla="*/ 32 h 83"/>
                <a:gd name="T18" fmla="*/ 47 w 95"/>
                <a:gd name="T19" fmla="*/ 0 h 83"/>
                <a:gd name="T20" fmla="*/ 72 w 95"/>
                <a:gd name="T21" fmla="*/ 56 h 83"/>
                <a:gd name="T22" fmla="*/ 71 w 95"/>
                <a:gd name="T23" fmla="*/ 57 h 83"/>
                <a:gd name="T24" fmla="*/ 71 w 95"/>
                <a:gd name="T25" fmla="*/ 57 h 83"/>
                <a:gd name="T26" fmla="*/ 57 w 95"/>
                <a:gd name="T27" fmla="*/ 76 h 83"/>
                <a:gd name="T28" fmla="*/ 57 w 95"/>
                <a:gd name="T29" fmla="*/ 62 h 83"/>
                <a:gd name="T30" fmla="*/ 57 w 95"/>
                <a:gd name="T31" fmla="*/ 60 h 83"/>
                <a:gd name="T32" fmla="*/ 55 w 95"/>
                <a:gd name="T33" fmla="*/ 60 h 83"/>
                <a:gd name="T34" fmla="*/ 47 w 95"/>
                <a:gd name="T35" fmla="*/ 61 h 83"/>
                <a:gd name="T36" fmla="*/ 4 w 95"/>
                <a:gd name="T37" fmla="*/ 32 h 83"/>
                <a:gd name="T38" fmla="*/ 47 w 95"/>
                <a:gd name="T39" fmla="*/ 4 h 83"/>
                <a:gd name="T40" fmla="*/ 91 w 95"/>
                <a:gd name="T41" fmla="*/ 32 h 83"/>
                <a:gd name="T42" fmla="*/ 72 w 95"/>
                <a:gd name="T43"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83">
                  <a:moveTo>
                    <a:pt x="47" y="0"/>
                  </a:moveTo>
                  <a:cubicBezTo>
                    <a:pt x="21" y="0"/>
                    <a:pt x="0" y="14"/>
                    <a:pt x="0" y="32"/>
                  </a:cubicBezTo>
                  <a:cubicBezTo>
                    <a:pt x="0" y="50"/>
                    <a:pt x="21" y="65"/>
                    <a:pt x="47" y="65"/>
                  </a:cubicBezTo>
                  <a:cubicBezTo>
                    <a:pt x="50" y="65"/>
                    <a:pt x="52" y="65"/>
                    <a:pt x="54" y="65"/>
                  </a:cubicBezTo>
                  <a:cubicBezTo>
                    <a:pt x="55" y="69"/>
                    <a:pt x="54" y="74"/>
                    <a:pt x="53" y="79"/>
                  </a:cubicBezTo>
                  <a:cubicBezTo>
                    <a:pt x="52" y="83"/>
                    <a:pt x="52" y="83"/>
                    <a:pt x="52" y="83"/>
                  </a:cubicBezTo>
                  <a:cubicBezTo>
                    <a:pt x="55" y="82"/>
                    <a:pt x="55" y="82"/>
                    <a:pt x="55" y="82"/>
                  </a:cubicBezTo>
                  <a:cubicBezTo>
                    <a:pt x="56" y="82"/>
                    <a:pt x="70" y="76"/>
                    <a:pt x="74" y="59"/>
                  </a:cubicBezTo>
                  <a:cubicBezTo>
                    <a:pt x="87" y="53"/>
                    <a:pt x="95" y="43"/>
                    <a:pt x="95" y="32"/>
                  </a:cubicBezTo>
                  <a:cubicBezTo>
                    <a:pt x="95" y="14"/>
                    <a:pt x="74" y="0"/>
                    <a:pt x="47" y="0"/>
                  </a:cubicBezTo>
                  <a:close/>
                  <a:moveTo>
                    <a:pt x="72" y="56"/>
                  </a:moveTo>
                  <a:cubicBezTo>
                    <a:pt x="71" y="57"/>
                    <a:pt x="71" y="57"/>
                    <a:pt x="71" y="57"/>
                  </a:cubicBezTo>
                  <a:cubicBezTo>
                    <a:pt x="71" y="57"/>
                    <a:pt x="71" y="57"/>
                    <a:pt x="71" y="57"/>
                  </a:cubicBezTo>
                  <a:cubicBezTo>
                    <a:pt x="68" y="68"/>
                    <a:pt x="62" y="74"/>
                    <a:pt x="57" y="76"/>
                  </a:cubicBezTo>
                  <a:cubicBezTo>
                    <a:pt x="58" y="72"/>
                    <a:pt x="58" y="67"/>
                    <a:pt x="57" y="62"/>
                  </a:cubicBezTo>
                  <a:cubicBezTo>
                    <a:pt x="57" y="60"/>
                    <a:pt x="57" y="60"/>
                    <a:pt x="57" y="60"/>
                  </a:cubicBezTo>
                  <a:cubicBezTo>
                    <a:pt x="55" y="60"/>
                    <a:pt x="55" y="60"/>
                    <a:pt x="55" y="60"/>
                  </a:cubicBezTo>
                  <a:cubicBezTo>
                    <a:pt x="53" y="61"/>
                    <a:pt x="50" y="61"/>
                    <a:pt x="47" y="61"/>
                  </a:cubicBezTo>
                  <a:cubicBezTo>
                    <a:pt x="23" y="61"/>
                    <a:pt x="4" y="48"/>
                    <a:pt x="4" y="32"/>
                  </a:cubicBezTo>
                  <a:cubicBezTo>
                    <a:pt x="4" y="16"/>
                    <a:pt x="23" y="4"/>
                    <a:pt x="47" y="4"/>
                  </a:cubicBezTo>
                  <a:cubicBezTo>
                    <a:pt x="71" y="4"/>
                    <a:pt x="91" y="16"/>
                    <a:pt x="91" y="32"/>
                  </a:cubicBezTo>
                  <a:cubicBezTo>
                    <a:pt x="91" y="42"/>
                    <a:pt x="84" y="51"/>
                    <a:pt x="7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17" name="Rectangle 50"/>
            <p:cNvSpPr>
              <a:spLocks noChangeArrowheads="1"/>
            </p:cNvSpPr>
            <p:nvPr/>
          </p:nvSpPr>
          <p:spPr bwMode="auto">
            <a:xfrm>
              <a:off x="1206500" y="5575301"/>
              <a:ext cx="207962"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18" name="Rectangle 51"/>
            <p:cNvSpPr>
              <a:spLocks noChangeArrowheads="1"/>
            </p:cNvSpPr>
            <p:nvPr/>
          </p:nvSpPr>
          <p:spPr bwMode="auto">
            <a:xfrm>
              <a:off x="1206500" y="5643563"/>
              <a:ext cx="207962"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grpSp>
      <p:grpSp>
        <p:nvGrpSpPr>
          <p:cNvPr id="19" name="组合 18"/>
          <p:cNvGrpSpPr/>
          <p:nvPr/>
        </p:nvGrpSpPr>
        <p:grpSpPr>
          <a:xfrm>
            <a:off x="4297163" y="3498852"/>
            <a:ext cx="835025" cy="628650"/>
            <a:chOff x="2922588" y="5689601"/>
            <a:chExt cx="835025" cy="628650"/>
          </a:xfrm>
          <a:solidFill>
            <a:schemeClr val="tx1">
              <a:lumMod val="65000"/>
              <a:lumOff val="35000"/>
            </a:schemeClr>
          </a:solidFill>
        </p:grpSpPr>
        <p:sp>
          <p:nvSpPr>
            <p:cNvPr id="20" name="Freeform 52"/>
            <p:cNvSpPr/>
            <p:nvPr/>
          </p:nvSpPr>
          <p:spPr bwMode="auto">
            <a:xfrm>
              <a:off x="2922588" y="5740401"/>
              <a:ext cx="835025" cy="577850"/>
            </a:xfrm>
            <a:custGeom>
              <a:avLst/>
              <a:gdLst>
                <a:gd name="T0" fmla="*/ 11 w 526"/>
                <a:gd name="T1" fmla="*/ 353 h 364"/>
                <a:gd name="T2" fmla="*/ 11 w 526"/>
                <a:gd name="T3" fmla="*/ 0 h 364"/>
                <a:gd name="T4" fmla="*/ 0 w 526"/>
                <a:gd name="T5" fmla="*/ 0 h 364"/>
                <a:gd name="T6" fmla="*/ 0 w 526"/>
                <a:gd name="T7" fmla="*/ 364 h 364"/>
                <a:gd name="T8" fmla="*/ 526 w 526"/>
                <a:gd name="T9" fmla="*/ 364 h 364"/>
                <a:gd name="T10" fmla="*/ 526 w 526"/>
                <a:gd name="T11" fmla="*/ 353 h 364"/>
                <a:gd name="T12" fmla="*/ 11 w 526"/>
                <a:gd name="T13" fmla="*/ 353 h 364"/>
              </a:gdLst>
              <a:ahLst/>
              <a:cxnLst>
                <a:cxn ang="0">
                  <a:pos x="T0" y="T1"/>
                </a:cxn>
                <a:cxn ang="0">
                  <a:pos x="T2" y="T3"/>
                </a:cxn>
                <a:cxn ang="0">
                  <a:pos x="T4" y="T5"/>
                </a:cxn>
                <a:cxn ang="0">
                  <a:pos x="T6" y="T7"/>
                </a:cxn>
                <a:cxn ang="0">
                  <a:pos x="T8" y="T9"/>
                </a:cxn>
                <a:cxn ang="0">
                  <a:pos x="T10" y="T11"/>
                </a:cxn>
                <a:cxn ang="0">
                  <a:pos x="T12" y="T13"/>
                </a:cxn>
              </a:cxnLst>
              <a:rect l="0" t="0" r="r" b="b"/>
              <a:pathLst>
                <a:path w="526" h="364">
                  <a:moveTo>
                    <a:pt x="11" y="353"/>
                  </a:moveTo>
                  <a:lnTo>
                    <a:pt x="11" y="0"/>
                  </a:lnTo>
                  <a:lnTo>
                    <a:pt x="0" y="0"/>
                  </a:lnTo>
                  <a:lnTo>
                    <a:pt x="0" y="364"/>
                  </a:lnTo>
                  <a:lnTo>
                    <a:pt x="526" y="364"/>
                  </a:lnTo>
                  <a:lnTo>
                    <a:pt x="526" y="353"/>
                  </a:lnTo>
                  <a:lnTo>
                    <a:pt x="11" y="3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21" name="Freeform 53"/>
            <p:cNvSpPr>
              <a:spLocks noEditPoints="1"/>
            </p:cNvSpPr>
            <p:nvPr/>
          </p:nvSpPr>
          <p:spPr bwMode="auto">
            <a:xfrm>
              <a:off x="3021013" y="6059488"/>
              <a:ext cx="130175" cy="212725"/>
            </a:xfrm>
            <a:custGeom>
              <a:avLst/>
              <a:gdLst>
                <a:gd name="T0" fmla="*/ 31 w 31"/>
                <a:gd name="T1" fmla="*/ 15 h 50"/>
                <a:gd name="T2" fmla="*/ 17 w 31"/>
                <a:gd name="T3" fmla="*/ 0 h 50"/>
                <a:gd name="T4" fmla="*/ 15 w 31"/>
                <a:gd name="T5" fmla="*/ 0 h 50"/>
                <a:gd name="T6" fmla="*/ 0 w 31"/>
                <a:gd name="T7" fmla="*/ 15 h 50"/>
                <a:gd name="T8" fmla="*/ 0 w 31"/>
                <a:gd name="T9" fmla="*/ 50 h 50"/>
                <a:gd name="T10" fmla="*/ 31 w 31"/>
                <a:gd name="T11" fmla="*/ 50 h 50"/>
                <a:gd name="T12" fmla="*/ 31 w 31"/>
                <a:gd name="T13" fmla="*/ 15 h 50"/>
                <a:gd name="T14" fmla="*/ 27 w 31"/>
                <a:gd name="T15" fmla="*/ 46 h 50"/>
                <a:gd name="T16" fmla="*/ 4 w 31"/>
                <a:gd name="T17" fmla="*/ 46 h 50"/>
                <a:gd name="T18" fmla="*/ 4 w 31"/>
                <a:gd name="T19" fmla="*/ 15 h 50"/>
                <a:gd name="T20" fmla="*/ 15 w 31"/>
                <a:gd name="T21" fmla="*/ 4 h 50"/>
                <a:gd name="T22" fmla="*/ 17 w 31"/>
                <a:gd name="T23" fmla="*/ 4 h 50"/>
                <a:gd name="T24" fmla="*/ 27 w 31"/>
                <a:gd name="T25" fmla="*/ 15 h 50"/>
                <a:gd name="T26" fmla="*/ 27 w 31"/>
                <a:gd name="T2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0">
                  <a:moveTo>
                    <a:pt x="31" y="15"/>
                  </a:moveTo>
                  <a:cubicBezTo>
                    <a:pt x="31" y="7"/>
                    <a:pt x="25" y="0"/>
                    <a:pt x="17" y="0"/>
                  </a:cubicBezTo>
                  <a:cubicBezTo>
                    <a:pt x="15" y="0"/>
                    <a:pt x="15" y="0"/>
                    <a:pt x="15" y="0"/>
                  </a:cubicBezTo>
                  <a:cubicBezTo>
                    <a:pt x="7" y="0"/>
                    <a:pt x="0" y="7"/>
                    <a:pt x="0" y="15"/>
                  </a:cubicBezTo>
                  <a:cubicBezTo>
                    <a:pt x="0" y="50"/>
                    <a:pt x="0" y="50"/>
                    <a:pt x="0" y="50"/>
                  </a:cubicBezTo>
                  <a:cubicBezTo>
                    <a:pt x="31" y="50"/>
                    <a:pt x="31" y="50"/>
                    <a:pt x="31" y="50"/>
                  </a:cubicBezTo>
                  <a:lnTo>
                    <a:pt x="31" y="15"/>
                  </a:lnTo>
                  <a:close/>
                  <a:moveTo>
                    <a:pt x="27" y="46"/>
                  </a:moveTo>
                  <a:cubicBezTo>
                    <a:pt x="4" y="46"/>
                    <a:pt x="4" y="46"/>
                    <a:pt x="4" y="46"/>
                  </a:cubicBezTo>
                  <a:cubicBezTo>
                    <a:pt x="4" y="15"/>
                    <a:pt x="4" y="15"/>
                    <a:pt x="4" y="15"/>
                  </a:cubicBezTo>
                  <a:cubicBezTo>
                    <a:pt x="4" y="9"/>
                    <a:pt x="9" y="4"/>
                    <a:pt x="15" y="4"/>
                  </a:cubicBezTo>
                  <a:cubicBezTo>
                    <a:pt x="17" y="4"/>
                    <a:pt x="17" y="4"/>
                    <a:pt x="17" y="4"/>
                  </a:cubicBezTo>
                  <a:cubicBezTo>
                    <a:pt x="22" y="4"/>
                    <a:pt x="27" y="9"/>
                    <a:pt x="27" y="15"/>
                  </a:cubicBezTo>
                  <a:lnTo>
                    <a:pt x="27"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22" name="Freeform 54"/>
            <p:cNvSpPr>
              <a:spLocks noEditPoints="1"/>
            </p:cNvSpPr>
            <p:nvPr/>
          </p:nvSpPr>
          <p:spPr bwMode="auto">
            <a:xfrm>
              <a:off x="3201988" y="5965826"/>
              <a:ext cx="131762" cy="306388"/>
            </a:xfrm>
            <a:custGeom>
              <a:avLst/>
              <a:gdLst>
                <a:gd name="T0" fmla="*/ 15 w 31"/>
                <a:gd name="T1" fmla="*/ 0 h 72"/>
                <a:gd name="T2" fmla="*/ 0 w 31"/>
                <a:gd name="T3" fmla="*/ 15 h 72"/>
                <a:gd name="T4" fmla="*/ 0 w 31"/>
                <a:gd name="T5" fmla="*/ 72 h 72"/>
                <a:gd name="T6" fmla="*/ 31 w 31"/>
                <a:gd name="T7" fmla="*/ 72 h 72"/>
                <a:gd name="T8" fmla="*/ 31 w 31"/>
                <a:gd name="T9" fmla="*/ 15 h 72"/>
                <a:gd name="T10" fmla="*/ 16 w 31"/>
                <a:gd name="T11" fmla="*/ 0 h 72"/>
                <a:gd name="T12" fmla="*/ 15 w 31"/>
                <a:gd name="T13" fmla="*/ 0 h 72"/>
                <a:gd name="T14" fmla="*/ 27 w 31"/>
                <a:gd name="T15" fmla="*/ 15 h 72"/>
                <a:gd name="T16" fmla="*/ 27 w 31"/>
                <a:gd name="T17" fmla="*/ 68 h 72"/>
                <a:gd name="T18" fmla="*/ 4 w 31"/>
                <a:gd name="T19" fmla="*/ 68 h 72"/>
                <a:gd name="T20" fmla="*/ 4 w 31"/>
                <a:gd name="T21" fmla="*/ 15 h 72"/>
                <a:gd name="T22" fmla="*/ 15 w 31"/>
                <a:gd name="T23" fmla="*/ 4 h 72"/>
                <a:gd name="T24" fmla="*/ 16 w 31"/>
                <a:gd name="T25" fmla="*/ 4 h 72"/>
                <a:gd name="T26" fmla="*/ 27 w 31"/>
                <a:gd name="T27" fmla="*/ 1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72">
                  <a:moveTo>
                    <a:pt x="15" y="0"/>
                  </a:moveTo>
                  <a:cubicBezTo>
                    <a:pt x="7" y="0"/>
                    <a:pt x="0" y="7"/>
                    <a:pt x="0" y="15"/>
                  </a:cubicBezTo>
                  <a:cubicBezTo>
                    <a:pt x="0" y="72"/>
                    <a:pt x="0" y="72"/>
                    <a:pt x="0" y="72"/>
                  </a:cubicBezTo>
                  <a:cubicBezTo>
                    <a:pt x="31" y="72"/>
                    <a:pt x="31" y="72"/>
                    <a:pt x="31" y="72"/>
                  </a:cubicBezTo>
                  <a:cubicBezTo>
                    <a:pt x="31" y="15"/>
                    <a:pt x="31" y="15"/>
                    <a:pt x="31" y="15"/>
                  </a:cubicBezTo>
                  <a:cubicBezTo>
                    <a:pt x="31" y="7"/>
                    <a:pt x="24" y="0"/>
                    <a:pt x="16" y="0"/>
                  </a:cubicBezTo>
                  <a:lnTo>
                    <a:pt x="15" y="0"/>
                  </a:lnTo>
                  <a:close/>
                  <a:moveTo>
                    <a:pt x="27" y="15"/>
                  </a:moveTo>
                  <a:cubicBezTo>
                    <a:pt x="27" y="68"/>
                    <a:pt x="27" y="68"/>
                    <a:pt x="27" y="68"/>
                  </a:cubicBezTo>
                  <a:cubicBezTo>
                    <a:pt x="4" y="68"/>
                    <a:pt x="4" y="68"/>
                    <a:pt x="4" y="68"/>
                  </a:cubicBezTo>
                  <a:cubicBezTo>
                    <a:pt x="4" y="15"/>
                    <a:pt x="4" y="15"/>
                    <a:pt x="4" y="15"/>
                  </a:cubicBezTo>
                  <a:cubicBezTo>
                    <a:pt x="4" y="9"/>
                    <a:pt x="9" y="4"/>
                    <a:pt x="15" y="4"/>
                  </a:cubicBezTo>
                  <a:cubicBezTo>
                    <a:pt x="16" y="4"/>
                    <a:pt x="16" y="4"/>
                    <a:pt x="16" y="4"/>
                  </a:cubicBezTo>
                  <a:cubicBezTo>
                    <a:pt x="22" y="4"/>
                    <a:pt x="27" y="9"/>
                    <a:pt x="2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23" name="Freeform 55"/>
            <p:cNvSpPr>
              <a:spLocks noEditPoints="1"/>
            </p:cNvSpPr>
            <p:nvPr/>
          </p:nvSpPr>
          <p:spPr bwMode="auto">
            <a:xfrm>
              <a:off x="3384550" y="5876926"/>
              <a:ext cx="131762" cy="395288"/>
            </a:xfrm>
            <a:custGeom>
              <a:avLst/>
              <a:gdLst>
                <a:gd name="T0" fmla="*/ 15 w 31"/>
                <a:gd name="T1" fmla="*/ 0 h 93"/>
                <a:gd name="T2" fmla="*/ 0 w 31"/>
                <a:gd name="T3" fmla="*/ 14 h 93"/>
                <a:gd name="T4" fmla="*/ 0 w 31"/>
                <a:gd name="T5" fmla="*/ 93 h 93"/>
                <a:gd name="T6" fmla="*/ 31 w 31"/>
                <a:gd name="T7" fmla="*/ 93 h 93"/>
                <a:gd name="T8" fmla="*/ 31 w 31"/>
                <a:gd name="T9" fmla="*/ 14 h 93"/>
                <a:gd name="T10" fmla="*/ 16 w 31"/>
                <a:gd name="T11" fmla="*/ 0 h 93"/>
                <a:gd name="T12" fmla="*/ 15 w 31"/>
                <a:gd name="T13" fmla="*/ 0 h 93"/>
                <a:gd name="T14" fmla="*/ 27 w 31"/>
                <a:gd name="T15" fmla="*/ 14 h 93"/>
                <a:gd name="T16" fmla="*/ 27 w 31"/>
                <a:gd name="T17" fmla="*/ 89 h 93"/>
                <a:gd name="T18" fmla="*/ 4 w 31"/>
                <a:gd name="T19" fmla="*/ 89 h 93"/>
                <a:gd name="T20" fmla="*/ 4 w 31"/>
                <a:gd name="T21" fmla="*/ 14 h 93"/>
                <a:gd name="T22" fmla="*/ 15 w 31"/>
                <a:gd name="T23" fmla="*/ 4 h 93"/>
                <a:gd name="T24" fmla="*/ 16 w 31"/>
                <a:gd name="T25" fmla="*/ 4 h 93"/>
                <a:gd name="T26" fmla="*/ 27 w 31"/>
                <a:gd name="T27"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93">
                  <a:moveTo>
                    <a:pt x="15" y="0"/>
                  </a:moveTo>
                  <a:cubicBezTo>
                    <a:pt x="7" y="0"/>
                    <a:pt x="0" y="6"/>
                    <a:pt x="0" y="14"/>
                  </a:cubicBezTo>
                  <a:cubicBezTo>
                    <a:pt x="0" y="93"/>
                    <a:pt x="0" y="93"/>
                    <a:pt x="0" y="93"/>
                  </a:cubicBezTo>
                  <a:cubicBezTo>
                    <a:pt x="31" y="93"/>
                    <a:pt x="31" y="93"/>
                    <a:pt x="31" y="93"/>
                  </a:cubicBezTo>
                  <a:cubicBezTo>
                    <a:pt x="31" y="14"/>
                    <a:pt x="31" y="14"/>
                    <a:pt x="31" y="14"/>
                  </a:cubicBezTo>
                  <a:cubicBezTo>
                    <a:pt x="31" y="6"/>
                    <a:pt x="24" y="0"/>
                    <a:pt x="16" y="0"/>
                  </a:cubicBezTo>
                  <a:lnTo>
                    <a:pt x="15" y="0"/>
                  </a:lnTo>
                  <a:close/>
                  <a:moveTo>
                    <a:pt x="27" y="14"/>
                  </a:moveTo>
                  <a:cubicBezTo>
                    <a:pt x="27" y="89"/>
                    <a:pt x="27" y="89"/>
                    <a:pt x="27" y="89"/>
                  </a:cubicBezTo>
                  <a:cubicBezTo>
                    <a:pt x="4" y="89"/>
                    <a:pt x="4" y="89"/>
                    <a:pt x="4" y="89"/>
                  </a:cubicBezTo>
                  <a:cubicBezTo>
                    <a:pt x="4" y="14"/>
                    <a:pt x="4" y="14"/>
                    <a:pt x="4" y="14"/>
                  </a:cubicBezTo>
                  <a:cubicBezTo>
                    <a:pt x="4" y="8"/>
                    <a:pt x="9" y="4"/>
                    <a:pt x="15" y="4"/>
                  </a:cubicBezTo>
                  <a:cubicBezTo>
                    <a:pt x="16" y="4"/>
                    <a:pt x="16" y="4"/>
                    <a:pt x="16" y="4"/>
                  </a:cubicBezTo>
                  <a:cubicBezTo>
                    <a:pt x="22" y="4"/>
                    <a:pt x="27" y="8"/>
                    <a:pt x="2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24" name="Freeform 56"/>
            <p:cNvSpPr>
              <a:spLocks noEditPoints="1"/>
            </p:cNvSpPr>
            <p:nvPr/>
          </p:nvSpPr>
          <p:spPr bwMode="auto">
            <a:xfrm>
              <a:off x="3567113" y="5778501"/>
              <a:ext cx="131762" cy="493713"/>
            </a:xfrm>
            <a:custGeom>
              <a:avLst/>
              <a:gdLst>
                <a:gd name="T0" fmla="*/ 31 w 31"/>
                <a:gd name="T1" fmla="*/ 15 h 116"/>
                <a:gd name="T2" fmla="*/ 16 w 31"/>
                <a:gd name="T3" fmla="*/ 0 h 116"/>
                <a:gd name="T4" fmla="*/ 14 w 31"/>
                <a:gd name="T5" fmla="*/ 0 h 116"/>
                <a:gd name="T6" fmla="*/ 0 w 31"/>
                <a:gd name="T7" fmla="*/ 15 h 116"/>
                <a:gd name="T8" fmla="*/ 0 w 31"/>
                <a:gd name="T9" fmla="*/ 116 h 116"/>
                <a:gd name="T10" fmla="*/ 31 w 31"/>
                <a:gd name="T11" fmla="*/ 116 h 116"/>
                <a:gd name="T12" fmla="*/ 31 w 31"/>
                <a:gd name="T13" fmla="*/ 15 h 116"/>
                <a:gd name="T14" fmla="*/ 27 w 31"/>
                <a:gd name="T15" fmla="*/ 112 h 116"/>
                <a:gd name="T16" fmla="*/ 4 w 31"/>
                <a:gd name="T17" fmla="*/ 112 h 116"/>
                <a:gd name="T18" fmla="*/ 4 w 31"/>
                <a:gd name="T19" fmla="*/ 15 h 116"/>
                <a:gd name="T20" fmla="*/ 14 w 31"/>
                <a:gd name="T21" fmla="*/ 4 h 116"/>
                <a:gd name="T22" fmla="*/ 16 w 31"/>
                <a:gd name="T23" fmla="*/ 4 h 116"/>
                <a:gd name="T24" fmla="*/ 27 w 31"/>
                <a:gd name="T25" fmla="*/ 15 h 116"/>
                <a:gd name="T26" fmla="*/ 27 w 31"/>
                <a:gd name="T27"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116">
                  <a:moveTo>
                    <a:pt x="31" y="15"/>
                  </a:moveTo>
                  <a:cubicBezTo>
                    <a:pt x="31" y="7"/>
                    <a:pt x="24" y="0"/>
                    <a:pt x="16" y="0"/>
                  </a:cubicBezTo>
                  <a:cubicBezTo>
                    <a:pt x="14" y="0"/>
                    <a:pt x="14" y="0"/>
                    <a:pt x="14" y="0"/>
                  </a:cubicBezTo>
                  <a:cubicBezTo>
                    <a:pt x="6" y="0"/>
                    <a:pt x="0" y="7"/>
                    <a:pt x="0" y="15"/>
                  </a:cubicBezTo>
                  <a:cubicBezTo>
                    <a:pt x="0" y="116"/>
                    <a:pt x="0" y="116"/>
                    <a:pt x="0" y="116"/>
                  </a:cubicBezTo>
                  <a:cubicBezTo>
                    <a:pt x="31" y="116"/>
                    <a:pt x="31" y="116"/>
                    <a:pt x="31" y="116"/>
                  </a:cubicBezTo>
                  <a:lnTo>
                    <a:pt x="31" y="15"/>
                  </a:lnTo>
                  <a:close/>
                  <a:moveTo>
                    <a:pt x="27" y="112"/>
                  </a:moveTo>
                  <a:cubicBezTo>
                    <a:pt x="4" y="112"/>
                    <a:pt x="4" y="112"/>
                    <a:pt x="4" y="112"/>
                  </a:cubicBezTo>
                  <a:cubicBezTo>
                    <a:pt x="4" y="15"/>
                    <a:pt x="4" y="15"/>
                    <a:pt x="4" y="15"/>
                  </a:cubicBezTo>
                  <a:cubicBezTo>
                    <a:pt x="4" y="9"/>
                    <a:pt x="8" y="4"/>
                    <a:pt x="14" y="4"/>
                  </a:cubicBezTo>
                  <a:cubicBezTo>
                    <a:pt x="16" y="4"/>
                    <a:pt x="16" y="4"/>
                    <a:pt x="16" y="4"/>
                  </a:cubicBezTo>
                  <a:cubicBezTo>
                    <a:pt x="22" y="4"/>
                    <a:pt x="27" y="9"/>
                    <a:pt x="27" y="15"/>
                  </a:cubicBezTo>
                  <a:lnTo>
                    <a:pt x="27"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25" name="Freeform 57"/>
            <p:cNvSpPr/>
            <p:nvPr/>
          </p:nvSpPr>
          <p:spPr bwMode="auto">
            <a:xfrm>
              <a:off x="3024188" y="5689601"/>
              <a:ext cx="504825" cy="268288"/>
            </a:xfrm>
            <a:custGeom>
              <a:avLst/>
              <a:gdLst>
                <a:gd name="T0" fmla="*/ 3 w 318"/>
                <a:gd name="T1" fmla="*/ 169 h 169"/>
                <a:gd name="T2" fmla="*/ 299 w 318"/>
                <a:gd name="T3" fmla="*/ 38 h 169"/>
                <a:gd name="T4" fmla="*/ 267 w 318"/>
                <a:gd name="T5" fmla="*/ 97 h 169"/>
                <a:gd name="T6" fmla="*/ 278 w 318"/>
                <a:gd name="T7" fmla="*/ 102 h 169"/>
                <a:gd name="T8" fmla="*/ 318 w 318"/>
                <a:gd name="T9" fmla="*/ 24 h 169"/>
                <a:gd name="T10" fmla="*/ 233 w 318"/>
                <a:gd name="T11" fmla="*/ 0 h 169"/>
                <a:gd name="T12" fmla="*/ 230 w 318"/>
                <a:gd name="T13" fmla="*/ 11 h 169"/>
                <a:gd name="T14" fmla="*/ 297 w 318"/>
                <a:gd name="T15" fmla="*/ 27 h 169"/>
                <a:gd name="T16" fmla="*/ 0 w 318"/>
                <a:gd name="T17" fmla="*/ 158 h 169"/>
                <a:gd name="T18" fmla="*/ 3 w 318"/>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69">
                  <a:moveTo>
                    <a:pt x="3" y="169"/>
                  </a:moveTo>
                  <a:lnTo>
                    <a:pt x="299" y="38"/>
                  </a:lnTo>
                  <a:lnTo>
                    <a:pt x="267" y="97"/>
                  </a:lnTo>
                  <a:lnTo>
                    <a:pt x="278" y="102"/>
                  </a:lnTo>
                  <a:lnTo>
                    <a:pt x="318" y="24"/>
                  </a:lnTo>
                  <a:lnTo>
                    <a:pt x="233" y="0"/>
                  </a:lnTo>
                  <a:lnTo>
                    <a:pt x="230" y="11"/>
                  </a:lnTo>
                  <a:lnTo>
                    <a:pt x="297" y="27"/>
                  </a:lnTo>
                  <a:lnTo>
                    <a:pt x="0" y="158"/>
                  </a:lnTo>
                  <a:lnTo>
                    <a:pt x="3" y="1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grpSp>
      <p:grpSp>
        <p:nvGrpSpPr>
          <p:cNvPr id="26" name="组合 25"/>
          <p:cNvGrpSpPr/>
          <p:nvPr/>
        </p:nvGrpSpPr>
        <p:grpSpPr>
          <a:xfrm>
            <a:off x="6985727" y="3405189"/>
            <a:ext cx="954087" cy="844550"/>
            <a:chOff x="5041900" y="5595938"/>
            <a:chExt cx="954087" cy="844550"/>
          </a:xfrm>
          <a:solidFill>
            <a:schemeClr val="tx1">
              <a:lumMod val="65000"/>
              <a:lumOff val="35000"/>
            </a:schemeClr>
          </a:solidFill>
        </p:grpSpPr>
        <p:sp>
          <p:nvSpPr>
            <p:cNvPr id="27" name="Freeform 58"/>
            <p:cNvSpPr>
              <a:spLocks noEditPoints="1"/>
            </p:cNvSpPr>
            <p:nvPr/>
          </p:nvSpPr>
          <p:spPr bwMode="auto">
            <a:xfrm>
              <a:off x="5041900" y="5595938"/>
              <a:ext cx="954087" cy="844550"/>
            </a:xfrm>
            <a:custGeom>
              <a:avLst/>
              <a:gdLst>
                <a:gd name="T0" fmla="*/ 187 w 225"/>
                <a:gd name="T1" fmla="*/ 70 h 199"/>
                <a:gd name="T2" fmla="*/ 147 w 225"/>
                <a:gd name="T3" fmla="*/ 70 h 199"/>
                <a:gd name="T4" fmla="*/ 147 w 225"/>
                <a:gd name="T5" fmla="*/ 12 h 199"/>
                <a:gd name="T6" fmla="*/ 135 w 225"/>
                <a:gd name="T7" fmla="*/ 0 h 199"/>
                <a:gd name="T8" fmla="*/ 35 w 225"/>
                <a:gd name="T9" fmla="*/ 0 h 199"/>
                <a:gd name="T10" fmla="*/ 23 w 225"/>
                <a:gd name="T11" fmla="*/ 12 h 199"/>
                <a:gd name="T12" fmla="*/ 23 w 225"/>
                <a:gd name="T13" fmla="*/ 79 h 199"/>
                <a:gd name="T14" fmla="*/ 35 w 225"/>
                <a:gd name="T15" fmla="*/ 92 h 199"/>
                <a:gd name="T16" fmla="*/ 124 w 225"/>
                <a:gd name="T17" fmla="*/ 92 h 199"/>
                <a:gd name="T18" fmla="*/ 124 w 225"/>
                <a:gd name="T19" fmla="*/ 96 h 199"/>
                <a:gd name="T20" fmla="*/ 24 w 225"/>
                <a:gd name="T21" fmla="*/ 96 h 199"/>
                <a:gd name="T22" fmla="*/ 0 w 225"/>
                <a:gd name="T23" fmla="*/ 121 h 199"/>
                <a:gd name="T24" fmla="*/ 124 w 225"/>
                <a:gd name="T25" fmla="*/ 121 h 199"/>
                <a:gd name="T26" fmla="*/ 124 w 225"/>
                <a:gd name="T27" fmla="*/ 199 h 199"/>
                <a:gd name="T28" fmla="*/ 225 w 225"/>
                <a:gd name="T29" fmla="*/ 199 h 199"/>
                <a:gd name="T30" fmla="*/ 225 w 225"/>
                <a:gd name="T31" fmla="*/ 108 h 199"/>
                <a:gd name="T32" fmla="*/ 187 w 225"/>
                <a:gd name="T33" fmla="*/ 70 h 199"/>
                <a:gd name="T34" fmla="*/ 188 w 225"/>
                <a:gd name="T35" fmla="*/ 76 h 199"/>
                <a:gd name="T36" fmla="*/ 218 w 225"/>
                <a:gd name="T37" fmla="*/ 106 h 199"/>
                <a:gd name="T38" fmla="*/ 188 w 225"/>
                <a:gd name="T39" fmla="*/ 106 h 199"/>
                <a:gd name="T40" fmla="*/ 188 w 225"/>
                <a:gd name="T41" fmla="*/ 76 h 199"/>
                <a:gd name="T42" fmla="*/ 35 w 225"/>
                <a:gd name="T43" fmla="*/ 88 h 199"/>
                <a:gd name="T44" fmla="*/ 27 w 225"/>
                <a:gd name="T45" fmla="*/ 79 h 199"/>
                <a:gd name="T46" fmla="*/ 27 w 225"/>
                <a:gd name="T47" fmla="*/ 12 h 199"/>
                <a:gd name="T48" fmla="*/ 35 w 225"/>
                <a:gd name="T49" fmla="*/ 3 h 199"/>
                <a:gd name="T50" fmla="*/ 135 w 225"/>
                <a:gd name="T51" fmla="*/ 3 h 199"/>
                <a:gd name="T52" fmla="*/ 144 w 225"/>
                <a:gd name="T53" fmla="*/ 12 h 199"/>
                <a:gd name="T54" fmla="*/ 144 w 225"/>
                <a:gd name="T55" fmla="*/ 70 h 199"/>
                <a:gd name="T56" fmla="*/ 137 w 225"/>
                <a:gd name="T57" fmla="*/ 70 h 199"/>
                <a:gd name="T58" fmla="*/ 137 w 225"/>
                <a:gd name="T59" fmla="*/ 10 h 199"/>
                <a:gd name="T60" fmla="*/ 33 w 225"/>
                <a:gd name="T61" fmla="*/ 10 h 199"/>
                <a:gd name="T62" fmla="*/ 33 w 225"/>
                <a:gd name="T63" fmla="*/ 81 h 199"/>
                <a:gd name="T64" fmla="*/ 124 w 225"/>
                <a:gd name="T65" fmla="*/ 81 h 199"/>
                <a:gd name="T66" fmla="*/ 124 w 225"/>
                <a:gd name="T67" fmla="*/ 88 h 199"/>
                <a:gd name="T68" fmla="*/ 35 w 225"/>
                <a:gd name="T69" fmla="*/ 88 h 199"/>
                <a:gd name="T70" fmla="*/ 124 w 225"/>
                <a:gd name="T71" fmla="*/ 70 h 199"/>
                <a:gd name="T72" fmla="*/ 124 w 225"/>
                <a:gd name="T73" fmla="*/ 78 h 199"/>
                <a:gd name="T74" fmla="*/ 37 w 225"/>
                <a:gd name="T75" fmla="*/ 78 h 199"/>
                <a:gd name="T76" fmla="*/ 37 w 225"/>
                <a:gd name="T77" fmla="*/ 14 h 199"/>
                <a:gd name="T78" fmla="*/ 133 w 225"/>
                <a:gd name="T79" fmla="*/ 14 h 199"/>
                <a:gd name="T80" fmla="*/ 133 w 225"/>
                <a:gd name="T81" fmla="*/ 70 h 199"/>
                <a:gd name="T82" fmla="*/ 124 w 225"/>
                <a:gd name="T83" fmla="*/ 70 h 199"/>
                <a:gd name="T84" fmla="*/ 9 w 225"/>
                <a:gd name="T85" fmla="*/ 117 h 199"/>
                <a:gd name="T86" fmla="*/ 26 w 225"/>
                <a:gd name="T87" fmla="*/ 99 h 199"/>
                <a:gd name="T88" fmla="*/ 124 w 225"/>
                <a:gd name="T89" fmla="*/ 99 h 199"/>
                <a:gd name="T90" fmla="*/ 124 w 225"/>
                <a:gd name="T91" fmla="*/ 117 h 199"/>
                <a:gd name="T92" fmla="*/ 9 w 225"/>
                <a:gd name="T93" fmla="*/ 117 h 199"/>
                <a:gd name="T94" fmla="*/ 128 w 225"/>
                <a:gd name="T95" fmla="*/ 195 h 199"/>
                <a:gd name="T96" fmla="*/ 128 w 225"/>
                <a:gd name="T97" fmla="*/ 74 h 199"/>
                <a:gd name="T98" fmla="*/ 184 w 225"/>
                <a:gd name="T99" fmla="*/ 74 h 199"/>
                <a:gd name="T100" fmla="*/ 184 w 225"/>
                <a:gd name="T101" fmla="*/ 110 h 199"/>
                <a:gd name="T102" fmla="*/ 221 w 225"/>
                <a:gd name="T103" fmla="*/ 110 h 199"/>
                <a:gd name="T104" fmla="*/ 221 w 225"/>
                <a:gd name="T105" fmla="*/ 195 h 199"/>
                <a:gd name="T106" fmla="*/ 128 w 225"/>
                <a:gd name="T107" fmla="*/ 19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5" h="199">
                  <a:moveTo>
                    <a:pt x="187" y="70"/>
                  </a:moveTo>
                  <a:cubicBezTo>
                    <a:pt x="147" y="70"/>
                    <a:pt x="147" y="70"/>
                    <a:pt x="147" y="70"/>
                  </a:cubicBezTo>
                  <a:cubicBezTo>
                    <a:pt x="147" y="12"/>
                    <a:pt x="147" y="12"/>
                    <a:pt x="147" y="12"/>
                  </a:cubicBezTo>
                  <a:cubicBezTo>
                    <a:pt x="147" y="5"/>
                    <a:pt x="142" y="0"/>
                    <a:pt x="135" y="0"/>
                  </a:cubicBezTo>
                  <a:cubicBezTo>
                    <a:pt x="35" y="0"/>
                    <a:pt x="35" y="0"/>
                    <a:pt x="35" y="0"/>
                  </a:cubicBezTo>
                  <a:cubicBezTo>
                    <a:pt x="28" y="0"/>
                    <a:pt x="23" y="5"/>
                    <a:pt x="23" y="12"/>
                  </a:cubicBezTo>
                  <a:cubicBezTo>
                    <a:pt x="23" y="79"/>
                    <a:pt x="23" y="79"/>
                    <a:pt x="23" y="79"/>
                  </a:cubicBezTo>
                  <a:cubicBezTo>
                    <a:pt x="23" y="86"/>
                    <a:pt x="28" y="92"/>
                    <a:pt x="35" y="92"/>
                  </a:cubicBezTo>
                  <a:cubicBezTo>
                    <a:pt x="124" y="92"/>
                    <a:pt x="124" y="92"/>
                    <a:pt x="124" y="92"/>
                  </a:cubicBezTo>
                  <a:cubicBezTo>
                    <a:pt x="124" y="96"/>
                    <a:pt x="124" y="96"/>
                    <a:pt x="124" y="96"/>
                  </a:cubicBezTo>
                  <a:cubicBezTo>
                    <a:pt x="24" y="96"/>
                    <a:pt x="24" y="96"/>
                    <a:pt x="24" y="96"/>
                  </a:cubicBezTo>
                  <a:cubicBezTo>
                    <a:pt x="0" y="121"/>
                    <a:pt x="0" y="121"/>
                    <a:pt x="0" y="121"/>
                  </a:cubicBezTo>
                  <a:cubicBezTo>
                    <a:pt x="124" y="121"/>
                    <a:pt x="124" y="121"/>
                    <a:pt x="124" y="121"/>
                  </a:cubicBezTo>
                  <a:cubicBezTo>
                    <a:pt x="124" y="199"/>
                    <a:pt x="124" y="199"/>
                    <a:pt x="124" y="199"/>
                  </a:cubicBezTo>
                  <a:cubicBezTo>
                    <a:pt x="225" y="199"/>
                    <a:pt x="225" y="199"/>
                    <a:pt x="225" y="199"/>
                  </a:cubicBezTo>
                  <a:cubicBezTo>
                    <a:pt x="225" y="108"/>
                    <a:pt x="225" y="108"/>
                    <a:pt x="225" y="108"/>
                  </a:cubicBezTo>
                  <a:lnTo>
                    <a:pt x="187" y="70"/>
                  </a:lnTo>
                  <a:close/>
                  <a:moveTo>
                    <a:pt x="188" y="76"/>
                  </a:moveTo>
                  <a:cubicBezTo>
                    <a:pt x="218" y="106"/>
                    <a:pt x="218" y="106"/>
                    <a:pt x="218" y="106"/>
                  </a:cubicBezTo>
                  <a:cubicBezTo>
                    <a:pt x="188" y="106"/>
                    <a:pt x="188" y="106"/>
                    <a:pt x="188" y="106"/>
                  </a:cubicBezTo>
                  <a:lnTo>
                    <a:pt x="188" y="76"/>
                  </a:lnTo>
                  <a:close/>
                  <a:moveTo>
                    <a:pt x="35" y="88"/>
                  </a:moveTo>
                  <a:cubicBezTo>
                    <a:pt x="30" y="88"/>
                    <a:pt x="27" y="84"/>
                    <a:pt x="27" y="79"/>
                  </a:cubicBezTo>
                  <a:cubicBezTo>
                    <a:pt x="27" y="12"/>
                    <a:pt x="27" y="12"/>
                    <a:pt x="27" y="12"/>
                  </a:cubicBezTo>
                  <a:cubicBezTo>
                    <a:pt x="27" y="7"/>
                    <a:pt x="30" y="3"/>
                    <a:pt x="35" y="3"/>
                  </a:cubicBezTo>
                  <a:cubicBezTo>
                    <a:pt x="135" y="3"/>
                    <a:pt x="135" y="3"/>
                    <a:pt x="135" y="3"/>
                  </a:cubicBezTo>
                  <a:cubicBezTo>
                    <a:pt x="140" y="3"/>
                    <a:pt x="144" y="7"/>
                    <a:pt x="144" y="12"/>
                  </a:cubicBezTo>
                  <a:cubicBezTo>
                    <a:pt x="144" y="70"/>
                    <a:pt x="144" y="70"/>
                    <a:pt x="144" y="70"/>
                  </a:cubicBezTo>
                  <a:cubicBezTo>
                    <a:pt x="137" y="70"/>
                    <a:pt x="137" y="70"/>
                    <a:pt x="137" y="70"/>
                  </a:cubicBezTo>
                  <a:cubicBezTo>
                    <a:pt x="137" y="10"/>
                    <a:pt x="137" y="10"/>
                    <a:pt x="137" y="10"/>
                  </a:cubicBezTo>
                  <a:cubicBezTo>
                    <a:pt x="33" y="10"/>
                    <a:pt x="33" y="10"/>
                    <a:pt x="33" y="10"/>
                  </a:cubicBezTo>
                  <a:cubicBezTo>
                    <a:pt x="33" y="81"/>
                    <a:pt x="33" y="81"/>
                    <a:pt x="33" y="81"/>
                  </a:cubicBezTo>
                  <a:cubicBezTo>
                    <a:pt x="124" y="81"/>
                    <a:pt x="124" y="81"/>
                    <a:pt x="124" y="81"/>
                  </a:cubicBezTo>
                  <a:cubicBezTo>
                    <a:pt x="124" y="88"/>
                    <a:pt x="124" y="88"/>
                    <a:pt x="124" y="88"/>
                  </a:cubicBezTo>
                  <a:lnTo>
                    <a:pt x="35" y="88"/>
                  </a:lnTo>
                  <a:close/>
                  <a:moveTo>
                    <a:pt x="124" y="70"/>
                  </a:moveTo>
                  <a:cubicBezTo>
                    <a:pt x="124" y="78"/>
                    <a:pt x="124" y="78"/>
                    <a:pt x="124" y="78"/>
                  </a:cubicBezTo>
                  <a:cubicBezTo>
                    <a:pt x="37" y="78"/>
                    <a:pt x="37" y="78"/>
                    <a:pt x="37" y="78"/>
                  </a:cubicBezTo>
                  <a:cubicBezTo>
                    <a:pt x="37" y="14"/>
                    <a:pt x="37" y="14"/>
                    <a:pt x="37" y="14"/>
                  </a:cubicBezTo>
                  <a:cubicBezTo>
                    <a:pt x="133" y="14"/>
                    <a:pt x="133" y="14"/>
                    <a:pt x="133" y="14"/>
                  </a:cubicBezTo>
                  <a:cubicBezTo>
                    <a:pt x="133" y="70"/>
                    <a:pt x="133" y="70"/>
                    <a:pt x="133" y="70"/>
                  </a:cubicBezTo>
                  <a:lnTo>
                    <a:pt x="124" y="70"/>
                  </a:lnTo>
                  <a:close/>
                  <a:moveTo>
                    <a:pt x="9" y="117"/>
                  </a:moveTo>
                  <a:cubicBezTo>
                    <a:pt x="26" y="99"/>
                    <a:pt x="26" y="99"/>
                    <a:pt x="26" y="99"/>
                  </a:cubicBezTo>
                  <a:cubicBezTo>
                    <a:pt x="124" y="99"/>
                    <a:pt x="124" y="99"/>
                    <a:pt x="124" y="99"/>
                  </a:cubicBezTo>
                  <a:cubicBezTo>
                    <a:pt x="124" y="117"/>
                    <a:pt x="124" y="117"/>
                    <a:pt x="124" y="117"/>
                  </a:cubicBezTo>
                  <a:lnTo>
                    <a:pt x="9" y="117"/>
                  </a:lnTo>
                  <a:close/>
                  <a:moveTo>
                    <a:pt x="128" y="195"/>
                  </a:moveTo>
                  <a:cubicBezTo>
                    <a:pt x="128" y="74"/>
                    <a:pt x="128" y="74"/>
                    <a:pt x="128" y="74"/>
                  </a:cubicBezTo>
                  <a:cubicBezTo>
                    <a:pt x="184" y="74"/>
                    <a:pt x="184" y="74"/>
                    <a:pt x="184" y="74"/>
                  </a:cubicBezTo>
                  <a:cubicBezTo>
                    <a:pt x="184" y="110"/>
                    <a:pt x="184" y="110"/>
                    <a:pt x="184" y="110"/>
                  </a:cubicBezTo>
                  <a:cubicBezTo>
                    <a:pt x="221" y="110"/>
                    <a:pt x="221" y="110"/>
                    <a:pt x="221" y="110"/>
                  </a:cubicBezTo>
                  <a:cubicBezTo>
                    <a:pt x="221" y="195"/>
                    <a:pt x="221" y="195"/>
                    <a:pt x="221" y="195"/>
                  </a:cubicBezTo>
                  <a:lnTo>
                    <a:pt x="128" y="1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28" name="Freeform 59"/>
            <p:cNvSpPr/>
            <p:nvPr/>
          </p:nvSpPr>
          <p:spPr bwMode="auto">
            <a:xfrm>
              <a:off x="5711825" y="5656263"/>
              <a:ext cx="279400" cy="241300"/>
            </a:xfrm>
            <a:custGeom>
              <a:avLst/>
              <a:gdLst>
                <a:gd name="T0" fmla="*/ 55 w 66"/>
                <a:gd name="T1" fmla="*/ 50 h 57"/>
                <a:gd name="T2" fmla="*/ 32 w 66"/>
                <a:gd name="T3" fmla="*/ 40 h 57"/>
                <a:gd name="T4" fmla="*/ 30 w 66"/>
                <a:gd name="T5" fmla="*/ 43 h 57"/>
                <a:gd name="T6" fmla="*/ 60 w 66"/>
                <a:gd name="T7" fmla="*/ 57 h 57"/>
                <a:gd name="T8" fmla="*/ 66 w 66"/>
                <a:gd name="T9" fmla="*/ 25 h 57"/>
                <a:gd name="T10" fmla="*/ 62 w 66"/>
                <a:gd name="T11" fmla="*/ 24 h 57"/>
                <a:gd name="T12" fmla="*/ 58 w 66"/>
                <a:gd name="T13" fmla="*/ 47 h 57"/>
                <a:gd name="T14" fmla="*/ 1 w 66"/>
                <a:gd name="T15" fmla="*/ 0 h 57"/>
                <a:gd name="T16" fmla="*/ 0 w 66"/>
                <a:gd name="T17" fmla="*/ 4 h 57"/>
                <a:gd name="T18" fmla="*/ 55 w 66"/>
                <a:gd name="T19" fmla="*/ 5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7">
                  <a:moveTo>
                    <a:pt x="55" y="50"/>
                  </a:moveTo>
                  <a:cubicBezTo>
                    <a:pt x="32" y="40"/>
                    <a:pt x="32" y="40"/>
                    <a:pt x="32" y="40"/>
                  </a:cubicBezTo>
                  <a:cubicBezTo>
                    <a:pt x="30" y="43"/>
                    <a:pt x="30" y="43"/>
                    <a:pt x="30" y="43"/>
                  </a:cubicBezTo>
                  <a:cubicBezTo>
                    <a:pt x="60" y="57"/>
                    <a:pt x="60" y="57"/>
                    <a:pt x="60" y="57"/>
                  </a:cubicBezTo>
                  <a:cubicBezTo>
                    <a:pt x="66" y="25"/>
                    <a:pt x="66" y="25"/>
                    <a:pt x="66" y="25"/>
                  </a:cubicBezTo>
                  <a:cubicBezTo>
                    <a:pt x="62" y="24"/>
                    <a:pt x="62" y="24"/>
                    <a:pt x="62" y="24"/>
                  </a:cubicBezTo>
                  <a:cubicBezTo>
                    <a:pt x="58" y="47"/>
                    <a:pt x="58" y="47"/>
                    <a:pt x="58" y="47"/>
                  </a:cubicBezTo>
                  <a:cubicBezTo>
                    <a:pt x="47" y="24"/>
                    <a:pt x="26" y="6"/>
                    <a:pt x="1" y="0"/>
                  </a:cubicBezTo>
                  <a:cubicBezTo>
                    <a:pt x="0" y="4"/>
                    <a:pt x="0" y="4"/>
                    <a:pt x="0" y="4"/>
                  </a:cubicBezTo>
                  <a:cubicBezTo>
                    <a:pt x="25" y="10"/>
                    <a:pt x="45" y="27"/>
                    <a:pt x="5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29" name="Freeform 60"/>
            <p:cNvSpPr/>
            <p:nvPr/>
          </p:nvSpPr>
          <p:spPr bwMode="auto">
            <a:xfrm>
              <a:off x="5287963" y="6178551"/>
              <a:ext cx="228600" cy="195263"/>
            </a:xfrm>
            <a:custGeom>
              <a:avLst/>
              <a:gdLst>
                <a:gd name="T0" fmla="*/ 7 w 54"/>
                <a:gd name="T1" fmla="*/ 6 h 46"/>
                <a:gd name="T2" fmla="*/ 31 w 54"/>
                <a:gd name="T3" fmla="*/ 13 h 46"/>
                <a:gd name="T4" fmla="*/ 32 w 54"/>
                <a:gd name="T5" fmla="*/ 9 h 46"/>
                <a:gd name="T6" fmla="*/ 1 w 54"/>
                <a:gd name="T7" fmla="*/ 0 h 46"/>
                <a:gd name="T8" fmla="*/ 0 w 54"/>
                <a:gd name="T9" fmla="*/ 32 h 46"/>
                <a:gd name="T10" fmla="*/ 4 w 54"/>
                <a:gd name="T11" fmla="*/ 33 h 46"/>
                <a:gd name="T12" fmla="*/ 5 w 54"/>
                <a:gd name="T13" fmla="*/ 9 h 46"/>
                <a:gd name="T14" fmla="*/ 53 w 54"/>
                <a:gd name="T15" fmla="*/ 46 h 46"/>
                <a:gd name="T16" fmla="*/ 54 w 54"/>
                <a:gd name="T17" fmla="*/ 43 h 46"/>
                <a:gd name="T18" fmla="*/ 7 w 54"/>
                <a:gd name="T1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6">
                  <a:moveTo>
                    <a:pt x="7" y="6"/>
                  </a:moveTo>
                  <a:cubicBezTo>
                    <a:pt x="31" y="13"/>
                    <a:pt x="31" y="13"/>
                    <a:pt x="31" y="13"/>
                  </a:cubicBezTo>
                  <a:cubicBezTo>
                    <a:pt x="32" y="9"/>
                    <a:pt x="32" y="9"/>
                    <a:pt x="32" y="9"/>
                  </a:cubicBezTo>
                  <a:cubicBezTo>
                    <a:pt x="1" y="0"/>
                    <a:pt x="1" y="0"/>
                    <a:pt x="1" y="0"/>
                  </a:cubicBezTo>
                  <a:cubicBezTo>
                    <a:pt x="0" y="32"/>
                    <a:pt x="0" y="32"/>
                    <a:pt x="0" y="32"/>
                  </a:cubicBezTo>
                  <a:cubicBezTo>
                    <a:pt x="4" y="33"/>
                    <a:pt x="4" y="33"/>
                    <a:pt x="4" y="33"/>
                  </a:cubicBezTo>
                  <a:cubicBezTo>
                    <a:pt x="5" y="9"/>
                    <a:pt x="5" y="9"/>
                    <a:pt x="5" y="9"/>
                  </a:cubicBezTo>
                  <a:cubicBezTo>
                    <a:pt x="16" y="27"/>
                    <a:pt x="33" y="41"/>
                    <a:pt x="53" y="46"/>
                  </a:cubicBezTo>
                  <a:cubicBezTo>
                    <a:pt x="54" y="43"/>
                    <a:pt x="54" y="43"/>
                    <a:pt x="54" y="43"/>
                  </a:cubicBezTo>
                  <a:cubicBezTo>
                    <a:pt x="34" y="37"/>
                    <a:pt x="17" y="24"/>
                    <a:pt x="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grpSp>
      <p:grpSp>
        <p:nvGrpSpPr>
          <p:cNvPr id="30" name="组合 29"/>
          <p:cNvGrpSpPr/>
          <p:nvPr/>
        </p:nvGrpSpPr>
        <p:grpSpPr>
          <a:xfrm>
            <a:off x="9533796" y="3303589"/>
            <a:ext cx="809625" cy="955675"/>
            <a:chOff x="7385050" y="5494338"/>
            <a:chExt cx="809625" cy="955675"/>
          </a:xfrm>
          <a:solidFill>
            <a:schemeClr val="tx1">
              <a:lumMod val="65000"/>
              <a:lumOff val="35000"/>
            </a:schemeClr>
          </a:solidFill>
        </p:grpSpPr>
        <p:sp>
          <p:nvSpPr>
            <p:cNvPr id="31" name="Freeform 61"/>
            <p:cNvSpPr>
              <a:spLocks noEditPoints="1"/>
            </p:cNvSpPr>
            <p:nvPr/>
          </p:nvSpPr>
          <p:spPr bwMode="auto">
            <a:xfrm>
              <a:off x="7558088" y="6011863"/>
              <a:ext cx="93662" cy="149225"/>
            </a:xfrm>
            <a:custGeom>
              <a:avLst/>
              <a:gdLst>
                <a:gd name="T0" fmla="*/ 22 w 22"/>
                <a:gd name="T1" fmla="*/ 11 h 35"/>
                <a:gd name="T2" fmla="*/ 12 w 22"/>
                <a:gd name="T3" fmla="*/ 0 h 35"/>
                <a:gd name="T4" fmla="*/ 11 w 22"/>
                <a:gd name="T5" fmla="*/ 0 h 35"/>
                <a:gd name="T6" fmla="*/ 0 w 22"/>
                <a:gd name="T7" fmla="*/ 11 h 35"/>
                <a:gd name="T8" fmla="*/ 0 w 22"/>
                <a:gd name="T9" fmla="*/ 35 h 35"/>
                <a:gd name="T10" fmla="*/ 22 w 22"/>
                <a:gd name="T11" fmla="*/ 35 h 35"/>
                <a:gd name="T12" fmla="*/ 22 w 22"/>
                <a:gd name="T13" fmla="*/ 11 h 35"/>
                <a:gd name="T14" fmla="*/ 18 w 22"/>
                <a:gd name="T15" fmla="*/ 31 h 35"/>
                <a:gd name="T16" fmla="*/ 4 w 22"/>
                <a:gd name="T17" fmla="*/ 31 h 35"/>
                <a:gd name="T18" fmla="*/ 4 w 22"/>
                <a:gd name="T19" fmla="*/ 11 h 35"/>
                <a:gd name="T20" fmla="*/ 11 w 22"/>
                <a:gd name="T21" fmla="*/ 4 h 35"/>
                <a:gd name="T22" fmla="*/ 12 w 22"/>
                <a:gd name="T23" fmla="*/ 4 h 35"/>
                <a:gd name="T24" fmla="*/ 18 w 22"/>
                <a:gd name="T25" fmla="*/ 11 h 35"/>
                <a:gd name="T26" fmla="*/ 18 w 22"/>
                <a:gd name="T27"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5">
                  <a:moveTo>
                    <a:pt x="22" y="11"/>
                  </a:moveTo>
                  <a:cubicBezTo>
                    <a:pt x="22" y="5"/>
                    <a:pt x="18" y="0"/>
                    <a:pt x="12" y="0"/>
                  </a:cubicBezTo>
                  <a:cubicBezTo>
                    <a:pt x="11" y="0"/>
                    <a:pt x="11" y="0"/>
                    <a:pt x="11" y="0"/>
                  </a:cubicBezTo>
                  <a:cubicBezTo>
                    <a:pt x="5" y="0"/>
                    <a:pt x="0" y="5"/>
                    <a:pt x="0" y="11"/>
                  </a:cubicBezTo>
                  <a:cubicBezTo>
                    <a:pt x="0" y="35"/>
                    <a:pt x="0" y="35"/>
                    <a:pt x="0" y="35"/>
                  </a:cubicBezTo>
                  <a:cubicBezTo>
                    <a:pt x="22" y="35"/>
                    <a:pt x="22" y="35"/>
                    <a:pt x="22" y="35"/>
                  </a:cubicBezTo>
                  <a:lnTo>
                    <a:pt x="22" y="11"/>
                  </a:lnTo>
                  <a:close/>
                  <a:moveTo>
                    <a:pt x="18" y="31"/>
                  </a:moveTo>
                  <a:cubicBezTo>
                    <a:pt x="4" y="31"/>
                    <a:pt x="4" y="31"/>
                    <a:pt x="4" y="31"/>
                  </a:cubicBezTo>
                  <a:cubicBezTo>
                    <a:pt x="4" y="11"/>
                    <a:pt x="4" y="11"/>
                    <a:pt x="4" y="11"/>
                  </a:cubicBezTo>
                  <a:cubicBezTo>
                    <a:pt x="4" y="7"/>
                    <a:pt x="7" y="4"/>
                    <a:pt x="11" y="4"/>
                  </a:cubicBezTo>
                  <a:cubicBezTo>
                    <a:pt x="12" y="4"/>
                    <a:pt x="12" y="4"/>
                    <a:pt x="12" y="4"/>
                  </a:cubicBezTo>
                  <a:cubicBezTo>
                    <a:pt x="16" y="4"/>
                    <a:pt x="18" y="7"/>
                    <a:pt x="18" y="11"/>
                  </a:cubicBezTo>
                  <a:lnTo>
                    <a:pt x="18"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32" name="Freeform 62"/>
            <p:cNvSpPr>
              <a:spLocks noEditPoints="1"/>
            </p:cNvSpPr>
            <p:nvPr/>
          </p:nvSpPr>
          <p:spPr bwMode="auto">
            <a:xfrm>
              <a:off x="7681913" y="5948363"/>
              <a:ext cx="93662" cy="212725"/>
            </a:xfrm>
            <a:custGeom>
              <a:avLst/>
              <a:gdLst>
                <a:gd name="T0" fmla="*/ 22 w 22"/>
                <a:gd name="T1" fmla="*/ 11 h 50"/>
                <a:gd name="T2" fmla="*/ 12 w 22"/>
                <a:gd name="T3" fmla="*/ 0 h 50"/>
                <a:gd name="T4" fmla="*/ 11 w 22"/>
                <a:gd name="T5" fmla="*/ 0 h 50"/>
                <a:gd name="T6" fmla="*/ 0 w 22"/>
                <a:gd name="T7" fmla="*/ 11 h 50"/>
                <a:gd name="T8" fmla="*/ 0 w 22"/>
                <a:gd name="T9" fmla="*/ 50 h 50"/>
                <a:gd name="T10" fmla="*/ 22 w 22"/>
                <a:gd name="T11" fmla="*/ 50 h 50"/>
                <a:gd name="T12" fmla="*/ 22 w 22"/>
                <a:gd name="T13" fmla="*/ 11 h 50"/>
                <a:gd name="T14" fmla="*/ 19 w 22"/>
                <a:gd name="T15" fmla="*/ 46 h 50"/>
                <a:gd name="T16" fmla="*/ 4 w 22"/>
                <a:gd name="T17" fmla="*/ 46 h 50"/>
                <a:gd name="T18" fmla="*/ 4 w 22"/>
                <a:gd name="T19" fmla="*/ 11 h 50"/>
                <a:gd name="T20" fmla="*/ 11 w 22"/>
                <a:gd name="T21" fmla="*/ 4 h 50"/>
                <a:gd name="T22" fmla="*/ 12 w 22"/>
                <a:gd name="T23" fmla="*/ 4 h 50"/>
                <a:gd name="T24" fmla="*/ 19 w 22"/>
                <a:gd name="T25" fmla="*/ 11 h 50"/>
                <a:gd name="T26" fmla="*/ 19 w 22"/>
                <a:gd name="T2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0">
                  <a:moveTo>
                    <a:pt x="22" y="11"/>
                  </a:moveTo>
                  <a:cubicBezTo>
                    <a:pt x="22" y="5"/>
                    <a:pt x="18" y="0"/>
                    <a:pt x="12" y="0"/>
                  </a:cubicBezTo>
                  <a:cubicBezTo>
                    <a:pt x="11" y="0"/>
                    <a:pt x="11" y="0"/>
                    <a:pt x="11" y="0"/>
                  </a:cubicBezTo>
                  <a:cubicBezTo>
                    <a:pt x="5" y="0"/>
                    <a:pt x="0" y="5"/>
                    <a:pt x="0" y="11"/>
                  </a:cubicBezTo>
                  <a:cubicBezTo>
                    <a:pt x="0" y="50"/>
                    <a:pt x="0" y="50"/>
                    <a:pt x="0" y="50"/>
                  </a:cubicBezTo>
                  <a:cubicBezTo>
                    <a:pt x="22" y="50"/>
                    <a:pt x="22" y="50"/>
                    <a:pt x="22" y="50"/>
                  </a:cubicBezTo>
                  <a:lnTo>
                    <a:pt x="22" y="11"/>
                  </a:lnTo>
                  <a:close/>
                  <a:moveTo>
                    <a:pt x="19" y="46"/>
                  </a:moveTo>
                  <a:cubicBezTo>
                    <a:pt x="4" y="46"/>
                    <a:pt x="4" y="46"/>
                    <a:pt x="4" y="46"/>
                  </a:cubicBezTo>
                  <a:cubicBezTo>
                    <a:pt x="4" y="11"/>
                    <a:pt x="4" y="11"/>
                    <a:pt x="4" y="11"/>
                  </a:cubicBezTo>
                  <a:cubicBezTo>
                    <a:pt x="4" y="7"/>
                    <a:pt x="7" y="4"/>
                    <a:pt x="11" y="4"/>
                  </a:cubicBezTo>
                  <a:cubicBezTo>
                    <a:pt x="12" y="4"/>
                    <a:pt x="12" y="4"/>
                    <a:pt x="12" y="4"/>
                  </a:cubicBezTo>
                  <a:cubicBezTo>
                    <a:pt x="16" y="4"/>
                    <a:pt x="19" y="7"/>
                    <a:pt x="19" y="11"/>
                  </a:cubicBezTo>
                  <a:lnTo>
                    <a:pt x="1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33" name="Freeform 63"/>
            <p:cNvSpPr>
              <a:spLocks noEditPoints="1"/>
            </p:cNvSpPr>
            <p:nvPr/>
          </p:nvSpPr>
          <p:spPr bwMode="auto">
            <a:xfrm>
              <a:off x="7804150" y="5889626"/>
              <a:ext cx="93662" cy="271463"/>
            </a:xfrm>
            <a:custGeom>
              <a:avLst/>
              <a:gdLst>
                <a:gd name="T0" fmla="*/ 22 w 22"/>
                <a:gd name="T1" fmla="*/ 10 h 64"/>
                <a:gd name="T2" fmla="*/ 12 w 22"/>
                <a:gd name="T3" fmla="*/ 0 h 64"/>
                <a:gd name="T4" fmla="*/ 11 w 22"/>
                <a:gd name="T5" fmla="*/ 0 h 64"/>
                <a:gd name="T6" fmla="*/ 0 w 22"/>
                <a:gd name="T7" fmla="*/ 10 h 64"/>
                <a:gd name="T8" fmla="*/ 0 w 22"/>
                <a:gd name="T9" fmla="*/ 64 h 64"/>
                <a:gd name="T10" fmla="*/ 22 w 22"/>
                <a:gd name="T11" fmla="*/ 64 h 64"/>
                <a:gd name="T12" fmla="*/ 22 w 22"/>
                <a:gd name="T13" fmla="*/ 10 h 64"/>
                <a:gd name="T14" fmla="*/ 19 w 22"/>
                <a:gd name="T15" fmla="*/ 60 h 64"/>
                <a:gd name="T16" fmla="*/ 4 w 22"/>
                <a:gd name="T17" fmla="*/ 60 h 64"/>
                <a:gd name="T18" fmla="*/ 4 w 22"/>
                <a:gd name="T19" fmla="*/ 10 h 64"/>
                <a:gd name="T20" fmla="*/ 11 w 22"/>
                <a:gd name="T21" fmla="*/ 4 h 64"/>
                <a:gd name="T22" fmla="*/ 12 w 22"/>
                <a:gd name="T23" fmla="*/ 4 h 64"/>
                <a:gd name="T24" fmla="*/ 19 w 22"/>
                <a:gd name="T25" fmla="*/ 10 h 64"/>
                <a:gd name="T26" fmla="*/ 19 w 22"/>
                <a:gd name="T2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64">
                  <a:moveTo>
                    <a:pt x="22" y="10"/>
                  </a:moveTo>
                  <a:cubicBezTo>
                    <a:pt x="22" y="4"/>
                    <a:pt x="18" y="0"/>
                    <a:pt x="12" y="0"/>
                  </a:cubicBezTo>
                  <a:cubicBezTo>
                    <a:pt x="11" y="0"/>
                    <a:pt x="11" y="0"/>
                    <a:pt x="11" y="0"/>
                  </a:cubicBezTo>
                  <a:cubicBezTo>
                    <a:pt x="5" y="0"/>
                    <a:pt x="0" y="4"/>
                    <a:pt x="0" y="10"/>
                  </a:cubicBezTo>
                  <a:cubicBezTo>
                    <a:pt x="0" y="64"/>
                    <a:pt x="0" y="64"/>
                    <a:pt x="0" y="64"/>
                  </a:cubicBezTo>
                  <a:cubicBezTo>
                    <a:pt x="22" y="64"/>
                    <a:pt x="22" y="64"/>
                    <a:pt x="22" y="64"/>
                  </a:cubicBezTo>
                  <a:lnTo>
                    <a:pt x="22" y="10"/>
                  </a:lnTo>
                  <a:close/>
                  <a:moveTo>
                    <a:pt x="19" y="60"/>
                  </a:moveTo>
                  <a:cubicBezTo>
                    <a:pt x="4" y="60"/>
                    <a:pt x="4" y="60"/>
                    <a:pt x="4" y="60"/>
                  </a:cubicBezTo>
                  <a:cubicBezTo>
                    <a:pt x="4" y="10"/>
                    <a:pt x="4" y="10"/>
                    <a:pt x="4" y="10"/>
                  </a:cubicBezTo>
                  <a:cubicBezTo>
                    <a:pt x="4" y="6"/>
                    <a:pt x="7" y="4"/>
                    <a:pt x="11" y="4"/>
                  </a:cubicBezTo>
                  <a:cubicBezTo>
                    <a:pt x="12" y="4"/>
                    <a:pt x="12" y="4"/>
                    <a:pt x="12" y="4"/>
                  </a:cubicBezTo>
                  <a:cubicBezTo>
                    <a:pt x="16" y="4"/>
                    <a:pt x="19" y="6"/>
                    <a:pt x="19" y="10"/>
                  </a:cubicBezTo>
                  <a:lnTo>
                    <a:pt x="19"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34" name="Freeform 64"/>
            <p:cNvSpPr>
              <a:spLocks noEditPoints="1"/>
            </p:cNvSpPr>
            <p:nvPr/>
          </p:nvSpPr>
          <p:spPr bwMode="auto">
            <a:xfrm>
              <a:off x="7927975" y="5821363"/>
              <a:ext cx="92075" cy="339725"/>
            </a:xfrm>
            <a:custGeom>
              <a:avLst/>
              <a:gdLst>
                <a:gd name="T0" fmla="*/ 22 w 22"/>
                <a:gd name="T1" fmla="*/ 11 h 80"/>
                <a:gd name="T2" fmla="*/ 12 w 22"/>
                <a:gd name="T3" fmla="*/ 0 h 80"/>
                <a:gd name="T4" fmla="*/ 11 w 22"/>
                <a:gd name="T5" fmla="*/ 0 h 80"/>
                <a:gd name="T6" fmla="*/ 0 w 22"/>
                <a:gd name="T7" fmla="*/ 11 h 80"/>
                <a:gd name="T8" fmla="*/ 0 w 22"/>
                <a:gd name="T9" fmla="*/ 80 h 80"/>
                <a:gd name="T10" fmla="*/ 22 w 22"/>
                <a:gd name="T11" fmla="*/ 80 h 80"/>
                <a:gd name="T12" fmla="*/ 22 w 22"/>
                <a:gd name="T13" fmla="*/ 11 h 80"/>
                <a:gd name="T14" fmla="*/ 19 w 22"/>
                <a:gd name="T15" fmla="*/ 76 h 80"/>
                <a:gd name="T16" fmla="*/ 4 w 22"/>
                <a:gd name="T17" fmla="*/ 76 h 80"/>
                <a:gd name="T18" fmla="*/ 4 w 22"/>
                <a:gd name="T19" fmla="*/ 11 h 80"/>
                <a:gd name="T20" fmla="*/ 11 w 22"/>
                <a:gd name="T21" fmla="*/ 4 h 80"/>
                <a:gd name="T22" fmla="*/ 12 w 22"/>
                <a:gd name="T23" fmla="*/ 4 h 80"/>
                <a:gd name="T24" fmla="*/ 19 w 22"/>
                <a:gd name="T25" fmla="*/ 11 h 80"/>
                <a:gd name="T26" fmla="*/ 19 w 22"/>
                <a:gd name="T2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80">
                  <a:moveTo>
                    <a:pt x="22" y="11"/>
                  </a:moveTo>
                  <a:cubicBezTo>
                    <a:pt x="22" y="5"/>
                    <a:pt x="18" y="0"/>
                    <a:pt x="12" y="0"/>
                  </a:cubicBezTo>
                  <a:cubicBezTo>
                    <a:pt x="11" y="0"/>
                    <a:pt x="11" y="0"/>
                    <a:pt x="11" y="0"/>
                  </a:cubicBezTo>
                  <a:cubicBezTo>
                    <a:pt x="5" y="0"/>
                    <a:pt x="0" y="5"/>
                    <a:pt x="0" y="11"/>
                  </a:cubicBezTo>
                  <a:cubicBezTo>
                    <a:pt x="0" y="80"/>
                    <a:pt x="0" y="80"/>
                    <a:pt x="0" y="80"/>
                  </a:cubicBezTo>
                  <a:cubicBezTo>
                    <a:pt x="22" y="80"/>
                    <a:pt x="22" y="80"/>
                    <a:pt x="22" y="80"/>
                  </a:cubicBezTo>
                  <a:lnTo>
                    <a:pt x="22" y="11"/>
                  </a:lnTo>
                  <a:close/>
                  <a:moveTo>
                    <a:pt x="19" y="76"/>
                  </a:moveTo>
                  <a:cubicBezTo>
                    <a:pt x="4" y="76"/>
                    <a:pt x="4" y="76"/>
                    <a:pt x="4" y="76"/>
                  </a:cubicBezTo>
                  <a:cubicBezTo>
                    <a:pt x="4" y="11"/>
                    <a:pt x="4" y="11"/>
                    <a:pt x="4" y="11"/>
                  </a:cubicBezTo>
                  <a:cubicBezTo>
                    <a:pt x="4" y="7"/>
                    <a:pt x="7" y="4"/>
                    <a:pt x="11" y="4"/>
                  </a:cubicBezTo>
                  <a:cubicBezTo>
                    <a:pt x="12" y="4"/>
                    <a:pt x="12" y="4"/>
                    <a:pt x="12" y="4"/>
                  </a:cubicBezTo>
                  <a:cubicBezTo>
                    <a:pt x="16" y="4"/>
                    <a:pt x="19" y="7"/>
                    <a:pt x="19" y="11"/>
                  </a:cubicBezTo>
                  <a:lnTo>
                    <a:pt x="19"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35" name="Freeform 65"/>
            <p:cNvSpPr>
              <a:spLocks noEditPoints="1"/>
            </p:cNvSpPr>
            <p:nvPr/>
          </p:nvSpPr>
          <p:spPr bwMode="auto">
            <a:xfrm>
              <a:off x="7385050" y="5494338"/>
              <a:ext cx="809625" cy="955675"/>
            </a:xfrm>
            <a:custGeom>
              <a:avLst/>
              <a:gdLst>
                <a:gd name="T0" fmla="*/ 106 w 191"/>
                <a:gd name="T1" fmla="*/ 55 h 225"/>
                <a:gd name="T2" fmla="*/ 57 w 191"/>
                <a:gd name="T3" fmla="*/ 0 h 225"/>
                <a:gd name="T4" fmla="*/ 8 w 191"/>
                <a:gd name="T5" fmla="*/ 55 h 225"/>
                <a:gd name="T6" fmla="*/ 0 w 191"/>
                <a:gd name="T7" fmla="*/ 172 h 225"/>
                <a:gd name="T8" fmla="*/ 69 w 191"/>
                <a:gd name="T9" fmla="*/ 180 h 225"/>
                <a:gd name="T10" fmla="*/ 57 w 191"/>
                <a:gd name="T11" fmla="*/ 207 h 225"/>
                <a:gd name="T12" fmla="*/ 48 w 191"/>
                <a:gd name="T13" fmla="*/ 216 h 225"/>
                <a:gd name="T14" fmla="*/ 135 w 191"/>
                <a:gd name="T15" fmla="*/ 225 h 225"/>
                <a:gd name="T16" fmla="*/ 143 w 191"/>
                <a:gd name="T17" fmla="*/ 215 h 225"/>
                <a:gd name="T18" fmla="*/ 123 w 191"/>
                <a:gd name="T19" fmla="*/ 207 h 225"/>
                <a:gd name="T20" fmla="*/ 183 w 191"/>
                <a:gd name="T21" fmla="*/ 180 h 225"/>
                <a:gd name="T22" fmla="*/ 191 w 191"/>
                <a:gd name="T23" fmla="*/ 64 h 225"/>
                <a:gd name="T24" fmla="*/ 57 w 191"/>
                <a:gd name="T25" fmla="*/ 4 h 225"/>
                <a:gd name="T26" fmla="*/ 83 w 191"/>
                <a:gd name="T27" fmla="*/ 69 h 225"/>
                <a:gd name="T28" fmla="*/ 84 w 191"/>
                <a:gd name="T29" fmla="*/ 85 h 225"/>
                <a:gd name="T30" fmla="*/ 67 w 191"/>
                <a:gd name="T31" fmla="*/ 74 h 225"/>
                <a:gd name="T32" fmla="*/ 7 w 191"/>
                <a:gd name="T33" fmla="*/ 39 h 225"/>
                <a:gd name="T34" fmla="*/ 57 w 191"/>
                <a:gd name="T35" fmla="*/ 78 h 225"/>
                <a:gd name="T36" fmla="*/ 89 w 191"/>
                <a:gd name="T37" fmla="*/ 93 h 225"/>
                <a:gd name="T38" fmla="*/ 89 w 191"/>
                <a:gd name="T39" fmla="*/ 71 h 225"/>
                <a:gd name="T40" fmla="*/ 172 w 191"/>
                <a:gd name="T41" fmla="*/ 164 h 225"/>
                <a:gd name="T42" fmla="*/ 19 w 191"/>
                <a:gd name="T43" fmla="*/ 71 h 225"/>
                <a:gd name="T44" fmla="*/ 57 w 191"/>
                <a:gd name="T45" fmla="*/ 78 h 225"/>
                <a:gd name="T46" fmla="*/ 140 w 191"/>
                <a:gd name="T47" fmla="*/ 216 h 225"/>
                <a:gd name="T48" fmla="*/ 57 w 191"/>
                <a:gd name="T49" fmla="*/ 221 h 225"/>
                <a:gd name="T50" fmla="*/ 52 w 191"/>
                <a:gd name="T51" fmla="*/ 215 h 225"/>
                <a:gd name="T52" fmla="*/ 135 w 191"/>
                <a:gd name="T53" fmla="*/ 211 h 225"/>
                <a:gd name="T54" fmla="*/ 119 w 191"/>
                <a:gd name="T55" fmla="*/ 207 h 225"/>
                <a:gd name="T56" fmla="*/ 73 w 191"/>
                <a:gd name="T57" fmla="*/ 180 h 225"/>
                <a:gd name="T58" fmla="*/ 119 w 191"/>
                <a:gd name="T59" fmla="*/ 207 h 225"/>
                <a:gd name="T60" fmla="*/ 183 w 191"/>
                <a:gd name="T61" fmla="*/ 176 h 225"/>
                <a:gd name="T62" fmla="*/ 4 w 191"/>
                <a:gd name="T63" fmla="*/ 172 h 225"/>
                <a:gd name="T64" fmla="*/ 9 w 191"/>
                <a:gd name="T65" fmla="*/ 59 h 225"/>
                <a:gd name="T66" fmla="*/ 19 w 191"/>
                <a:gd name="T67" fmla="*/ 67 h 225"/>
                <a:gd name="T68" fmla="*/ 15 w 191"/>
                <a:gd name="T69" fmla="*/ 168 h 225"/>
                <a:gd name="T70" fmla="*/ 176 w 191"/>
                <a:gd name="T71" fmla="*/ 67 h 225"/>
                <a:gd name="T72" fmla="*/ 104 w 191"/>
                <a:gd name="T73" fmla="*/ 59 h 225"/>
                <a:gd name="T74" fmla="*/ 187 w 191"/>
                <a:gd name="T75" fmla="*/ 6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225">
                  <a:moveTo>
                    <a:pt x="183" y="55"/>
                  </a:moveTo>
                  <a:cubicBezTo>
                    <a:pt x="106" y="55"/>
                    <a:pt x="106" y="55"/>
                    <a:pt x="106" y="55"/>
                  </a:cubicBezTo>
                  <a:cubicBezTo>
                    <a:pt x="109" y="50"/>
                    <a:pt x="111" y="45"/>
                    <a:pt x="111" y="39"/>
                  </a:cubicBezTo>
                  <a:cubicBezTo>
                    <a:pt x="111" y="17"/>
                    <a:pt x="87" y="0"/>
                    <a:pt x="57" y="0"/>
                  </a:cubicBezTo>
                  <a:cubicBezTo>
                    <a:pt x="28" y="0"/>
                    <a:pt x="3" y="17"/>
                    <a:pt x="3" y="39"/>
                  </a:cubicBezTo>
                  <a:cubicBezTo>
                    <a:pt x="3" y="45"/>
                    <a:pt x="5" y="50"/>
                    <a:pt x="8" y="55"/>
                  </a:cubicBezTo>
                  <a:cubicBezTo>
                    <a:pt x="4" y="56"/>
                    <a:pt x="0" y="59"/>
                    <a:pt x="0" y="64"/>
                  </a:cubicBezTo>
                  <a:cubicBezTo>
                    <a:pt x="0" y="172"/>
                    <a:pt x="0" y="172"/>
                    <a:pt x="0" y="172"/>
                  </a:cubicBezTo>
                  <a:cubicBezTo>
                    <a:pt x="0" y="176"/>
                    <a:pt x="4" y="180"/>
                    <a:pt x="9" y="180"/>
                  </a:cubicBezTo>
                  <a:cubicBezTo>
                    <a:pt x="69" y="180"/>
                    <a:pt x="69" y="180"/>
                    <a:pt x="69" y="180"/>
                  </a:cubicBezTo>
                  <a:cubicBezTo>
                    <a:pt x="69" y="207"/>
                    <a:pt x="69" y="207"/>
                    <a:pt x="69" y="207"/>
                  </a:cubicBezTo>
                  <a:cubicBezTo>
                    <a:pt x="57" y="207"/>
                    <a:pt x="57" y="207"/>
                    <a:pt x="57" y="207"/>
                  </a:cubicBezTo>
                  <a:cubicBezTo>
                    <a:pt x="52" y="207"/>
                    <a:pt x="48" y="211"/>
                    <a:pt x="48" y="215"/>
                  </a:cubicBezTo>
                  <a:cubicBezTo>
                    <a:pt x="48" y="216"/>
                    <a:pt x="48" y="216"/>
                    <a:pt x="48" y="216"/>
                  </a:cubicBezTo>
                  <a:cubicBezTo>
                    <a:pt x="48" y="221"/>
                    <a:pt x="52" y="225"/>
                    <a:pt x="57" y="225"/>
                  </a:cubicBezTo>
                  <a:cubicBezTo>
                    <a:pt x="135" y="225"/>
                    <a:pt x="135" y="225"/>
                    <a:pt x="135" y="225"/>
                  </a:cubicBezTo>
                  <a:cubicBezTo>
                    <a:pt x="140" y="225"/>
                    <a:pt x="143" y="221"/>
                    <a:pt x="143" y="216"/>
                  </a:cubicBezTo>
                  <a:cubicBezTo>
                    <a:pt x="143" y="215"/>
                    <a:pt x="143" y="215"/>
                    <a:pt x="143" y="215"/>
                  </a:cubicBezTo>
                  <a:cubicBezTo>
                    <a:pt x="143" y="211"/>
                    <a:pt x="140" y="207"/>
                    <a:pt x="135" y="207"/>
                  </a:cubicBezTo>
                  <a:cubicBezTo>
                    <a:pt x="123" y="207"/>
                    <a:pt x="123" y="207"/>
                    <a:pt x="123" y="207"/>
                  </a:cubicBezTo>
                  <a:cubicBezTo>
                    <a:pt x="123" y="180"/>
                    <a:pt x="123" y="180"/>
                    <a:pt x="123" y="180"/>
                  </a:cubicBezTo>
                  <a:cubicBezTo>
                    <a:pt x="183" y="180"/>
                    <a:pt x="183" y="180"/>
                    <a:pt x="183" y="180"/>
                  </a:cubicBezTo>
                  <a:cubicBezTo>
                    <a:pt x="187" y="180"/>
                    <a:pt x="191" y="176"/>
                    <a:pt x="191" y="172"/>
                  </a:cubicBezTo>
                  <a:cubicBezTo>
                    <a:pt x="191" y="64"/>
                    <a:pt x="191" y="64"/>
                    <a:pt x="191" y="64"/>
                  </a:cubicBezTo>
                  <a:cubicBezTo>
                    <a:pt x="191" y="59"/>
                    <a:pt x="187" y="55"/>
                    <a:pt x="183" y="55"/>
                  </a:cubicBezTo>
                  <a:close/>
                  <a:moveTo>
                    <a:pt x="57" y="4"/>
                  </a:moveTo>
                  <a:cubicBezTo>
                    <a:pt x="85" y="4"/>
                    <a:pt x="107" y="20"/>
                    <a:pt x="107" y="39"/>
                  </a:cubicBezTo>
                  <a:cubicBezTo>
                    <a:pt x="107" y="51"/>
                    <a:pt x="98" y="63"/>
                    <a:pt x="83" y="69"/>
                  </a:cubicBezTo>
                  <a:cubicBezTo>
                    <a:pt x="82" y="70"/>
                    <a:pt x="82" y="70"/>
                    <a:pt x="82" y="70"/>
                  </a:cubicBezTo>
                  <a:cubicBezTo>
                    <a:pt x="84" y="85"/>
                    <a:pt x="84" y="85"/>
                    <a:pt x="84" y="85"/>
                  </a:cubicBezTo>
                  <a:cubicBezTo>
                    <a:pt x="68" y="74"/>
                    <a:pt x="68" y="74"/>
                    <a:pt x="68" y="74"/>
                  </a:cubicBezTo>
                  <a:cubicBezTo>
                    <a:pt x="67" y="74"/>
                    <a:pt x="67" y="74"/>
                    <a:pt x="67" y="74"/>
                  </a:cubicBezTo>
                  <a:cubicBezTo>
                    <a:pt x="64" y="74"/>
                    <a:pt x="61" y="74"/>
                    <a:pt x="57" y="74"/>
                  </a:cubicBezTo>
                  <a:cubicBezTo>
                    <a:pt x="30" y="74"/>
                    <a:pt x="7" y="59"/>
                    <a:pt x="7" y="39"/>
                  </a:cubicBezTo>
                  <a:cubicBezTo>
                    <a:pt x="7" y="20"/>
                    <a:pt x="30" y="4"/>
                    <a:pt x="57" y="4"/>
                  </a:cubicBezTo>
                  <a:close/>
                  <a:moveTo>
                    <a:pt x="57" y="78"/>
                  </a:moveTo>
                  <a:cubicBezTo>
                    <a:pt x="61" y="78"/>
                    <a:pt x="64" y="78"/>
                    <a:pt x="67" y="78"/>
                  </a:cubicBezTo>
                  <a:cubicBezTo>
                    <a:pt x="89" y="93"/>
                    <a:pt x="89" y="93"/>
                    <a:pt x="89" y="93"/>
                  </a:cubicBezTo>
                  <a:cubicBezTo>
                    <a:pt x="86" y="72"/>
                    <a:pt x="86" y="72"/>
                    <a:pt x="86" y="72"/>
                  </a:cubicBezTo>
                  <a:cubicBezTo>
                    <a:pt x="87" y="72"/>
                    <a:pt x="88" y="71"/>
                    <a:pt x="89" y="71"/>
                  </a:cubicBezTo>
                  <a:cubicBezTo>
                    <a:pt x="172" y="71"/>
                    <a:pt x="172" y="71"/>
                    <a:pt x="172" y="71"/>
                  </a:cubicBezTo>
                  <a:cubicBezTo>
                    <a:pt x="172" y="164"/>
                    <a:pt x="172" y="164"/>
                    <a:pt x="172" y="164"/>
                  </a:cubicBezTo>
                  <a:cubicBezTo>
                    <a:pt x="19" y="164"/>
                    <a:pt x="19" y="164"/>
                    <a:pt x="19" y="164"/>
                  </a:cubicBezTo>
                  <a:cubicBezTo>
                    <a:pt x="19" y="71"/>
                    <a:pt x="19" y="71"/>
                    <a:pt x="19" y="71"/>
                  </a:cubicBezTo>
                  <a:cubicBezTo>
                    <a:pt x="26" y="71"/>
                    <a:pt x="26" y="71"/>
                    <a:pt x="26" y="71"/>
                  </a:cubicBezTo>
                  <a:cubicBezTo>
                    <a:pt x="35" y="75"/>
                    <a:pt x="45" y="78"/>
                    <a:pt x="57" y="78"/>
                  </a:cubicBezTo>
                  <a:close/>
                  <a:moveTo>
                    <a:pt x="140" y="215"/>
                  </a:moveTo>
                  <a:cubicBezTo>
                    <a:pt x="140" y="216"/>
                    <a:pt x="140" y="216"/>
                    <a:pt x="140" y="216"/>
                  </a:cubicBezTo>
                  <a:cubicBezTo>
                    <a:pt x="140" y="219"/>
                    <a:pt x="137" y="221"/>
                    <a:pt x="135" y="221"/>
                  </a:cubicBezTo>
                  <a:cubicBezTo>
                    <a:pt x="57" y="221"/>
                    <a:pt x="57" y="221"/>
                    <a:pt x="57" y="221"/>
                  </a:cubicBezTo>
                  <a:cubicBezTo>
                    <a:pt x="54" y="221"/>
                    <a:pt x="52" y="219"/>
                    <a:pt x="52" y="216"/>
                  </a:cubicBezTo>
                  <a:cubicBezTo>
                    <a:pt x="52" y="215"/>
                    <a:pt x="52" y="215"/>
                    <a:pt x="52" y="215"/>
                  </a:cubicBezTo>
                  <a:cubicBezTo>
                    <a:pt x="52" y="213"/>
                    <a:pt x="54" y="211"/>
                    <a:pt x="57" y="211"/>
                  </a:cubicBezTo>
                  <a:cubicBezTo>
                    <a:pt x="135" y="211"/>
                    <a:pt x="135" y="211"/>
                    <a:pt x="135" y="211"/>
                  </a:cubicBezTo>
                  <a:cubicBezTo>
                    <a:pt x="137" y="211"/>
                    <a:pt x="140" y="213"/>
                    <a:pt x="140" y="215"/>
                  </a:cubicBezTo>
                  <a:close/>
                  <a:moveTo>
                    <a:pt x="119" y="207"/>
                  </a:moveTo>
                  <a:cubicBezTo>
                    <a:pt x="73" y="207"/>
                    <a:pt x="73" y="207"/>
                    <a:pt x="73" y="207"/>
                  </a:cubicBezTo>
                  <a:cubicBezTo>
                    <a:pt x="73" y="180"/>
                    <a:pt x="73" y="180"/>
                    <a:pt x="73" y="180"/>
                  </a:cubicBezTo>
                  <a:cubicBezTo>
                    <a:pt x="119" y="180"/>
                    <a:pt x="119" y="180"/>
                    <a:pt x="119" y="180"/>
                  </a:cubicBezTo>
                  <a:lnTo>
                    <a:pt x="119" y="207"/>
                  </a:lnTo>
                  <a:close/>
                  <a:moveTo>
                    <a:pt x="187" y="172"/>
                  </a:moveTo>
                  <a:cubicBezTo>
                    <a:pt x="187" y="174"/>
                    <a:pt x="185" y="176"/>
                    <a:pt x="183" y="176"/>
                  </a:cubicBezTo>
                  <a:cubicBezTo>
                    <a:pt x="9" y="176"/>
                    <a:pt x="9" y="176"/>
                    <a:pt x="9" y="176"/>
                  </a:cubicBezTo>
                  <a:cubicBezTo>
                    <a:pt x="6" y="176"/>
                    <a:pt x="4" y="174"/>
                    <a:pt x="4" y="172"/>
                  </a:cubicBezTo>
                  <a:cubicBezTo>
                    <a:pt x="4" y="64"/>
                    <a:pt x="4" y="64"/>
                    <a:pt x="4" y="64"/>
                  </a:cubicBezTo>
                  <a:cubicBezTo>
                    <a:pt x="4" y="61"/>
                    <a:pt x="6" y="59"/>
                    <a:pt x="9" y="59"/>
                  </a:cubicBezTo>
                  <a:cubicBezTo>
                    <a:pt x="11" y="59"/>
                    <a:pt x="11" y="59"/>
                    <a:pt x="11" y="59"/>
                  </a:cubicBezTo>
                  <a:cubicBezTo>
                    <a:pt x="13" y="62"/>
                    <a:pt x="16" y="65"/>
                    <a:pt x="19" y="67"/>
                  </a:cubicBezTo>
                  <a:cubicBezTo>
                    <a:pt x="15" y="67"/>
                    <a:pt x="15" y="67"/>
                    <a:pt x="15" y="67"/>
                  </a:cubicBezTo>
                  <a:cubicBezTo>
                    <a:pt x="15" y="168"/>
                    <a:pt x="15" y="168"/>
                    <a:pt x="15" y="168"/>
                  </a:cubicBezTo>
                  <a:cubicBezTo>
                    <a:pt x="176" y="168"/>
                    <a:pt x="176" y="168"/>
                    <a:pt x="176" y="168"/>
                  </a:cubicBezTo>
                  <a:cubicBezTo>
                    <a:pt x="176" y="67"/>
                    <a:pt x="176" y="67"/>
                    <a:pt x="176" y="67"/>
                  </a:cubicBezTo>
                  <a:cubicBezTo>
                    <a:pt x="95" y="67"/>
                    <a:pt x="95" y="67"/>
                    <a:pt x="95" y="67"/>
                  </a:cubicBezTo>
                  <a:cubicBezTo>
                    <a:pt x="98" y="65"/>
                    <a:pt x="101" y="62"/>
                    <a:pt x="104" y="59"/>
                  </a:cubicBezTo>
                  <a:cubicBezTo>
                    <a:pt x="183" y="59"/>
                    <a:pt x="183" y="59"/>
                    <a:pt x="183" y="59"/>
                  </a:cubicBezTo>
                  <a:cubicBezTo>
                    <a:pt x="185" y="59"/>
                    <a:pt x="187" y="61"/>
                    <a:pt x="187" y="64"/>
                  </a:cubicBezTo>
                  <a:lnTo>
                    <a:pt x="187" y="1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grpSp>
      <p:grpSp>
        <p:nvGrpSpPr>
          <p:cNvPr id="36" name="组合 1075"/>
          <p:cNvGrpSpPr/>
          <p:nvPr/>
        </p:nvGrpSpPr>
        <p:grpSpPr bwMode="auto">
          <a:xfrm>
            <a:off x="1906588" y="2127250"/>
            <a:ext cx="414337" cy="841375"/>
            <a:chOff x="622300" y="2260601"/>
            <a:chExt cx="414337" cy="841375"/>
          </a:xfrm>
          <a:solidFill>
            <a:schemeClr val="accent1"/>
          </a:solidFill>
        </p:grpSpPr>
        <p:sp>
          <p:nvSpPr>
            <p:cNvPr id="37" name="Oval 66"/>
            <p:cNvSpPr>
              <a:spLocks noChangeArrowheads="1"/>
            </p:cNvSpPr>
            <p:nvPr/>
          </p:nvSpPr>
          <p:spPr bwMode="auto">
            <a:xfrm>
              <a:off x="757238" y="2260601"/>
              <a:ext cx="152400" cy="157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endParaRPr lang="zh-CN" altLang="en-US" sz="1800"/>
            </a:p>
          </p:txBody>
        </p:sp>
        <p:sp>
          <p:nvSpPr>
            <p:cNvPr id="38" name="Freeform 67"/>
            <p:cNvSpPr>
              <a:spLocks noEditPoints="1"/>
            </p:cNvSpPr>
            <p:nvPr/>
          </p:nvSpPr>
          <p:spPr bwMode="auto">
            <a:xfrm>
              <a:off x="622300" y="2298701"/>
              <a:ext cx="414337" cy="803275"/>
            </a:xfrm>
            <a:custGeom>
              <a:avLst/>
              <a:gdLst>
                <a:gd name="T0" fmla="*/ 2147483646 w 98"/>
                <a:gd name="T1" fmla="*/ 2147483646 h 189"/>
                <a:gd name="T2" fmla="*/ 2147483646 w 98"/>
                <a:gd name="T3" fmla="*/ 2147483646 h 189"/>
                <a:gd name="T4" fmla="*/ 2147483646 w 98"/>
                <a:gd name="T5" fmla="*/ 2147483646 h 189"/>
                <a:gd name="T6" fmla="*/ 2147483646 w 98"/>
                <a:gd name="T7" fmla="*/ 0 h 189"/>
                <a:gd name="T8" fmla="*/ 2147483646 w 98"/>
                <a:gd name="T9" fmla="*/ 2147483646 h 189"/>
                <a:gd name="T10" fmla="*/ 2147483646 w 98"/>
                <a:gd name="T11" fmla="*/ 2147483646 h 189"/>
                <a:gd name="T12" fmla="*/ 2147483646 w 98"/>
                <a:gd name="T13" fmla="*/ 2147483646 h 189"/>
                <a:gd name="T14" fmla="*/ 2147483646 w 98"/>
                <a:gd name="T15" fmla="*/ 2147483646 h 189"/>
                <a:gd name="T16" fmla="*/ 2147483646 w 98"/>
                <a:gd name="T17" fmla="*/ 2147483646 h 189"/>
                <a:gd name="T18" fmla="*/ 2147483646 w 98"/>
                <a:gd name="T19" fmla="*/ 2147483646 h 189"/>
                <a:gd name="T20" fmla="*/ 2147483646 w 98"/>
                <a:gd name="T21" fmla="*/ 2147483646 h 189"/>
                <a:gd name="T22" fmla="*/ 2147483646 w 98"/>
                <a:gd name="T23" fmla="*/ 2147483646 h 189"/>
                <a:gd name="T24" fmla="*/ 2147483646 w 98"/>
                <a:gd name="T25" fmla="*/ 2147483646 h 189"/>
                <a:gd name="T26" fmla="*/ 2147483646 w 98"/>
                <a:gd name="T27" fmla="*/ 2147483646 h 189"/>
                <a:gd name="T28" fmla="*/ 2147483646 w 98"/>
                <a:gd name="T29" fmla="*/ 2147483646 h 189"/>
                <a:gd name="T30" fmla="*/ 2147483646 w 98"/>
                <a:gd name="T31" fmla="*/ 2147483646 h 189"/>
                <a:gd name="T32" fmla="*/ 2147483646 w 98"/>
                <a:gd name="T33" fmla="*/ 2147483646 h 189"/>
                <a:gd name="T34" fmla="*/ 2147483646 w 98"/>
                <a:gd name="T35" fmla="*/ 2147483646 h 189"/>
                <a:gd name="T36" fmla="*/ 2147483646 w 98"/>
                <a:gd name="T37" fmla="*/ 2147483646 h 189"/>
                <a:gd name="T38" fmla="*/ 2147483646 w 98"/>
                <a:gd name="T39" fmla="*/ 2147483646 h 189"/>
                <a:gd name="T40" fmla="*/ 2147483646 w 98"/>
                <a:gd name="T41" fmla="*/ 2147483646 h 189"/>
                <a:gd name="T42" fmla="*/ 2147483646 w 98"/>
                <a:gd name="T43" fmla="*/ 2147483646 h 189"/>
                <a:gd name="T44" fmla="*/ 2147483646 w 98"/>
                <a:gd name="T45" fmla="*/ 2147483646 h 189"/>
                <a:gd name="T46" fmla="*/ 2147483646 w 98"/>
                <a:gd name="T47" fmla="*/ 2147483646 h 189"/>
                <a:gd name="T48" fmla="*/ 2147483646 w 98"/>
                <a:gd name="T49" fmla="*/ 0 h 189"/>
                <a:gd name="T50" fmla="*/ 2147483646 w 98"/>
                <a:gd name="T51" fmla="*/ 2147483646 h 189"/>
                <a:gd name="T52" fmla="*/ 2147483646 w 98"/>
                <a:gd name="T53" fmla="*/ 0 h 189"/>
                <a:gd name="T54" fmla="*/ 2147483646 w 98"/>
                <a:gd name="T55" fmla="*/ 2147483646 h 189"/>
                <a:gd name="T56" fmla="*/ 2147483646 w 98"/>
                <a:gd name="T57" fmla="*/ 2147483646 h 189"/>
                <a:gd name="T58" fmla="*/ 2147483646 w 98"/>
                <a:gd name="T59" fmla="*/ 2147483646 h 189"/>
                <a:gd name="T60" fmla="*/ 2147483646 w 98"/>
                <a:gd name="T61" fmla="*/ 2147483646 h 189"/>
                <a:gd name="T62" fmla="*/ 2147483646 w 98"/>
                <a:gd name="T63" fmla="*/ 2147483646 h 189"/>
                <a:gd name="T64" fmla="*/ 2147483646 w 98"/>
                <a:gd name="T65" fmla="*/ 2147483646 h 189"/>
                <a:gd name="T66" fmla="*/ 2147483646 w 98"/>
                <a:gd name="T67" fmla="*/ 2147483646 h 189"/>
                <a:gd name="T68" fmla="*/ 2147483646 w 98"/>
                <a:gd name="T69" fmla="*/ 2147483646 h 189"/>
                <a:gd name="T70" fmla="*/ 2147483646 w 98"/>
                <a:gd name="T71" fmla="*/ 2147483646 h 189"/>
                <a:gd name="T72" fmla="*/ 2147483646 w 98"/>
                <a:gd name="T73" fmla="*/ 2147483646 h 189"/>
                <a:gd name="T74" fmla="*/ 2147483646 w 98"/>
                <a:gd name="T75" fmla="*/ 2147483646 h 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8" h="189">
                  <a:moveTo>
                    <a:pt x="93" y="27"/>
                  </a:moveTo>
                  <a:cubicBezTo>
                    <a:pt x="92" y="23"/>
                    <a:pt x="89" y="20"/>
                    <a:pt x="84" y="21"/>
                  </a:cubicBezTo>
                  <a:cubicBezTo>
                    <a:pt x="84" y="21"/>
                    <a:pt x="84" y="21"/>
                    <a:pt x="83" y="21"/>
                  </a:cubicBezTo>
                  <a:cubicBezTo>
                    <a:pt x="83" y="22"/>
                    <a:pt x="83" y="22"/>
                    <a:pt x="83" y="22"/>
                  </a:cubicBezTo>
                  <a:cubicBezTo>
                    <a:pt x="83" y="21"/>
                    <a:pt x="83" y="21"/>
                    <a:pt x="83" y="20"/>
                  </a:cubicBezTo>
                  <a:cubicBezTo>
                    <a:pt x="83" y="4"/>
                    <a:pt x="83" y="4"/>
                    <a:pt x="83" y="4"/>
                  </a:cubicBezTo>
                  <a:cubicBezTo>
                    <a:pt x="83" y="2"/>
                    <a:pt x="81" y="0"/>
                    <a:pt x="79" y="0"/>
                  </a:cubicBezTo>
                  <a:cubicBezTo>
                    <a:pt x="74" y="0"/>
                    <a:pt x="74" y="0"/>
                    <a:pt x="74" y="0"/>
                  </a:cubicBezTo>
                  <a:cubicBezTo>
                    <a:pt x="71" y="0"/>
                    <a:pt x="69" y="2"/>
                    <a:pt x="69" y="4"/>
                  </a:cubicBezTo>
                  <a:cubicBezTo>
                    <a:pt x="69" y="20"/>
                    <a:pt x="69" y="20"/>
                    <a:pt x="69" y="20"/>
                  </a:cubicBezTo>
                  <a:cubicBezTo>
                    <a:pt x="69" y="23"/>
                    <a:pt x="71" y="25"/>
                    <a:pt x="74" y="25"/>
                  </a:cubicBezTo>
                  <a:cubicBezTo>
                    <a:pt x="79" y="25"/>
                    <a:pt x="79" y="25"/>
                    <a:pt x="79" y="25"/>
                  </a:cubicBezTo>
                  <a:cubicBezTo>
                    <a:pt x="79" y="25"/>
                    <a:pt x="79" y="25"/>
                    <a:pt x="79" y="25"/>
                  </a:cubicBezTo>
                  <a:cubicBezTo>
                    <a:pt x="79" y="25"/>
                    <a:pt x="79" y="25"/>
                    <a:pt x="79" y="25"/>
                  </a:cubicBezTo>
                  <a:cubicBezTo>
                    <a:pt x="78" y="26"/>
                    <a:pt x="78" y="28"/>
                    <a:pt x="78" y="30"/>
                  </a:cubicBezTo>
                  <a:cubicBezTo>
                    <a:pt x="80" y="38"/>
                    <a:pt x="80" y="38"/>
                    <a:pt x="80" y="38"/>
                  </a:cubicBezTo>
                  <a:cubicBezTo>
                    <a:pt x="73" y="32"/>
                    <a:pt x="73" y="32"/>
                    <a:pt x="73" y="32"/>
                  </a:cubicBezTo>
                  <a:cubicBezTo>
                    <a:pt x="71" y="31"/>
                    <a:pt x="69" y="30"/>
                    <a:pt x="67" y="30"/>
                  </a:cubicBezTo>
                  <a:cubicBezTo>
                    <a:pt x="66" y="30"/>
                    <a:pt x="66" y="30"/>
                    <a:pt x="65" y="30"/>
                  </a:cubicBezTo>
                  <a:cubicBezTo>
                    <a:pt x="35" y="30"/>
                    <a:pt x="35" y="30"/>
                    <a:pt x="35" y="30"/>
                  </a:cubicBezTo>
                  <a:cubicBezTo>
                    <a:pt x="35" y="30"/>
                    <a:pt x="34" y="30"/>
                    <a:pt x="33" y="31"/>
                  </a:cubicBezTo>
                  <a:cubicBezTo>
                    <a:pt x="31" y="31"/>
                    <a:pt x="29" y="32"/>
                    <a:pt x="28" y="34"/>
                  </a:cubicBezTo>
                  <a:cubicBezTo>
                    <a:pt x="27" y="35"/>
                    <a:pt x="26" y="37"/>
                    <a:pt x="26" y="38"/>
                  </a:cubicBezTo>
                  <a:cubicBezTo>
                    <a:pt x="2" y="101"/>
                    <a:pt x="2" y="101"/>
                    <a:pt x="2" y="101"/>
                  </a:cubicBezTo>
                  <a:cubicBezTo>
                    <a:pt x="0" y="105"/>
                    <a:pt x="2" y="109"/>
                    <a:pt x="6" y="111"/>
                  </a:cubicBezTo>
                  <a:cubicBezTo>
                    <a:pt x="10" y="112"/>
                    <a:pt x="14" y="111"/>
                    <a:pt x="16" y="107"/>
                  </a:cubicBezTo>
                  <a:cubicBezTo>
                    <a:pt x="27" y="77"/>
                    <a:pt x="27" y="77"/>
                    <a:pt x="27" y="77"/>
                  </a:cubicBezTo>
                  <a:cubicBezTo>
                    <a:pt x="28" y="97"/>
                    <a:pt x="28" y="97"/>
                    <a:pt x="28" y="97"/>
                  </a:cubicBezTo>
                  <a:cubicBezTo>
                    <a:pt x="28" y="99"/>
                    <a:pt x="29" y="101"/>
                    <a:pt x="30" y="103"/>
                  </a:cubicBezTo>
                  <a:cubicBezTo>
                    <a:pt x="30" y="180"/>
                    <a:pt x="30" y="180"/>
                    <a:pt x="30" y="180"/>
                  </a:cubicBezTo>
                  <a:cubicBezTo>
                    <a:pt x="30" y="185"/>
                    <a:pt x="34" y="189"/>
                    <a:pt x="38" y="189"/>
                  </a:cubicBezTo>
                  <a:cubicBezTo>
                    <a:pt x="43" y="189"/>
                    <a:pt x="47" y="185"/>
                    <a:pt x="47" y="180"/>
                  </a:cubicBezTo>
                  <a:cubicBezTo>
                    <a:pt x="47" y="107"/>
                    <a:pt x="47" y="107"/>
                    <a:pt x="47" y="107"/>
                  </a:cubicBezTo>
                  <a:cubicBezTo>
                    <a:pt x="54" y="107"/>
                    <a:pt x="54" y="107"/>
                    <a:pt x="54" y="107"/>
                  </a:cubicBezTo>
                  <a:cubicBezTo>
                    <a:pt x="54" y="180"/>
                    <a:pt x="54" y="180"/>
                    <a:pt x="54" y="180"/>
                  </a:cubicBezTo>
                  <a:cubicBezTo>
                    <a:pt x="54" y="185"/>
                    <a:pt x="57" y="189"/>
                    <a:pt x="62" y="189"/>
                  </a:cubicBezTo>
                  <a:cubicBezTo>
                    <a:pt x="67" y="189"/>
                    <a:pt x="71" y="185"/>
                    <a:pt x="71" y="180"/>
                  </a:cubicBezTo>
                  <a:cubicBezTo>
                    <a:pt x="71" y="103"/>
                    <a:pt x="71" y="103"/>
                    <a:pt x="71" y="103"/>
                  </a:cubicBezTo>
                  <a:cubicBezTo>
                    <a:pt x="72" y="101"/>
                    <a:pt x="73" y="99"/>
                    <a:pt x="73" y="97"/>
                  </a:cubicBezTo>
                  <a:cubicBezTo>
                    <a:pt x="74" y="54"/>
                    <a:pt x="74" y="54"/>
                    <a:pt x="74" y="54"/>
                  </a:cubicBezTo>
                  <a:cubicBezTo>
                    <a:pt x="84" y="63"/>
                    <a:pt x="84" y="63"/>
                    <a:pt x="84" y="63"/>
                  </a:cubicBezTo>
                  <a:cubicBezTo>
                    <a:pt x="86" y="64"/>
                    <a:pt x="88" y="65"/>
                    <a:pt x="91" y="65"/>
                  </a:cubicBezTo>
                  <a:cubicBezTo>
                    <a:pt x="95" y="64"/>
                    <a:pt x="98" y="61"/>
                    <a:pt x="97" y="56"/>
                  </a:cubicBezTo>
                  <a:lnTo>
                    <a:pt x="93" y="27"/>
                  </a:lnTo>
                  <a:close/>
                  <a:moveTo>
                    <a:pt x="77" y="0"/>
                  </a:moveTo>
                  <a:cubicBezTo>
                    <a:pt x="78" y="0"/>
                    <a:pt x="78" y="0"/>
                    <a:pt x="78" y="1"/>
                  </a:cubicBezTo>
                  <a:cubicBezTo>
                    <a:pt x="78" y="1"/>
                    <a:pt x="78" y="1"/>
                    <a:pt x="77" y="1"/>
                  </a:cubicBezTo>
                  <a:cubicBezTo>
                    <a:pt x="77" y="1"/>
                    <a:pt x="77" y="1"/>
                    <a:pt x="77" y="1"/>
                  </a:cubicBezTo>
                  <a:cubicBezTo>
                    <a:pt x="77" y="0"/>
                    <a:pt x="77" y="0"/>
                    <a:pt x="77" y="0"/>
                  </a:cubicBezTo>
                  <a:close/>
                  <a:moveTo>
                    <a:pt x="76" y="0"/>
                  </a:moveTo>
                  <a:cubicBezTo>
                    <a:pt x="76" y="0"/>
                    <a:pt x="77" y="0"/>
                    <a:pt x="77" y="1"/>
                  </a:cubicBezTo>
                  <a:cubicBezTo>
                    <a:pt x="77" y="1"/>
                    <a:pt x="76" y="1"/>
                    <a:pt x="76" y="1"/>
                  </a:cubicBezTo>
                  <a:cubicBezTo>
                    <a:pt x="76" y="1"/>
                    <a:pt x="76" y="1"/>
                    <a:pt x="76" y="1"/>
                  </a:cubicBezTo>
                  <a:cubicBezTo>
                    <a:pt x="76" y="0"/>
                    <a:pt x="76" y="0"/>
                    <a:pt x="76" y="0"/>
                  </a:cubicBezTo>
                  <a:close/>
                  <a:moveTo>
                    <a:pt x="75" y="0"/>
                  </a:moveTo>
                  <a:cubicBezTo>
                    <a:pt x="75" y="0"/>
                    <a:pt x="75" y="0"/>
                    <a:pt x="75" y="1"/>
                  </a:cubicBezTo>
                  <a:cubicBezTo>
                    <a:pt x="75" y="1"/>
                    <a:pt x="75" y="1"/>
                    <a:pt x="75" y="1"/>
                  </a:cubicBezTo>
                  <a:cubicBezTo>
                    <a:pt x="75" y="1"/>
                    <a:pt x="75" y="1"/>
                    <a:pt x="75" y="1"/>
                  </a:cubicBezTo>
                  <a:cubicBezTo>
                    <a:pt x="75" y="0"/>
                    <a:pt x="75" y="0"/>
                    <a:pt x="75" y="0"/>
                  </a:cubicBezTo>
                  <a:close/>
                  <a:moveTo>
                    <a:pt x="79" y="22"/>
                  </a:moveTo>
                  <a:cubicBezTo>
                    <a:pt x="79" y="22"/>
                    <a:pt x="79" y="23"/>
                    <a:pt x="78" y="23"/>
                  </a:cubicBezTo>
                  <a:cubicBezTo>
                    <a:pt x="74" y="23"/>
                    <a:pt x="74" y="23"/>
                    <a:pt x="74" y="23"/>
                  </a:cubicBezTo>
                  <a:cubicBezTo>
                    <a:pt x="74" y="23"/>
                    <a:pt x="73" y="22"/>
                    <a:pt x="73" y="22"/>
                  </a:cubicBezTo>
                  <a:cubicBezTo>
                    <a:pt x="73" y="21"/>
                    <a:pt x="73" y="21"/>
                    <a:pt x="73" y="21"/>
                  </a:cubicBezTo>
                  <a:cubicBezTo>
                    <a:pt x="73" y="20"/>
                    <a:pt x="74" y="20"/>
                    <a:pt x="74" y="20"/>
                  </a:cubicBezTo>
                  <a:cubicBezTo>
                    <a:pt x="78" y="20"/>
                    <a:pt x="78" y="20"/>
                    <a:pt x="78" y="20"/>
                  </a:cubicBezTo>
                  <a:cubicBezTo>
                    <a:pt x="79" y="20"/>
                    <a:pt x="79" y="20"/>
                    <a:pt x="79" y="21"/>
                  </a:cubicBezTo>
                  <a:lnTo>
                    <a:pt x="79" y="22"/>
                  </a:lnTo>
                  <a:close/>
                  <a:moveTo>
                    <a:pt x="81" y="15"/>
                  </a:moveTo>
                  <a:cubicBezTo>
                    <a:pt x="81" y="16"/>
                    <a:pt x="80" y="17"/>
                    <a:pt x="78" y="17"/>
                  </a:cubicBezTo>
                  <a:cubicBezTo>
                    <a:pt x="74" y="17"/>
                    <a:pt x="74" y="17"/>
                    <a:pt x="74" y="17"/>
                  </a:cubicBezTo>
                  <a:cubicBezTo>
                    <a:pt x="73" y="17"/>
                    <a:pt x="71" y="16"/>
                    <a:pt x="71" y="15"/>
                  </a:cubicBezTo>
                  <a:cubicBezTo>
                    <a:pt x="71" y="5"/>
                    <a:pt x="71" y="5"/>
                    <a:pt x="71" y="5"/>
                  </a:cubicBezTo>
                  <a:cubicBezTo>
                    <a:pt x="71" y="4"/>
                    <a:pt x="73" y="2"/>
                    <a:pt x="74" y="2"/>
                  </a:cubicBezTo>
                  <a:cubicBezTo>
                    <a:pt x="78" y="2"/>
                    <a:pt x="78" y="2"/>
                    <a:pt x="78" y="2"/>
                  </a:cubicBezTo>
                  <a:cubicBezTo>
                    <a:pt x="80" y="2"/>
                    <a:pt x="81" y="4"/>
                    <a:pt x="81" y="5"/>
                  </a:cubicBezTo>
                  <a:lnTo>
                    <a:pt x="8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p>
          </p:txBody>
        </p:sp>
      </p:grpSp>
      <p:grpSp>
        <p:nvGrpSpPr>
          <p:cNvPr id="39" name="组合 1073"/>
          <p:cNvGrpSpPr/>
          <p:nvPr/>
        </p:nvGrpSpPr>
        <p:grpSpPr bwMode="auto">
          <a:xfrm>
            <a:off x="7202488" y="2146300"/>
            <a:ext cx="520700" cy="841375"/>
            <a:chOff x="7504113" y="2260601"/>
            <a:chExt cx="520700" cy="841375"/>
          </a:xfrm>
          <a:solidFill>
            <a:schemeClr val="accent3"/>
          </a:solidFill>
        </p:grpSpPr>
        <p:sp>
          <p:nvSpPr>
            <p:cNvPr id="40" name="Freeform 68"/>
            <p:cNvSpPr/>
            <p:nvPr/>
          </p:nvSpPr>
          <p:spPr bwMode="auto">
            <a:xfrm>
              <a:off x="7504113" y="2425701"/>
              <a:ext cx="490537" cy="676275"/>
            </a:xfrm>
            <a:custGeom>
              <a:avLst/>
              <a:gdLst>
                <a:gd name="T0" fmla="*/ 2147483646 w 116"/>
                <a:gd name="T1" fmla="*/ 2147483646 h 159"/>
                <a:gd name="T2" fmla="*/ 2147483646 w 116"/>
                <a:gd name="T3" fmla="*/ 2147483646 h 159"/>
                <a:gd name="T4" fmla="*/ 2147483646 w 116"/>
                <a:gd name="T5" fmla="*/ 2147483646 h 159"/>
                <a:gd name="T6" fmla="*/ 2147483646 w 116"/>
                <a:gd name="T7" fmla="*/ 2147483646 h 159"/>
                <a:gd name="T8" fmla="*/ 2147483646 w 116"/>
                <a:gd name="T9" fmla="*/ 2147483646 h 159"/>
                <a:gd name="T10" fmla="*/ 2147483646 w 116"/>
                <a:gd name="T11" fmla="*/ 2147483646 h 159"/>
                <a:gd name="T12" fmla="*/ 2147483646 w 116"/>
                <a:gd name="T13" fmla="*/ 0 h 159"/>
                <a:gd name="T14" fmla="*/ 2147483646 w 116"/>
                <a:gd name="T15" fmla="*/ 0 h 159"/>
                <a:gd name="T16" fmla="*/ 2147483646 w 116"/>
                <a:gd name="T17" fmla="*/ 2147483646 h 159"/>
                <a:gd name="T18" fmla="*/ 2147483646 w 116"/>
                <a:gd name="T19" fmla="*/ 2147483646 h 159"/>
                <a:gd name="T20" fmla="*/ 2147483646 w 116"/>
                <a:gd name="T21" fmla="*/ 2147483646 h 159"/>
                <a:gd name="T22" fmla="*/ 2147483646 w 116"/>
                <a:gd name="T23" fmla="*/ 2147483646 h 159"/>
                <a:gd name="T24" fmla="*/ 2147483646 w 116"/>
                <a:gd name="T25" fmla="*/ 2147483646 h 159"/>
                <a:gd name="T26" fmla="*/ 2147483646 w 116"/>
                <a:gd name="T27" fmla="*/ 2147483646 h 159"/>
                <a:gd name="T28" fmla="*/ 2147483646 w 116"/>
                <a:gd name="T29" fmla="*/ 2147483646 h 159"/>
                <a:gd name="T30" fmla="*/ 2147483646 w 116"/>
                <a:gd name="T31" fmla="*/ 2147483646 h 159"/>
                <a:gd name="T32" fmla="*/ 2147483646 w 116"/>
                <a:gd name="T33" fmla="*/ 2147483646 h 159"/>
                <a:gd name="T34" fmla="*/ 2147483646 w 116"/>
                <a:gd name="T35" fmla="*/ 2147483646 h 159"/>
                <a:gd name="T36" fmla="*/ 2147483646 w 116"/>
                <a:gd name="T37" fmla="*/ 2147483646 h 159"/>
                <a:gd name="T38" fmla="*/ 2147483646 w 116"/>
                <a:gd name="T39" fmla="*/ 2147483646 h 159"/>
                <a:gd name="T40" fmla="*/ 2147483646 w 116"/>
                <a:gd name="T41" fmla="*/ 2147483646 h 159"/>
                <a:gd name="T42" fmla="*/ 2147483646 w 116"/>
                <a:gd name="T43" fmla="*/ 2147483646 h 159"/>
                <a:gd name="T44" fmla="*/ 2147483646 w 116"/>
                <a:gd name="T45" fmla="*/ 2147483646 h 159"/>
                <a:gd name="T46" fmla="*/ 2147483646 w 116"/>
                <a:gd name="T47" fmla="*/ 2147483646 h 159"/>
                <a:gd name="T48" fmla="*/ 2147483646 w 116"/>
                <a:gd name="T49" fmla="*/ 2147483646 h 159"/>
                <a:gd name="T50" fmla="*/ 2147483646 w 116"/>
                <a:gd name="T51" fmla="*/ 2147483646 h 159"/>
                <a:gd name="T52" fmla="*/ 2147483646 w 116"/>
                <a:gd name="T53" fmla="*/ 2147483646 h 159"/>
                <a:gd name="T54" fmla="*/ 2147483646 w 116"/>
                <a:gd name="T55" fmla="*/ 2147483646 h 159"/>
                <a:gd name="T56" fmla="*/ 2147483646 w 116"/>
                <a:gd name="T57" fmla="*/ 2147483646 h 159"/>
                <a:gd name="T58" fmla="*/ 2147483646 w 116"/>
                <a:gd name="T59" fmla="*/ 2147483646 h 159"/>
                <a:gd name="T60" fmla="*/ 2147483646 w 116"/>
                <a:gd name="T61" fmla="*/ 2147483646 h 159"/>
                <a:gd name="T62" fmla="*/ 2147483646 w 116"/>
                <a:gd name="T63" fmla="*/ 2147483646 h 159"/>
                <a:gd name="T64" fmla="*/ 2147483646 w 116"/>
                <a:gd name="T65" fmla="*/ 2147483646 h 159"/>
                <a:gd name="T66" fmla="*/ 2147483646 w 116"/>
                <a:gd name="T67" fmla="*/ 2147483646 h 159"/>
                <a:gd name="T68" fmla="*/ 2147483646 w 116"/>
                <a:gd name="T69" fmla="*/ 2147483646 h 159"/>
                <a:gd name="T70" fmla="*/ 2147483646 w 116"/>
                <a:gd name="T71" fmla="*/ 2147483646 h 159"/>
                <a:gd name="T72" fmla="*/ 2147483646 w 116"/>
                <a:gd name="T73" fmla="*/ 2147483646 h 159"/>
                <a:gd name="T74" fmla="*/ 2147483646 w 116"/>
                <a:gd name="T75" fmla="*/ 2147483646 h 1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6" h="159">
                  <a:moveTo>
                    <a:pt x="105" y="14"/>
                  </a:moveTo>
                  <a:cubicBezTo>
                    <a:pt x="104" y="14"/>
                    <a:pt x="103" y="15"/>
                    <a:pt x="102" y="15"/>
                  </a:cubicBezTo>
                  <a:cubicBezTo>
                    <a:pt x="89" y="28"/>
                    <a:pt x="89" y="28"/>
                    <a:pt x="89" y="28"/>
                  </a:cubicBezTo>
                  <a:cubicBezTo>
                    <a:pt x="73" y="5"/>
                    <a:pt x="73" y="5"/>
                    <a:pt x="73" y="5"/>
                  </a:cubicBezTo>
                  <a:cubicBezTo>
                    <a:pt x="72" y="4"/>
                    <a:pt x="72" y="3"/>
                    <a:pt x="71" y="3"/>
                  </a:cubicBezTo>
                  <a:cubicBezTo>
                    <a:pt x="71" y="3"/>
                    <a:pt x="71" y="3"/>
                    <a:pt x="71" y="3"/>
                  </a:cubicBezTo>
                  <a:cubicBezTo>
                    <a:pt x="70" y="1"/>
                    <a:pt x="67" y="0"/>
                    <a:pt x="65" y="0"/>
                  </a:cubicBezTo>
                  <a:cubicBezTo>
                    <a:pt x="35" y="0"/>
                    <a:pt x="35" y="0"/>
                    <a:pt x="35" y="0"/>
                  </a:cubicBezTo>
                  <a:cubicBezTo>
                    <a:pt x="34" y="0"/>
                    <a:pt x="33" y="0"/>
                    <a:pt x="33" y="1"/>
                  </a:cubicBezTo>
                  <a:cubicBezTo>
                    <a:pt x="30" y="1"/>
                    <a:pt x="28" y="2"/>
                    <a:pt x="27" y="4"/>
                  </a:cubicBezTo>
                  <a:cubicBezTo>
                    <a:pt x="26" y="5"/>
                    <a:pt x="26" y="7"/>
                    <a:pt x="26" y="8"/>
                  </a:cubicBezTo>
                  <a:cubicBezTo>
                    <a:pt x="1" y="71"/>
                    <a:pt x="1" y="71"/>
                    <a:pt x="1" y="71"/>
                  </a:cubicBezTo>
                  <a:cubicBezTo>
                    <a:pt x="0" y="75"/>
                    <a:pt x="2" y="79"/>
                    <a:pt x="6" y="81"/>
                  </a:cubicBezTo>
                  <a:cubicBezTo>
                    <a:pt x="10" y="82"/>
                    <a:pt x="14" y="81"/>
                    <a:pt x="15" y="77"/>
                  </a:cubicBezTo>
                  <a:cubicBezTo>
                    <a:pt x="27" y="47"/>
                    <a:pt x="27" y="47"/>
                    <a:pt x="27" y="47"/>
                  </a:cubicBezTo>
                  <a:cubicBezTo>
                    <a:pt x="27" y="67"/>
                    <a:pt x="27" y="67"/>
                    <a:pt x="27" y="67"/>
                  </a:cubicBezTo>
                  <a:cubicBezTo>
                    <a:pt x="27" y="69"/>
                    <a:pt x="28" y="71"/>
                    <a:pt x="29" y="73"/>
                  </a:cubicBezTo>
                  <a:cubicBezTo>
                    <a:pt x="29" y="150"/>
                    <a:pt x="29" y="150"/>
                    <a:pt x="29" y="150"/>
                  </a:cubicBezTo>
                  <a:cubicBezTo>
                    <a:pt x="29" y="155"/>
                    <a:pt x="33" y="159"/>
                    <a:pt x="38" y="159"/>
                  </a:cubicBezTo>
                  <a:cubicBezTo>
                    <a:pt x="43" y="159"/>
                    <a:pt x="47" y="155"/>
                    <a:pt x="47" y="150"/>
                  </a:cubicBezTo>
                  <a:cubicBezTo>
                    <a:pt x="47" y="77"/>
                    <a:pt x="47" y="77"/>
                    <a:pt x="47" y="77"/>
                  </a:cubicBezTo>
                  <a:cubicBezTo>
                    <a:pt x="53" y="77"/>
                    <a:pt x="53" y="77"/>
                    <a:pt x="53" y="77"/>
                  </a:cubicBezTo>
                  <a:cubicBezTo>
                    <a:pt x="53" y="150"/>
                    <a:pt x="53" y="150"/>
                    <a:pt x="53" y="150"/>
                  </a:cubicBezTo>
                  <a:cubicBezTo>
                    <a:pt x="53" y="155"/>
                    <a:pt x="57" y="159"/>
                    <a:pt x="62" y="159"/>
                  </a:cubicBezTo>
                  <a:cubicBezTo>
                    <a:pt x="67" y="159"/>
                    <a:pt x="70" y="155"/>
                    <a:pt x="70" y="150"/>
                  </a:cubicBezTo>
                  <a:cubicBezTo>
                    <a:pt x="70" y="73"/>
                    <a:pt x="70" y="73"/>
                    <a:pt x="70" y="73"/>
                  </a:cubicBezTo>
                  <a:cubicBezTo>
                    <a:pt x="72" y="71"/>
                    <a:pt x="72" y="69"/>
                    <a:pt x="72" y="67"/>
                  </a:cubicBezTo>
                  <a:cubicBezTo>
                    <a:pt x="74" y="32"/>
                    <a:pt x="74" y="32"/>
                    <a:pt x="74" y="32"/>
                  </a:cubicBezTo>
                  <a:cubicBezTo>
                    <a:pt x="82" y="44"/>
                    <a:pt x="82" y="44"/>
                    <a:pt x="82" y="44"/>
                  </a:cubicBezTo>
                  <a:cubicBezTo>
                    <a:pt x="84" y="47"/>
                    <a:pt x="89" y="48"/>
                    <a:pt x="92" y="46"/>
                  </a:cubicBezTo>
                  <a:cubicBezTo>
                    <a:pt x="92" y="46"/>
                    <a:pt x="92" y="46"/>
                    <a:pt x="93" y="46"/>
                  </a:cubicBezTo>
                  <a:cubicBezTo>
                    <a:pt x="93" y="46"/>
                    <a:pt x="93" y="46"/>
                    <a:pt x="93" y="46"/>
                  </a:cubicBezTo>
                  <a:cubicBezTo>
                    <a:pt x="93" y="46"/>
                    <a:pt x="93" y="46"/>
                    <a:pt x="93" y="46"/>
                  </a:cubicBezTo>
                  <a:cubicBezTo>
                    <a:pt x="93" y="46"/>
                    <a:pt x="93" y="45"/>
                    <a:pt x="94" y="45"/>
                  </a:cubicBezTo>
                  <a:cubicBezTo>
                    <a:pt x="113" y="26"/>
                    <a:pt x="113" y="26"/>
                    <a:pt x="113" y="26"/>
                  </a:cubicBezTo>
                  <a:cubicBezTo>
                    <a:pt x="116" y="24"/>
                    <a:pt x="116" y="19"/>
                    <a:pt x="113" y="16"/>
                  </a:cubicBezTo>
                  <a:cubicBezTo>
                    <a:pt x="112" y="15"/>
                    <a:pt x="111" y="14"/>
                    <a:pt x="109" y="14"/>
                  </a:cubicBezTo>
                  <a:cubicBezTo>
                    <a:pt x="108" y="13"/>
                    <a:pt x="105" y="14"/>
                    <a:pt x="10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p>
          </p:txBody>
        </p:sp>
        <p:sp>
          <p:nvSpPr>
            <p:cNvPr id="41" name="Oval 69"/>
            <p:cNvSpPr>
              <a:spLocks noChangeArrowheads="1"/>
            </p:cNvSpPr>
            <p:nvPr/>
          </p:nvSpPr>
          <p:spPr bwMode="auto">
            <a:xfrm>
              <a:off x="7639050" y="2260601"/>
              <a:ext cx="152400" cy="157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endParaRPr lang="zh-CN" altLang="en-US" sz="1800"/>
            </a:p>
          </p:txBody>
        </p:sp>
        <p:sp>
          <p:nvSpPr>
            <p:cNvPr id="42" name="Freeform 70"/>
            <p:cNvSpPr>
              <a:spLocks noEditPoints="1"/>
            </p:cNvSpPr>
            <p:nvPr/>
          </p:nvSpPr>
          <p:spPr bwMode="auto">
            <a:xfrm>
              <a:off x="7897813" y="2278063"/>
              <a:ext cx="127000" cy="190500"/>
            </a:xfrm>
            <a:custGeom>
              <a:avLst/>
              <a:gdLst>
                <a:gd name="T0" fmla="*/ 2147483646 w 30"/>
                <a:gd name="T1" fmla="*/ 0 h 45"/>
                <a:gd name="T2" fmla="*/ 0 w 30"/>
                <a:gd name="T3" fmla="*/ 2147483646 h 45"/>
                <a:gd name="T4" fmla="*/ 2147483646 w 30"/>
                <a:gd name="T5" fmla="*/ 2147483646 h 45"/>
                <a:gd name="T6" fmla="*/ 2147483646 w 30"/>
                <a:gd name="T7" fmla="*/ 2147483646 h 45"/>
                <a:gd name="T8" fmla="*/ 2147483646 w 30"/>
                <a:gd name="T9" fmla="*/ 2147483646 h 45"/>
                <a:gd name="T10" fmla="*/ 2147483646 w 30"/>
                <a:gd name="T11" fmla="*/ 2147483646 h 45"/>
                <a:gd name="T12" fmla="*/ 2147483646 w 30"/>
                <a:gd name="T13" fmla="*/ 2147483646 h 45"/>
                <a:gd name="T14" fmla="*/ 2147483646 w 30"/>
                <a:gd name="T15" fmla="*/ 2147483646 h 45"/>
                <a:gd name="T16" fmla="*/ 2147483646 w 30"/>
                <a:gd name="T17" fmla="*/ 2147483646 h 45"/>
                <a:gd name="T18" fmla="*/ 2147483646 w 30"/>
                <a:gd name="T19" fmla="*/ 2147483646 h 45"/>
                <a:gd name="T20" fmla="*/ 2147483646 w 30"/>
                <a:gd name="T21" fmla="*/ 2147483646 h 45"/>
                <a:gd name="T22" fmla="*/ 2147483646 w 30"/>
                <a:gd name="T23" fmla="*/ 2147483646 h 45"/>
                <a:gd name="T24" fmla="*/ 2147483646 w 30"/>
                <a:gd name="T25" fmla="*/ 2147483646 h 45"/>
                <a:gd name="T26" fmla="*/ 2147483646 w 30"/>
                <a:gd name="T27" fmla="*/ 2147483646 h 45"/>
                <a:gd name="T28" fmla="*/ 2147483646 w 30"/>
                <a:gd name="T29" fmla="*/ 0 h 45"/>
                <a:gd name="T30" fmla="*/ 2147483646 w 30"/>
                <a:gd name="T31" fmla="*/ 2147483646 h 45"/>
                <a:gd name="T32" fmla="*/ 2147483646 w 30"/>
                <a:gd name="T33" fmla="*/ 2147483646 h 45"/>
                <a:gd name="T34" fmla="*/ 2147483646 w 30"/>
                <a:gd name="T35" fmla="*/ 2147483646 h 45"/>
                <a:gd name="T36" fmla="*/ 2147483646 w 30"/>
                <a:gd name="T37" fmla="*/ 2147483646 h 45"/>
                <a:gd name="T38" fmla="*/ 2147483646 w 30"/>
                <a:gd name="T39" fmla="*/ 2147483646 h 45"/>
                <a:gd name="T40" fmla="*/ 2147483646 w 30"/>
                <a:gd name="T41" fmla="*/ 2147483646 h 45"/>
                <a:gd name="T42" fmla="*/ 2147483646 w 30"/>
                <a:gd name="T43" fmla="*/ 2147483646 h 45"/>
                <a:gd name="T44" fmla="*/ 2147483646 w 30"/>
                <a:gd name="T45" fmla="*/ 2147483646 h 45"/>
                <a:gd name="T46" fmla="*/ 2147483646 w 30"/>
                <a:gd name="T47" fmla="*/ 2147483646 h 45"/>
                <a:gd name="T48" fmla="*/ 2147483646 w 30"/>
                <a:gd name="T49" fmla="*/ 2147483646 h 45"/>
                <a:gd name="T50" fmla="*/ 2147483646 w 30"/>
                <a:gd name="T51" fmla="*/ 2147483646 h 45"/>
                <a:gd name="T52" fmla="*/ 2147483646 w 30"/>
                <a:gd name="T53" fmla="*/ 2147483646 h 45"/>
                <a:gd name="T54" fmla="*/ 2147483646 w 30"/>
                <a:gd name="T55" fmla="*/ 2147483646 h 45"/>
                <a:gd name="T56" fmla="*/ 2147483646 w 30"/>
                <a:gd name="T57" fmla="*/ 2147483646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45">
                  <a:moveTo>
                    <a:pt x="15" y="0"/>
                  </a:moveTo>
                  <a:cubicBezTo>
                    <a:pt x="6" y="0"/>
                    <a:pt x="0" y="7"/>
                    <a:pt x="0" y="15"/>
                  </a:cubicBezTo>
                  <a:cubicBezTo>
                    <a:pt x="0" y="18"/>
                    <a:pt x="1" y="22"/>
                    <a:pt x="3" y="25"/>
                  </a:cubicBezTo>
                  <a:cubicBezTo>
                    <a:pt x="5" y="28"/>
                    <a:pt x="6" y="30"/>
                    <a:pt x="6" y="32"/>
                  </a:cubicBezTo>
                  <a:cubicBezTo>
                    <a:pt x="6" y="40"/>
                    <a:pt x="6" y="40"/>
                    <a:pt x="6" y="40"/>
                  </a:cubicBezTo>
                  <a:cubicBezTo>
                    <a:pt x="6" y="42"/>
                    <a:pt x="8" y="44"/>
                    <a:pt x="10" y="44"/>
                  </a:cubicBezTo>
                  <a:cubicBezTo>
                    <a:pt x="12" y="44"/>
                    <a:pt x="12" y="44"/>
                    <a:pt x="12" y="44"/>
                  </a:cubicBezTo>
                  <a:cubicBezTo>
                    <a:pt x="13" y="45"/>
                    <a:pt x="14" y="45"/>
                    <a:pt x="15" y="45"/>
                  </a:cubicBezTo>
                  <a:cubicBezTo>
                    <a:pt x="16" y="45"/>
                    <a:pt x="17" y="45"/>
                    <a:pt x="17" y="44"/>
                  </a:cubicBezTo>
                  <a:cubicBezTo>
                    <a:pt x="20" y="44"/>
                    <a:pt x="20" y="44"/>
                    <a:pt x="20" y="44"/>
                  </a:cubicBezTo>
                  <a:cubicBezTo>
                    <a:pt x="22" y="44"/>
                    <a:pt x="23" y="42"/>
                    <a:pt x="23" y="40"/>
                  </a:cubicBezTo>
                  <a:cubicBezTo>
                    <a:pt x="23" y="32"/>
                    <a:pt x="23" y="32"/>
                    <a:pt x="23" y="32"/>
                  </a:cubicBezTo>
                  <a:cubicBezTo>
                    <a:pt x="23" y="30"/>
                    <a:pt x="24" y="28"/>
                    <a:pt x="27" y="25"/>
                  </a:cubicBezTo>
                  <a:cubicBezTo>
                    <a:pt x="29" y="22"/>
                    <a:pt x="30" y="18"/>
                    <a:pt x="30" y="15"/>
                  </a:cubicBezTo>
                  <a:cubicBezTo>
                    <a:pt x="30" y="7"/>
                    <a:pt x="23" y="0"/>
                    <a:pt x="15" y="0"/>
                  </a:cubicBezTo>
                  <a:close/>
                  <a:moveTo>
                    <a:pt x="23" y="22"/>
                  </a:moveTo>
                  <a:cubicBezTo>
                    <a:pt x="21" y="24"/>
                    <a:pt x="20" y="27"/>
                    <a:pt x="19" y="30"/>
                  </a:cubicBezTo>
                  <a:cubicBezTo>
                    <a:pt x="17" y="30"/>
                    <a:pt x="17" y="30"/>
                    <a:pt x="17" y="30"/>
                  </a:cubicBezTo>
                  <a:cubicBezTo>
                    <a:pt x="17" y="28"/>
                    <a:pt x="17" y="24"/>
                    <a:pt x="18" y="20"/>
                  </a:cubicBezTo>
                  <a:cubicBezTo>
                    <a:pt x="18" y="20"/>
                    <a:pt x="17" y="20"/>
                    <a:pt x="15" y="20"/>
                  </a:cubicBezTo>
                  <a:cubicBezTo>
                    <a:pt x="15" y="20"/>
                    <a:pt x="15" y="20"/>
                    <a:pt x="15" y="20"/>
                  </a:cubicBezTo>
                  <a:cubicBezTo>
                    <a:pt x="13" y="20"/>
                    <a:pt x="11" y="20"/>
                    <a:pt x="11" y="20"/>
                  </a:cubicBezTo>
                  <a:cubicBezTo>
                    <a:pt x="13" y="24"/>
                    <a:pt x="13" y="28"/>
                    <a:pt x="13" y="30"/>
                  </a:cubicBezTo>
                  <a:cubicBezTo>
                    <a:pt x="10" y="30"/>
                    <a:pt x="10" y="30"/>
                    <a:pt x="10" y="30"/>
                  </a:cubicBezTo>
                  <a:cubicBezTo>
                    <a:pt x="10" y="27"/>
                    <a:pt x="8" y="24"/>
                    <a:pt x="7" y="22"/>
                  </a:cubicBezTo>
                  <a:cubicBezTo>
                    <a:pt x="5" y="20"/>
                    <a:pt x="4" y="17"/>
                    <a:pt x="4" y="15"/>
                  </a:cubicBezTo>
                  <a:cubicBezTo>
                    <a:pt x="4" y="9"/>
                    <a:pt x="9" y="4"/>
                    <a:pt x="15" y="4"/>
                  </a:cubicBezTo>
                  <a:cubicBezTo>
                    <a:pt x="21" y="4"/>
                    <a:pt x="26" y="9"/>
                    <a:pt x="26" y="15"/>
                  </a:cubicBezTo>
                  <a:cubicBezTo>
                    <a:pt x="26" y="17"/>
                    <a:pt x="25" y="20"/>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p>
          </p:txBody>
        </p:sp>
      </p:grpSp>
      <p:grpSp>
        <p:nvGrpSpPr>
          <p:cNvPr id="43" name="组合 1074"/>
          <p:cNvGrpSpPr/>
          <p:nvPr/>
        </p:nvGrpSpPr>
        <p:grpSpPr bwMode="auto">
          <a:xfrm>
            <a:off x="9496425" y="2127250"/>
            <a:ext cx="885825" cy="841375"/>
            <a:chOff x="10736263" y="2260601"/>
            <a:chExt cx="885825" cy="841375"/>
          </a:xfrm>
          <a:solidFill>
            <a:schemeClr val="accent4"/>
          </a:solidFill>
        </p:grpSpPr>
        <p:sp>
          <p:nvSpPr>
            <p:cNvPr id="44" name="Freeform 71"/>
            <p:cNvSpPr>
              <a:spLocks noEditPoints="1"/>
            </p:cNvSpPr>
            <p:nvPr/>
          </p:nvSpPr>
          <p:spPr bwMode="auto">
            <a:xfrm>
              <a:off x="10736263" y="2397126"/>
              <a:ext cx="885825" cy="704850"/>
            </a:xfrm>
            <a:custGeom>
              <a:avLst/>
              <a:gdLst>
                <a:gd name="T0" fmla="*/ 2147483646 w 209"/>
                <a:gd name="T1" fmla="*/ 2147483646 h 166"/>
                <a:gd name="T2" fmla="*/ 2147483646 w 209"/>
                <a:gd name="T3" fmla="*/ 2147483646 h 166"/>
                <a:gd name="T4" fmla="*/ 2147483646 w 209"/>
                <a:gd name="T5" fmla="*/ 2147483646 h 166"/>
                <a:gd name="T6" fmla="*/ 2147483646 w 209"/>
                <a:gd name="T7" fmla="*/ 2147483646 h 166"/>
                <a:gd name="T8" fmla="*/ 2147483646 w 209"/>
                <a:gd name="T9" fmla="*/ 2147483646 h 166"/>
                <a:gd name="T10" fmla="*/ 2147483646 w 209"/>
                <a:gd name="T11" fmla="*/ 2147483646 h 166"/>
                <a:gd name="T12" fmla="*/ 2147483646 w 209"/>
                <a:gd name="T13" fmla="*/ 0 h 166"/>
                <a:gd name="T14" fmla="*/ 2147483646 w 209"/>
                <a:gd name="T15" fmla="*/ 2147483646 h 166"/>
                <a:gd name="T16" fmla="*/ 2147483646 w 209"/>
                <a:gd name="T17" fmla="*/ 2147483646 h 166"/>
                <a:gd name="T18" fmla="*/ 2147483646 w 209"/>
                <a:gd name="T19" fmla="*/ 2147483646 h 166"/>
                <a:gd name="T20" fmla="*/ 2147483646 w 209"/>
                <a:gd name="T21" fmla="*/ 2147483646 h 166"/>
                <a:gd name="T22" fmla="*/ 2147483646 w 209"/>
                <a:gd name="T23" fmla="*/ 2147483646 h 166"/>
                <a:gd name="T24" fmla="*/ 2147483646 w 209"/>
                <a:gd name="T25" fmla="*/ 2147483646 h 166"/>
                <a:gd name="T26" fmla="*/ 2147483646 w 209"/>
                <a:gd name="T27" fmla="*/ 2147483646 h 166"/>
                <a:gd name="T28" fmla="*/ 2147483646 w 209"/>
                <a:gd name="T29" fmla="*/ 2147483646 h 166"/>
                <a:gd name="T30" fmla="*/ 2147483646 w 209"/>
                <a:gd name="T31" fmla="*/ 2147483646 h 166"/>
                <a:gd name="T32" fmla="*/ 2147483646 w 209"/>
                <a:gd name="T33" fmla="*/ 2147483646 h 166"/>
                <a:gd name="T34" fmla="*/ 2147483646 w 209"/>
                <a:gd name="T35" fmla="*/ 2147483646 h 166"/>
                <a:gd name="T36" fmla="*/ 2147483646 w 209"/>
                <a:gd name="T37" fmla="*/ 2147483646 h 166"/>
                <a:gd name="T38" fmla="*/ 2147483646 w 209"/>
                <a:gd name="T39" fmla="*/ 2147483646 h 166"/>
                <a:gd name="T40" fmla="*/ 2147483646 w 209"/>
                <a:gd name="T41" fmla="*/ 2147483646 h 166"/>
                <a:gd name="T42" fmla="*/ 2147483646 w 209"/>
                <a:gd name="T43" fmla="*/ 2147483646 h 166"/>
                <a:gd name="T44" fmla="*/ 2147483646 w 209"/>
                <a:gd name="T45" fmla="*/ 2147483646 h 166"/>
                <a:gd name="T46" fmla="*/ 2147483646 w 209"/>
                <a:gd name="T47" fmla="*/ 2147483646 h 166"/>
                <a:gd name="T48" fmla="*/ 2147483646 w 209"/>
                <a:gd name="T49" fmla="*/ 2147483646 h 166"/>
                <a:gd name="T50" fmla="*/ 2147483646 w 209"/>
                <a:gd name="T51" fmla="*/ 2147483646 h 166"/>
                <a:gd name="T52" fmla="*/ 2147483646 w 209"/>
                <a:gd name="T53" fmla="*/ 2147483646 h 166"/>
                <a:gd name="T54" fmla="*/ 2147483646 w 209"/>
                <a:gd name="T55" fmla="*/ 2147483646 h 166"/>
                <a:gd name="T56" fmla="*/ 2147483646 w 209"/>
                <a:gd name="T57" fmla="*/ 2147483646 h 166"/>
                <a:gd name="T58" fmla="*/ 2147483646 w 209"/>
                <a:gd name="T59" fmla="*/ 2147483646 h 166"/>
                <a:gd name="T60" fmla="*/ 2147483646 w 209"/>
                <a:gd name="T61" fmla="*/ 2147483646 h 166"/>
                <a:gd name="T62" fmla="*/ 2147483646 w 209"/>
                <a:gd name="T63" fmla="*/ 2147483646 h 166"/>
                <a:gd name="T64" fmla="*/ 2147483646 w 209"/>
                <a:gd name="T65" fmla="*/ 2147483646 h 166"/>
                <a:gd name="T66" fmla="*/ 2147483646 w 209"/>
                <a:gd name="T67" fmla="*/ 2147483646 h 166"/>
                <a:gd name="T68" fmla="*/ 2147483646 w 209"/>
                <a:gd name="T69" fmla="*/ 2147483646 h 166"/>
                <a:gd name="T70" fmla="*/ 2147483646 w 209"/>
                <a:gd name="T71" fmla="*/ 2147483646 h 166"/>
                <a:gd name="T72" fmla="*/ 2147483646 w 209"/>
                <a:gd name="T73" fmla="*/ 2147483646 h 166"/>
                <a:gd name="T74" fmla="*/ 2147483646 w 209"/>
                <a:gd name="T75" fmla="*/ 2147483646 h 1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9" h="166">
                  <a:moveTo>
                    <a:pt x="205" y="66"/>
                  </a:moveTo>
                  <a:cubicBezTo>
                    <a:pt x="175" y="14"/>
                    <a:pt x="175" y="14"/>
                    <a:pt x="175" y="14"/>
                  </a:cubicBezTo>
                  <a:cubicBezTo>
                    <a:pt x="174" y="13"/>
                    <a:pt x="174" y="13"/>
                    <a:pt x="173" y="12"/>
                  </a:cubicBezTo>
                  <a:cubicBezTo>
                    <a:pt x="172" y="11"/>
                    <a:pt x="171" y="10"/>
                    <a:pt x="170" y="9"/>
                  </a:cubicBezTo>
                  <a:cubicBezTo>
                    <a:pt x="170" y="9"/>
                    <a:pt x="169" y="9"/>
                    <a:pt x="169" y="9"/>
                  </a:cubicBezTo>
                  <a:cubicBezTo>
                    <a:pt x="169" y="9"/>
                    <a:pt x="169" y="9"/>
                    <a:pt x="169" y="9"/>
                  </a:cubicBezTo>
                  <a:cubicBezTo>
                    <a:pt x="168" y="9"/>
                    <a:pt x="167" y="8"/>
                    <a:pt x="166" y="8"/>
                  </a:cubicBezTo>
                  <a:cubicBezTo>
                    <a:pt x="135" y="8"/>
                    <a:pt x="135" y="8"/>
                    <a:pt x="135" y="8"/>
                  </a:cubicBezTo>
                  <a:cubicBezTo>
                    <a:pt x="131" y="8"/>
                    <a:pt x="128" y="11"/>
                    <a:pt x="126" y="15"/>
                  </a:cubicBezTo>
                  <a:cubicBezTo>
                    <a:pt x="111" y="38"/>
                    <a:pt x="111" y="38"/>
                    <a:pt x="111" y="38"/>
                  </a:cubicBezTo>
                  <a:cubicBezTo>
                    <a:pt x="80" y="38"/>
                    <a:pt x="80" y="38"/>
                    <a:pt x="80" y="38"/>
                  </a:cubicBezTo>
                  <a:cubicBezTo>
                    <a:pt x="79" y="38"/>
                    <a:pt x="77" y="39"/>
                    <a:pt x="76" y="39"/>
                  </a:cubicBezTo>
                  <a:cubicBezTo>
                    <a:pt x="76" y="6"/>
                    <a:pt x="76" y="6"/>
                    <a:pt x="76" y="6"/>
                  </a:cubicBezTo>
                  <a:cubicBezTo>
                    <a:pt x="76" y="3"/>
                    <a:pt x="74" y="0"/>
                    <a:pt x="71" y="0"/>
                  </a:cubicBezTo>
                  <a:cubicBezTo>
                    <a:pt x="9" y="0"/>
                    <a:pt x="9" y="0"/>
                    <a:pt x="9" y="0"/>
                  </a:cubicBezTo>
                  <a:cubicBezTo>
                    <a:pt x="6" y="0"/>
                    <a:pt x="4" y="3"/>
                    <a:pt x="4" y="6"/>
                  </a:cubicBezTo>
                  <a:cubicBezTo>
                    <a:pt x="4" y="46"/>
                    <a:pt x="4" y="46"/>
                    <a:pt x="4" y="46"/>
                  </a:cubicBezTo>
                  <a:cubicBezTo>
                    <a:pt x="4" y="49"/>
                    <a:pt x="6" y="51"/>
                    <a:pt x="9" y="51"/>
                  </a:cubicBezTo>
                  <a:cubicBezTo>
                    <a:pt x="31" y="51"/>
                    <a:pt x="31" y="51"/>
                    <a:pt x="31" y="51"/>
                  </a:cubicBezTo>
                  <a:cubicBezTo>
                    <a:pt x="31" y="53"/>
                    <a:pt x="31" y="54"/>
                    <a:pt x="31" y="54"/>
                  </a:cubicBezTo>
                  <a:cubicBezTo>
                    <a:pt x="31" y="55"/>
                    <a:pt x="31" y="55"/>
                    <a:pt x="31" y="55"/>
                  </a:cubicBezTo>
                  <a:cubicBezTo>
                    <a:pt x="23" y="58"/>
                    <a:pt x="23" y="58"/>
                    <a:pt x="23" y="58"/>
                  </a:cubicBezTo>
                  <a:cubicBezTo>
                    <a:pt x="23" y="58"/>
                    <a:pt x="23" y="58"/>
                    <a:pt x="23" y="58"/>
                  </a:cubicBezTo>
                  <a:cubicBezTo>
                    <a:pt x="22" y="58"/>
                    <a:pt x="22" y="59"/>
                    <a:pt x="22" y="60"/>
                  </a:cubicBezTo>
                  <a:cubicBezTo>
                    <a:pt x="22" y="61"/>
                    <a:pt x="22" y="62"/>
                    <a:pt x="22" y="62"/>
                  </a:cubicBezTo>
                  <a:cubicBezTo>
                    <a:pt x="12" y="62"/>
                    <a:pt x="12" y="62"/>
                    <a:pt x="12" y="62"/>
                  </a:cubicBezTo>
                  <a:cubicBezTo>
                    <a:pt x="5" y="62"/>
                    <a:pt x="0" y="67"/>
                    <a:pt x="0" y="74"/>
                  </a:cubicBezTo>
                  <a:cubicBezTo>
                    <a:pt x="0" y="80"/>
                    <a:pt x="5" y="86"/>
                    <a:pt x="12" y="86"/>
                  </a:cubicBezTo>
                  <a:cubicBezTo>
                    <a:pt x="19" y="86"/>
                    <a:pt x="19" y="86"/>
                    <a:pt x="19" y="86"/>
                  </a:cubicBezTo>
                  <a:cubicBezTo>
                    <a:pt x="19" y="161"/>
                    <a:pt x="19" y="161"/>
                    <a:pt x="19" y="161"/>
                  </a:cubicBezTo>
                  <a:cubicBezTo>
                    <a:pt x="19" y="163"/>
                    <a:pt x="21" y="166"/>
                    <a:pt x="24" y="166"/>
                  </a:cubicBezTo>
                  <a:cubicBezTo>
                    <a:pt x="27" y="166"/>
                    <a:pt x="29" y="163"/>
                    <a:pt x="29" y="161"/>
                  </a:cubicBezTo>
                  <a:cubicBezTo>
                    <a:pt x="29" y="86"/>
                    <a:pt x="29" y="86"/>
                    <a:pt x="29" y="86"/>
                  </a:cubicBezTo>
                  <a:cubicBezTo>
                    <a:pt x="130" y="86"/>
                    <a:pt x="130" y="86"/>
                    <a:pt x="130" y="86"/>
                  </a:cubicBezTo>
                  <a:cubicBezTo>
                    <a:pt x="130" y="157"/>
                    <a:pt x="130" y="157"/>
                    <a:pt x="130" y="157"/>
                  </a:cubicBezTo>
                  <a:cubicBezTo>
                    <a:pt x="130" y="162"/>
                    <a:pt x="134" y="166"/>
                    <a:pt x="138" y="166"/>
                  </a:cubicBezTo>
                  <a:cubicBezTo>
                    <a:pt x="143" y="166"/>
                    <a:pt x="147" y="162"/>
                    <a:pt x="147" y="157"/>
                  </a:cubicBezTo>
                  <a:cubicBezTo>
                    <a:pt x="147" y="86"/>
                    <a:pt x="147" y="86"/>
                    <a:pt x="147" y="86"/>
                  </a:cubicBezTo>
                  <a:cubicBezTo>
                    <a:pt x="153" y="86"/>
                    <a:pt x="153" y="86"/>
                    <a:pt x="153" y="86"/>
                  </a:cubicBezTo>
                  <a:cubicBezTo>
                    <a:pt x="153" y="157"/>
                    <a:pt x="153" y="157"/>
                    <a:pt x="153" y="157"/>
                  </a:cubicBezTo>
                  <a:cubicBezTo>
                    <a:pt x="153" y="162"/>
                    <a:pt x="157" y="166"/>
                    <a:pt x="162" y="166"/>
                  </a:cubicBezTo>
                  <a:cubicBezTo>
                    <a:pt x="167" y="166"/>
                    <a:pt x="170" y="162"/>
                    <a:pt x="170" y="157"/>
                  </a:cubicBezTo>
                  <a:cubicBezTo>
                    <a:pt x="170" y="86"/>
                    <a:pt x="170" y="86"/>
                    <a:pt x="170" y="86"/>
                  </a:cubicBezTo>
                  <a:cubicBezTo>
                    <a:pt x="184" y="86"/>
                    <a:pt x="184" y="86"/>
                    <a:pt x="184" y="86"/>
                  </a:cubicBezTo>
                  <a:cubicBezTo>
                    <a:pt x="184" y="161"/>
                    <a:pt x="184" y="161"/>
                    <a:pt x="184" y="161"/>
                  </a:cubicBezTo>
                  <a:cubicBezTo>
                    <a:pt x="184" y="163"/>
                    <a:pt x="186" y="166"/>
                    <a:pt x="189" y="166"/>
                  </a:cubicBezTo>
                  <a:cubicBezTo>
                    <a:pt x="192" y="166"/>
                    <a:pt x="194" y="163"/>
                    <a:pt x="194" y="161"/>
                  </a:cubicBezTo>
                  <a:cubicBezTo>
                    <a:pt x="194" y="86"/>
                    <a:pt x="194" y="86"/>
                    <a:pt x="194" y="86"/>
                  </a:cubicBezTo>
                  <a:cubicBezTo>
                    <a:pt x="197" y="86"/>
                    <a:pt x="197" y="86"/>
                    <a:pt x="197" y="86"/>
                  </a:cubicBezTo>
                  <a:cubicBezTo>
                    <a:pt x="204" y="86"/>
                    <a:pt x="209" y="80"/>
                    <a:pt x="209" y="74"/>
                  </a:cubicBezTo>
                  <a:cubicBezTo>
                    <a:pt x="209" y="71"/>
                    <a:pt x="208" y="68"/>
                    <a:pt x="205" y="66"/>
                  </a:cubicBezTo>
                  <a:close/>
                  <a:moveTo>
                    <a:pt x="10" y="42"/>
                  </a:moveTo>
                  <a:cubicBezTo>
                    <a:pt x="10" y="6"/>
                    <a:pt x="10" y="6"/>
                    <a:pt x="10" y="6"/>
                  </a:cubicBezTo>
                  <a:cubicBezTo>
                    <a:pt x="70" y="6"/>
                    <a:pt x="70" y="6"/>
                    <a:pt x="70" y="6"/>
                  </a:cubicBezTo>
                  <a:cubicBezTo>
                    <a:pt x="70" y="42"/>
                    <a:pt x="70" y="42"/>
                    <a:pt x="70" y="42"/>
                  </a:cubicBezTo>
                  <a:lnTo>
                    <a:pt x="10" y="42"/>
                  </a:lnTo>
                  <a:close/>
                  <a:moveTo>
                    <a:pt x="57" y="62"/>
                  </a:moveTo>
                  <a:cubicBezTo>
                    <a:pt x="57" y="62"/>
                    <a:pt x="58" y="61"/>
                    <a:pt x="58" y="60"/>
                  </a:cubicBezTo>
                  <a:cubicBezTo>
                    <a:pt x="58" y="59"/>
                    <a:pt x="57" y="58"/>
                    <a:pt x="56" y="58"/>
                  </a:cubicBezTo>
                  <a:cubicBezTo>
                    <a:pt x="56" y="58"/>
                    <a:pt x="56" y="58"/>
                    <a:pt x="56" y="58"/>
                  </a:cubicBezTo>
                  <a:cubicBezTo>
                    <a:pt x="48" y="55"/>
                    <a:pt x="48" y="55"/>
                    <a:pt x="48" y="55"/>
                  </a:cubicBezTo>
                  <a:cubicBezTo>
                    <a:pt x="48" y="55"/>
                    <a:pt x="48" y="55"/>
                    <a:pt x="48" y="54"/>
                  </a:cubicBezTo>
                  <a:cubicBezTo>
                    <a:pt x="48" y="54"/>
                    <a:pt x="48" y="53"/>
                    <a:pt x="48" y="51"/>
                  </a:cubicBezTo>
                  <a:cubicBezTo>
                    <a:pt x="71" y="51"/>
                    <a:pt x="71" y="51"/>
                    <a:pt x="71" y="51"/>
                  </a:cubicBezTo>
                  <a:cubicBezTo>
                    <a:pt x="72" y="51"/>
                    <a:pt x="73" y="51"/>
                    <a:pt x="74" y="50"/>
                  </a:cubicBezTo>
                  <a:cubicBezTo>
                    <a:pt x="75" y="52"/>
                    <a:pt x="78" y="54"/>
                    <a:pt x="80" y="54"/>
                  </a:cubicBezTo>
                  <a:cubicBezTo>
                    <a:pt x="115" y="54"/>
                    <a:pt x="115" y="54"/>
                    <a:pt x="115" y="54"/>
                  </a:cubicBezTo>
                  <a:cubicBezTo>
                    <a:pt x="116" y="54"/>
                    <a:pt x="116" y="54"/>
                    <a:pt x="117" y="53"/>
                  </a:cubicBezTo>
                  <a:cubicBezTo>
                    <a:pt x="119" y="53"/>
                    <a:pt x="120" y="52"/>
                    <a:pt x="122" y="50"/>
                  </a:cubicBezTo>
                  <a:cubicBezTo>
                    <a:pt x="126" y="43"/>
                    <a:pt x="126" y="43"/>
                    <a:pt x="126" y="43"/>
                  </a:cubicBezTo>
                  <a:cubicBezTo>
                    <a:pt x="127" y="62"/>
                    <a:pt x="127" y="62"/>
                    <a:pt x="127" y="62"/>
                  </a:cubicBezTo>
                  <a:lnTo>
                    <a:pt x="57" y="62"/>
                  </a:lnTo>
                  <a:close/>
                  <a:moveTo>
                    <a:pt x="175" y="44"/>
                  </a:moveTo>
                  <a:cubicBezTo>
                    <a:pt x="185" y="62"/>
                    <a:pt x="185" y="62"/>
                    <a:pt x="185" y="62"/>
                  </a:cubicBezTo>
                  <a:cubicBezTo>
                    <a:pt x="174" y="62"/>
                    <a:pt x="174" y="62"/>
                    <a:pt x="174" y="62"/>
                  </a:cubicBezTo>
                  <a:lnTo>
                    <a:pt x="175"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p>
          </p:txBody>
        </p:sp>
        <p:sp>
          <p:nvSpPr>
            <p:cNvPr id="45" name="Oval 72"/>
            <p:cNvSpPr>
              <a:spLocks noChangeArrowheads="1"/>
            </p:cNvSpPr>
            <p:nvPr/>
          </p:nvSpPr>
          <p:spPr bwMode="auto">
            <a:xfrm>
              <a:off x="11296650" y="2260601"/>
              <a:ext cx="157162" cy="1619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endParaRPr lang="zh-CN" altLang="en-US" sz="1800"/>
            </a:p>
          </p:txBody>
        </p:sp>
      </p:grpSp>
      <p:grpSp>
        <p:nvGrpSpPr>
          <p:cNvPr id="46" name="组合 1072"/>
          <p:cNvGrpSpPr/>
          <p:nvPr/>
        </p:nvGrpSpPr>
        <p:grpSpPr bwMode="auto">
          <a:xfrm>
            <a:off x="4438650" y="2127250"/>
            <a:ext cx="550863" cy="841375"/>
            <a:chOff x="4084638" y="2260601"/>
            <a:chExt cx="550862" cy="841375"/>
          </a:xfrm>
          <a:solidFill>
            <a:schemeClr val="accent2"/>
          </a:solidFill>
        </p:grpSpPr>
        <p:sp>
          <p:nvSpPr>
            <p:cNvPr id="47" name="Oval 73"/>
            <p:cNvSpPr>
              <a:spLocks noChangeArrowheads="1"/>
            </p:cNvSpPr>
            <p:nvPr/>
          </p:nvSpPr>
          <p:spPr bwMode="auto">
            <a:xfrm>
              <a:off x="4219575" y="2260601"/>
              <a:ext cx="152400" cy="157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endParaRPr lang="zh-CN" altLang="en-US" sz="1800"/>
            </a:p>
          </p:txBody>
        </p:sp>
        <p:sp>
          <p:nvSpPr>
            <p:cNvPr id="48" name="Freeform 74"/>
            <p:cNvSpPr>
              <a:spLocks noEditPoints="1"/>
            </p:cNvSpPr>
            <p:nvPr/>
          </p:nvSpPr>
          <p:spPr bwMode="auto">
            <a:xfrm>
              <a:off x="4470400" y="2379663"/>
              <a:ext cx="142875" cy="98425"/>
            </a:xfrm>
            <a:custGeom>
              <a:avLst/>
              <a:gdLst>
                <a:gd name="T0" fmla="*/ 2147483646 w 34"/>
                <a:gd name="T1" fmla="*/ 2147483646 h 23"/>
                <a:gd name="T2" fmla="*/ 2147483646 w 34"/>
                <a:gd name="T3" fmla="*/ 2147483646 h 23"/>
                <a:gd name="T4" fmla="*/ 2147483646 w 34"/>
                <a:gd name="T5" fmla="*/ 2147483646 h 23"/>
                <a:gd name="T6" fmla="*/ 2147483646 w 34"/>
                <a:gd name="T7" fmla="*/ 2147483646 h 23"/>
                <a:gd name="T8" fmla="*/ 2147483646 w 34"/>
                <a:gd name="T9" fmla="*/ 0 h 23"/>
                <a:gd name="T10" fmla="*/ 2147483646 w 34"/>
                <a:gd name="T11" fmla="*/ 0 h 23"/>
                <a:gd name="T12" fmla="*/ 0 w 34"/>
                <a:gd name="T13" fmla="*/ 2147483646 h 23"/>
                <a:gd name="T14" fmla="*/ 0 w 34"/>
                <a:gd name="T15" fmla="*/ 2147483646 h 23"/>
                <a:gd name="T16" fmla="*/ 2147483646 w 34"/>
                <a:gd name="T17" fmla="*/ 2147483646 h 23"/>
                <a:gd name="T18" fmla="*/ 2147483646 w 34"/>
                <a:gd name="T19" fmla="*/ 2147483646 h 23"/>
                <a:gd name="T20" fmla="*/ 2147483646 w 34"/>
                <a:gd name="T21" fmla="*/ 2147483646 h 23"/>
                <a:gd name="T22" fmla="*/ 2147483646 w 34"/>
                <a:gd name="T23" fmla="*/ 2147483646 h 23"/>
                <a:gd name="T24" fmla="*/ 2147483646 w 34"/>
                <a:gd name="T25" fmla="*/ 2147483646 h 23"/>
                <a:gd name="T26" fmla="*/ 2147483646 w 34"/>
                <a:gd name="T27" fmla="*/ 2147483646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3">
                  <a:moveTo>
                    <a:pt x="3" y="23"/>
                  </a:moveTo>
                  <a:cubicBezTo>
                    <a:pt x="31" y="23"/>
                    <a:pt x="31" y="23"/>
                    <a:pt x="31" y="23"/>
                  </a:cubicBezTo>
                  <a:cubicBezTo>
                    <a:pt x="33" y="23"/>
                    <a:pt x="34" y="22"/>
                    <a:pt x="34" y="21"/>
                  </a:cubicBezTo>
                  <a:cubicBezTo>
                    <a:pt x="34" y="2"/>
                    <a:pt x="34" y="2"/>
                    <a:pt x="34" y="2"/>
                  </a:cubicBezTo>
                  <a:cubicBezTo>
                    <a:pt x="34" y="1"/>
                    <a:pt x="33" y="0"/>
                    <a:pt x="31" y="0"/>
                  </a:cubicBezTo>
                  <a:cubicBezTo>
                    <a:pt x="3" y="0"/>
                    <a:pt x="3" y="0"/>
                    <a:pt x="3" y="0"/>
                  </a:cubicBezTo>
                  <a:cubicBezTo>
                    <a:pt x="1" y="0"/>
                    <a:pt x="0" y="1"/>
                    <a:pt x="0" y="2"/>
                  </a:cubicBezTo>
                  <a:cubicBezTo>
                    <a:pt x="0" y="21"/>
                    <a:pt x="0" y="21"/>
                    <a:pt x="0" y="21"/>
                  </a:cubicBezTo>
                  <a:cubicBezTo>
                    <a:pt x="0" y="22"/>
                    <a:pt x="1" y="23"/>
                    <a:pt x="3" y="23"/>
                  </a:cubicBezTo>
                  <a:close/>
                  <a:moveTo>
                    <a:pt x="5" y="4"/>
                  </a:moveTo>
                  <a:cubicBezTo>
                    <a:pt x="29" y="4"/>
                    <a:pt x="29" y="4"/>
                    <a:pt x="29" y="4"/>
                  </a:cubicBezTo>
                  <a:cubicBezTo>
                    <a:pt x="29" y="20"/>
                    <a:pt x="29" y="20"/>
                    <a:pt x="29" y="20"/>
                  </a:cubicBezTo>
                  <a:cubicBezTo>
                    <a:pt x="5" y="20"/>
                    <a:pt x="5" y="20"/>
                    <a:pt x="5" y="20"/>
                  </a:cubicBez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p>
          </p:txBody>
        </p:sp>
        <p:sp>
          <p:nvSpPr>
            <p:cNvPr id="49" name="Freeform 75"/>
            <p:cNvSpPr/>
            <p:nvPr/>
          </p:nvSpPr>
          <p:spPr bwMode="auto">
            <a:xfrm>
              <a:off x="4084638" y="2425701"/>
              <a:ext cx="550862" cy="676275"/>
            </a:xfrm>
            <a:custGeom>
              <a:avLst/>
              <a:gdLst>
                <a:gd name="T0" fmla="*/ 2147483646 w 130"/>
                <a:gd name="T1" fmla="*/ 2147483646 h 159"/>
                <a:gd name="T2" fmla="*/ 2147483646 w 130"/>
                <a:gd name="T3" fmla="*/ 2147483646 h 159"/>
                <a:gd name="T4" fmla="*/ 2147483646 w 130"/>
                <a:gd name="T5" fmla="*/ 2147483646 h 159"/>
                <a:gd name="T6" fmla="*/ 2147483646 w 130"/>
                <a:gd name="T7" fmla="*/ 2147483646 h 159"/>
                <a:gd name="T8" fmla="*/ 2147483646 w 130"/>
                <a:gd name="T9" fmla="*/ 2147483646 h 159"/>
                <a:gd name="T10" fmla="*/ 2147483646 w 130"/>
                <a:gd name="T11" fmla="*/ 2147483646 h 159"/>
                <a:gd name="T12" fmla="*/ 2147483646 w 130"/>
                <a:gd name="T13" fmla="*/ 2147483646 h 159"/>
                <a:gd name="T14" fmla="*/ 2147483646 w 130"/>
                <a:gd name="T15" fmla="*/ 2147483646 h 159"/>
                <a:gd name="T16" fmla="*/ 2147483646 w 130"/>
                <a:gd name="T17" fmla="*/ 2147483646 h 159"/>
                <a:gd name="T18" fmla="*/ 2147483646 w 130"/>
                <a:gd name="T19" fmla="*/ 2147483646 h 159"/>
                <a:gd name="T20" fmla="*/ 2147483646 w 130"/>
                <a:gd name="T21" fmla="*/ 2147483646 h 159"/>
                <a:gd name="T22" fmla="*/ 2147483646 w 130"/>
                <a:gd name="T23" fmla="*/ 2147483646 h 159"/>
                <a:gd name="T24" fmla="*/ 2147483646 w 130"/>
                <a:gd name="T25" fmla="*/ 2147483646 h 159"/>
                <a:gd name="T26" fmla="*/ 2147483646 w 130"/>
                <a:gd name="T27" fmla="*/ 2147483646 h 159"/>
                <a:gd name="T28" fmla="*/ 2147483646 w 130"/>
                <a:gd name="T29" fmla="*/ 0 h 159"/>
                <a:gd name="T30" fmla="*/ 2147483646 w 130"/>
                <a:gd name="T31" fmla="*/ 0 h 159"/>
                <a:gd name="T32" fmla="*/ 2147483646 w 130"/>
                <a:gd name="T33" fmla="*/ 2147483646 h 159"/>
                <a:gd name="T34" fmla="*/ 2147483646 w 130"/>
                <a:gd name="T35" fmla="*/ 2147483646 h 159"/>
                <a:gd name="T36" fmla="*/ 2147483646 w 130"/>
                <a:gd name="T37" fmla="*/ 2147483646 h 159"/>
                <a:gd name="T38" fmla="*/ 2147483646 w 130"/>
                <a:gd name="T39" fmla="*/ 2147483646 h 159"/>
                <a:gd name="T40" fmla="*/ 2147483646 w 130"/>
                <a:gd name="T41" fmla="*/ 2147483646 h 159"/>
                <a:gd name="T42" fmla="*/ 2147483646 w 130"/>
                <a:gd name="T43" fmla="*/ 2147483646 h 159"/>
                <a:gd name="T44" fmla="*/ 2147483646 w 130"/>
                <a:gd name="T45" fmla="*/ 2147483646 h 159"/>
                <a:gd name="T46" fmla="*/ 2147483646 w 130"/>
                <a:gd name="T47" fmla="*/ 2147483646 h 159"/>
                <a:gd name="T48" fmla="*/ 2147483646 w 130"/>
                <a:gd name="T49" fmla="*/ 2147483646 h 159"/>
                <a:gd name="T50" fmla="*/ 2147483646 w 130"/>
                <a:gd name="T51" fmla="*/ 2147483646 h 159"/>
                <a:gd name="T52" fmla="*/ 2147483646 w 130"/>
                <a:gd name="T53" fmla="*/ 2147483646 h 159"/>
                <a:gd name="T54" fmla="*/ 2147483646 w 130"/>
                <a:gd name="T55" fmla="*/ 2147483646 h 159"/>
                <a:gd name="T56" fmla="*/ 2147483646 w 130"/>
                <a:gd name="T57" fmla="*/ 2147483646 h 159"/>
                <a:gd name="T58" fmla="*/ 2147483646 w 130"/>
                <a:gd name="T59" fmla="*/ 2147483646 h 159"/>
                <a:gd name="T60" fmla="*/ 2147483646 w 130"/>
                <a:gd name="T61" fmla="*/ 2147483646 h 159"/>
                <a:gd name="T62" fmla="*/ 2147483646 w 130"/>
                <a:gd name="T63" fmla="*/ 2147483646 h 159"/>
                <a:gd name="T64" fmla="*/ 2147483646 w 130"/>
                <a:gd name="T65" fmla="*/ 2147483646 h 159"/>
                <a:gd name="T66" fmla="*/ 2147483646 w 130"/>
                <a:gd name="T67" fmla="*/ 2147483646 h 159"/>
                <a:gd name="T68" fmla="*/ 2147483646 w 130"/>
                <a:gd name="T69" fmla="*/ 2147483646 h 159"/>
                <a:gd name="T70" fmla="*/ 2147483646 w 130"/>
                <a:gd name="T71" fmla="*/ 2147483646 h 159"/>
                <a:gd name="T72" fmla="*/ 2147483646 w 130"/>
                <a:gd name="T73" fmla="*/ 2147483646 h 159"/>
                <a:gd name="T74" fmla="*/ 2147483646 w 130"/>
                <a:gd name="T75" fmla="*/ 2147483646 h 159"/>
                <a:gd name="T76" fmla="*/ 2147483646 w 130"/>
                <a:gd name="T77" fmla="*/ 2147483646 h 159"/>
                <a:gd name="T78" fmla="*/ 2147483646 w 130"/>
                <a:gd name="T79" fmla="*/ 2147483646 h 159"/>
                <a:gd name="T80" fmla="*/ 2147483646 w 130"/>
                <a:gd name="T81" fmla="*/ 2147483646 h 159"/>
                <a:gd name="T82" fmla="*/ 2147483646 w 130"/>
                <a:gd name="T83" fmla="*/ 2147483646 h 159"/>
                <a:gd name="T84" fmla="*/ 2147483646 w 130"/>
                <a:gd name="T85" fmla="*/ 2147483646 h 159"/>
                <a:gd name="T86" fmla="*/ 2147483646 w 130"/>
                <a:gd name="T87" fmla="*/ 2147483646 h 159"/>
                <a:gd name="T88" fmla="*/ 2147483646 w 130"/>
                <a:gd name="T89" fmla="*/ 2147483646 h 159"/>
                <a:gd name="T90" fmla="*/ 2147483646 w 130"/>
                <a:gd name="T91" fmla="*/ 2147483646 h 159"/>
                <a:gd name="T92" fmla="*/ 2147483646 w 130"/>
                <a:gd name="T93" fmla="*/ 2147483646 h 1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0" h="159">
                  <a:moveTo>
                    <a:pt x="129" y="16"/>
                  </a:moveTo>
                  <a:cubicBezTo>
                    <a:pt x="125" y="14"/>
                    <a:pt x="125" y="14"/>
                    <a:pt x="125" y="14"/>
                  </a:cubicBezTo>
                  <a:cubicBezTo>
                    <a:pt x="124" y="13"/>
                    <a:pt x="124" y="13"/>
                    <a:pt x="124" y="13"/>
                  </a:cubicBezTo>
                  <a:cubicBezTo>
                    <a:pt x="93" y="13"/>
                    <a:pt x="93" y="13"/>
                    <a:pt x="93" y="13"/>
                  </a:cubicBezTo>
                  <a:cubicBezTo>
                    <a:pt x="92" y="13"/>
                    <a:pt x="92" y="13"/>
                    <a:pt x="91" y="14"/>
                  </a:cubicBezTo>
                  <a:cubicBezTo>
                    <a:pt x="87" y="16"/>
                    <a:pt x="87" y="16"/>
                    <a:pt x="87" y="16"/>
                  </a:cubicBezTo>
                  <a:cubicBezTo>
                    <a:pt x="87" y="16"/>
                    <a:pt x="87" y="16"/>
                    <a:pt x="87" y="16"/>
                  </a:cubicBezTo>
                  <a:cubicBezTo>
                    <a:pt x="87" y="17"/>
                    <a:pt x="86" y="17"/>
                    <a:pt x="86" y="18"/>
                  </a:cubicBezTo>
                  <a:cubicBezTo>
                    <a:pt x="86" y="19"/>
                    <a:pt x="87" y="20"/>
                    <a:pt x="88" y="20"/>
                  </a:cubicBezTo>
                  <a:cubicBezTo>
                    <a:pt x="98" y="20"/>
                    <a:pt x="98" y="20"/>
                    <a:pt x="98" y="20"/>
                  </a:cubicBezTo>
                  <a:cubicBezTo>
                    <a:pt x="89" y="28"/>
                    <a:pt x="89" y="28"/>
                    <a:pt x="89" y="28"/>
                  </a:cubicBezTo>
                  <a:cubicBezTo>
                    <a:pt x="73" y="5"/>
                    <a:pt x="73" y="5"/>
                    <a:pt x="73" y="5"/>
                  </a:cubicBezTo>
                  <a:cubicBezTo>
                    <a:pt x="72" y="4"/>
                    <a:pt x="72" y="3"/>
                    <a:pt x="71" y="3"/>
                  </a:cubicBezTo>
                  <a:cubicBezTo>
                    <a:pt x="71" y="3"/>
                    <a:pt x="71" y="3"/>
                    <a:pt x="71" y="3"/>
                  </a:cubicBezTo>
                  <a:cubicBezTo>
                    <a:pt x="70" y="1"/>
                    <a:pt x="67" y="0"/>
                    <a:pt x="65" y="0"/>
                  </a:cubicBezTo>
                  <a:cubicBezTo>
                    <a:pt x="35" y="0"/>
                    <a:pt x="35" y="0"/>
                    <a:pt x="35" y="0"/>
                  </a:cubicBezTo>
                  <a:cubicBezTo>
                    <a:pt x="34" y="0"/>
                    <a:pt x="33" y="0"/>
                    <a:pt x="33" y="1"/>
                  </a:cubicBezTo>
                  <a:cubicBezTo>
                    <a:pt x="30" y="1"/>
                    <a:pt x="28" y="2"/>
                    <a:pt x="27" y="4"/>
                  </a:cubicBezTo>
                  <a:cubicBezTo>
                    <a:pt x="27" y="5"/>
                    <a:pt x="26" y="7"/>
                    <a:pt x="26" y="8"/>
                  </a:cubicBezTo>
                  <a:cubicBezTo>
                    <a:pt x="1" y="71"/>
                    <a:pt x="1" y="71"/>
                    <a:pt x="1" y="71"/>
                  </a:cubicBezTo>
                  <a:cubicBezTo>
                    <a:pt x="0" y="75"/>
                    <a:pt x="2" y="79"/>
                    <a:pt x="6" y="81"/>
                  </a:cubicBezTo>
                  <a:cubicBezTo>
                    <a:pt x="10" y="82"/>
                    <a:pt x="14" y="81"/>
                    <a:pt x="15" y="77"/>
                  </a:cubicBezTo>
                  <a:cubicBezTo>
                    <a:pt x="27" y="47"/>
                    <a:pt x="27" y="47"/>
                    <a:pt x="27" y="47"/>
                  </a:cubicBezTo>
                  <a:cubicBezTo>
                    <a:pt x="28" y="67"/>
                    <a:pt x="28" y="67"/>
                    <a:pt x="28" y="67"/>
                  </a:cubicBezTo>
                  <a:cubicBezTo>
                    <a:pt x="28" y="69"/>
                    <a:pt x="28" y="71"/>
                    <a:pt x="29" y="73"/>
                  </a:cubicBezTo>
                  <a:cubicBezTo>
                    <a:pt x="29" y="150"/>
                    <a:pt x="29" y="150"/>
                    <a:pt x="29" y="150"/>
                  </a:cubicBezTo>
                  <a:cubicBezTo>
                    <a:pt x="29" y="155"/>
                    <a:pt x="33" y="159"/>
                    <a:pt x="38" y="159"/>
                  </a:cubicBezTo>
                  <a:cubicBezTo>
                    <a:pt x="43" y="159"/>
                    <a:pt x="47" y="155"/>
                    <a:pt x="47" y="150"/>
                  </a:cubicBezTo>
                  <a:cubicBezTo>
                    <a:pt x="47" y="77"/>
                    <a:pt x="47" y="77"/>
                    <a:pt x="47" y="77"/>
                  </a:cubicBezTo>
                  <a:cubicBezTo>
                    <a:pt x="53" y="77"/>
                    <a:pt x="53" y="77"/>
                    <a:pt x="53" y="77"/>
                  </a:cubicBezTo>
                  <a:cubicBezTo>
                    <a:pt x="53" y="150"/>
                    <a:pt x="53" y="150"/>
                    <a:pt x="53" y="150"/>
                  </a:cubicBezTo>
                  <a:cubicBezTo>
                    <a:pt x="53" y="155"/>
                    <a:pt x="57" y="159"/>
                    <a:pt x="62" y="159"/>
                  </a:cubicBezTo>
                  <a:cubicBezTo>
                    <a:pt x="67" y="159"/>
                    <a:pt x="71" y="155"/>
                    <a:pt x="71" y="150"/>
                  </a:cubicBezTo>
                  <a:cubicBezTo>
                    <a:pt x="71" y="73"/>
                    <a:pt x="71" y="73"/>
                    <a:pt x="71" y="73"/>
                  </a:cubicBezTo>
                  <a:cubicBezTo>
                    <a:pt x="72" y="71"/>
                    <a:pt x="72" y="69"/>
                    <a:pt x="72" y="67"/>
                  </a:cubicBezTo>
                  <a:cubicBezTo>
                    <a:pt x="74" y="32"/>
                    <a:pt x="74" y="32"/>
                    <a:pt x="74" y="32"/>
                  </a:cubicBezTo>
                  <a:cubicBezTo>
                    <a:pt x="82" y="44"/>
                    <a:pt x="82" y="44"/>
                    <a:pt x="82" y="44"/>
                  </a:cubicBezTo>
                  <a:cubicBezTo>
                    <a:pt x="84" y="47"/>
                    <a:pt x="89" y="48"/>
                    <a:pt x="92" y="46"/>
                  </a:cubicBezTo>
                  <a:cubicBezTo>
                    <a:pt x="92" y="46"/>
                    <a:pt x="92" y="46"/>
                    <a:pt x="93" y="46"/>
                  </a:cubicBezTo>
                  <a:cubicBezTo>
                    <a:pt x="93" y="46"/>
                    <a:pt x="93" y="46"/>
                    <a:pt x="93" y="46"/>
                  </a:cubicBezTo>
                  <a:cubicBezTo>
                    <a:pt x="93" y="46"/>
                    <a:pt x="93" y="46"/>
                    <a:pt x="93" y="46"/>
                  </a:cubicBezTo>
                  <a:cubicBezTo>
                    <a:pt x="93" y="46"/>
                    <a:pt x="93" y="45"/>
                    <a:pt x="94" y="45"/>
                  </a:cubicBezTo>
                  <a:cubicBezTo>
                    <a:pt x="113" y="26"/>
                    <a:pt x="113" y="26"/>
                    <a:pt x="113" y="26"/>
                  </a:cubicBezTo>
                  <a:cubicBezTo>
                    <a:pt x="114" y="25"/>
                    <a:pt x="115" y="22"/>
                    <a:pt x="115" y="20"/>
                  </a:cubicBezTo>
                  <a:cubicBezTo>
                    <a:pt x="128" y="20"/>
                    <a:pt x="128" y="20"/>
                    <a:pt x="128" y="20"/>
                  </a:cubicBezTo>
                  <a:cubicBezTo>
                    <a:pt x="129" y="20"/>
                    <a:pt x="130" y="19"/>
                    <a:pt x="130" y="18"/>
                  </a:cubicBezTo>
                  <a:cubicBezTo>
                    <a:pt x="130" y="17"/>
                    <a:pt x="129" y="16"/>
                    <a:pt x="12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p>
          </p:txBody>
        </p:sp>
      </p:grpSp>
      <p:sp>
        <p:nvSpPr>
          <p:cNvPr id="50" name="MH_SubTitle_1"/>
          <p:cNvSpPr txBox="1"/>
          <p:nvPr>
            <p:custDataLst>
              <p:tags r:id="rId3"/>
            </p:custDataLst>
          </p:nvPr>
        </p:nvSpPr>
        <p:spPr bwMode="auto">
          <a:xfrm>
            <a:off x="1568450" y="1458913"/>
            <a:ext cx="10906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400" eaLnBrk="1" hangingPunct="1">
              <a:lnSpc>
                <a:spcPct val="110000"/>
              </a:lnSpc>
              <a:spcBef>
                <a:spcPct val="0"/>
              </a:spcBef>
              <a:buFontTx/>
              <a:buNone/>
            </a:pPr>
            <a:r>
              <a:rPr lang="zh-CN" altLang="en-US" sz="1600">
                <a:solidFill>
                  <a:srgbClr val="000000"/>
                </a:solidFill>
              </a:rPr>
              <a:t>点击此处添加文字</a:t>
            </a:r>
          </a:p>
        </p:txBody>
      </p:sp>
      <p:sp>
        <p:nvSpPr>
          <p:cNvPr id="51" name="MH_SubTitle_1"/>
          <p:cNvSpPr txBox="1"/>
          <p:nvPr>
            <p:custDataLst>
              <p:tags r:id="rId4"/>
            </p:custDataLst>
          </p:nvPr>
        </p:nvSpPr>
        <p:spPr bwMode="auto">
          <a:xfrm>
            <a:off x="4168775" y="1458913"/>
            <a:ext cx="10906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400" eaLnBrk="1" hangingPunct="1">
              <a:lnSpc>
                <a:spcPct val="110000"/>
              </a:lnSpc>
              <a:spcBef>
                <a:spcPct val="0"/>
              </a:spcBef>
              <a:buFontTx/>
              <a:buNone/>
            </a:pPr>
            <a:r>
              <a:rPr lang="zh-CN" altLang="en-US" sz="1600">
                <a:solidFill>
                  <a:srgbClr val="000000"/>
                </a:solidFill>
              </a:rPr>
              <a:t>点击此处添加文字</a:t>
            </a:r>
          </a:p>
        </p:txBody>
      </p:sp>
      <p:sp>
        <p:nvSpPr>
          <p:cNvPr id="52" name="MH_SubTitle_1"/>
          <p:cNvSpPr txBox="1"/>
          <p:nvPr>
            <p:custDataLst>
              <p:tags r:id="rId5"/>
            </p:custDataLst>
          </p:nvPr>
        </p:nvSpPr>
        <p:spPr bwMode="auto">
          <a:xfrm>
            <a:off x="6916738" y="1458913"/>
            <a:ext cx="10922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400" eaLnBrk="1" hangingPunct="1">
              <a:lnSpc>
                <a:spcPct val="110000"/>
              </a:lnSpc>
              <a:spcBef>
                <a:spcPct val="0"/>
              </a:spcBef>
              <a:buFontTx/>
              <a:buNone/>
            </a:pPr>
            <a:r>
              <a:rPr lang="zh-CN" altLang="en-US" sz="1600">
                <a:solidFill>
                  <a:srgbClr val="000000"/>
                </a:solidFill>
              </a:rPr>
              <a:t>点击此处添加文字</a:t>
            </a:r>
          </a:p>
        </p:txBody>
      </p:sp>
      <p:sp>
        <p:nvSpPr>
          <p:cNvPr id="53" name="MH_SubTitle_1"/>
          <p:cNvSpPr txBox="1"/>
          <p:nvPr>
            <p:custDataLst>
              <p:tags r:id="rId6"/>
            </p:custDataLst>
          </p:nvPr>
        </p:nvSpPr>
        <p:spPr bwMode="auto">
          <a:xfrm>
            <a:off x="9393238" y="1458913"/>
            <a:ext cx="10906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400" eaLnBrk="1" hangingPunct="1">
              <a:lnSpc>
                <a:spcPct val="110000"/>
              </a:lnSpc>
              <a:spcBef>
                <a:spcPct val="0"/>
              </a:spcBef>
              <a:buFontTx/>
              <a:buNone/>
            </a:pPr>
            <a:r>
              <a:rPr lang="zh-CN" altLang="en-US" sz="1600">
                <a:solidFill>
                  <a:srgbClr val="000000"/>
                </a:solidFill>
              </a:rPr>
              <a:t>点击此处添加文字</a:t>
            </a:r>
          </a:p>
        </p:txBody>
      </p:sp>
      <p:sp>
        <p:nvSpPr>
          <p:cNvPr id="54" name="MH_Text_1"/>
          <p:cNvSpPr/>
          <p:nvPr/>
        </p:nvSpPr>
        <p:spPr>
          <a:xfrm>
            <a:off x="1246188" y="4467225"/>
            <a:ext cx="173355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zh-CN" altLang="en-US" sz="1600" dirty="0" smtClean="0">
                <a:solidFill>
                  <a:prstClr val="black"/>
                </a:solidFill>
                <a:latin typeface="宋体" panose="02010600030101010101" pitchFamily="2" charset="-122"/>
                <a:ea typeface="宋体" panose="02010600030101010101" pitchFamily="2" charset="-122"/>
              </a:rPr>
              <a:t>请在此处添加文本内容</a:t>
            </a:r>
            <a:endParaRPr lang="zh-CN" altLang="en-US" sz="1600" dirty="0">
              <a:solidFill>
                <a:prstClr val="black"/>
              </a:solidFill>
              <a:latin typeface="宋体" panose="02010600030101010101" pitchFamily="2" charset="-122"/>
              <a:ea typeface="宋体" panose="02010600030101010101" pitchFamily="2" charset="-122"/>
            </a:endParaRPr>
          </a:p>
        </p:txBody>
      </p:sp>
      <p:sp>
        <p:nvSpPr>
          <p:cNvPr id="55" name="MH_Text_2"/>
          <p:cNvSpPr/>
          <p:nvPr/>
        </p:nvSpPr>
        <p:spPr>
          <a:xfrm>
            <a:off x="3846513" y="4467225"/>
            <a:ext cx="1735137" cy="1525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zh-CN" altLang="en-US" sz="1600" dirty="0" smtClean="0">
                <a:solidFill>
                  <a:prstClr val="black"/>
                </a:solidFill>
                <a:latin typeface="宋体" panose="02010600030101010101" pitchFamily="2" charset="-122"/>
                <a:ea typeface="宋体" panose="02010600030101010101" pitchFamily="2" charset="-122"/>
              </a:rPr>
              <a:t>请在此处添加文本内容</a:t>
            </a:r>
            <a:endParaRPr lang="zh-CN" altLang="en-US" sz="1600" dirty="0">
              <a:solidFill>
                <a:prstClr val="black"/>
              </a:solidFill>
              <a:latin typeface="宋体" panose="02010600030101010101" pitchFamily="2" charset="-122"/>
              <a:ea typeface="宋体" panose="02010600030101010101" pitchFamily="2" charset="-122"/>
            </a:endParaRPr>
          </a:p>
        </p:txBody>
      </p:sp>
      <p:sp>
        <p:nvSpPr>
          <p:cNvPr id="56" name="MH_Text_3"/>
          <p:cNvSpPr/>
          <p:nvPr/>
        </p:nvSpPr>
        <p:spPr>
          <a:xfrm>
            <a:off x="6594475" y="4467225"/>
            <a:ext cx="1735138" cy="1525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zh-CN" altLang="en-US" sz="1600" dirty="0" smtClean="0">
                <a:solidFill>
                  <a:prstClr val="black"/>
                </a:solidFill>
                <a:latin typeface="宋体" panose="02010600030101010101" pitchFamily="2" charset="-122"/>
                <a:ea typeface="宋体" panose="02010600030101010101" pitchFamily="2" charset="-122"/>
              </a:rPr>
              <a:t>请在此处添加文本内容</a:t>
            </a:r>
            <a:endParaRPr lang="zh-CN" altLang="en-US" sz="1600" dirty="0">
              <a:solidFill>
                <a:prstClr val="black"/>
              </a:solidFill>
              <a:latin typeface="宋体" panose="02010600030101010101" pitchFamily="2" charset="-122"/>
              <a:ea typeface="宋体" panose="02010600030101010101" pitchFamily="2" charset="-122"/>
            </a:endParaRPr>
          </a:p>
        </p:txBody>
      </p:sp>
      <p:sp>
        <p:nvSpPr>
          <p:cNvPr id="57" name="MH_Text_4"/>
          <p:cNvSpPr/>
          <p:nvPr/>
        </p:nvSpPr>
        <p:spPr>
          <a:xfrm>
            <a:off x="9070975" y="4467225"/>
            <a:ext cx="1735138" cy="1525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zh-CN" altLang="en-US" sz="1600" dirty="0" smtClean="0">
                <a:solidFill>
                  <a:prstClr val="black"/>
                </a:solidFill>
                <a:latin typeface="宋体" panose="02010600030101010101" pitchFamily="2" charset="-122"/>
                <a:ea typeface="宋体" panose="02010600030101010101" pitchFamily="2" charset="-122"/>
              </a:rPr>
              <a:t>请在此处添加文本内容</a:t>
            </a:r>
            <a:endParaRPr lang="zh-CN" altLang="en-US" sz="1600" dirty="0">
              <a:solidFill>
                <a:prstClr val="black"/>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4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par>
                          <p:cTn id="26" fill="hold">
                            <p:stCondLst>
                              <p:cond delay="19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par>
                          <p:cTn id="42" fill="hold">
                            <p:stCondLst>
                              <p:cond delay="24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par>
                                <p:cTn id="65" presetID="10"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50" grpId="0"/>
      <p:bldP spid="51" grpId="0"/>
      <p:bldP spid="52" grpId="0"/>
      <p:bldP spid="53" grpId="0"/>
      <p:bldP spid="55" grpId="0"/>
      <p:bldP spid="56" grpId="0"/>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03</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17</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Rectangle 1330"/>
          <p:cNvSpPr>
            <a:spLocks noChangeArrowheads="1"/>
          </p:cNvSpPr>
          <p:nvPr/>
        </p:nvSpPr>
        <p:spPr bwMode="auto">
          <a:xfrm>
            <a:off x="9525" y="3582988"/>
            <a:ext cx="2390775" cy="115887"/>
          </a:xfrm>
          <a:prstGeom prst="rect">
            <a:avLst/>
          </a:prstGeom>
          <a:solidFill>
            <a:schemeClr val="accent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 name="Rectangle 1331"/>
          <p:cNvSpPr>
            <a:spLocks noChangeArrowheads="1"/>
          </p:cNvSpPr>
          <p:nvPr/>
        </p:nvSpPr>
        <p:spPr bwMode="auto">
          <a:xfrm>
            <a:off x="2397125" y="3582988"/>
            <a:ext cx="2390775" cy="115887"/>
          </a:xfrm>
          <a:prstGeom prst="rect">
            <a:avLst/>
          </a:prstGeom>
          <a:solidFill>
            <a:schemeClr val="accent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1" name="Rectangle 1332"/>
          <p:cNvSpPr>
            <a:spLocks noChangeArrowheads="1"/>
          </p:cNvSpPr>
          <p:nvPr/>
        </p:nvSpPr>
        <p:spPr bwMode="auto">
          <a:xfrm>
            <a:off x="4787900" y="3582988"/>
            <a:ext cx="2387600" cy="115887"/>
          </a:xfrm>
          <a:prstGeom prst="rect">
            <a:avLst/>
          </a:prstGeom>
          <a:solidFill>
            <a:schemeClr val="accent3"/>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2" name="Rectangle 1333"/>
          <p:cNvSpPr>
            <a:spLocks noChangeArrowheads="1"/>
          </p:cNvSpPr>
          <p:nvPr/>
        </p:nvSpPr>
        <p:spPr bwMode="auto">
          <a:xfrm>
            <a:off x="7175500" y="3582988"/>
            <a:ext cx="2387600" cy="115887"/>
          </a:xfrm>
          <a:prstGeom prst="rect">
            <a:avLst/>
          </a:prstGeom>
          <a:solidFill>
            <a:schemeClr val="accent4"/>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3" name="Rectangle 1334"/>
          <p:cNvSpPr>
            <a:spLocks noChangeArrowheads="1"/>
          </p:cNvSpPr>
          <p:nvPr/>
        </p:nvSpPr>
        <p:spPr bwMode="auto">
          <a:xfrm>
            <a:off x="9563100" y="3582988"/>
            <a:ext cx="2392363" cy="115887"/>
          </a:xfrm>
          <a:prstGeom prst="rect">
            <a:avLst/>
          </a:prstGeom>
          <a:solidFill>
            <a:schemeClr val="accent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4" name="Rectangle 1335"/>
          <p:cNvSpPr>
            <a:spLocks noChangeArrowheads="1"/>
          </p:cNvSpPr>
          <p:nvPr/>
        </p:nvSpPr>
        <p:spPr bwMode="auto">
          <a:xfrm>
            <a:off x="2378075" y="1300163"/>
            <a:ext cx="22225" cy="2398712"/>
          </a:xfrm>
          <a:prstGeom prst="rect">
            <a:avLst/>
          </a:prstGeom>
          <a:solidFill>
            <a:schemeClr val="accent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5" name="Rectangle 1336"/>
          <p:cNvSpPr>
            <a:spLocks noChangeArrowheads="1"/>
          </p:cNvSpPr>
          <p:nvPr/>
        </p:nvSpPr>
        <p:spPr bwMode="auto">
          <a:xfrm>
            <a:off x="4765675" y="3582988"/>
            <a:ext cx="22225" cy="2403475"/>
          </a:xfrm>
          <a:prstGeom prst="rect">
            <a:avLst/>
          </a:prstGeom>
          <a:solidFill>
            <a:schemeClr val="accent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6" name="Rectangle 1337"/>
          <p:cNvSpPr>
            <a:spLocks noChangeArrowheads="1"/>
          </p:cNvSpPr>
          <p:nvPr/>
        </p:nvSpPr>
        <p:spPr bwMode="auto">
          <a:xfrm>
            <a:off x="7164388" y="1300163"/>
            <a:ext cx="23812" cy="2398712"/>
          </a:xfrm>
          <a:prstGeom prst="rect">
            <a:avLst/>
          </a:prstGeom>
          <a:solidFill>
            <a:schemeClr val="accent3"/>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7" name="Rectangle 1338"/>
          <p:cNvSpPr>
            <a:spLocks noChangeArrowheads="1"/>
          </p:cNvSpPr>
          <p:nvPr/>
        </p:nvSpPr>
        <p:spPr bwMode="auto">
          <a:xfrm>
            <a:off x="11931650" y="1300163"/>
            <a:ext cx="23813" cy="2398712"/>
          </a:xfrm>
          <a:prstGeom prst="rect">
            <a:avLst/>
          </a:prstGeom>
          <a:solidFill>
            <a:schemeClr val="accent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8" name="Rectangle 1339"/>
          <p:cNvSpPr>
            <a:spLocks noChangeArrowheads="1"/>
          </p:cNvSpPr>
          <p:nvPr/>
        </p:nvSpPr>
        <p:spPr bwMode="auto">
          <a:xfrm>
            <a:off x="9555163" y="3582988"/>
            <a:ext cx="20637" cy="2403475"/>
          </a:xfrm>
          <a:prstGeom prst="rect">
            <a:avLst/>
          </a:prstGeom>
          <a:solidFill>
            <a:schemeClr val="accent4"/>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9" name="Freeform 1340"/>
          <p:cNvSpPr/>
          <p:nvPr/>
        </p:nvSpPr>
        <p:spPr bwMode="auto">
          <a:xfrm>
            <a:off x="2381250" y="1300163"/>
            <a:ext cx="242888" cy="254000"/>
          </a:xfrm>
          <a:custGeom>
            <a:avLst/>
            <a:gdLst>
              <a:gd name="T0" fmla="*/ 0 w 153"/>
              <a:gd name="T1" fmla="*/ 2147483646 h 160"/>
              <a:gd name="T2" fmla="*/ 0 w 153"/>
              <a:gd name="T3" fmla="*/ 0 h 160"/>
              <a:gd name="T4" fmla="*/ 2147483646 w 153"/>
              <a:gd name="T5" fmla="*/ 0 h 160"/>
              <a:gd name="T6" fmla="*/ 0 w 153"/>
              <a:gd name="T7" fmla="*/ 2147483646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 h="160">
                <a:moveTo>
                  <a:pt x="0" y="160"/>
                </a:moveTo>
                <a:lnTo>
                  <a:pt x="0" y="0"/>
                </a:lnTo>
                <a:lnTo>
                  <a:pt x="153" y="0"/>
                </a:lnTo>
                <a:lnTo>
                  <a:pt x="0" y="160"/>
                </a:lnTo>
                <a:close/>
              </a:path>
            </a:pathLst>
          </a:custGeom>
          <a:solidFill>
            <a:schemeClr val="accent1"/>
          </a:solidFill>
          <a:ln>
            <a:noFill/>
          </a:ln>
        </p:spPr>
        <p:txBody>
          <a:bodyPr/>
          <a:lstStyle/>
          <a:p>
            <a:endParaRPr lang="zh-CN" altLang="en-US"/>
          </a:p>
        </p:txBody>
      </p:sp>
      <p:sp>
        <p:nvSpPr>
          <p:cNvPr id="20" name="Freeform 1341"/>
          <p:cNvSpPr/>
          <p:nvPr/>
        </p:nvSpPr>
        <p:spPr bwMode="auto">
          <a:xfrm>
            <a:off x="4768850" y="5730875"/>
            <a:ext cx="242888" cy="255588"/>
          </a:xfrm>
          <a:custGeom>
            <a:avLst/>
            <a:gdLst>
              <a:gd name="T0" fmla="*/ 0 w 153"/>
              <a:gd name="T1" fmla="*/ 0 h 161"/>
              <a:gd name="T2" fmla="*/ 0 w 153"/>
              <a:gd name="T3" fmla="*/ 2147483646 h 161"/>
              <a:gd name="T4" fmla="*/ 2147483646 w 153"/>
              <a:gd name="T5" fmla="*/ 2147483646 h 161"/>
              <a:gd name="T6" fmla="*/ 0 w 153"/>
              <a:gd name="T7" fmla="*/ 0 h 1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 h="161">
                <a:moveTo>
                  <a:pt x="0" y="0"/>
                </a:moveTo>
                <a:lnTo>
                  <a:pt x="0" y="161"/>
                </a:lnTo>
                <a:lnTo>
                  <a:pt x="153" y="161"/>
                </a:lnTo>
                <a:lnTo>
                  <a:pt x="0" y="0"/>
                </a:lnTo>
                <a:close/>
              </a:path>
            </a:pathLst>
          </a:custGeom>
          <a:solidFill>
            <a:schemeClr val="accent2"/>
          </a:solidFill>
          <a:ln>
            <a:noFill/>
          </a:ln>
        </p:spPr>
        <p:txBody>
          <a:bodyPr/>
          <a:lstStyle/>
          <a:p>
            <a:endParaRPr lang="zh-CN" altLang="en-US"/>
          </a:p>
        </p:txBody>
      </p:sp>
      <p:sp>
        <p:nvSpPr>
          <p:cNvPr id="21" name="Freeform 1342"/>
          <p:cNvSpPr/>
          <p:nvPr/>
        </p:nvSpPr>
        <p:spPr bwMode="auto">
          <a:xfrm>
            <a:off x="9559925" y="5730875"/>
            <a:ext cx="241300" cy="255588"/>
          </a:xfrm>
          <a:custGeom>
            <a:avLst/>
            <a:gdLst>
              <a:gd name="T0" fmla="*/ 0 w 152"/>
              <a:gd name="T1" fmla="*/ 0 h 161"/>
              <a:gd name="T2" fmla="*/ 0 w 152"/>
              <a:gd name="T3" fmla="*/ 2147483646 h 161"/>
              <a:gd name="T4" fmla="*/ 2147483646 w 152"/>
              <a:gd name="T5" fmla="*/ 2147483646 h 161"/>
              <a:gd name="T6" fmla="*/ 0 w 152"/>
              <a:gd name="T7" fmla="*/ 0 h 1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161">
                <a:moveTo>
                  <a:pt x="0" y="0"/>
                </a:moveTo>
                <a:lnTo>
                  <a:pt x="0" y="161"/>
                </a:lnTo>
                <a:lnTo>
                  <a:pt x="152" y="161"/>
                </a:lnTo>
                <a:lnTo>
                  <a:pt x="0" y="0"/>
                </a:lnTo>
                <a:close/>
              </a:path>
            </a:pathLst>
          </a:custGeom>
          <a:solidFill>
            <a:schemeClr val="accent4"/>
          </a:solidFill>
          <a:ln>
            <a:noFill/>
          </a:ln>
        </p:spPr>
        <p:txBody>
          <a:bodyPr/>
          <a:lstStyle/>
          <a:p>
            <a:endParaRPr lang="zh-CN" altLang="en-US"/>
          </a:p>
        </p:txBody>
      </p:sp>
      <p:sp>
        <p:nvSpPr>
          <p:cNvPr id="22" name="Freeform 1343"/>
          <p:cNvSpPr/>
          <p:nvPr/>
        </p:nvSpPr>
        <p:spPr bwMode="auto">
          <a:xfrm>
            <a:off x="7167563" y="1300163"/>
            <a:ext cx="242887" cy="254000"/>
          </a:xfrm>
          <a:custGeom>
            <a:avLst/>
            <a:gdLst>
              <a:gd name="T0" fmla="*/ 0 w 153"/>
              <a:gd name="T1" fmla="*/ 2147483646 h 160"/>
              <a:gd name="T2" fmla="*/ 0 w 153"/>
              <a:gd name="T3" fmla="*/ 0 h 160"/>
              <a:gd name="T4" fmla="*/ 2147483646 w 153"/>
              <a:gd name="T5" fmla="*/ 0 h 160"/>
              <a:gd name="T6" fmla="*/ 0 w 153"/>
              <a:gd name="T7" fmla="*/ 2147483646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 h="160">
                <a:moveTo>
                  <a:pt x="0" y="160"/>
                </a:moveTo>
                <a:lnTo>
                  <a:pt x="0" y="0"/>
                </a:lnTo>
                <a:lnTo>
                  <a:pt x="153" y="0"/>
                </a:lnTo>
                <a:lnTo>
                  <a:pt x="0" y="160"/>
                </a:lnTo>
                <a:close/>
              </a:path>
            </a:pathLst>
          </a:custGeom>
          <a:solidFill>
            <a:schemeClr val="accent3"/>
          </a:solidFill>
          <a:ln>
            <a:noFill/>
          </a:ln>
        </p:spPr>
        <p:txBody>
          <a:bodyPr/>
          <a:lstStyle/>
          <a:p>
            <a:endParaRPr lang="zh-CN" altLang="en-US"/>
          </a:p>
        </p:txBody>
      </p:sp>
      <p:sp>
        <p:nvSpPr>
          <p:cNvPr id="23" name="Freeform 1344"/>
          <p:cNvSpPr/>
          <p:nvPr/>
        </p:nvSpPr>
        <p:spPr bwMode="auto">
          <a:xfrm>
            <a:off x="11931650" y="1300163"/>
            <a:ext cx="242888" cy="254000"/>
          </a:xfrm>
          <a:custGeom>
            <a:avLst/>
            <a:gdLst>
              <a:gd name="T0" fmla="*/ 0 w 153"/>
              <a:gd name="T1" fmla="*/ 2147483646 h 160"/>
              <a:gd name="T2" fmla="*/ 0 w 153"/>
              <a:gd name="T3" fmla="*/ 0 h 160"/>
              <a:gd name="T4" fmla="*/ 2147483646 w 153"/>
              <a:gd name="T5" fmla="*/ 0 h 160"/>
              <a:gd name="T6" fmla="*/ 0 w 153"/>
              <a:gd name="T7" fmla="*/ 2147483646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 h="160">
                <a:moveTo>
                  <a:pt x="0" y="160"/>
                </a:moveTo>
                <a:lnTo>
                  <a:pt x="0" y="0"/>
                </a:lnTo>
                <a:lnTo>
                  <a:pt x="153" y="0"/>
                </a:lnTo>
                <a:lnTo>
                  <a:pt x="0" y="160"/>
                </a:lnTo>
                <a:close/>
              </a:path>
            </a:pathLst>
          </a:custGeom>
          <a:solidFill>
            <a:schemeClr val="accent1"/>
          </a:solidFill>
          <a:ln>
            <a:noFill/>
          </a:ln>
        </p:spPr>
        <p:txBody>
          <a:bodyPr/>
          <a:lstStyle/>
          <a:p>
            <a:endParaRPr lang="zh-CN" altLang="en-US"/>
          </a:p>
        </p:txBody>
      </p:sp>
      <p:sp>
        <p:nvSpPr>
          <p:cNvPr id="24" name="Freeform 1365"/>
          <p:cNvSpPr>
            <a:spLocks noEditPoints="1"/>
          </p:cNvSpPr>
          <p:nvPr/>
        </p:nvSpPr>
        <p:spPr bwMode="auto">
          <a:xfrm>
            <a:off x="2651125" y="5226050"/>
            <a:ext cx="522288" cy="576263"/>
          </a:xfrm>
          <a:custGeom>
            <a:avLst/>
            <a:gdLst>
              <a:gd name="T0" fmla="*/ 2147483646 w 136"/>
              <a:gd name="T1" fmla="*/ 2147483646 h 150"/>
              <a:gd name="T2" fmla="*/ 2147483646 w 136"/>
              <a:gd name="T3" fmla="*/ 2147483646 h 150"/>
              <a:gd name="T4" fmla="*/ 2147483646 w 136"/>
              <a:gd name="T5" fmla="*/ 2147483646 h 150"/>
              <a:gd name="T6" fmla="*/ 2147483646 w 136"/>
              <a:gd name="T7" fmla="*/ 2147483646 h 150"/>
              <a:gd name="T8" fmla="*/ 2147483646 w 136"/>
              <a:gd name="T9" fmla="*/ 2147483646 h 150"/>
              <a:gd name="T10" fmla="*/ 2147483646 w 136"/>
              <a:gd name="T11" fmla="*/ 2147483646 h 150"/>
              <a:gd name="T12" fmla="*/ 2147483646 w 136"/>
              <a:gd name="T13" fmla="*/ 2147483646 h 150"/>
              <a:gd name="T14" fmla="*/ 2147483646 w 136"/>
              <a:gd name="T15" fmla="*/ 2147483646 h 150"/>
              <a:gd name="T16" fmla="*/ 2147483646 w 136"/>
              <a:gd name="T17" fmla="*/ 2147483646 h 150"/>
              <a:gd name="T18" fmla="*/ 2147483646 w 136"/>
              <a:gd name="T19" fmla="*/ 2147483646 h 150"/>
              <a:gd name="T20" fmla="*/ 2147483646 w 136"/>
              <a:gd name="T21" fmla="*/ 2147483646 h 150"/>
              <a:gd name="T22" fmla="*/ 2147483646 w 136"/>
              <a:gd name="T23" fmla="*/ 2147483646 h 150"/>
              <a:gd name="T24" fmla="*/ 2147483646 w 136"/>
              <a:gd name="T25" fmla="*/ 2147483646 h 150"/>
              <a:gd name="T26" fmla="*/ 2147483646 w 136"/>
              <a:gd name="T27" fmla="*/ 2147483646 h 150"/>
              <a:gd name="T28" fmla="*/ 2147483646 w 136"/>
              <a:gd name="T29" fmla="*/ 2147483646 h 150"/>
              <a:gd name="T30" fmla="*/ 0 w 136"/>
              <a:gd name="T31" fmla="*/ 2147483646 h 150"/>
              <a:gd name="T32" fmla="*/ 2147483646 w 136"/>
              <a:gd name="T33" fmla="*/ 2147483646 h 150"/>
              <a:gd name="T34" fmla="*/ 2147483646 w 136"/>
              <a:gd name="T35" fmla="*/ 2147483646 h 150"/>
              <a:gd name="T36" fmla="*/ 2147483646 w 136"/>
              <a:gd name="T37" fmla="*/ 2147483646 h 150"/>
              <a:gd name="T38" fmla="*/ 2147483646 w 136"/>
              <a:gd name="T39" fmla="*/ 2147483646 h 150"/>
              <a:gd name="T40" fmla="*/ 2147483646 w 136"/>
              <a:gd name="T41" fmla="*/ 2147483646 h 150"/>
              <a:gd name="T42" fmla="*/ 2147483646 w 136"/>
              <a:gd name="T43" fmla="*/ 2147483646 h 150"/>
              <a:gd name="T44" fmla="*/ 2147483646 w 136"/>
              <a:gd name="T45" fmla="*/ 2147483646 h 150"/>
              <a:gd name="T46" fmla="*/ 2147483646 w 136"/>
              <a:gd name="T47" fmla="*/ 2147483646 h 150"/>
              <a:gd name="T48" fmla="*/ 2147483646 w 136"/>
              <a:gd name="T49" fmla="*/ 2147483646 h 150"/>
              <a:gd name="T50" fmla="*/ 2147483646 w 136"/>
              <a:gd name="T51" fmla="*/ 2147483646 h 150"/>
              <a:gd name="T52" fmla="*/ 2147483646 w 136"/>
              <a:gd name="T53" fmla="*/ 2147483646 h 150"/>
              <a:gd name="T54" fmla="*/ 2147483646 w 136"/>
              <a:gd name="T55" fmla="*/ 2147483646 h 150"/>
              <a:gd name="T56" fmla="*/ 2147483646 w 136"/>
              <a:gd name="T57" fmla="*/ 2147483646 h 150"/>
              <a:gd name="T58" fmla="*/ 2147483646 w 136"/>
              <a:gd name="T59" fmla="*/ 2147483646 h 150"/>
              <a:gd name="T60" fmla="*/ 2147483646 w 136"/>
              <a:gd name="T61" fmla="*/ 2147483646 h 150"/>
              <a:gd name="T62" fmla="*/ 2147483646 w 136"/>
              <a:gd name="T63" fmla="*/ 2147483646 h 1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6" h="150">
                <a:moveTo>
                  <a:pt x="128" y="52"/>
                </a:moveTo>
                <a:cubicBezTo>
                  <a:pt x="90" y="52"/>
                  <a:pt x="90" y="52"/>
                  <a:pt x="90" y="52"/>
                </a:cubicBezTo>
                <a:cubicBezTo>
                  <a:pt x="88" y="49"/>
                  <a:pt x="82" y="46"/>
                  <a:pt x="75" y="45"/>
                </a:cubicBezTo>
                <a:cubicBezTo>
                  <a:pt x="103" y="21"/>
                  <a:pt x="103" y="21"/>
                  <a:pt x="103" y="21"/>
                </a:cubicBezTo>
                <a:cubicBezTo>
                  <a:pt x="103" y="22"/>
                  <a:pt x="104" y="22"/>
                  <a:pt x="105" y="22"/>
                </a:cubicBezTo>
                <a:cubicBezTo>
                  <a:pt x="106" y="22"/>
                  <a:pt x="108" y="21"/>
                  <a:pt x="108" y="19"/>
                </a:cubicBezTo>
                <a:cubicBezTo>
                  <a:pt x="108" y="17"/>
                  <a:pt x="107" y="16"/>
                  <a:pt x="105" y="16"/>
                </a:cubicBezTo>
                <a:cubicBezTo>
                  <a:pt x="105" y="16"/>
                  <a:pt x="105" y="16"/>
                  <a:pt x="105" y="16"/>
                </a:cubicBezTo>
                <a:cubicBezTo>
                  <a:pt x="105" y="16"/>
                  <a:pt x="105" y="16"/>
                  <a:pt x="105" y="16"/>
                </a:cubicBezTo>
                <a:cubicBezTo>
                  <a:pt x="105" y="16"/>
                  <a:pt x="105" y="16"/>
                  <a:pt x="105" y="16"/>
                </a:cubicBezTo>
                <a:cubicBezTo>
                  <a:pt x="104" y="16"/>
                  <a:pt x="104" y="16"/>
                  <a:pt x="104" y="16"/>
                </a:cubicBezTo>
                <a:cubicBezTo>
                  <a:pt x="104" y="16"/>
                  <a:pt x="104" y="16"/>
                  <a:pt x="104" y="16"/>
                </a:cubicBezTo>
                <a:cubicBezTo>
                  <a:pt x="104" y="16"/>
                  <a:pt x="104" y="16"/>
                  <a:pt x="104" y="16"/>
                </a:cubicBezTo>
                <a:cubicBezTo>
                  <a:pt x="102" y="16"/>
                  <a:pt x="101" y="17"/>
                  <a:pt x="101" y="19"/>
                </a:cubicBezTo>
                <a:cubicBezTo>
                  <a:pt x="101" y="19"/>
                  <a:pt x="102" y="20"/>
                  <a:pt x="102" y="20"/>
                </a:cubicBezTo>
                <a:cubicBezTo>
                  <a:pt x="73" y="45"/>
                  <a:pt x="73" y="45"/>
                  <a:pt x="73" y="45"/>
                </a:cubicBezTo>
                <a:cubicBezTo>
                  <a:pt x="71" y="45"/>
                  <a:pt x="69" y="45"/>
                  <a:pt x="67" y="45"/>
                </a:cubicBezTo>
                <a:cubicBezTo>
                  <a:pt x="66" y="45"/>
                  <a:pt x="66" y="45"/>
                  <a:pt x="66" y="45"/>
                </a:cubicBezTo>
                <a:cubicBezTo>
                  <a:pt x="66" y="45"/>
                  <a:pt x="65" y="45"/>
                  <a:pt x="65" y="45"/>
                </a:cubicBezTo>
                <a:cubicBezTo>
                  <a:pt x="65" y="45"/>
                  <a:pt x="64" y="45"/>
                  <a:pt x="64" y="45"/>
                </a:cubicBezTo>
                <a:cubicBezTo>
                  <a:pt x="29" y="5"/>
                  <a:pt x="29" y="5"/>
                  <a:pt x="29" y="5"/>
                </a:cubicBezTo>
                <a:cubicBezTo>
                  <a:pt x="29" y="4"/>
                  <a:pt x="30" y="4"/>
                  <a:pt x="30" y="3"/>
                </a:cubicBezTo>
                <a:cubicBezTo>
                  <a:pt x="30" y="1"/>
                  <a:pt x="28" y="0"/>
                  <a:pt x="27" y="0"/>
                </a:cubicBezTo>
                <a:cubicBezTo>
                  <a:pt x="25" y="0"/>
                  <a:pt x="23" y="1"/>
                  <a:pt x="23" y="3"/>
                </a:cubicBezTo>
                <a:cubicBezTo>
                  <a:pt x="23" y="5"/>
                  <a:pt x="25" y="6"/>
                  <a:pt x="27" y="6"/>
                </a:cubicBezTo>
                <a:cubicBezTo>
                  <a:pt x="27" y="6"/>
                  <a:pt x="27" y="6"/>
                  <a:pt x="28" y="6"/>
                </a:cubicBezTo>
                <a:cubicBezTo>
                  <a:pt x="61" y="45"/>
                  <a:pt x="61" y="45"/>
                  <a:pt x="61" y="45"/>
                </a:cubicBezTo>
                <a:cubicBezTo>
                  <a:pt x="59" y="45"/>
                  <a:pt x="56" y="45"/>
                  <a:pt x="54" y="46"/>
                </a:cubicBezTo>
                <a:cubicBezTo>
                  <a:pt x="49" y="47"/>
                  <a:pt x="45" y="49"/>
                  <a:pt x="43" y="52"/>
                </a:cubicBezTo>
                <a:cubicBezTo>
                  <a:pt x="8" y="52"/>
                  <a:pt x="8" y="52"/>
                  <a:pt x="8" y="52"/>
                </a:cubicBezTo>
                <a:cubicBezTo>
                  <a:pt x="4" y="52"/>
                  <a:pt x="0" y="55"/>
                  <a:pt x="0" y="60"/>
                </a:cubicBezTo>
                <a:cubicBezTo>
                  <a:pt x="0" y="141"/>
                  <a:pt x="0" y="141"/>
                  <a:pt x="0" y="141"/>
                </a:cubicBezTo>
                <a:cubicBezTo>
                  <a:pt x="0" y="145"/>
                  <a:pt x="4" y="149"/>
                  <a:pt x="8" y="149"/>
                </a:cubicBezTo>
                <a:cubicBezTo>
                  <a:pt x="11" y="149"/>
                  <a:pt x="11" y="149"/>
                  <a:pt x="11" y="149"/>
                </a:cubicBezTo>
                <a:cubicBezTo>
                  <a:pt x="11" y="150"/>
                  <a:pt x="11" y="150"/>
                  <a:pt x="11" y="150"/>
                </a:cubicBezTo>
                <a:cubicBezTo>
                  <a:pt x="28" y="150"/>
                  <a:pt x="28" y="150"/>
                  <a:pt x="28" y="150"/>
                </a:cubicBezTo>
                <a:cubicBezTo>
                  <a:pt x="28" y="149"/>
                  <a:pt x="28" y="149"/>
                  <a:pt x="28" y="149"/>
                </a:cubicBezTo>
                <a:cubicBezTo>
                  <a:pt x="109" y="149"/>
                  <a:pt x="109" y="149"/>
                  <a:pt x="109" y="149"/>
                </a:cubicBezTo>
                <a:cubicBezTo>
                  <a:pt x="109" y="150"/>
                  <a:pt x="109" y="150"/>
                  <a:pt x="109" y="150"/>
                </a:cubicBezTo>
                <a:cubicBezTo>
                  <a:pt x="126" y="150"/>
                  <a:pt x="126" y="150"/>
                  <a:pt x="126" y="150"/>
                </a:cubicBezTo>
                <a:cubicBezTo>
                  <a:pt x="126" y="149"/>
                  <a:pt x="126" y="149"/>
                  <a:pt x="126" y="149"/>
                </a:cubicBezTo>
                <a:cubicBezTo>
                  <a:pt x="128" y="149"/>
                  <a:pt x="128" y="149"/>
                  <a:pt x="128" y="149"/>
                </a:cubicBezTo>
                <a:cubicBezTo>
                  <a:pt x="133" y="149"/>
                  <a:pt x="136" y="145"/>
                  <a:pt x="136" y="141"/>
                </a:cubicBezTo>
                <a:cubicBezTo>
                  <a:pt x="136" y="60"/>
                  <a:pt x="136" y="60"/>
                  <a:pt x="136" y="60"/>
                </a:cubicBezTo>
                <a:cubicBezTo>
                  <a:pt x="136" y="55"/>
                  <a:pt x="133" y="52"/>
                  <a:pt x="128" y="52"/>
                </a:cubicBezTo>
                <a:close/>
                <a:moveTo>
                  <a:pt x="115" y="129"/>
                </a:moveTo>
                <a:cubicBezTo>
                  <a:pt x="115" y="137"/>
                  <a:pt x="109" y="143"/>
                  <a:pt x="101" y="143"/>
                </a:cubicBezTo>
                <a:cubicBezTo>
                  <a:pt x="20" y="143"/>
                  <a:pt x="20" y="143"/>
                  <a:pt x="20" y="143"/>
                </a:cubicBezTo>
                <a:cubicBezTo>
                  <a:pt x="13" y="143"/>
                  <a:pt x="7" y="137"/>
                  <a:pt x="7" y="129"/>
                </a:cubicBezTo>
                <a:cubicBezTo>
                  <a:pt x="7" y="71"/>
                  <a:pt x="7" y="71"/>
                  <a:pt x="7" y="71"/>
                </a:cubicBezTo>
                <a:cubicBezTo>
                  <a:pt x="7" y="63"/>
                  <a:pt x="13" y="57"/>
                  <a:pt x="20" y="57"/>
                </a:cubicBezTo>
                <a:cubicBezTo>
                  <a:pt x="101" y="57"/>
                  <a:pt x="101" y="57"/>
                  <a:pt x="101" y="57"/>
                </a:cubicBezTo>
                <a:cubicBezTo>
                  <a:pt x="109" y="57"/>
                  <a:pt x="115" y="63"/>
                  <a:pt x="115" y="71"/>
                </a:cubicBezTo>
                <a:lnTo>
                  <a:pt x="115" y="129"/>
                </a:lnTo>
                <a:close/>
                <a:moveTo>
                  <a:pt x="125" y="87"/>
                </a:moveTo>
                <a:cubicBezTo>
                  <a:pt x="122" y="87"/>
                  <a:pt x="120" y="84"/>
                  <a:pt x="120" y="81"/>
                </a:cubicBezTo>
                <a:cubicBezTo>
                  <a:pt x="120" y="78"/>
                  <a:pt x="122" y="76"/>
                  <a:pt x="125" y="76"/>
                </a:cubicBezTo>
                <a:cubicBezTo>
                  <a:pt x="128" y="76"/>
                  <a:pt x="130" y="78"/>
                  <a:pt x="130" y="81"/>
                </a:cubicBezTo>
                <a:cubicBezTo>
                  <a:pt x="130" y="84"/>
                  <a:pt x="128" y="87"/>
                  <a:pt x="125" y="87"/>
                </a:cubicBezTo>
                <a:close/>
                <a:moveTo>
                  <a:pt x="125" y="74"/>
                </a:moveTo>
                <a:cubicBezTo>
                  <a:pt x="122" y="74"/>
                  <a:pt x="120" y="71"/>
                  <a:pt x="120" y="68"/>
                </a:cubicBezTo>
                <a:cubicBezTo>
                  <a:pt x="120" y="65"/>
                  <a:pt x="122" y="63"/>
                  <a:pt x="125" y="63"/>
                </a:cubicBezTo>
                <a:cubicBezTo>
                  <a:pt x="128" y="63"/>
                  <a:pt x="130" y="65"/>
                  <a:pt x="130" y="68"/>
                </a:cubicBezTo>
                <a:cubicBezTo>
                  <a:pt x="130" y="71"/>
                  <a:pt x="128" y="74"/>
                  <a:pt x="125" y="74"/>
                </a:cubicBezTo>
                <a:close/>
              </a:path>
            </a:pathLst>
          </a:custGeom>
          <a:solidFill>
            <a:schemeClr val="accent2"/>
          </a:solidFill>
          <a:ln>
            <a:noFill/>
          </a:ln>
        </p:spPr>
        <p:txBody>
          <a:bodyPr/>
          <a:lstStyle/>
          <a:p>
            <a:endParaRPr lang="zh-CN" altLang="en-US"/>
          </a:p>
        </p:txBody>
      </p:sp>
      <p:grpSp>
        <p:nvGrpSpPr>
          <p:cNvPr id="25" name="组合 1383"/>
          <p:cNvGrpSpPr/>
          <p:nvPr/>
        </p:nvGrpSpPr>
        <p:grpSpPr bwMode="auto">
          <a:xfrm>
            <a:off x="5176838" y="1465263"/>
            <a:ext cx="557212" cy="461962"/>
            <a:chOff x="5176838" y="1589088"/>
            <a:chExt cx="557213" cy="461962"/>
          </a:xfrm>
          <a:solidFill>
            <a:schemeClr val="accent3"/>
          </a:solidFill>
        </p:grpSpPr>
        <p:sp>
          <p:nvSpPr>
            <p:cNvPr id="26" name="Freeform 1366"/>
            <p:cNvSpPr/>
            <p:nvPr/>
          </p:nvSpPr>
          <p:spPr bwMode="auto">
            <a:xfrm>
              <a:off x="5238750" y="1589088"/>
              <a:ext cx="433388" cy="260350"/>
            </a:xfrm>
            <a:custGeom>
              <a:avLst/>
              <a:gdLst>
                <a:gd name="T0" fmla="*/ 2147483646 w 113"/>
                <a:gd name="T1" fmla="*/ 2147483646 h 68"/>
                <a:gd name="T2" fmla="*/ 2147483646 w 113"/>
                <a:gd name="T3" fmla="*/ 2147483646 h 68"/>
                <a:gd name="T4" fmla="*/ 2147483646 w 113"/>
                <a:gd name="T5" fmla="*/ 2147483646 h 68"/>
                <a:gd name="T6" fmla="*/ 2147483646 w 113"/>
                <a:gd name="T7" fmla="*/ 2147483646 h 68"/>
                <a:gd name="T8" fmla="*/ 2147483646 w 113"/>
                <a:gd name="T9" fmla="*/ 2147483646 h 68"/>
                <a:gd name="T10" fmla="*/ 0 w 113"/>
                <a:gd name="T11" fmla="*/ 2147483646 h 68"/>
                <a:gd name="T12" fmla="*/ 2147483646 w 113"/>
                <a:gd name="T13" fmla="*/ 0 h 68"/>
                <a:gd name="T14" fmla="*/ 2147483646 w 113"/>
                <a:gd name="T15" fmla="*/ 2147483646 h 68"/>
                <a:gd name="T16" fmla="*/ 2147483646 w 113"/>
                <a:gd name="T17" fmla="*/ 2147483646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3" h="68">
                  <a:moveTo>
                    <a:pt x="106" y="68"/>
                  </a:moveTo>
                  <a:cubicBezTo>
                    <a:pt x="103" y="68"/>
                    <a:pt x="100" y="65"/>
                    <a:pt x="100" y="61"/>
                  </a:cubicBezTo>
                  <a:cubicBezTo>
                    <a:pt x="100" y="35"/>
                    <a:pt x="81" y="13"/>
                    <a:pt x="57" y="13"/>
                  </a:cubicBezTo>
                  <a:cubicBezTo>
                    <a:pt x="33" y="13"/>
                    <a:pt x="13" y="35"/>
                    <a:pt x="13" y="61"/>
                  </a:cubicBezTo>
                  <a:cubicBezTo>
                    <a:pt x="13" y="65"/>
                    <a:pt x="10" y="68"/>
                    <a:pt x="7" y="68"/>
                  </a:cubicBezTo>
                  <a:cubicBezTo>
                    <a:pt x="3" y="68"/>
                    <a:pt x="0" y="65"/>
                    <a:pt x="0" y="61"/>
                  </a:cubicBezTo>
                  <a:cubicBezTo>
                    <a:pt x="0" y="28"/>
                    <a:pt x="26" y="0"/>
                    <a:pt x="57" y="0"/>
                  </a:cubicBezTo>
                  <a:cubicBezTo>
                    <a:pt x="88" y="0"/>
                    <a:pt x="113" y="28"/>
                    <a:pt x="113" y="61"/>
                  </a:cubicBezTo>
                  <a:cubicBezTo>
                    <a:pt x="113" y="65"/>
                    <a:pt x="110" y="68"/>
                    <a:pt x="10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7" name="Freeform 1367"/>
            <p:cNvSpPr/>
            <p:nvPr/>
          </p:nvSpPr>
          <p:spPr bwMode="auto">
            <a:xfrm>
              <a:off x="5219700" y="1857375"/>
              <a:ext cx="84138" cy="193675"/>
            </a:xfrm>
            <a:custGeom>
              <a:avLst/>
              <a:gdLst>
                <a:gd name="T0" fmla="*/ 2147483646 w 22"/>
                <a:gd name="T1" fmla="*/ 2147483646 h 50"/>
                <a:gd name="T2" fmla="*/ 2147483646 w 22"/>
                <a:gd name="T3" fmla="*/ 2147483646 h 50"/>
                <a:gd name="T4" fmla="*/ 2147483646 w 22"/>
                <a:gd name="T5" fmla="*/ 2147483646 h 50"/>
                <a:gd name="T6" fmla="*/ 0 w 22"/>
                <a:gd name="T7" fmla="*/ 2147483646 h 50"/>
                <a:gd name="T8" fmla="*/ 0 w 22"/>
                <a:gd name="T9" fmla="*/ 2147483646 h 50"/>
                <a:gd name="T10" fmla="*/ 2147483646 w 22"/>
                <a:gd name="T11" fmla="*/ 0 h 50"/>
                <a:gd name="T12" fmla="*/ 2147483646 w 22"/>
                <a:gd name="T13" fmla="*/ 0 h 50"/>
                <a:gd name="T14" fmla="*/ 2147483646 w 22"/>
                <a:gd name="T15" fmla="*/ 2147483646 h 50"/>
                <a:gd name="T16" fmla="*/ 2147483646 w 22"/>
                <a:gd name="T17" fmla="*/ 2147483646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50">
                  <a:moveTo>
                    <a:pt x="22" y="42"/>
                  </a:moveTo>
                  <a:cubicBezTo>
                    <a:pt x="22" y="46"/>
                    <a:pt x="18" y="50"/>
                    <a:pt x="14" y="50"/>
                  </a:cubicBezTo>
                  <a:cubicBezTo>
                    <a:pt x="9" y="50"/>
                    <a:pt x="9" y="50"/>
                    <a:pt x="9" y="50"/>
                  </a:cubicBezTo>
                  <a:cubicBezTo>
                    <a:pt x="4" y="50"/>
                    <a:pt x="0" y="46"/>
                    <a:pt x="0" y="42"/>
                  </a:cubicBezTo>
                  <a:cubicBezTo>
                    <a:pt x="0" y="8"/>
                    <a:pt x="0" y="8"/>
                    <a:pt x="0" y="8"/>
                  </a:cubicBezTo>
                  <a:cubicBezTo>
                    <a:pt x="0" y="4"/>
                    <a:pt x="4" y="0"/>
                    <a:pt x="9" y="0"/>
                  </a:cubicBezTo>
                  <a:cubicBezTo>
                    <a:pt x="14" y="0"/>
                    <a:pt x="14" y="0"/>
                    <a:pt x="14" y="0"/>
                  </a:cubicBezTo>
                  <a:cubicBezTo>
                    <a:pt x="18" y="0"/>
                    <a:pt x="22" y="4"/>
                    <a:pt x="22" y="8"/>
                  </a:cubicBezTo>
                  <a:lnTo>
                    <a:pt x="2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8" name="Freeform 1368"/>
            <p:cNvSpPr/>
            <p:nvPr/>
          </p:nvSpPr>
          <p:spPr bwMode="auto">
            <a:xfrm>
              <a:off x="5176838" y="1889125"/>
              <a:ext cx="26988" cy="130175"/>
            </a:xfrm>
            <a:custGeom>
              <a:avLst/>
              <a:gdLst>
                <a:gd name="T0" fmla="*/ 2147483646 w 7"/>
                <a:gd name="T1" fmla="*/ 0 h 34"/>
                <a:gd name="T2" fmla="*/ 2147483646 w 7"/>
                <a:gd name="T3" fmla="*/ 0 h 34"/>
                <a:gd name="T4" fmla="*/ 0 w 7"/>
                <a:gd name="T5" fmla="*/ 2147483646 h 34"/>
                <a:gd name="T6" fmla="*/ 0 w 7"/>
                <a:gd name="T7" fmla="*/ 2147483646 h 34"/>
                <a:gd name="T8" fmla="*/ 2147483646 w 7"/>
                <a:gd name="T9" fmla="*/ 2147483646 h 34"/>
                <a:gd name="T10" fmla="*/ 2147483646 w 7"/>
                <a:gd name="T11" fmla="*/ 2147483646 h 34"/>
                <a:gd name="T12" fmla="*/ 2147483646 w 7"/>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4">
                  <a:moveTo>
                    <a:pt x="7" y="0"/>
                  </a:moveTo>
                  <a:cubicBezTo>
                    <a:pt x="5" y="0"/>
                    <a:pt x="5" y="0"/>
                    <a:pt x="5" y="0"/>
                  </a:cubicBezTo>
                  <a:cubicBezTo>
                    <a:pt x="2" y="0"/>
                    <a:pt x="0" y="2"/>
                    <a:pt x="0" y="6"/>
                  </a:cubicBezTo>
                  <a:cubicBezTo>
                    <a:pt x="0" y="28"/>
                    <a:pt x="0" y="28"/>
                    <a:pt x="0" y="28"/>
                  </a:cubicBezTo>
                  <a:cubicBezTo>
                    <a:pt x="0" y="32"/>
                    <a:pt x="2" y="34"/>
                    <a:pt x="5" y="34"/>
                  </a:cubicBezTo>
                  <a:cubicBezTo>
                    <a:pt x="7" y="34"/>
                    <a:pt x="7" y="34"/>
                    <a:pt x="7" y="34"/>
                  </a:cubicBez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 name="Freeform 1369"/>
            <p:cNvSpPr/>
            <p:nvPr/>
          </p:nvSpPr>
          <p:spPr bwMode="auto">
            <a:xfrm>
              <a:off x="5603875" y="1857375"/>
              <a:ext cx="84138" cy="193675"/>
            </a:xfrm>
            <a:custGeom>
              <a:avLst/>
              <a:gdLst>
                <a:gd name="T0" fmla="*/ 0 w 22"/>
                <a:gd name="T1" fmla="*/ 2147483646 h 50"/>
                <a:gd name="T2" fmla="*/ 2147483646 w 22"/>
                <a:gd name="T3" fmla="*/ 2147483646 h 50"/>
                <a:gd name="T4" fmla="*/ 2147483646 w 22"/>
                <a:gd name="T5" fmla="*/ 2147483646 h 50"/>
                <a:gd name="T6" fmla="*/ 2147483646 w 22"/>
                <a:gd name="T7" fmla="*/ 2147483646 h 50"/>
                <a:gd name="T8" fmla="*/ 2147483646 w 22"/>
                <a:gd name="T9" fmla="*/ 2147483646 h 50"/>
                <a:gd name="T10" fmla="*/ 2147483646 w 22"/>
                <a:gd name="T11" fmla="*/ 0 h 50"/>
                <a:gd name="T12" fmla="*/ 2147483646 w 22"/>
                <a:gd name="T13" fmla="*/ 0 h 50"/>
                <a:gd name="T14" fmla="*/ 0 w 22"/>
                <a:gd name="T15" fmla="*/ 2147483646 h 50"/>
                <a:gd name="T16" fmla="*/ 0 w 22"/>
                <a:gd name="T17" fmla="*/ 2147483646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50">
                  <a:moveTo>
                    <a:pt x="0" y="42"/>
                  </a:moveTo>
                  <a:cubicBezTo>
                    <a:pt x="0" y="46"/>
                    <a:pt x="4" y="50"/>
                    <a:pt x="9" y="50"/>
                  </a:cubicBezTo>
                  <a:cubicBezTo>
                    <a:pt x="14" y="50"/>
                    <a:pt x="14" y="50"/>
                    <a:pt x="14" y="50"/>
                  </a:cubicBezTo>
                  <a:cubicBezTo>
                    <a:pt x="18" y="50"/>
                    <a:pt x="22" y="46"/>
                    <a:pt x="22" y="42"/>
                  </a:cubicBezTo>
                  <a:cubicBezTo>
                    <a:pt x="22" y="8"/>
                    <a:pt x="22" y="8"/>
                    <a:pt x="22" y="8"/>
                  </a:cubicBezTo>
                  <a:cubicBezTo>
                    <a:pt x="22" y="4"/>
                    <a:pt x="18" y="0"/>
                    <a:pt x="14" y="0"/>
                  </a:cubicBezTo>
                  <a:cubicBezTo>
                    <a:pt x="9" y="0"/>
                    <a:pt x="9" y="0"/>
                    <a:pt x="9" y="0"/>
                  </a:cubicBezTo>
                  <a:cubicBezTo>
                    <a:pt x="4" y="0"/>
                    <a:pt x="0" y="4"/>
                    <a:pt x="0" y="8"/>
                  </a:cubicBezTo>
                  <a:lnTo>
                    <a:pt x="0"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 name="Freeform 1370"/>
            <p:cNvSpPr/>
            <p:nvPr/>
          </p:nvSpPr>
          <p:spPr bwMode="auto">
            <a:xfrm>
              <a:off x="5703888" y="1889125"/>
              <a:ext cx="30163" cy="130175"/>
            </a:xfrm>
            <a:custGeom>
              <a:avLst/>
              <a:gdLst>
                <a:gd name="T0" fmla="*/ 0 w 8"/>
                <a:gd name="T1" fmla="*/ 0 h 34"/>
                <a:gd name="T2" fmla="*/ 2147483646 w 8"/>
                <a:gd name="T3" fmla="*/ 0 h 34"/>
                <a:gd name="T4" fmla="*/ 2147483646 w 8"/>
                <a:gd name="T5" fmla="*/ 2147483646 h 34"/>
                <a:gd name="T6" fmla="*/ 2147483646 w 8"/>
                <a:gd name="T7" fmla="*/ 2147483646 h 34"/>
                <a:gd name="T8" fmla="*/ 2147483646 w 8"/>
                <a:gd name="T9" fmla="*/ 2147483646 h 34"/>
                <a:gd name="T10" fmla="*/ 0 w 8"/>
                <a:gd name="T11" fmla="*/ 2147483646 h 34"/>
                <a:gd name="T12" fmla="*/ 0 w 8"/>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34">
                  <a:moveTo>
                    <a:pt x="0" y="0"/>
                  </a:moveTo>
                  <a:cubicBezTo>
                    <a:pt x="2" y="0"/>
                    <a:pt x="2" y="0"/>
                    <a:pt x="2" y="0"/>
                  </a:cubicBezTo>
                  <a:cubicBezTo>
                    <a:pt x="5" y="0"/>
                    <a:pt x="8" y="2"/>
                    <a:pt x="8" y="6"/>
                  </a:cubicBezTo>
                  <a:cubicBezTo>
                    <a:pt x="8" y="28"/>
                    <a:pt x="8" y="28"/>
                    <a:pt x="8" y="28"/>
                  </a:cubicBezTo>
                  <a:cubicBezTo>
                    <a:pt x="8" y="32"/>
                    <a:pt x="5" y="34"/>
                    <a:pt x="2" y="34"/>
                  </a:cubicBezTo>
                  <a:cubicBezTo>
                    <a:pt x="0" y="34"/>
                    <a:pt x="0" y="34"/>
                    <a:pt x="0" y="34"/>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1" name="Freeform 1371"/>
          <p:cNvSpPr>
            <a:spLocks noEditPoints="1"/>
          </p:cNvSpPr>
          <p:nvPr/>
        </p:nvSpPr>
        <p:spPr bwMode="auto">
          <a:xfrm>
            <a:off x="371475" y="1414463"/>
            <a:ext cx="414338" cy="488950"/>
          </a:xfrm>
          <a:custGeom>
            <a:avLst/>
            <a:gdLst>
              <a:gd name="T0" fmla="*/ 2147483646 w 261"/>
              <a:gd name="T1" fmla="*/ 2147483646 h 308"/>
              <a:gd name="T2" fmla="*/ 2147483646 w 261"/>
              <a:gd name="T3" fmla="*/ 2147483646 h 308"/>
              <a:gd name="T4" fmla="*/ 2147483646 w 261"/>
              <a:gd name="T5" fmla="*/ 2147483646 h 308"/>
              <a:gd name="T6" fmla="*/ 2147483646 w 261"/>
              <a:gd name="T7" fmla="*/ 2147483646 h 308"/>
              <a:gd name="T8" fmla="*/ 2147483646 w 261"/>
              <a:gd name="T9" fmla="*/ 2147483646 h 308"/>
              <a:gd name="T10" fmla="*/ 2147483646 w 261"/>
              <a:gd name="T11" fmla="*/ 2147483646 h 308"/>
              <a:gd name="T12" fmla="*/ 2147483646 w 261"/>
              <a:gd name="T13" fmla="*/ 0 h 308"/>
              <a:gd name="T14" fmla="*/ 2147483646 w 261"/>
              <a:gd name="T15" fmla="*/ 2147483646 h 308"/>
              <a:gd name="T16" fmla="*/ 0 w 261"/>
              <a:gd name="T17" fmla="*/ 2147483646 h 308"/>
              <a:gd name="T18" fmla="*/ 2147483646 w 261"/>
              <a:gd name="T19" fmla="*/ 2147483646 h 308"/>
              <a:gd name="T20" fmla="*/ 2147483646 w 261"/>
              <a:gd name="T21" fmla="*/ 2147483646 h 308"/>
              <a:gd name="T22" fmla="*/ 2147483646 w 261"/>
              <a:gd name="T23" fmla="*/ 2147483646 h 308"/>
              <a:gd name="T24" fmla="*/ 2147483646 w 261"/>
              <a:gd name="T25" fmla="*/ 2147483646 h 308"/>
              <a:gd name="T26" fmla="*/ 2147483646 w 261"/>
              <a:gd name="T27" fmla="*/ 2147483646 h 308"/>
              <a:gd name="T28" fmla="*/ 2147483646 w 261"/>
              <a:gd name="T29" fmla="*/ 2147483646 h 308"/>
              <a:gd name="T30" fmla="*/ 2147483646 w 261"/>
              <a:gd name="T31" fmla="*/ 2147483646 h 308"/>
              <a:gd name="T32" fmla="*/ 2147483646 w 261"/>
              <a:gd name="T33" fmla="*/ 2147483646 h 308"/>
              <a:gd name="T34" fmla="*/ 2147483646 w 261"/>
              <a:gd name="T35" fmla="*/ 2147483646 h 308"/>
              <a:gd name="T36" fmla="*/ 2147483646 w 261"/>
              <a:gd name="T37" fmla="*/ 2147483646 h 308"/>
              <a:gd name="T38" fmla="*/ 2147483646 w 261"/>
              <a:gd name="T39" fmla="*/ 2147483646 h 308"/>
              <a:gd name="T40" fmla="*/ 2147483646 w 261"/>
              <a:gd name="T41" fmla="*/ 2147483646 h 308"/>
              <a:gd name="T42" fmla="*/ 2147483646 w 261"/>
              <a:gd name="T43" fmla="*/ 2147483646 h 308"/>
              <a:gd name="T44" fmla="*/ 2147483646 w 261"/>
              <a:gd name="T45" fmla="*/ 2147483646 h 308"/>
              <a:gd name="T46" fmla="*/ 2147483646 w 261"/>
              <a:gd name="T47" fmla="*/ 2147483646 h 308"/>
              <a:gd name="T48" fmla="*/ 2147483646 w 261"/>
              <a:gd name="T49" fmla="*/ 2147483646 h 308"/>
              <a:gd name="T50" fmla="*/ 2147483646 w 261"/>
              <a:gd name="T51" fmla="*/ 2147483646 h 308"/>
              <a:gd name="T52" fmla="*/ 2147483646 w 261"/>
              <a:gd name="T53" fmla="*/ 2147483646 h 308"/>
              <a:gd name="T54" fmla="*/ 2147483646 w 261"/>
              <a:gd name="T55" fmla="*/ 2147483646 h 308"/>
              <a:gd name="T56" fmla="*/ 2147483646 w 261"/>
              <a:gd name="T57" fmla="*/ 2147483646 h 308"/>
              <a:gd name="T58" fmla="*/ 2147483646 w 261"/>
              <a:gd name="T59" fmla="*/ 2147483646 h 308"/>
              <a:gd name="T60" fmla="*/ 2147483646 w 261"/>
              <a:gd name="T61" fmla="*/ 2147483646 h 308"/>
              <a:gd name="T62" fmla="*/ 2147483646 w 261"/>
              <a:gd name="T63" fmla="*/ 2147483646 h 308"/>
              <a:gd name="T64" fmla="*/ 2147483646 w 261"/>
              <a:gd name="T65" fmla="*/ 2147483646 h 308"/>
              <a:gd name="T66" fmla="*/ 2147483646 w 261"/>
              <a:gd name="T67" fmla="*/ 2147483646 h 3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1" h="308">
                <a:moveTo>
                  <a:pt x="261" y="73"/>
                </a:moveTo>
                <a:lnTo>
                  <a:pt x="261" y="73"/>
                </a:lnTo>
                <a:lnTo>
                  <a:pt x="218" y="61"/>
                </a:lnTo>
                <a:lnTo>
                  <a:pt x="177" y="51"/>
                </a:lnTo>
                <a:lnTo>
                  <a:pt x="133" y="61"/>
                </a:lnTo>
                <a:lnTo>
                  <a:pt x="89" y="73"/>
                </a:lnTo>
                <a:lnTo>
                  <a:pt x="89" y="223"/>
                </a:lnTo>
                <a:lnTo>
                  <a:pt x="68" y="223"/>
                </a:lnTo>
                <a:lnTo>
                  <a:pt x="56" y="0"/>
                </a:lnTo>
                <a:lnTo>
                  <a:pt x="36" y="0"/>
                </a:lnTo>
                <a:lnTo>
                  <a:pt x="24" y="223"/>
                </a:lnTo>
                <a:lnTo>
                  <a:pt x="0" y="223"/>
                </a:lnTo>
                <a:lnTo>
                  <a:pt x="0" y="308"/>
                </a:lnTo>
                <a:lnTo>
                  <a:pt x="89" y="308"/>
                </a:lnTo>
                <a:lnTo>
                  <a:pt x="92" y="308"/>
                </a:lnTo>
                <a:lnTo>
                  <a:pt x="261" y="308"/>
                </a:lnTo>
                <a:lnTo>
                  <a:pt x="261" y="73"/>
                </a:lnTo>
                <a:close/>
                <a:moveTo>
                  <a:pt x="131" y="238"/>
                </a:moveTo>
                <a:lnTo>
                  <a:pt x="114" y="238"/>
                </a:lnTo>
                <a:lnTo>
                  <a:pt x="114" y="204"/>
                </a:lnTo>
                <a:lnTo>
                  <a:pt x="131" y="204"/>
                </a:lnTo>
                <a:lnTo>
                  <a:pt x="131" y="238"/>
                </a:lnTo>
                <a:close/>
                <a:moveTo>
                  <a:pt x="131" y="189"/>
                </a:moveTo>
                <a:lnTo>
                  <a:pt x="114" y="189"/>
                </a:lnTo>
                <a:lnTo>
                  <a:pt x="114" y="155"/>
                </a:lnTo>
                <a:lnTo>
                  <a:pt x="131" y="155"/>
                </a:lnTo>
                <a:lnTo>
                  <a:pt x="131" y="189"/>
                </a:lnTo>
                <a:close/>
                <a:moveTo>
                  <a:pt x="131" y="141"/>
                </a:moveTo>
                <a:lnTo>
                  <a:pt x="114" y="141"/>
                </a:lnTo>
                <a:lnTo>
                  <a:pt x="114" y="109"/>
                </a:lnTo>
                <a:lnTo>
                  <a:pt x="131" y="109"/>
                </a:lnTo>
                <a:lnTo>
                  <a:pt x="131" y="141"/>
                </a:lnTo>
                <a:close/>
                <a:moveTo>
                  <a:pt x="181" y="238"/>
                </a:moveTo>
                <a:lnTo>
                  <a:pt x="167" y="238"/>
                </a:lnTo>
                <a:lnTo>
                  <a:pt x="167" y="204"/>
                </a:lnTo>
                <a:lnTo>
                  <a:pt x="181" y="204"/>
                </a:lnTo>
                <a:lnTo>
                  <a:pt x="181" y="238"/>
                </a:lnTo>
                <a:close/>
                <a:moveTo>
                  <a:pt x="181" y="189"/>
                </a:moveTo>
                <a:lnTo>
                  <a:pt x="167" y="189"/>
                </a:lnTo>
                <a:lnTo>
                  <a:pt x="167" y="155"/>
                </a:lnTo>
                <a:lnTo>
                  <a:pt x="181" y="155"/>
                </a:lnTo>
                <a:lnTo>
                  <a:pt x="181" y="189"/>
                </a:lnTo>
                <a:close/>
                <a:moveTo>
                  <a:pt x="181" y="141"/>
                </a:moveTo>
                <a:lnTo>
                  <a:pt x="167" y="141"/>
                </a:lnTo>
                <a:lnTo>
                  <a:pt x="167" y="109"/>
                </a:lnTo>
                <a:lnTo>
                  <a:pt x="181" y="109"/>
                </a:lnTo>
                <a:lnTo>
                  <a:pt x="181" y="141"/>
                </a:lnTo>
                <a:close/>
                <a:moveTo>
                  <a:pt x="235" y="238"/>
                </a:moveTo>
                <a:lnTo>
                  <a:pt x="218" y="238"/>
                </a:lnTo>
                <a:lnTo>
                  <a:pt x="218" y="204"/>
                </a:lnTo>
                <a:lnTo>
                  <a:pt x="235" y="204"/>
                </a:lnTo>
                <a:lnTo>
                  <a:pt x="235" y="238"/>
                </a:lnTo>
                <a:close/>
                <a:moveTo>
                  <a:pt x="235" y="189"/>
                </a:moveTo>
                <a:lnTo>
                  <a:pt x="218" y="189"/>
                </a:lnTo>
                <a:lnTo>
                  <a:pt x="218" y="155"/>
                </a:lnTo>
                <a:lnTo>
                  <a:pt x="235" y="155"/>
                </a:lnTo>
                <a:lnTo>
                  <a:pt x="235" y="189"/>
                </a:lnTo>
                <a:close/>
                <a:moveTo>
                  <a:pt x="235" y="141"/>
                </a:moveTo>
                <a:lnTo>
                  <a:pt x="218" y="141"/>
                </a:lnTo>
                <a:lnTo>
                  <a:pt x="218" y="109"/>
                </a:lnTo>
                <a:lnTo>
                  <a:pt x="235" y="109"/>
                </a:lnTo>
                <a:lnTo>
                  <a:pt x="235" y="141"/>
                </a:lnTo>
                <a:close/>
              </a:path>
            </a:pathLst>
          </a:custGeom>
          <a:solidFill>
            <a:schemeClr val="accent1"/>
          </a:solidFill>
          <a:ln>
            <a:noFill/>
          </a:ln>
        </p:spPr>
        <p:txBody>
          <a:bodyPr/>
          <a:lstStyle/>
          <a:p>
            <a:endParaRPr lang="zh-CN" altLang="en-US"/>
          </a:p>
        </p:txBody>
      </p:sp>
      <p:grpSp>
        <p:nvGrpSpPr>
          <p:cNvPr id="32" name="组合 31"/>
          <p:cNvGrpSpPr/>
          <p:nvPr/>
        </p:nvGrpSpPr>
        <p:grpSpPr>
          <a:xfrm>
            <a:off x="7607300" y="5386388"/>
            <a:ext cx="225425" cy="550862"/>
            <a:chOff x="7607300" y="5214938"/>
            <a:chExt cx="225425" cy="550862"/>
          </a:xfrm>
          <a:solidFill>
            <a:schemeClr val="accent4"/>
          </a:solidFill>
        </p:grpSpPr>
        <p:sp>
          <p:nvSpPr>
            <p:cNvPr id="33" name="Freeform 1372"/>
            <p:cNvSpPr/>
            <p:nvPr/>
          </p:nvSpPr>
          <p:spPr bwMode="auto">
            <a:xfrm>
              <a:off x="7607300" y="5562600"/>
              <a:ext cx="225425" cy="149225"/>
            </a:xfrm>
            <a:custGeom>
              <a:avLst/>
              <a:gdLst>
                <a:gd name="T0" fmla="*/ 55 w 59"/>
                <a:gd name="T1" fmla="*/ 0 h 39"/>
                <a:gd name="T2" fmla="*/ 4 w 59"/>
                <a:gd name="T3" fmla="*/ 0 h 39"/>
                <a:gd name="T4" fmla="*/ 0 w 59"/>
                <a:gd name="T5" fmla="*/ 4 h 39"/>
                <a:gd name="T6" fmla="*/ 0 w 59"/>
                <a:gd name="T7" fmla="*/ 18 h 39"/>
                <a:gd name="T8" fmla="*/ 4 w 59"/>
                <a:gd name="T9" fmla="*/ 22 h 39"/>
                <a:gd name="T10" fmla="*/ 5 w 59"/>
                <a:gd name="T11" fmla="*/ 22 h 39"/>
                <a:gd name="T12" fmla="*/ 9 w 59"/>
                <a:gd name="T13" fmla="*/ 30 h 39"/>
                <a:gd name="T14" fmla="*/ 18 w 59"/>
                <a:gd name="T15" fmla="*/ 39 h 39"/>
                <a:gd name="T16" fmla="*/ 41 w 59"/>
                <a:gd name="T17" fmla="*/ 39 h 39"/>
                <a:gd name="T18" fmla="*/ 50 w 59"/>
                <a:gd name="T19" fmla="*/ 30 h 39"/>
                <a:gd name="T20" fmla="*/ 54 w 59"/>
                <a:gd name="T21" fmla="*/ 22 h 39"/>
                <a:gd name="T22" fmla="*/ 55 w 59"/>
                <a:gd name="T23" fmla="*/ 22 h 39"/>
                <a:gd name="T24" fmla="*/ 59 w 59"/>
                <a:gd name="T25" fmla="*/ 18 h 39"/>
                <a:gd name="T26" fmla="*/ 59 w 59"/>
                <a:gd name="T27" fmla="*/ 4 h 39"/>
                <a:gd name="T28" fmla="*/ 55 w 59"/>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39">
                  <a:moveTo>
                    <a:pt x="55" y="0"/>
                  </a:moveTo>
                  <a:cubicBezTo>
                    <a:pt x="4" y="0"/>
                    <a:pt x="4" y="0"/>
                    <a:pt x="4" y="0"/>
                  </a:cubicBezTo>
                  <a:cubicBezTo>
                    <a:pt x="2" y="0"/>
                    <a:pt x="0" y="2"/>
                    <a:pt x="0" y="4"/>
                  </a:cubicBezTo>
                  <a:cubicBezTo>
                    <a:pt x="0" y="18"/>
                    <a:pt x="0" y="18"/>
                    <a:pt x="0" y="18"/>
                  </a:cubicBezTo>
                  <a:cubicBezTo>
                    <a:pt x="0" y="20"/>
                    <a:pt x="2" y="22"/>
                    <a:pt x="4" y="22"/>
                  </a:cubicBezTo>
                  <a:cubicBezTo>
                    <a:pt x="5" y="22"/>
                    <a:pt x="5" y="22"/>
                    <a:pt x="5" y="22"/>
                  </a:cubicBezTo>
                  <a:cubicBezTo>
                    <a:pt x="9" y="30"/>
                    <a:pt x="9" y="30"/>
                    <a:pt x="9" y="30"/>
                  </a:cubicBezTo>
                  <a:cubicBezTo>
                    <a:pt x="9" y="35"/>
                    <a:pt x="13" y="39"/>
                    <a:pt x="18" y="39"/>
                  </a:cubicBezTo>
                  <a:cubicBezTo>
                    <a:pt x="41" y="39"/>
                    <a:pt x="41" y="39"/>
                    <a:pt x="41" y="39"/>
                  </a:cubicBezTo>
                  <a:cubicBezTo>
                    <a:pt x="46" y="39"/>
                    <a:pt x="50" y="35"/>
                    <a:pt x="50" y="30"/>
                  </a:cubicBezTo>
                  <a:cubicBezTo>
                    <a:pt x="54" y="22"/>
                    <a:pt x="54" y="22"/>
                    <a:pt x="54" y="22"/>
                  </a:cubicBezTo>
                  <a:cubicBezTo>
                    <a:pt x="55" y="22"/>
                    <a:pt x="55" y="22"/>
                    <a:pt x="55" y="22"/>
                  </a:cubicBezTo>
                  <a:cubicBezTo>
                    <a:pt x="57" y="22"/>
                    <a:pt x="59" y="20"/>
                    <a:pt x="59" y="18"/>
                  </a:cubicBezTo>
                  <a:cubicBezTo>
                    <a:pt x="59" y="4"/>
                    <a:pt x="59" y="4"/>
                    <a:pt x="59" y="4"/>
                  </a:cubicBezTo>
                  <a:cubicBezTo>
                    <a:pt x="59" y="2"/>
                    <a:pt x="57" y="0"/>
                    <a:pt x="5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34" name="Freeform 1373"/>
            <p:cNvSpPr/>
            <p:nvPr/>
          </p:nvSpPr>
          <p:spPr bwMode="auto">
            <a:xfrm>
              <a:off x="7659688" y="5719763"/>
              <a:ext cx="120650" cy="15875"/>
            </a:xfrm>
            <a:custGeom>
              <a:avLst/>
              <a:gdLst>
                <a:gd name="T0" fmla="*/ 31 w 31"/>
                <a:gd name="T1" fmla="*/ 2 h 4"/>
                <a:gd name="T2" fmla="*/ 29 w 31"/>
                <a:gd name="T3" fmla="*/ 4 h 4"/>
                <a:gd name="T4" fmla="*/ 2 w 31"/>
                <a:gd name="T5" fmla="*/ 4 h 4"/>
                <a:gd name="T6" fmla="*/ 0 w 31"/>
                <a:gd name="T7" fmla="*/ 2 h 4"/>
                <a:gd name="T8" fmla="*/ 0 w 31"/>
                <a:gd name="T9" fmla="*/ 2 h 4"/>
                <a:gd name="T10" fmla="*/ 2 w 31"/>
                <a:gd name="T11" fmla="*/ 0 h 4"/>
                <a:gd name="T12" fmla="*/ 29 w 31"/>
                <a:gd name="T13" fmla="*/ 0 h 4"/>
                <a:gd name="T14" fmla="*/ 31 w 31"/>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
                  <a:moveTo>
                    <a:pt x="31" y="2"/>
                  </a:moveTo>
                  <a:cubicBezTo>
                    <a:pt x="31" y="3"/>
                    <a:pt x="30" y="4"/>
                    <a:pt x="29" y="4"/>
                  </a:cubicBezTo>
                  <a:cubicBezTo>
                    <a:pt x="2" y="4"/>
                    <a:pt x="2" y="4"/>
                    <a:pt x="2" y="4"/>
                  </a:cubicBezTo>
                  <a:cubicBezTo>
                    <a:pt x="1" y="4"/>
                    <a:pt x="0" y="3"/>
                    <a:pt x="0" y="2"/>
                  </a:cubicBezTo>
                  <a:cubicBezTo>
                    <a:pt x="0" y="2"/>
                    <a:pt x="0" y="2"/>
                    <a:pt x="0" y="2"/>
                  </a:cubicBezTo>
                  <a:cubicBezTo>
                    <a:pt x="0" y="1"/>
                    <a:pt x="1" y="0"/>
                    <a:pt x="2" y="0"/>
                  </a:cubicBezTo>
                  <a:cubicBezTo>
                    <a:pt x="29" y="0"/>
                    <a:pt x="29" y="0"/>
                    <a:pt x="29" y="0"/>
                  </a:cubicBezTo>
                  <a:cubicBezTo>
                    <a:pt x="30" y="0"/>
                    <a:pt x="31" y="1"/>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35" name="Freeform 1374"/>
            <p:cNvSpPr/>
            <p:nvPr/>
          </p:nvSpPr>
          <p:spPr bwMode="auto">
            <a:xfrm>
              <a:off x="7686675" y="5751513"/>
              <a:ext cx="66675" cy="14287"/>
            </a:xfrm>
            <a:custGeom>
              <a:avLst/>
              <a:gdLst>
                <a:gd name="T0" fmla="*/ 1 w 17"/>
                <a:gd name="T1" fmla="*/ 4 h 4"/>
                <a:gd name="T2" fmla="*/ 0 w 17"/>
                <a:gd name="T3" fmla="*/ 2 h 4"/>
                <a:gd name="T4" fmla="*/ 0 w 17"/>
                <a:gd name="T5" fmla="*/ 2 h 4"/>
                <a:gd name="T6" fmla="*/ 1 w 17"/>
                <a:gd name="T7" fmla="*/ 0 h 4"/>
                <a:gd name="T8" fmla="*/ 16 w 17"/>
                <a:gd name="T9" fmla="*/ 0 h 4"/>
                <a:gd name="T10" fmla="*/ 17 w 17"/>
                <a:gd name="T11" fmla="*/ 2 h 4"/>
                <a:gd name="T12" fmla="*/ 17 w 17"/>
                <a:gd name="T13" fmla="*/ 2 h 4"/>
                <a:gd name="T14" fmla="*/ 16 w 1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 y="4"/>
                  </a:moveTo>
                  <a:cubicBezTo>
                    <a:pt x="0" y="4"/>
                    <a:pt x="0" y="3"/>
                    <a:pt x="0" y="2"/>
                  </a:cubicBezTo>
                  <a:cubicBezTo>
                    <a:pt x="0" y="2"/>
                    <a:pt x="0" y="2"/>
                    <a:pt x="0" y="2"/>
                  </a:cubicBezTo>
                  <a:cubicBezTo>
                    <a:pt x="0" y="1"/>
                    <a:pt x="0" y="0"/>
                    <a:pt x="1" y="0"/>
                  </a:cubicBezTo>
                  <a:cubicBezTo>
                    <a:pt x="16" y="0"/>
                    <a:pt x="16" y="0"/>
                    <a:pt x="16" y="0"/>
                  </a:cubicBezTo>
                  <a:cubicBezTo>
                    <a:pt x="17" y="0"/>
                    <a:pt x="17" y="1"/>
                    <a:pt x="17" y="2"/>
                  </a:cubicBezTo>
                  <a:cubicBezTo>
                    <a:pt x="17" y="2"/>
                    <a:pt x="17" y="2"/>
                    <a:pt x="17" y="2"/>
                  </a:cubicBezTo>
                  <a:cubicBezTo>
                    <a:pt x="17" y="3"/>
                    <a:pt x="17" y="4"/>
                    <a:pt x="16"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36" name="Freeform 1375"/>
            <p:cNvSpPr/>
            <p:nvPr/>
          </p:nvSpPr>
          <p:spPr bwMode="auto">
            <a:xfrm>
              <a:off x="7686675" y="5214938"/>
              <a:ext cx="66675" cy="334962"/>
            </a:xfrm>
            <a:custGeom>
              <a:avLst/>
              <a:gdLst>
                <a:gd name="T0" fmla="*/ 17 w 17"/>
                <a:gd name="T1" fmla="*/ 9 h 87"/>
                <a:gd name="T2" fmla="*/ 9 w 17"/>
                <a:gd name="T3" fmla="*/ 0 h 87"/>
                <a:gd name="T4" fmla="*/ 9 w 17"/>
                <a:gd name="T5" fmla="*/ 0 h 87"/>
                <a:gd name="T6" fmla="*/ 0 w 17"/>
                <a:gd name="T7" fmla="*/ 9 h 87"/>
                <a:gd name="T8" fmla="*/ 0 w 17"/>
                <a:gd name="T9" fmla="*/ 78 h 87"/>
                <a:gd name="T10" fmla="*/ 9 w 17"/>
                <a:gd name="T11" fmla="*/ 87 h 87"/>
                <a:gd name="T12" fmla="*/ 9 w 17"/>
                <a:gd name="T13" fmla="*/ 87 h 87"/>
                <a:gd name="T14" fmla="*/ 17 w 17"/>
                <a:gd name="T15" fmla="*/ 78 h 87"/>
                <a:gd name="T16" fmla="*/ 17 w 17"/>
                <a:gd name="T17"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87">
                  <a:moveTo>
                    <a:pt x="17" y="9"/>
                  </a:moveTo>
                  <a:cubicBezTo>
                    <a:pt x="17" y="4"/>
                    <a:pt x="13" y="0"/>
                    <a:pt x="9" y="0"/>
                  </a:cubicBezTo>
                  <a:cubicBezTo>
                    <a:pt x="9" y="0"/>
                    <a:pt x="9" y="0"/>
                    <a:pt x="9" y="0"/>
                  </a:cubicBezTo>
                  <a:cubicBezTo>
                    <a:pt x="4" y="0"/>
                    <a:pt x="0" y="4"/>
                    <a:pt x="0" y="9"/>
                  </a:cubicBezTo>
                  <a:cubicBezTo>
                    <a:pt x="0" y="78"/>
                    <a:pt x="0" y="78"/>
                    <a:pt x="0" y="78"/>
                  </a:cubicBezTo>
                  <a:cubicBezTo>
                    <a:pt x="0" y="83"/>
                    <a:pt x="4" y="87"/>
                    <a:pt x="9" y="87"/>
                  </a:cubicBezTo>
                  <a:cubicBezTo>
                    <a:pt x="9" y="87"/>
                    <a:pt x="9" y="87"/>
                    <a:pt x="9" y="87"/>
                  </a:cubicBezTo>
                  <a:cubicBezTo>
                    <a:pt x="13" y="87"/>
                    <a:pt x="17" y="83"/>
                    <a:pt x="17" y="78"/>
                  </a:cubicBezTo>
                  <a:lnTo>
                    <a:pt x="17"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37" name="Freeform 1376"/>
            <p:cNvSpPr/>
            <p:nvPr/>
          </p:nvSpPr>
          <p:spPr bwMode="auto">
            <a:xfrm>
              <a:off x="7629525" y="5238750"/>
              <a:ext cx="46038" cy="311150"/>
            </a:xfrm>
            <a:custGeom>
              <a:avLst/>
              <a:gdLst>
                <a:gd name="T0" fmla="*/ 12 w 12"/>
                <a:gd name="T1" fmla="*/ 8 h 81"/>
                <a:gd name="T2" fmla="*/ 6 w 12"/>
                <a:gd name="T3" fmla="*/ 0 h 81"/>
                <a:gd name="T4" fmla="*/ 6 w 12"/>
                <a:gd name="T5" fmla="*/ 0 h 81"/>
                <a:gd name="T6" fmla="*/ 0 w 12"/>
                <a:gd name="T7" fmla="*/ 8 h 81"/>
                <a:gd name="T8" fmla="*/ 0 w 12"/>
                <a:gd name="T9" fmla="*/ 73 h 81"/>
                <a:gd name="T10" fmla="*/ 6 w 12"/>
                <a:gd name="T11" fmla="*/ 81 h 81"/>
                <a:gd name="T12" fmla="*/ 6 w 12"/>
                <a:gd name="T13" fmla="*/ 81 h 81"/>
                <a:gd name="T14" fmla="*/ 12 w 12"/>
                <a:gd name="T15" fmla="*/ 73 h 81"/>
                <a:gd name="T16" fmla="*/ 12 w 12"/>
                <a:gd name="T17" fmla="*/ 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1">
                  <a:moveTo>
                    <a:pt x="12" y="8"/>
                  </a:moveTo>
                  <a:cubicBezTo>
                    <a:pt x="12" y="3"/>
                    <a:pt x="9" y="0"/>
                    <a:pt x="6" y="0"/>
                  </a:cubicBezTo>
                  <a:cubicBezTo>
                    <a:pt x="6" y="0"/>
                    <a:pt x="6" y="0"/>
                    <a:pt x="6" y="0"/>
                  </a:cubicBezTo>
                  <a:cubicBezTo>
                    <a:pt x="2" y="0"/>
                    <a:pt x="0" y="3"/>
                    <a:pt x="0" y="8"/>
                  </a:cubicBezTo>
                  <a:cubicBezTo>
                    <a:pt x="0" y="73"/>
                    <a:pt x="0" y="73"/>
                    <a:pt x="0" y="73"/>
                  </a:cubicBezTo>
                  <a:cubicBezTo>
                    <a:pt x="0" y="77"/>
                    <a:pt x="2" y="81"/>
                    <a:pt x="6" y="81"/>
                  </a:cubicBezTo>
                  <a:cubicBezTo>
                    <a:pt x="6" y="81"/>
                    <a:pt x="6" y="81"/>
                    <a:pt x="6" y="81"/>
                  </a:cubicBezTo>
                  <a:cubicBezTo>
                    <a:pt x="9" y="81"/>
                    <a:pt x="12" y="77"/>
                    <a:pt x="12" y="73"/>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sp>
          <p:nvSpPr>
            <p:cNvPr id="38" name="Freeform 1377"/>
            <p:cNvSpPr/>
            <p:nvPr/>
          </p:nvSpPr>
          <p:spPr bwMode="auto">
            <a:xfrm>
              <a:off x="7767638" y="5238750"/>
              <a:ext cx="46038" cy="311150"/>
            </a:xfrm>
            <a:custGeom>
              <a:avLst/>
              <a:gdLst>
                <a:gd name="T0" fmla="*/ 12 w 12"/>
                <a:gd name="T1" fmla="*/ 8 h 81"/>
                <a:gd name="T2" fmla="*/ 6 w 12"/>
                <a:gd name="T3" fmla="*/ 0 h 81"/>
                <a:gd name="T4" fmla="*/ 6 w 12"/>
                <a:gd name="T5" fmla="*/ 0 h 81"/>
                <a:gd name="T6" fmla="*/ 0 w 12"/>
                <a:gd name="T7" fmla="*/ 8 h 81"/>
                <a:gd name="T8" fmla="*/ 0 w 12"/>
                <a:gd name="T9" fmla="*/ 73 h 81"/>
                <a:gd name="T10" fmla="*/ 6 w 12"/>
                <a:gd name="T11" fmla="*/ 81 h 81"/>
                <a:gd name="T12" fmla="*/ 6 w 12"/>
                <a:gd name="T13" fmla="*/ 81 h 81"/>
                <a:gd name="T14" fmla="*/ 12 w 12"/>
                <a:gd name="T15" fmla="*/ 73 h 81"/>
                <a:gd name="T16" fmla="*/ 12 w 12"/>
                <a:gd name="T17" fmla="*/ 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1">
                  <a:moveTo>
                    <a:pt x="12" y="8"/>
                  </a:moveTo>
                  <a:cubicBezTo>
                    <a:pt x="12" y="3"/>
                    <a:pt x="10" y="0"/>
                    <a:pt x="6" y="0"/>
                  </a:cubicBezTo>
                  <a:cubicBezTo>
                    <a:pt x="6" y="0"/>
                    <a:pt x="6" y="0"/>
                    <a:pt x="6" y="0"/>
                  </a:cubicBezTo>
                  <a:cubicBezTo>
                    <a:pt x="3" y="0"/>
                    <a:pt x="0" y="3"/>
                    <a:pt x="0" y="8"/>
                  </a:cubicBezTo>
                  <a:cubicBezTo>
                    <a:pt x="0" y="73"/>
                    <a:pt x="0" y="73"/>
                    <a:pt x="0" y="73"/>
                  </a:cubicBezTo>
                  <a:cubicBezTo>
                    <a:pt x="0" y="77"/>
                    <a:pt x="3" y="81"/>
                    <a:pt x="6" y="81"/>
                  </a:cubicBezTo>
                  <a:cubicBezTo>
                    <a:pt x="6" y="81"/>
                    <a:pt x="6" y="81"/>
                    <a:pt x="6" y="81"/>
                  </a:cubicBezTo>
                  <a:cubicBezTo>
                    <a:pt x="10" y="81"/>
                    <a:pt x="12" y="77"/>
                    <a:pt x="12" y="73"/>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latin typeface="+mn-lt"/>
                <a:ea typeface="宋体" panose="02010600030101010101" pitchFamily="2" charset="-122"/>
              </a:endParaRPr>
            </a:p>
          </p:txBody>
        </p:sp>
      </p:grpSp>
      <p:sp>
        <p:nvSpPr>
          <p:cNvPr id="39" name="Freeform 1378"/>
          <p:cNvSpPr>
            <a:spLocks noEditPoints="1"/>
          </p:cNvSpPr>
          <p:nvPr/>
        </p:nvSpPr>
        <p:spPr bwMode="auto">
          <a:xfrm>
            <a:off x="10055225" y="1471613"/>
            <a:ext cx="277813" cy="488950"/>
          </a:xfrm>
          <a:custGeom>
            <a:avLst/>
            <a:gdLst>
              <a:gd name="T0" fmla="*/ 2147483646 w 72"/>
              <a:gd name="T1" fmla="*/ 0 h 127"/>
              <a:gd name="T2" fmla="*/ 2147483646 w 72"/>
              <a:gd name="T3" fmla="*/ 0 h 127"/>
              <a:gd name="T4" fmla="*/ 0 w 72"/>
              <a:gd name="T5" fmla="*/ 2147483646 h 127"/>
              <a:gd name="T6" fmla="*/ 0 w 72"/>
              <a:gd name="T7" fmla="*/ 2147483646 h 127"/>
              <a:gd name="T8" fmla="*/ 2147483646 w 72"/>
              <a:gd name="T9" fmla="*/ 2147483646 h 127"/>
              <a:gd name="T10" fmla="*/ 2147483646 w 72"/>
              <a:gd name="T11" fmla="*/ 2147483646 h 127"/>
              <a:gd name="T12" fmla="*/ 2147483646 w 72"/>
              <a:gd name="T13" fmla="*/ 2147483646 h 127"/>
              <a:gd name="T14" fmla="*/ 2147483646 w 72"/>
              <a:gd name="T15" fmla="*/ 2147483646 h 127"/>
              <a:gd name="T16" fmla="*/ 2147483646 w 72"/>
              <a:gd name="T17" fmla="*/ 0 h 127"/>
              <a:gd name="T18" fmla="*/ 2147483646 w 72"/>
              <a:gd name="T19" fmla="*/ 2147483646 h 127"/>
              <a:gd name="T20" fmla="*/ 2147483646 w 72"/>
              <a:gd name="T21" fmla="*/ 2147483646 h 127"/>
              <a:gd name="T22" fmla="*/ 2147483646 w 72"/>
              <a:gd name="T23" fmla="*/ 2147483646 h 127"/>
              <a:gd name="T24" fmla="*/ 2147483646 w 72"/>
              <a:gd name="T25" fmla="*/ 2147483646 h 127"/>
              <a:gd name="T26" fmla="*/ 2147483646 w 72"/>
              <a:gd name="T27" fmla="*/ 2147483646 h 127"/>
              <a:gd name="T28" fmla="*/ 2147483646 w 72"/>
              <a:gd name="T29" fmla="*/ 2147483646 h 127"/>
              <a:gd name="T30" fmla="*/ 2147483646 w 72"/>
              <a:gd name="T31" fmla="*/ 2147483646 h 127"/>
              <a:gd name="T32" fmla="*/ 2147483646 w 72"/>
              <a:gd name="T33" fmla="*/ 2147483646 h 127"/>
              <a:gd name="T34" fmla="*/ 2147483646 w 72"/>
              <a:gd name="T35" fmla="*/ 2147483646 h 127"/>
              <a:gd name="T36" fmla="*/ 2147483646 w 72"/>
              <a:gd name="T37" fmla="*/ 2147483646 h 127"/>
              <a:gd name="T38" fmla="*/ 2147483646 w 72"/>
              <a:gd name="T39" fmla="*/ 2147483646 h 127"/>
              <a:gd name="T40" fmla="*/ 2147483646 w 72"/>
              <a:gd name="T41" fmla="*/ 2147483646 h 127"/>
              <a:gd name="T42" fmla="*/ 2147483646 w 72"/>
              <a:gd name="T43" fmla="*/ 2147483646 h 127"/>
              <a:gd name="T44" fmla="*/ 2147483646 w 72"/>
              <a:gd name="T45" fmla="*/ 2147483646 h 127"/>
              <a:gd name="T46" fmla="*/ 2147483646 w 72"/>
              <a:gd name="T47" fmla="*/ 2147483646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2" h="127">
                <a:moveTo>
                  <a:pt x="64" y="0"/>
                </a:moveTo>
                <a:cubicBezTo>
                  <a:pt x="8" y="0"/>
                  <a:pt x="8" y="0"/>
                  <a:pt x="8" y="0"/>
                </a:cubicBezTo>
                <a:cubicBezTo>
                  <a:pt x="3" y="0"/>
                  <a:pt x="0" y="4"/>
                  <a:pt x="0" y="8"/>
                </a:cubicBezTo>
                <a:cubicBezTo>
                  <a:pt x="0" y="119"/>
                  <a:pt x="0" y="119"/>
                  <a:pt x="0" y="119"/>
                </a:cubicBezTo>
                <a:cubicBezTo>
                  <a:pt x="0" y="123"/>
                  <a:pt x="3" y="127"/>
                  <a:pt x="8" y="127"/>
                </a:cubicBezTo>
                <a:cubicBezTo>
                  <a:pt x="64" y="127"/>
                  <a:pt x="64" y="127"/>
                  <a:pt x="64" y="127"/>
                </a:cubicBezTo>
                <a:cubicBezTo>
                  <a:pt x="69" y="127"/>
                  <a:pt x="72" y="123"/>
                  <a:pt x="72" y="119"/>
                </a:cubicBezTo>
                <a:cubicBezTo>
                  <a:pt x="72" y="8"/>
                  <a:pt x="72" y="8"/>
                  <a:pt x="72" y="8"/>
                </a:cubicBezTo>
                <a:cubicBezTo>
                  <a:pt x="72" y="4"/>
                  <a:pt x="69" y="0"/>
                  <a:pt x="64" y="0"/>
                </a:cubicBezTo>
                <a:close/>
                <a:moveTo>
                  <a:pt x="24" y="9"/>
                </a:moveTo>
                <a:cubicBezTo>
                  <a:pt x="48" y="9"/>
                  <a:pt x="48" y="9"/>
                  <a:pt x="48" y="9"/>
                </a:cubicBezTo>
                <a:cubicBezTo>
                  <a:pt x="48" y="12"/>
                  <a:pt x="48" y="12"/>
                  <a:pt x="48" y="12"/>
                </a:cubicBezTo>
                <a:cubicBezTo>
                  <a:pt x="24" y="12"/>
                  <a:pt x="24" y="12"/>
                  <a:pt x="24" y="12"/>
                </a:cubicBezTo>
                <a:lnTo>
                  <a:pt x="24" y="9"/>
                </a:lnTo>
                <a:close/>
                <a:moveTo>
                  <a:pt x="36" y="122"/>
                </a:moveTo>
                <a:cubicBezTo>
                  <a:pt x="33" y="122"/>
                  <a:pt x="31" y="120"/>
                  <a:pt x="31" y="117"/>
                </a:cubicBezTo>
                <a:cubicBezTo>
                  <a:pt x="31" y="115"/>
                  <a:pt x="33" y="113"/>
                  <a:pt x="36" y="113"/>
                </a:cubicBezTo>
                <a:cubicBezTo>
                  <a:pt x="38" y="113"/>
                  <a:pt x="40" y="115"/>
                  <a:pt x="40" y="117"/>
                </a:cubicBezTo>
                <a:cubicBezTo>
                  <a:pt x="40" y="120"/>
                  <a:pt x="38" y="122"/>
                  <a:pt x="36" y="122"/>
                </a:cubicBezTo>
                <a:close/>
                <a:moveTo>
                  <a:pt x="67" y="106"/>
                </a:moveTo>
                <a:cubicBezTo>
                  <a:pt x="5" y="106"/>
                  <a:pt x="5" y="106"/>
                  <a:pt x="5" y="106"/>
                </a:cubicBezTo>
                <a:cubicBezTo>
                  <a:pt x="5" y="20"/>
                  <a:pt x="5" y="20"/>
                  <a:pt x="5" y="20"/>
                </a:cubicBezTo>
                <a:cubicBezTo>
                  <a:pt x="67" y="20"/>
                  <a:pt x="67" y="20"/>
                  <a:pt x="67" y="20"/>
                </a:cubicBezTo>
                <a:lnTo>
                  <a:pt x="67" y="106"/>
                </a:lnTo>
                <a:close/>
              </a:path>
            </a:pathLst>
          </a:custGeom>
          <a:solidFill>
            <a:schemeClr val="accent1"/>
          </a:solidFill>
          <a:ln>
            <a:noFill/>
          </a:ln>
        </p:spPr>
        <p:txBody>
          <a:bodyPr/>
          <a:lstStyle/>
          <a:p>
            <a:endParaRPr lang="zh-CN" altLang="en-US"/>
          </a:p>
        </p:txBody>
      </p:sp>
      <p:sp>
        <p:nvSpPr>
          <p:cNvPr id="40" name="MH_Desc_1"/>
          <p:cNvSpPr txBox="1">
            <a:spLocks noChangeArrowheads="1"/>
          </p:cNvSpPr>
          <p:nvPr/>
        </p:nvSpPr>
        <p:spPr bwMode="auto">
          <a:xfrm>
            <a:off x="136525" y="2009775"/>
            <a:ext cx="22161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latin typeface="宋体" panose="02010600030101010101" pitchFamily="2" charset="-122"/>
            </a:endParaRPr>
          </a:p>
        </p:txBody>
      </p:sp>
      <p:sp>
        <p:nvSpPr>
          <p:cNvPr id="41" name="MH_Desc_1"/>
          <p:cNvSpPr txBox="1">
            <a:spLocks noChangeArrowheads="1"/>
          </p:cNvSpPr>
          <p:nvPr/>
        </p:nvSpPr>
        <p:spPr bwMode="auto">
          <a:xfrm>
            <a:off x="5011738" y="2009775"/>
            <a:ext cx="22161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latin typeface="宋体" panose="02010600030101010101" pitchFamily="2" charset="-122"/>
            </a:endParaRPr>
          </a:p>
        </p:txBody>
      </p:sp>
      <p:sp>
        <p:nvSpPr>
          <p:cNvPr id="42" name="MH_Desc_1"/>
          <p:cNvSpPr txBox="1">
            <a:spLocks noChangeArrowheads="1"/>
          </p:cNvSpPr>
          <p:nvPr/>
        </p:nvSpPr>
        <p:spPr bwMode="auto">
          <a:xfrm>
            <a:off x="9655175" y="2009775"/>
            <a:ext cx="22161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latin typeface="宋体" panose="02010600030101010101" pitchFamily="2" charset="-122"/>
            </a:endParaRPr>
          </a:p>
        </p:txBody>
      </p:sp>
      <p:sp>
        <p:nvSpPr>
          <p:cNvPr id="43" name="MH_Desc_1"/>
          <p:cNvSpPr txBox="1">
            <a:spLocks noChangeArrowheads="1"/>
          </p:cNvSpPr>
          <p:nvPr/>
        </p:nvSpPr>
        <p:spPr bwMode="auto">
          <a:xfrm>
            <a:off x="2400300" y="3686175"/>
            <a:ext cx="22161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latin typeface="宋体" panose="02010600030101010101" pitchFamily="2" charset="-122"/>
            </a:endParaRPr>
          </a:p>
        </p:txBody>
      </p:sp>
      <p:sp>
        <p:nvSpPr>
          <p:cNvPr id="44" name="MH_Desc_1"/>
          <p:cNvSpPr txBox="1">
            <a:spLocks noChangeArrowheads="1"/>
          </p:cNvSpPr>
          <p:nvPr/>
        </p:nvSpPr>
        <p:spPr bwMode="auto">
          <a:xfrm>
            <a:off x="7275513" y="3686175"/>
            <a:ext cx="22161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latin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1894113" y="2797630"/>
            <a:ext cx="9039953" cy="2450286"/>
          </a:xfrm>
          <a:prstGeom prst="roundRect">
            <a:avLst>
              <a:gd name="adj" fmla="val 0"/>
            </a:avLst>
          </a:prstGeom>
          <a:solidFill>
            <a:schemeClr val="bg1"/>
          </a:solidFill>
          <a:ln>
            <a:solidFill>
              <a:srgbClr val="00B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9804"/>
          <a:stretch>
            <a:fillRect/>
          </a:stretch>
        </p:blipFill>
        <p:spPr>
          <a:xfrm flipH="1">
            <a:off x="1894113" y="1100017"/>
            <a:ext cx="9039951" cy="4147898"/>
          </a:xfrm>
          <a:prstGeom prst="rect">
            <a:avLst/>
          </a:prstGeom>
        </p:spPr>
      </p:pic>
      <p:sp>
        <p:nvSpPr>
          <p:cNvPr id="6" name="MH_Entry_1"/>
          <p:cNvSpPr/>
          <p:nvPr>
            <p:custDataLst>
              <p:tags r:id="rId1"/>
            </p:custDataLst>
          </p:nvPr>
        </p:nvSpPr>
        <p:spPr>
          <a:xfrm>
            <a:off x="4866367" y="2915271"/>
            <a:ext cx="6220097" cy="1212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4400" spc="200" dirty="0">
                <a:solidFill>
                  <a:schemeClr val="tx1">
                    <a:lumMod val="75000"/>
                    <a:lumOff val="25000"/>
                  </a:schemeClr>
                </a:solidFill>
                <a:latin typeface="微软雅黑" panose="020B0503020204020204" pitchFamily="34" charset="-122"/>
                <a:ea typeface="微软雅黑" panose="020B0503020204020204" pitchFamily="34" charset="-122"/>
              </a:rPr>
              <a:t>此处输入您的标题</a:t>
            </a: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04</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19</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MH_Text_1"/>
          <p:cNvSpPr/>
          <p:nvPr/>
        </p:nvSpPr>
        <p:spPr>
          <a:xfrm>
            <a:off x="1639888" y="1938338"/>
            <a:ext cx="3095625" cy="925512"/>
          </a:xfrm>
          <a:custGeom>
            <a:avLst/>
            <a:gdLst>
              <a:gd name="connsiteX0" fmla="*/ 1 w 2114551"/>
              <a:gd name="connsiteY0" fmla="*/ 0 h 1000123"/>
              <a:gd name="connsiteX1" fmla="*/ 2114551 w 2114551"/>
              <a:gd name="connsiteY1" fmla="*/ 0 h 1000123"/>
              <a:gd name="connsiteX2" fmla="*/ 2114551 w 2114551"/>
              <a:gd name="connsiteY2" fmla="*/ 1000123 h 1000123"/>
              <a:gd name="connsiteX3" fmla="*/ 500062 w 2114551"/>
              <a:gd name="connsiteY3" fmla="*/ 1000123 h 1000123"/>
              <a:gd name="connsiteX4" fmla="*/ 0 w 2114551"/>
              <a:gd name="connsiteY4" fmla="*/ 500061 h 1000123"/>
              <a:gd name="connsiteX5" fmla="*/ 1 w 2114551"/>
              <a:gd name="connsiteY5" fmla="*/ 0 h 100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551" h="1000123">
                <a:moveTo>
                  <a:pt x="1" y="0"/>
                </a:moveTo>
                <a:lnTo>
                  <a:pt x="2114551" y="0"/>
                </a:lnTo>
                <a:lnTo>
                  <a:pt x="2114551" y="1000123"/>
                </a:lnTo>
                <a:lnTo>
                  <a:pt x="500062" y="1000123"/>
                </a:lnTo>
                <a:cubicBezTo>
                  <a:pt x="223885" y="1000123"/>
                  <a:pt x="0" y="776238"/>
                  <a:pt x="0" y="500061"/>
                </a:cubicBezTo>
                <a:cubicBezTo>
                  <a:pt x="0" y="333374"/>
                  <a:pt x="1" y="166687"/>
                  <a:pt x="1" y="0"/>
                </a:cubicBezTo>
                <a:close/>
              </a:path>
            </a:pathLst>
          </a:custGeom>
          <a:solidFill>
            <a:schemeClr val="bg1">
              <a:alpha val="50000"/>
            </a:schemeClr>
          </a:solidFill>
          <a:effectLst>
            <a:outerShdw blurRad="50800" dist="12700" dir="10800000" algn="r" rotWithShape="0">
              <a:prstClr val="black">
                <a:alpha val="40000"/>
              </a:prstClr>
            </a:outerShdw>
          </a:effectLst>
        </p:spPr>
        <p:txBody>
          <a:bodyPr rIns="180000" anchor="ctr">
            <a:normAutofit/>
          </a:bodyPr>
          <a:lstStyle/>
          <a:p>
            <a:pPr algn="ctr" eaLnBrk="1" fontAlgn="auto" hangingPunct="1">
              <a:spcBef>
                <a:spcPts val="0"/>
              </a:spcBef>
              <a:spcAft>
                <a:spcPts val="0"/>
              </a:spcAft>
              <a:defRPr/>
            </a:pPr>
            <a:r>
              <a:rPr lang="zh-CN" altLang="en-US" sz="1200" kern="0" dirty="0" smtClean="0">
                <a:solidFill>
                  <a:srgbClr val="333333"/>
                </a:solidFill>
                <a:latin typeface="+mn-lt"/>
                <a:ea typeface="宋体" panose="02010600030101010101" pitchFamily="2" charset="-122"/>
                <a:cs typeface="宋体" panose="02010600030101010101" pitchFamily="2" charset="-122"/>
              </a:rPr>
              <a:t>请在此处添加文本内容</a:t>
            </a:r>
            <a:endParaRPr lang="zh-CN" altLang="en-US" sz="1200" kern="0" dirty="0">
              <a:solidFill>
                <a:srgbClr val="333333"/>
              </a:solidFill>
              <a:latin typeface="+mn-lt"/>
              <a:ea typeface="宋体" panose="02010600030101010101" pitchFamily="2" charset="-122"/>
              <a:cs typeface="宋体" panose="02010600030101010101" pitchFamily="2" charset="-122"/>
            </a:endParaRPr>
          </a:p>
        </p:txBody>
      </p:sp>
      <p:sp>
        <p:nvSpPr>
          <p:cNvPr id="10" name="MH_SubTitle_1"/>
          <p:cNvSpPr/>
          <p:nvPr/>
        </p:nvSpPr>
        <p:spPr>
          <a:xfrm flipH="1">
            <a:off x="4618038" y="1938338"/>
            <a:ext cx="925512" cy="925512"/>
          </a:xfrm>
          <a:prstGeom prst="round2DiagRect">
            <a:avLst>
              <a:gd name="adj1" fmla="val 13809"/>
              <a:gd name="adj2" fmla="val 0"/>
            </a:avLst>
          </a:prstGeom>
          <a:solidFill>
            <a:schemeClr val="accent2"/>
          </a:solidFill>
        </p:spPr>
        <p:txBody>
          <a:bodyPr lIns="0" tIns="0" rIns="0" bIns="0" anchor="ctr">
            <a:normAutofit/>
          </a:bodyPr>
          <a:lstStyle/>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添加</a:t>
            </a:r>
            <a:endParaRPr lang="en-US" altLang="zh-CN" b="1" kern="0" dirty="0">
              <a:latin typeface="微软雅黑" panose="020B0503020204020204" pitchFamily="34" charset="-122"/>
              <a:ea typeface="微软雅黑" panose="020B0503020204020204" pitchFamily="34" charset="-122"/>
              <a:cs typeface="宋体" panose="02010600030101010101" pitchFamily="2" charset="-122"/>
            </a:endParaRPr>
          </a:p>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标题</a:t>
            </a:r>
          </a:p>
        </p:txBody>
      </p:sp>
      <p:sp>
        <p:nvSpPr>
          <p:cNvPr id="11" name="MH_Text_1"/>
          <p:cNvSpPr/>
          <p:nvPr/>
        </p:nvSpPr>
        <p:spPr>
          <a:xfrm>
            <a:off x="6540500" y="1938338"/>
            <a:ext cx="3094038" cy="925512"/>
          </a:xfrm>
          <a:custGeom>
            <a:avLst/>
            <a:gdLst>
              <a:gd name="connsiteX0" fmla="*/ 1 w 2114551"/>
              <a:gd name="connsiteY0" fmla="*/ 0 h 1000123"/>
              <a:gd name="connsiteX1" fmla="*/ 2114551 w 2114551"/>
              <a:gd name="connsiteY1" fmla="*/ 0 h 1000123"/>
              <a:gd name="connsiteX2" fmla="*/ 2114551 w 2114551"/>
              <a:gd name="connsiteY2" fmla="*/ 1000123 h 1000123"/>
              <a:gd name="connsiteX3" fmla="*/ 500062 w 2114551"/>
              <a:gd name="connsiteY3" fmla="*/ 1000123 h 1000123"/>
              <a:gd name="connsiteX4" fmla="*/ 0 w 2114551"/>
              <a:gd name="connsiteY4" fmla="*/ 500061 h 1000123"/>
              <a:gd name="connsiteX5" fmla="*/ 1 w 2114551"/>
              <a:gd name="connsiteY5" fmla="*/ 0 h 100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551" h="1000123">
                <a:moveTo>
                  <a:pt x="1" y="0"/>
                </a:moveTo>
                <a:lnTo>
                  <a:pt x="2114551" y="0"/>
                </a:lnTo>
                <a:lnTo>
                  <a:pt x="2114551" y="1000123"/>
                </a:lnTo>
                <a:lnTo>
                  <a:pt x="500062" y="1000123"/>
                </a:lnTo>
                <a:cubicBezTo>
                  <a:pt x="223885" y="1000123"/>
                  <a:pt x="0" y="776238"/>
                  <a:pt x="0" y="500061"/>
                </a:cubicBezTo>
                <a:cubicBezTo>
                  <a:pt x="0" y="333374"/>
                  <a:pt x="1" y="166687"/>
                  <a:pt x="1" y="0"/>
                </a:cubicBezTo>
                <a:close/>
              </a:path>
            </a:pathLst>
          </a:custGeom>
          <a:solidFill>
            <a:schemeClr val="bg1">
              <a:alpha val="50000"/>
            </a:schemeClr>
          </a:solidFill>
          <a:effectLst>
            <a:outerShdw blurRad="50800" dist="12700" dir="10800000" algn="r" rotWithShape="0">
              <a:prstClr val="black">
                <a:alpha val="40000"/>
              </a:prstClr>
            </a:outerShdw>
          </a:effectLst>
        </p:spPr>
        <p:txBody>
          <a:bodyPr rIns="180000" anchor="ctr">
            <a:normAutofit/>
          </a:bodyPr>
          <a:lstStyle/>
          <a:p>
            <a:pPr algn="ctr" eaLnBrk="1" fontAlgn="auto" hangingPunct="1">
              <a:spcBef>
                <a:spcPts val="0"/>
              </a:spcBef>
              <a:spcAft>
                <a:spcPts val="0"/>
              </a:spcAft>
              <a:defRPr/>
            </a:pPr>
            <a:r>
              <a:rPr lang="zh-CN" altLang="en-US" sz="1200" kern="0" dirty="0" smtClean="0">
                <a:solidFill>
                  <a:srgbClr val="333333"/>
                </a:solidFill>
                <a:latin typeface="+mn-lt"/>
                <a:ea typeface="宋体" panose="02010600030101010101" pitchFamily="2" charset="-122"/>
                <a:cs typeface="宋体" panose="02010600030101010101" pitchFamily="2" charset="-122"/>
              </a:rPr>
              <a:t>请在此处添加文本内容</a:t>
            </a:r>
            <a:endParaRPr lang="zh-CN" altLang="en-US" sz="1200" kern="0" dirty="0">
              <a:solidFill>
                <a:srgbClr val="333333"/>
              </a:solidFill>
              <a:latin typeface="+mn-lt"/>
              <a:ea typeface="宋体" panose="02010600030101010101" pitchFamily="2" charset="-122"/>
              <a:cs typeface="宋体" panose="02010600030101010101" pitchFamily="2" charset="-122"/>
            </a:endParaRPr>
          </a:p>
        </p:txBody>
      </p:sp>
      <p:sp>
        <p:nvSpPr>
          <p:cNvPr id="12" name="MH_SubTitle_1"/>
          <p:cNvSpPr/>
          <p:nvPr/>
        </p:nvSpPr>
        <p:spPr>
          <a:xfrm flipH="1">
            <a:off x="9517063" y="1938338"/>
            <a:ext cx="925512" cy="925512"/>
          </a:xfrm>
          <a:prstGeom prst="round2DiagRect">
            <a:avLst>
              <a:gd name="adj1" fmla="val 13809"/>
              <a:gd name="adj2" fmla="val 0"/>
            </a:avLst>
          </a:prstGeom>
          <a:solidFill>
            <a:schemeClr val="accent1"/>
          </a:solidFill>
        </p:spPr>
        <p:txBody>
          <a:bodyPr lIns="0" tIns="0" rIns="0" bIns="0" anchor="ctr">
            <a:normAutofit/>
          </a:bodyPr>
          <a:lstStyle/>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添加</a:t>
            </a:r>
            <a:endParaRPr lang="en-US" altLang="zh-CN" b="1" kern="0" dirty="0">
              <a:latin typeface="微软雅黑" panose="020B0503020204020204" pitchFamily="34" charset="-122"/>
              <a:ea typeface="微软雅黑" panose="020B0503020204020204" pitchFamily="34" charset="-122"/>
              <a:cs typeface="宋体" panose="02010600030101010101" pitchFamily="2" charset="-122"/>
            </a:endParaRPr>
          </a:p>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标题</a:t>
            </a:r>
          </a:p>
        </p:txBody>
      </p:sp>
      <p:sp>
        <p:nvSpPr>
          <p:cNvPr id="13" name="MH_Text_1"/>
          <p:cNvSpPr/>
          <p:nvPr/>
        </p:nvSpPr>
        <p:spPr>
          <a:xfrm>
            <a:off x="1639888" y="3316288"/>
            <a:ext cx="3095625" cy="925512"/>
          </a:xfrm>
          <a:custGeom>
            <a:avLst/>
            <a:gdLst>
              <a:gd name="connsiteX0" fmla="*/ 1 w 2114551"/>
              <a:gd name="connsiteY0" fmla="*/ 0 h 1000123"/>
              <a:gd name="connsiteX1" fmla="*/ 2114551 w 2114551"/>
              <a:gd name="connsiteY1" fmla="*/ 0 h 1000123"/>
              <a:gd name="connsiteX2" fmla="*/ 2114551 w 2114551"/>
              <a:gd name="connsiteY2" fmla="*/ 1000123 h 1000123"/>
              <a:gd name="connsiteX3" fmla="*/ 500062 w 2114551"/>
              <a:gd name="connsiteY3" fmla="*/ 1000123 h 1000123"/>
              <a:gd name="connsiteX4" fmla="*/ 0 w 2114551"/>
              <a:gd name="connsiteY4" fmla="*/ 500061 h 1000123"/>
              <a:gd name="connsiteX5" fmla="*/ 1 w 2114551"/>
              <a:gd name="connsiteY5" fmla="*/ 0 h 100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551" h="1000123">
                <a:moveTo>
                  <a:pt x="1" y="0"/>
                </a:moveTo>
                <a:lnTo>
                  <a:pt x="2114551" y="0"/>
                </a:lnTo>
                <a:lnTo>
                  <a:pt x="2114551" y="1000123"/>
                </a:lnTo>
                <a:lnTo>
                  <a:pt x="500062" y="1000123"/>
                </a:lnTo>
                <a:cubicBezTo>
                  <a:pt x="223885" y="1000123"/>
                  <a:pt x="0" y="776238"/>
                  <a:pt x="0" y="500061"/>
                </a:cubicBezTo>
                <a:cubicBezTo>
                  <a:pt x="0" y="333374"/>
                  <a:pt x="1" y="166687"/>
                  <a:pt x="1" y="0"/>
                </a:cubicBezTo>
                <a:close/>
              </a:path>
            </a:pathLst>
          </a:custGeom>
          <a:solidFill>
            <a:schemeClr val="bg1">
              <a:alpha val="50000"/>
            </a:schemeClr>
          </a:solidFill>
          <a:effectLst>
            <a:outerShdw blurRad="50800" dist="12700" dir="10800000" algn="r" rotWithShape="0">
              <a:prstClr val="black">
                <a:alpha val="40000"/>
              </a:prstClr>
            </a:outerShdw>
          </a:effectLst>
        </p:spPr>
        <p:txBody>
          <a:bodyPr rIns="180000" anchor="ctr">
            <a:normAutofit/>
          </a:bodyPr>
          <a:lstStyle/>
          <a:p>
            <a:pPr algn="ctr" eaLnBrk="1" fontAlgn="auto" hangingPunct="1">
              <a:spcBef>
                <a:spcPts val="0"/>
              </a:spcBef>
              <a:spcAft>
                <a:spcPts val="0"/>
              </a:spcAft>
              <a:defRPr/>
            </a:pPr>
            <a:r>
              <a:rPr lang="zh-CN" altLang="en-US" sz="1200" kern="0" dirty="0" smtClean="0">
                <a:solidFill>
                  <a:srgbClr val="333333"/>
                </a:solidFill>
                <a:latin typeface="+mn-lt"/>
                <a:ea typeface="宋体" panose="02010600030101010101" pitchFamily="2" charset="-122"/>
                <a:cs typeface="宋体" panose="02010600030101010101" pitchFamily="2" charset="-122"/>
              </a:rPr>
              <a:t>请在此处添加文本内容</a:t>
            </a:r>
            <a:endParaRPr lang="zh-CN" altLang="en-US" sz="1200" kern="0" dirty="0">
              <a:solidFill>
                <a:srgbClr val="333333"/>
              </a:solidFill>
              <a:latin typeface="+mn-lt"/>
              <a:ea typeface="宋体" panose="02010600030101010101" pitchFamily="2" charset="-122"/>
              <a:cs typeface="宋体" panose="02010600030101010101" pitchFamily="2" charset="-122"/>
            </a:endParaRPr>
          </a:p>
        </p:txBody>
      </p:sp>
      <p:sp>
        <p:nvSpPr>
          <p:cNvPr id="14" name="MH_SubTitle_1"/>
          <p:cNvSpPr/>
          <p:nvPr/>
        </p:nvSpPr>
        <p:spPr>
          <a:xfrm flipH="1">
            <a:off x="4618038" y="3316288"/>
            <a:ext cx="925512" cy="925512"/>
          </a:xfrm>
          <a:prstGeom prst="round2DiagRect">
            <a:avLst>
              <a:gd name="adj1" fmla="val 13809"/>
              <a:gd name="adj2" fmla="val 0"/>
            </a:avLst>
          </a:prstGeom>
          <a:solidFill>
            <a:schemeClr val="accent3"/>
          </a:solidFill>
        </p:spPr>
        <p:txBody>
          <a:bodyPr lIns="0" tIns="0" rIns="0" bIns="0" anchor="ctr">
            <a:normAutofit/>
          </a:bodyPr>
          <a:lstStyle/>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添加</a:t>
            </a:r>
            <a:endParaRPr lang="en-US" altLang="zh-CN" b="1" kern="0" dirty="0">
              <a:latin typeface="微软雅黑" panose="020B0503020204020204" pitchFamily="34" charset="-122"/>
              <a:ea typeface="微软雅黑" panose="020B0503020204020204" pitchFamily="34" charset="-122"/>
              <a:cs typeface="宋体" panose="02010600030101010101" pitchFamily="2" charset="-122"/>
            </a:endParaRPr>
          </a:p>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标题</a:t>
            </a:r>
          </a:p>
        </p:txBody>
      </p:sp>
      <p:sp>
        <p:nvSpPr>
          <p:cNvPr id="15" name="MH_Text_1"/>
          <p:cNvSpPr/>
          <p:nvPr/>
        </p:nvSpPr>
        <p:spPr>
          <a:xfrm>
            <a:off x="6540500" y="3316288"/>
            <a:ext cx="3094038" cy="925512"/>
          </a:xfrm>
          <a:custGeom>
            <a:avLst/>
            <a:gdLst>
              <a:gd name="connsiteX0" fmla="*/ 1 w 2114551"/>
              <a:gd name="connsiteY0" fmla="*/ 0 h 1000123"/>
              <a:gd name="connsiteX1" fmla="*/ 2114551 w 2114551"/>
              <a:gd name="connsiteY1" fmla="*/ 0 h 1000123"/>
              <a:gd name="connsiteX2" fmla="*/ 2114551 w 2114551"/>
              <a:gd name="connsiteY2" fmla="*/ 1000123 h 1000123"/>
              <a:gd name="connsiteX3" fmla="*/ 500062 w 2114551"/>
              <a:gd name="connsiteY3" fmla="*/ 1000123 h 1000123"/>
              <a:gd name="connsiteX4" fmla="*/ 0 w 2114551"/>
              <a:gd name="connsiteY4" fmla="*/ 500061 h 1000123"/>
              <a:gd name="connsiteX5" fmla="*/ 1 w 2114551"/>
              <a:gd name="connsiteY5" fmla="*/ 0 h 100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551" h="1000123">
                <a:moveTo>
                  <a:pt x="1" y="0"/>
                </a:moveTo>
                <a:lnTo>
                  <a:pt x="2114551" y="0"/>
                </a:lnTo>
                <a:lnTo>
                  <a:pt x="2114551" y="1000123"/>
                </a:lnTo>
                <a:lnTo>
                  <a:pt x="500062" y="1000123"/>
                </a:lnTo>
                <a:cubicBezTo>
                  <a:pt x="223885" y="1000123"/>
                  <a:pt x="0" y="776238"/>
                  <a:pt x="0" y="500061"/>
                </a:cubicBezTo>
                <a:cubicBezTo>
                  <a:pt x="0" y="333374"/>
                  <a:pt x="1" y="166687"/>
                  <a:pt x="1" y="0"/>
                </a:cubicBezTo>
                <a:close/>
              </a:path>
            </a:pathLst>
          </a:custGeom>
          <a:solidFill>
            <a:schemeClr val="bg1">
              <a:alpha val="50000"/>
            </a:schemeClr>
          </a:solidFill>
          <a:effectLst>
            <a:outerShdw blurRad="50800" dist="12700" dir="10800000" algn="r" rotWithShape="0">
              <a:prstClr val="black">
                <a:alpha val="40000"/>
              </a:prstClr>
            </a:outerShdw>
          </a:effectLst>
        </p:spPr>
        <p:txBody>
          <a:bodyPr rIns="180000" anchor="ctr">
            <a:normAutofit/>
          </a:bodyPr>
          <a:lstStyle/>
          <a:p>
            <a:pPr algn="ctr" eaLnBrk="1" fontAlgn="auto" hangingPunct="1">
              <a:spcBef>
                <a:spcPts val="0"/>
              </a:spcBef>
              <a:spcAft>
                <a:spcPts val="0"/>
              </a:spcAft>
              <a:defRPr/>
            </a:pPr>
            <a:r>
              <a:rPr lang="zh-CN" altLang="en-US" sz="1200" kern="0" dirty="0" smtClean="0">
                <a:solidFill>
                  <a:srgbClr val="333333"/>
                </a:solidFill>
                <a:latin typeface="+mn-lt"/>
                <a:ea typeface="宋体" panose="02010600030101010101" pitchFamily="2" charset="-122"/>
                <a:cs typeface="宋体" panose="02010600030101010101" pitchFamily="2" charset="-122"/>
              </a:rPr>
              <a:t>请在此处添加文本内容</a:t>
            </a:r>
            <a:endParaRPr lang="zh-CN" altLang="en-US" sz="1200" kern="0" dirty="0">
              <a:solidFill>
                <a:srgbClr val="333333"/>
              </a:solidFill>
              <a:latin typeface="+mn-lt"/>
              <a:ea typeface="宋体" panose="02010600030101010101" pitchFamily="2" charset="-122"/>
              <a:cs typeface="宋体" panose="02010600030101010101" pitchFamily="2" charset="-122"/>
            </a:endParaRPr>
          </a:p>
        </p:txBody>
      </p:sp>
      <p:sp>
        <p:nvSpPr>
          <p:cNvPr id="16" name="MH_SubTitle_1"/>
          <p:cNvSpPr/>
          <p:nvPr/>
        </p:nvSpPr>
        <p:spPr>
          <a:xfrm flipH="1">
            <a:off x="9517063" y="3316288"/>
            <a:ext cx="925512" cy="925512"/>
          </a:xfrm>
          <a:prstGeom prst="round2DiagRect">
            <a:avLst>
              <a:gd name="adj1" fmla="val 13809"/>
              <a:gd name="adj2" fmla="val 0"/>
            </a:avLst>
          </a:prstGeom>
          <a:solidFill>
            <a:schemeClr val="accent2"/>
          </a:solidFill>
        </p:spPr>
        <p:txBody>
          <a:bodyPr lIns="0" tIns="0" rIns="0" bIns="0" anchor="ctr">
            <a:normAutofit/>
          </a:bodyPr>
          <a:lstStyle/>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添加</a:t>
            </a:r>
            <a:endParaRPr lang="en-US" altLang="zh-CN" b="1" kern="0" dirty="0">
              <a:latin typeface="微软雅黑" panose="020B0503020204020204" pitchFamily="34" charset="-122"/>
              <a:ea typeface="微软雅黑" panose="020B0503020204020204" pitchFamily="34" charset="-122"/>
              <a:cs typeface="宋体" panose="02010600030101010101" pitchFamily="2" charset="-122"/>
            </a:endParaRPr>
          </a:p>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标题</a:t>
            </a:r>
          </a:p>
        </p:txBody>
      </p:sp>
      <p:sp>
        <p:nvSpPr>
          <p:cNvPr id="17" name="MH_Text_1"/>
          <p:cNvSpPr/>
          <p:nvPr/>
        </p:nvSpPr>
        <p:spPr>
          <a:xfrm>
            <a:off x="1639888" y="4689475"/>
            <a:ext cx="3095625" cy="925513"/>
          </a:xfrm>
          <a:custGeom>
            <a:avLst/>
            <a:gdLst>
              <a:gd name="connsiteX0" fmla="*/ 1 w 2114551"/>
              <a:gd name="connsiteY0" fmla="*/ 0 h 1000123"/>
              <a:gd name="connsiteX1" fmla="*/ 2114551 w 2114551"/>
              <a:gd name="connsiteY1" fmla="*/ 0 h 1000123"/>
              <a:gd name="connsiteX2" fmla="*/ 2114551 w 2114551"/>
              <a:gd name="connsiteY2" fmla="*/ 1000123 h 1000123"/>
              <a:gd name="connsiteX3" fmla="*/ 500062 w 2114551"/>
              <a:gd name="connsiteY3" fmla="*/ 1000123 h 1000123"/>
              <a:gd name="connsiteX4" fmla="*/ 0 w 2114551"/>
              <a:gd name="connsiteY4" fmla="*/ 500061 h 1000123"/>
              <a:gd name="connsiteX5" fmla="*/ 1 w 2114551"/>
              <a:gd name="connsiteY5" fmla="*/ 0 h 100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551" h="1000123">
                <a:moveTo>
                  <a:pt x="1" y="0"/>
                </a:moveTo>
                <a:lnTo>
                  <a:pt x="2114551" y="0"/>
                </a:lnTo>
                <a:lnTo>
                  <a:pt x="2114551" y="1000123"/>
                </a:lnTo>
                <a:lnTo>
                  <a:pt x="500062" y="1000123"/>
                </a:lnTo>
                <a:cubicBezTo>
                  <a:pt x="223885" y="1000123"/>
                  <a:pt x="0" y="776238"/>
                  <a:pt x="0" y="500061"/>
                </a:cubicBezTo>
                <a:cubicBezTo>
                  <a:pt x="0" y="333374"/>
                  <a:pt x="1" y="166687"/>
                  <a:pt x="1" y="0"/>
                </a:cubicBezTo>
                <a:close/>
              </a:path>
            </a:pathLst>
          </a:custGeom>
          <a:solidFill>
            <a:schemeClr val="bg1">
              <a:alpha val="50000"/>
            </a:schemeClr>
          </a:solidFill>
          <a:effectLst>
            <a:outerShdw blurRad="50800" dist="12700" dir="10800000" algn="r" rotWithShape="0">
              <a:prstClr val="black">
                <a:alpha val="40000"/>
              </a:prstClr>
            </a:outerShdw>
          </a:effectLst>
        </p:spPr>
        <p:txBody>
          <a:bodyPr rIns="180000" anchor="ctr">
            <a:normAutofit/>
          </a:bodyPr>
          <a:lstStyle/>
          <a:p>
            <a:pPr algn="ctr" eaLnBrk="1" fontAlgn="auto" hangingPunct="1">
              <a:spcBef>
                <a:spcPts val="0"/>
              </a:spcBef>
              <a:spcAft>
                <a:spcPts val="0"/>
              </a:spcAft>
              <a:defRPr/>
            </a:pPr>
            <a:r>
              <a:rPr lang="zh-CN" altLang="en-US" sz="1200" kern="0" dirty="0" smtClean="0">
                <a:solidFill>
                  <a:srgbClr val="333333"/>
                </a:solidFill>
                <a:latin typeface="+mn-lt"/>
                <a:ea typeface="宋体" panose="02010600030101010101" pitchFamily="2" charset="-122"/>
                <a:cs typeface="宋体" panose="02010600030101010101" pitchFamily="2" charset="-122"/>
              </a:rPr>
              <a:t>请在此处添加文本内容</a:t>
            </a:r>
            <a:endParaRPr lang="zh-CN" altLang="en-US" sz="1200" kern="0" dirty="0">
              <a:solidFill>
                <a:srgbClr val="333333"/>
              </a:solidFill>
              <a:latin typeface="+mn-lt"/>
              <a:ea typeface="宋体" panose="02010600030101010101" pitchFamily="2" charset="-122"/>
              <a:cs typeface="宋体" panose="02010600030101010101" pitchFamily="2" charset="-122"/>
            </a:endParaRPr>
          </a:p>
        </p:txBody>
      </p:sp>
      <p:sp>
        <p:nvSpPr>
          <p:cNvPr id="18" name="MH_SubTitle_1"/>
          <p:cNvSpPr/>
          <p:nvPr/>
        </p:nvSpPr>
        <p:spPr>
          <a:xfrm flipH="1">
            <a:off x="4618038" y="4689475"/>
            <a:ext cx="925512" cy="925513"/>
          </a:xfrm>
          <a:prstGeom prst="round2DiagRect">
            <a:avLst>
              <a:gd name="adj1" fmla="val 13809"/>
              <a:gd name="adj2" fmla="val 0"/>
            </a:avLst>
          </a:prstGeom>
          <a:solidFill>
            <a:schemeClr val="accent1"/>
          </a:solidFill>
        </p:spPr>
        <p:txBody>
          <a:bodyPr lIns="0" tIns="0" rIns="0" bIns="0" anchor="ctr">
            <a:normAutofit/>
          </a:bodyPr>
          <a:lstStyle/>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添加</a:t>
            </a:r>
            <a:endParaRPr lang="en-US" altLang="zh-CN" b="1" kern="0" dirty="0">
              <a:latin typeface="微软雅黑" panose="020B0503020204020204" pitchFamily="34" charset="-122"/>
              <a:ea typeface="微软雅黑" panose="020B0503020204020204" pitchFamily="34" charset="-122"/>
              <a:cs typeface="宋体" panose="02010600030101010101" pitchFamily="2" charset="-122"/>
            </a:endParaRPr>
          </a:p>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标题</a:t>
            </a:r>
          </a:p>
        </p:txBody>
      </p:sp>
      <p:sp>
        <p:nvSpPr>
          <p:cNvPr id="19" name="MH_Text_1"/>
          <p:cNvSpPr/>
          <p:nvPr/>
        </p:nvSpPr>
        <p:spPr>
          <a:xfrm>
            <a:off x="6540500" y="4689475"/>
            <a:ext cx="3094038" cy="925513"/>
          </a:xfrm>
          <a:custGeom>
            <a:avLst/>
            <a:gdLst>
              <a:gd name="connsiteX0" fmla="*/ 1 w 2114551"/>
              <a:gd name="connsiteY0" fmla="*/ 0 h 1000123"/>
              <a:gd name="connsiteX1" fmla="*/ 2114551 w 2114551"/>
              <a:gd name="connsiteY1" fmla="*/ 0 h 1000123"/>
              <a:gd name="connsiteX2" fmla="*/ 2114551 w 2114551"/>
              <a:gd name="connsiteY2" fmla="*/ 1000123 h 1000123"/>
              <a:gd name="connsiteX3" fmla="*/ 500062 w 2114551"/>
              <a:gd name="connsiteY3" fmla="*/ 1000123 h 1000123"/>
              <a:gd name="connsiteX4" fmla="*/ 0 w 2114551"/>
              <a:gd name="connsiteY4" fmla="*/ 500061 h 1000123"/>
              <a:gd name="connsiteX5" fmla="*/ 1 w 2114551"/>
              <a:gd name="connsiteY5" fmla="*/ 0 h 100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551" h="1000123">
                <a:moveTo>
                  <a:pt x="1" y="0"/>
                </a:moveTo>
                <a:lnTo>
                  <a:pt x="2114551" y="0"/>
                </a:lnTo>
                <a:lnTo>
                  <a:pt x="2114551" y="1000123"/>
                </a:lnTo>
                <a:lnTo>
                  <a:pt x="500062" y="1000123"/>
                </a:lnTo>
                <a:cubicBezTo>
                  <a:pt x="223885" y="1000123"/>
                  <a:pt x="0" y="776238"/>
                  <a:pt x="0" y="500061"/>
                </a:cubicBezTo>
                <a:cubicBezTo>
                  <a:pt x="0" y="333374"/>
                  <a:pt x="1" y="166687"/>
                  <a:pt x="1" y="0"/>
                </a:cubicBezTo>
                <a:close/>
              </a:path>
            </a:pathLst>
          </a:custGeom>
          <a:solidFill>
            <a:schemeClr val="bg1">
              <a:alpha val="50000"/>
            </a:schemeClr>
          </a:solidFill>
          <a:effectLst>
            <a:outerShdw blurRad="50800" dist="12700" dir="10800000" algn="r" rotWithShape="0">
              <a:prstClr val="black">
                <a:alpha val="40000"/>
              </a:prstClr>
            </a:outerShdw>
          </a:effectLst>
        </p:spPr>
        <p:txBody>
          <a:bodyPr rIns="180000" anchor="ctr">
            <a:normAutofit/>
          </a:bodyPr>
          <a:lstStyle/>
          <a:p>
            <a:pPr algn="ctr" eaLnBrk="1" fontAlgn="auto" hangingPunct="1">
              <a:spcBef>
                <a:spcPts val="0"/>
              </a:spcBef>
              <a:spcAft>
                <a:spcPts val="0"/>
              </a:spcAft>
              <a:defRPr/>
            </a:pPr>
            <a:r>
              <a:rPr lang="zh-CN" altLang="en-US" sz="1200" kern="0" dirty="0" smtClean="0">
                <a:solidFill>
                  <a:srgbClr val="333333"/>
                </a:solidFill>
                <a:latin typeface="+mn-lt"/>
                <a:ea typeface="宋体" panose="02010600030101010101" pitchFamily="2" charset="-122"/>
                <a:cs typeface="宋体" panose="02010600030101010101" pitchFamily="2" charset="-122"/>
              </a:rPr>
              <a:t>请在此处添加文本内容</a:t>
            </a:r>
            <a:endParaRPr lang="zh-CN" altLang="en-US" sz="1200" kern="0" dirty="0">
              <a:solidFill>
                <a:srgbClr val="333333"/>
              </a:solidFill>
              <a:latin typeface="+mn-lt"/>
              <a:ea typeface="宋体" panose="02010600030101010101" pitchFamily="2" charset="-122"/>
              <a:cs typeface="宋体" panose="02010600030101010101" pitchFamily="2" charset="-122"/>
            </a:endParaRPr>
          </a:p>
        </p:txBody>
      </p:sp>
      <p:sp>
        <p:nvSpPr>
          <p:cNvPr id="20" name="MH_SubTitle_1"/>
          <p:cNvSpPr/>
          <p:nvPr/>
        </p:nvSpPr>
        <p:spPr>
          <a:xfrm flipH="1">
            <a:off x="9517063" y="4689475"/>
            <a:ext cx="925512" cy="925513"/>
          </a:xfrm>
          <a:prstGeom prst="round2DiagRect">
            <a:avLst>
              <a:gd name="adj1" fmla="val 13809"/>
              <a:gd name="adj2" fmla="val 0"/>
            </a:avLst>
          </a:prstGeom>
          <a:solidFill>
            <a:schemeClr val="accent3"/>
          </a:solidFill>
        </p:spPr>
        <p:txBody>
          <a:bodyPr lIns="0" tIns="0" rIns="0" bIns="0" anchor="ctr">
            <a:normAutofit/>
          </a:bodyPr>
          <a:lstStyle/>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添加</a:t>
            </a:r>
            <a:endParaRPr lang="en-US" altLang="zh-CN" b="1" kern="0" dirty="0">
              <a:latin typeface="微软雅黑" panose="020B0503020204020204" pitchFamily="34" charset="-122"/>
              <a:ea typeface="微软雅黑" panose="020B0503020204020204" pitchFamily="34" charset="-122"/>
              <a:cs typeface="宋体" panose="02010600030101010101" pitchFamily="2" charset="-122"/>
            </a:endParaRPr>
          </a:p>
          <a:p>
            <a:pPr algn="ctr" eaLnBrk="1" fontAlgn="auto" hangingPunct="1">
              <a:spcBef>
                <a:spcPts val="0"/>
              </a:spcBef>
              <a:spcAft>
                <a:spcPts val="0"/>
              </a:spcAft>
              <a:defRPr/>
            </a:pPr>
            <a:r>
              <a:rPr lang="zh-CN" altLang="en-US" b="1" kern="0" dirty="0">
                <a:latin typeface="微软雅黑" panose="020B0503020204020204" pitchFamily="34" charset="-122"/>
                <a:ea typeface="微软雅黑" panose="020B0503020204020204" pitchFamily="34" charset="-122"/>
                <a:cs typeface="宋体" panose="02010600030101010101" pitchFamily="2" charset="-122"/>
              </a:rPr>
              <a:t>标题</a:t>
            </a: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4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1900"/>
                            </p:stCondLst>
                            <p:childTnLst>
                              <p:par>
                                <p:cTn id="45" presetID="22" presetClass="entr" presetSubtype="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right)">
                                      <p:cBhvr>
                                        <p:cTn id="53" dur="500"/>
                                        <p:tgtEl>
                                          <p:spTgt spid="17"/>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right)">
                                      <p:cBhvr>
                                        <p:cTn id="56" dur="500"/>
                                        <p:tgtEl>
                                          <p:spTgt spid="11"/>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right)">
                                      <p:cBhvr>
                                        <p:cTn id="59" dur="500"/>
                                        <p:tgtEl>
                                          <p:spTgt spid="15"/>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right)">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5243" y="1476265"/>
            <a:ext cx="5349931" cy="3905469"/>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8730" y="744244"/>
            <a:ext cx="2918905" cy="1464042"/>
          </a:xfrm>
          <a:prstGeom prst="rect">
            <a:avLst/>
          </a:prstGeom>
        </p:spPr>
      </p:pic>
      <p:sp>
        <p:nvSpPr>
          <p:cNvPr id="7" name="MH_Number_1"/>
          <p:cNvSpPr/>
          <p:nvPr>
            <p:custDataLst>
              <p:tags r:id="rId1"/>
            </p:custDataLst>
          </p:nvPr>
        </p:nvSpPr>
        <p:spPr>
          <a:xfrm>
            <a:off x="6056773" y="1909912"/>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01</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MH_Entry_1"/>
          <p:cNvSpPr/>
          <p:nvPr>
            <p:custDataLst>
              <p:tags r:id="rId2"/>
            </p:custDataLst>
          </p:nvPr>
        </p:nvSpPr>
        <p:spPr>
          <a:xfrm>
            <a:off x="6727323" y="1909912"/>
            <a:ext cx="4027591"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9" name="MH_Entry_2"/>
          <p:cNvSpPr/>
          <p:nvPr>
            <p:custDataLst>
              <p:tags r:id="rId3"/>
            </p:custDataLst>
          </p:nvPr>
        </p:nvSpPr>
        <p:spPr>
          <a:xfrm>
            <a:off x="6727323" y="2739513"/>
            <a:ext cx="4027591"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10" name="MH_Number_2"/>
          <p:cNvSpPr/>
          <p:nvPr>
            <p:custDataLst>
              <p:tags r:id="rId4"/>
            </p:custDataLst>
          </p:nvPr>
        </p:nvSpPr>
        <p:spPr>
          <a:xfrm>
            <a:off x="6056773" y="2739513"/>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02</a:t>
            </a:r>
            <a:endParaRPr lang="zh-CN" altLang="en-US" sz="2800" b="1">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MH_Number_1"/>
          <p:cNvSpPr/>
          <p:nvPr>
            <p:custDataLst>
              <p:tags r:id="rId5"/>
            </p:custDataLst>
          </p:nvPr>
        </p:nvSpPr>
        <p:spPr>
          <a:xfrm>
            <a:off x="6056773" y="3569114"/>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03</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MH_Entry_1"/>
          <p:cNvSpPr/>
          <p:nvPr>
            <p:custDataLst>
              <p:tags r:id="rId6"/>
            </p:custDataLst>
          </p:nvPr>
        </p:nvSpPr>
        <p:spPr>
          <a:xfrm>
            <a:off x="6727323" y="3569114"/>
            <a:ext cx="4027591"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13" name="MH_Entry_2"/>
          <p:cNvSpPr/>
          <p:nvPr>
            <p:custDataLst>
              <p:tags r:id="rId7"/>
            </p:custDataLst>
          </p:nvPr>
        </p:nvSpPr>
        <p:spPr>
          <a:xfrm>
            <a:off x="6727323" y="4398715"/>
            <a:ext cx="4027591"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14" name="MH_Number_2"/>
          <p:cNvSpPr/>
          <p:nvPr>
            <p:custDataLst>
              <p:tags r:id="rId8"/>
            </p:custDataLst>
          </p:nvPr>
        </p:nvSpPr>
        <p:spPr>
          <a:xfrm>
            <a:off x="6056773" y="4398715"/>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04</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文本框 14"/>
          <p:cNvSpPr txBox="1"/>
          <p:nvPr/>
        </p:nvSpPr>
        <p:spPr>
          <a:xfrm rot="5400000">
            <a:off x="1191260" y="3000907"/>
            <a:ext cx="2481192" cy="584775"/>
          </a:xfrm>
          <a:prstGeom prst="rect">
            <a:avLst/>
          </a:prstGeom>
          <a:noFill/>
          <a:ln>
            <a:noFill/>
          </a:ln>
        </p:spPr>
        <p:txBody>
          <a:bodyPr wrap="none" rtlCol="0">
            <a:spAutoFit/>
          </a:bodyPr>
          <a:lstStyle/>
          <a:p>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CONTENTS</a:t>
            </a:r>
          </a:p>
        </p:txBody>
      </p:sp>
      <p:sp>
        <p:nvSpPr>
          <p:cNvPr id="16" name="文本框 15"/>
          <p:cNvSpPr txBox="1"/>
          <p:nvPr/>
        </p:nvSpPr>
        <p:spPr>
          <a:xfrm>
            <a:off x="2693466" y="1980614"/>
            <a:ext cx="1210588" cy="2554545"/>
          </a:xfrm>
          <a:prstGeom prst="rect">
            <a:avLst/>
          </a:prstGeom>
          <a:noFill/>
        </p:spPr>
        <p:txBody>
          <a:bodyPr wrap="none" rtlCol="0">
            <a:spAutoFit/>
          </a:bodyPr>
          <a:lstStyle/>
          <a:p>
            <a:r>
              <a:rPr lang="zh-CN" altLang="en-US" sz="8000" b="1" dirty="0">
                <a:ln w="127000">
                  <a:solidFill>
                    <a:srgbClr val="00B050"/>
                  </a:solidFill>
                </a:ln>
                <a:solidFill>
                  <a:srgbClr val="92D050"/>
                </a:solidFill>
                <a:effectLst>
                  <a:outerShdw blurRad="38100" dist="38100" dir="2700000" algn="tl">
                    <a:srgbClr val="000000">
                      <a:alpha val="63000"/>
                    </a:srgbClr>
                  </a:outerShdw>
                </a:effectLst>
                <a:latin typeface="微软雅黑" panose="020B0503020204020204" pitchFamily="34" charset="-122"/>
                <a:ea typeface="微软雅黑" panose="020B0503020204020204" pitchFamily="34" charset="-122"/>
              </a:rPr>
              <a:t>目</a:t>
            </a:r>
            <a:endParaRPr lang="en-US" altLang="zh-CN" sz="8000" b="1" dirty="0">
              <a:ln w="127000">
                <a:solidFill>
                  <a:srgbClr val="00B050"/>
                </a:solidFill>
              </a:ln>
              <a:solidFill>
                <a:srgbClr val="92D050"/>
              </a:solidFill>
              <a:effectLst>
                <a:outerShdw blurRad="38100" dist="38100" dir="2700000" algn="tl">
                  <a:srgbClr val="000000">
                    <a:alpha val="63000"/>
                  </a:srgbClr>
                </a:outerShdw>
              </a:effectLst>
              <a:latin typeface="微软雅黑" panose="020B0503020204020204" pitchFamily="34" charset="-122"/>
              <a:ea typeface="微软雅黑" panose="020B0503020204020204" pitchFamily="34" charset="-122"/>
            </a:endParaRPr>
          </a:p>
          <a:p>
            <a:r>
              <a:rPr lang="zh-CN" altLang="en-US" sz="8000" b="1" dirty="0">
                <a:ln w="127000">
                  <a:solidFill>
                    <a:srgbClr val="00B050"/>
                  </a:solidFill>
                </a:ln>
                <a:solidFill>
                  <a:srgbClr val="92D050"/>
                </a:solidFill>
                <a:effectLst>
                  <a:outerShdw blurRad="38100" dist="38100" dir="2700000" algn="tl">
                    <a:srgbClr val="000000">
                      <a:alpha val="63000"/>
                    </a:srgbClr>
                  </a:outerShdw>
                </a:effectLst>
                <a:latin typeface="微软雅黑" panose="020B0503020204020204" pitchFamily="34" charset="-122"/>
                <a:ea typeface="微软雅黑" panose="020B0503020204020204" pitchFamily="34" charset="-122"/>
              </a:rPr>
              <a:t>录</a:t>
            </a:r>
          </a:p>
        </p:txBody>
      </p:sp>
      <p:sp>
        <p:nvSpPr>
          <p:cNvPr id="17" name="文本框 16"/>
          <p:cNvSpPr txBox="1"/>
          <p:nvPr/>
        </p:nvSpPr>
        <p:spPr>
          <a:xfrm>
            <a:off x="2693466" y="1977922"/>
            <a:ext cx="1210588" cy="2554545"/>
          </a:xfrm>
          <a:prstGeom prst="rect">
            <a:avLst/>
          </a:prstGeom>
          <a:noFill/>
        </p:spPr>
        <p:txBody>
          <a:bodyPr wrap="none" rtlCol="0">
            <a:spAutoFit/>
          </a:bodyPr>
          <a:lstStyle/>
          <a:p>
            <a:r>
              <a:rPr lang="zh-CN" altLang="en-US" sz="8000" b="1" dirty="0">
                <a:gradFill>
                  <a:gsLst>
                    <a:gs pos="100000">
                      <a:srgbClr val="92D050"/>
                    </a:gs>
                    <a:gs pos="39000">
                      <a:srgbClr val="FFC000"/>
                    </a:gs>
                  </a:gsLst>
                  <a:lin ang="5400000" scaled="1"/>
                </a:gradFill>
                <a:effectLst>
                  <a:outerShdw blurRad="38100" dist="38100" dir="2700000" algn="tl">
                    <a:srgbClr val="000000">
                      <a:alpha val="63000"/>
                    </a:srgbClr>
                  </a:outerShdw>
                </a:effectLst>
                <a:latin typeface="微软雅黑" panose="020B0503020204020204" pitchFamily="34" charset="-122"/>
                <a:ea typeface="微软雅黑" panose="020B0503020204020204" pitchFamily="34" charset="-122"/>
              </a:rPr>
              <a:t>目</a:t>
            </a:r>
            <a:endParaRPr lang="en-US" altLang="zh-CN" sz="8000" b="1" dirty="0">
              <a:gradFill>
                <a:gsLst>
                  <a:gs pos="100000">
                    <a:srgbClr val="92D050"/>
                  </a:gs>
                  <a:gs pos="39000">
                    <a:srgbClr val="FFC000"/>
                  </a:gs>
                </a:gsLst>
                <a:lin ang="5400000" scaled="1"/>
              </a:gradFill>
              <a:effectLst>
                <a:outerShdw blurRad="38100" dist="38100" dir="2700000" algn="tl">
                  <a:srgbClr val="000000">
                    <a:alpha val="63000"/>
                  </a:srgbClr>
                </a:outerShdw>
              </a:effectLst>
              <a:latin typeface="微软雅黑" panose="020B0503020204020204" pitchFamily="34" charset="-122"/>
              <a:ea typeface="微软雅黑" panose="020B0503020204020204" pitchFamily="34" charset="-122"/>
            </a:endParaRPr>
          </a:p>
          <a:p>
            <a:r>
              <a:rPr lang="zh-CN" altLang="en-US" sz="8000" b="1" dirty="0">
                <a:gradFill>
                  <a:gsLst>
                    <a:gs pos="100000">
                      <a:srgbClr val="92D050"/>
                    </a:gs>
                    <a:gs pos="39000">
                      <a:srgbClr val="FFC000"/>
                    </a:gs>
                  </a:gsLst>
                  <a:lin ang="5400000" scaled="1"/>
                </a:gradFill>
                <a:effectLst>
                  <a:outerShdw blurRad="38100" dist="38100" dir="2700000" algn="tl">
                    <a:srgbClr val="000000">
                      <a:alpha val="63000"/>
                    </a:srgbClr>
                  </a:outerShdw>
                </a:effectLst>
                <a:latin typeface="微软雅黑" panose="020B0503020204020204" pitchFamily="34" charset="-122"/>
                <a:ea typeface="微软雅黑" panose="020B0503020204020204" pitchFamily="34" charset="-122"/>
              </a:rPr>
              <a:t>录</a:t>
            </a: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9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9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9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22" presetClass="entr" presetSubtype="8" fill="hold" grpId="0" nodeType="withEffect">
                                  <p:stCondLst>
                                    <p:cond delay="1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13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22" presetClass="entr" presetSubtype="8" fill="hold" grpId="0" nodeType="withEffect">
                                  <p:stCondLst>
                                    <p:cond delay="130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31" presetClass="entr" presetSubtype="0" fill="hold" grpId="0" nodeType="withEffect">
                                  <p:stCondLst>
                                    <p:cond delay="4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600" fill="hold"/>
                                        <p:tgtEl>
                                          <p:spTgt spid="15"/>
                                        </p:tgtEl>
                                        <p:attrNameLst>
                                          <p:attrName>ppt_w</p:attrName>
                                        </p:attrNameLst>
                                      </p:cBhvr>
                                      <p:tavLst>
                                        <p:tav tm="0">
                                          <p:val>
                                            <p:fltVal val="0"/>
                                          </p:val>
                                        </p:tav>
                                        <p:tav tm="100000">
                                          <p:val>
                                            <p:strVal val="#ppt_w"/>
                                          </p:val>
                                        </p:tav>
                                      </p:tavLst>
                                    </p:anim>
                                    <p:anim calcmode="lin" valueType="num">
                                      <p:cBhvr>
                                        <p:cTn id="40" dur="600" fill="hold"/>
                                        <p:tgtEl>
                                          <p:spTgt spid="15"/>
                                        </p:tgtEl>
                                        <p:attrNameLst>
                                          <p:attrName>ppt_h</p:attrName>
                                        </p:attrNameLst>
                                      </p:cBhvr>
                                      <p:tavLst>
                                        <p:tav tm="0">
                                          <p:val>
                                            <p:fltVal val="0"/>
                                          </p:val>
                                        </p:tav>
                                        <p:tav tm="100000">
                                          <p:val>
                                            <p:strVal val="#ppt_h"/>
                                          </p:val>
                                        </p:tav>
                                      </p:tavLst>
                                    </p:anim>
                                    <p:anim calcmode="lin" valueType="num">
                                      <p:cBhvr>
                                        <p:cTn id="41" dur="600" fill="hold"/>
                                        <p:tgtEl>
                                          <p:spTgt spid="15"/>
                                        </p:tgtEl>
                                        <p:attrNameLst>
                                          <p:attrName>style.rotation</p:attrName>
                                        </p:attrNameLst>
                                      </p:cBhvr>
                                      <p:tavLst>
                                        <p:tav tm="0">
                                          <p:val>
                                            <p:fltVal val="90"/>
                                          </p:val>
                                        </p:tav>
                                        <p:tav tm="100000">
                                          <p:val>
                                            <p:fltVal val="0"/>
                                          </p:val>
                                        </p:tav>
                                      </p:tavLst>
                                    </p:anim>
                                    <p:animEffect transition="in" filter="fade">
                                      <p:cBhvr>
                                        <p:cTn id="42" dur="600"/>
                                        <p:tgtEl>
                                          <p:spTgt spid="15"/>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10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04</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20</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L 形 8"/>
          <p:cNvSpPr/>
          <p:nvPr/>
        </p:nvSpPr>
        <p:spPr>
          <a:xfrm rot="13509573">
            <a:off x="3644900" y="2328863"/>
            <a:ext cx="674688" cy="665162"/>
          </a:xfrm>
          <a:prstGeom prst="corner">
            <a:avLst>
              <a:gd name="adj1" fmla="val 33246"/>
              <a:gd name="adj2" fmla="val 302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宋体" panose="02010600030101010101" pitchFamily="2" charset="-122"/>
            </a:endParaRPr>
          </a:p>
        </p:txBody>
      </p:sp>
      <p:sp>
        <p:nvSpPr>
          <p:cNvPr id="10" name="L 形 9"/>
          <p:cNvSpPr/>
          <p:nvPr/>
        </p:nvSpPr>
        <p:spPr>
          <a:xfrm rot="13509573">
            <a:off x="7721600" y="2328863"/>
            <a:ext cx="674688" cy="665162"/>
          </a:xfrm>
          <a:prstGeom prst="corner">
            <a:avLst>
              <a:gd name="adj1" fmla="val 33246"/>
              <a:gd name="adj2" fmla="val 302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宋体" panose="02010600030101010101" pitchFamily="2" charset="-122"/>
            </a:endParaRPr>
          </a:p>
        </p:txBody>
      </p:sp>
      <p:sp>
        <p:nvSpPr>
          <p:cNvPr id="11" name="六边形 10"/>
          <p:cNvSpPr/>
          <p:nvPr/>
        </p:nvSpPr>
        <p:spPr bwMode="auto">
          <a:xfrm>
            <a:off x="1028700" y="1676400"/>
            <a:ext cx="2282825" cy="1970088"/>
          </a:xfrm>
          <a:prstGeom prst="hexagon">
            <a:avLst>
              <a:gd name="adj" fmla="val 25000"/>
              <a:gd name="vf" fmla="val 115470"/>
            </a:avLst>
          </a:prstGeom>
          <a:solidFill>
            <a:schemeClr val="accent1"/>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2" name="KSO_Shape"/>
          <p:cNvSpPr/>
          <p:nvPr/>
        </p:nvSpPr>
        <p:spPr bwMode="auto">
          <a:xfrm>
            <a:off x="1709738" y="1849438"/>
            <a:ext cx="906462" cy="1011237"/>
          </a:xfrm>
          <a:custGeom>
            <a:avLst/>
            <a:gdLst>
              <a:gd name="T0" fmla="*/ 527033 w 2960688"/>
              <a:gd name="T1" fmla="*/ 1877159 h 3298826"/>
              <a:gd name="T2" fmla="*/ 409443 w 2960688"/>
              <a:gd name="T3" fmla="*/ 2000501 h 3298826"/>
              <a:gd name="T4" fmla="*/ 411355 w 2960688"/>
              <a:gd name="T5" fmla="*/ 2233197 h 3298826"/>
              <a:gd name="T6" fmla="*/ 351125 w 2960688"/>
              <a:gd name="T7" fmla="*/ 2312034 h 3298826"/>
              <a:gd name="T8" fmla="*/ 273369 w 2960688"/>
              <a:gd name="T9" fmla="*/ 2124161 h 3298826"/>
              <a:gd name="T10" fmla="*/ 346027 w 2960688"/>
              <a:gd name="T11" fmla="*/ 1891464 h 3298826"/>
              <a:gd name="T12" fmla="*/ 896304 w 2960688"/>
              <a:gd name="T13" fmla="*/ 1785321 h 3298826"/>
              <a:gd name="T14" fmla="*/ 1068706 w 2960688"/>
              <a:gd name="T15" fmla="*/ 2016555 h 3298826"/>
              <a:gd name="T16" fmla="*/ 1068071 w 2960688"/>
              <a:gd name="T17" fmla="*/ 2228732 h 3298826"/>
              <a:gd name="T18" fmla="*/ 959169 w 2960688"/>
              <a:gd name="T19" fmla="*/ 2409781 h 3298826"/>
              <a:gd name="T20" fmla="*/ 713741 w 2960688"/>
              <a:gd name="T21" fmla="*/ 2518728 h 3298826"/>
              <a:gd name="T22" fmla="*/ 693421 w 2960688"/>
              <a:gd name="T23" fmla="*/ 1957476 h 3298826"/>
              <a:gd name="T24" fmla="*/ 640080 w 2960688"/>
              <a:gd name="T25" fmla="*/ 1634173 h 3298826"/>
              <a:gd name="T26" fmla="*/ 392430 w 2960688"/>
              <a:gd name="T27" fmla="*/ 1729423 h 3298826"/>
              <a:gd name="T28" fmla="*/ 232092 w 2960688"/>
              <a:gd name="T29" fmla="*/ 1935163 h 3298826"/>
              <a:gd name="T30" fmla="*/ 200025 w 2960688"/>
              <a:gd name="T31" fmla="*/ 2188846 h 3298826"/>
              <a:gd name="T32" fmla="*/ 307658 w 2960688"/>
              <a:gd name="T33" fmla="*/ 2432368 h 3298826"/>
              <a:gd name="T34" fmla="*/ 520065 w 2960688"/>
              <a:gd name="T35" fmla="*/ 2581276 h 3298826"/>
              <a:gd name="T36" fmla="*/ 775335 w 2960688"/>
              <a:gd name="T37" fmla="*/ 2601279 h 3298826"/>
              <a:gd name="T38" fmla="*/ 1014095 w 2960688"/>
              <a:gd name="T39" fmla="*/ 2481581 h 3298826"/>
              <a:gd name="T40" fmla="*/ 1151890 w 2960688"/>
              <a:gd name="T41" fmla="*/ 2263141 h 3298826"/>
              <a:gd name="T42" fmla="*/ 1159510 w 2960688"/>
              <a:gd name="T43" fmla="*/ 2006283 h 3298826"/>
              <a:gd name="T44" fmla="*/ 1027748 w 2960688"/>
              <a:gd name="T45" fmla="*/ 1773556 h 3298826"/>
              <a:gd name="T46" fmla="*/ 803275 w 2960688"/>
              <a:gd name="T47" fmla="*/ 1647190 h 3298826"/>
              <a:gd name="T48" fmla="*/ 1574800 w 2960688"/>
              <a:gd name="T49" fmla="*/ 2092842 h 3298826"/>
              <a:gd name="T50" fmla="*/ 2153920 w 2960688"/>
              <a:gd name="T51" fmla="*/ 1496357 h 3298826"/>
              <a:gd name="T52" fmla="*/ 2773363 w 2960688"/>
              <a:gd name="T53" fmla="*/ 1705761 h 3298826"/>
              <a:gd name="T54" fmla="*/ 2930208 w 2960688"/>
              <a:gd name="T55" fmla="*/ 2034463 h 3298826"/>
              <a:gd name="T56" fmla="*/ 2534285 w 2960688"/>
              <a:gd name="T57" fmla="*/ 2333022 h 3298826"/>
              <a:gd name="T58" fmla="*/ 2062798 w 2960688"/>
              <a:gd name="T59" fmla="*/ 2832102 h 3298826"/>
              <a:gd name="T60" fmla="*/ 1393825 w 2960688"/>
              <a:gd name="T61" fmla="*/ 2435503 h 3298826"/>
              <a:gd name="T62" fmla="*/ 1449705 w 2960688"/>
              <a:gd name="T63" fmla="*/ 1990995 h 3298826"/>
              <a:gd name="T64" fmla="*/ 1293813 w 2960688"/>
              <a:gd name="T65" fmla="*/ 1642623 h 3298826"/>
              <a:gd name="T66" fmla="*/ 818833 w 2960688"/>
              <a:gd name="T67" fmla="*/ 1450340 h 3298826"/>
              <a:gd name="T68" fmla="*/ 1141095 w 2960688"/>
              <a:gd name="T69" fmla="*/ 1611630 h 3298826"/>
              <a:gd name="T70" fmla="*/ 1340803 w 2960688"/>
              <a:gd name="T71" fmla="*/ 1927861 h 3298826"/>
              <a:gd name="T72" fmla="*/ 1348423 w 2960688"/>
              <a:gd name="T73" fmla="*/ 2284731 h 3298826"/>
              <a:gd name="T74" fmla="*/ 1223010 w 2960688"/>
              <a:gd name="T75" fmla="*/ 2541906 h 3298826"/>
              <a:gd name="T76" fmla="*/ 1473200 w 2960688"/>
              <a:gd name="T77" fmla="*/ 3188336 h 3298826"/>
              <a:gd name="T78" fmla="*/ 1409700 w 2960688"/>
              <a:gd name="T79" fmla="*/ 3287079 h 3298826"/>
              <a:gd name="T80" fmla="*/ 1293813 w 2960688"/>
              <a:gd name="T81" fmla="*/ 3278189 h 3298826"/>
              <a:gd name="T82" fmla="*/ 780415 w 2960688"/>
              <a:gd name="T83" fmla="*/ 2798129 h 3298826"/>
              <a:gd name="T84" fmla="*/ 485775 w 2960688"/>
              <a:gd name="T85" fmla="*/ 2775904 h 3298826"/>
              <a:gd name="T86" fmla="*/ 179387 w 2960688"/>
              <a:gd name="T87" fmla="*/ 2582863 h 3298826"/>
              <a:gd name="T88" fmla="*/ 11747 w 2960688"/>
              <a:gd name="T89" fmla="*/ 2248853 h 3298826"/>
              <a:gd name="T90" fmla="*/ 39687 w 2960688"/>
              <a:gd name="T91" fmla="*/ 1891666 h 3298826"/>
              <a:gd name="T92" fmla="*/ 248285 w 2960688"/>
              <a:gd name="T93" fmla="*/ 1593533 h 3298826"/>
              <a:gd name="T94" fmla="*/ 589598 w 2960688"/>
              <a:gd name="T95" fmla="*/ 1443356 h 3298826"/>
              <a:gd name="T96" fmla="*/ 2009571 w 2960688"/>
              <a:gd name="T97" fmla="*/ 44471 h 3298826"/>
              <a:gd name="T98" fmla="*/ 2211293 w 2960688"/>
              <a:gd name="T99" fmla="*/ 227752 h 3298826"/>
              <a:gd name="T100" fmla="*/ 2308501 w 2960688"/>
              <a:gd name="T101" fmla="*/ 511410 h 3298826"/>
              <a:gd name="T102" fmla="*/ 2385695 w 2960688"/>
              <a:gd name="T103" fmla="*/ 681985 h 3298826"/>
              <a:gd name="T104" fmla="*/ 2326608 w 2960688"/>
              <a:gd name="T105" fmla="*/ 854149 h 3298826"/>
              <a:gd name="T106" fmla="*/ 2142358 w 2960688"/>
              <a:gd name="T107" fmla="*/ 1198477 h 3298826"/>
              <a:gd name="T108" fmla="*/ 1940000 w 2960688"/>
              <a:gd name="T109" fmla="*/ 1360477 h 3298826"/>
              <a:gd name="T110" fmla="*/ 1698569 w 2960688"/>
              <a:gd name="T111" fmla="*/ 1367782 h 3298826"/>
              <a:gd name="T112" fmla="*/ 1505106 w 2960688"/>
              <a:gd name="T113" fmla="*/ 1235642 h 3298826"/>
              <a:gd name="T114" fmla="*/ 1298619 w 2960688"/>
              <a:gd name="T115" fmla="*/ 873208 h 3298826"/>
              <a:gd name="T116" fmla="*/ 1219200 w 2960688"/>
              <a:gd name="T117" fmla="*/ 700409 h 3298826"/>
              <a:gd name="T118" fmla="*/ 1306560 w 2960688"/>
              <a:gd name="T119" fmla="*/ 536504 h 3298826"/>
              <a:gd name="T120" fmla="*/ 1394873 w 2960688"/>
              <a:gd name="T121" fmla="*/ 248081 h 3298826"/>
              <a:gd name="T122" fmla="*/ 1587383 w 2960688"/>
              <a:gd name="T123" fmla="*/ 54953 h 3298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dirty="0">
              <a:solidFill>
                <a:srgbClr val="FFFFFF"/>
              </a:solidFill>
              <a:latin typeface="+mn-lt"/>
              <a:ea typeface="宋体" panose="02010600030101010101" pitchFamily="2" charset="-122"/>
            </a:endParaRPr>
          </a:p>
        </p:txBody>
      </p:sp>
      <p:sp>
        <p:nvSpPr>
          <p:cNvPr id="13" name="矩形 25"/>
          <p:cNvSpPr>
            <a:spLocks noChangeArrowheads="1"/>
          </p:cNvSpPr>
          <p:nvPr/>
        </p:nvSpPr>
        <p:spPr bwMode="auto">
          <a:xfrm>
            <a:off x="1408113" y="2970213"/>
            <a:ext cx="153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800" b="1" dirty="0">
                <a:solidFill>
                  <a:schemeClr val="bg1"/>
                </a:solidFill>
                <a:latin typeface="微软雅黑" panose="020B0503020204020204" pitchFamily="34" charset="-122"/>
                <a:ea typeface="微软雅黑" panose="020B0503020204020204" pitchFamily="34" charset="-122"/>
              </a:rPr>
              <a:t>添加标题</a:t>
            </a:r>
          </a:p>
        </p:txBody>
      </p:sp>
      <p:sp>
        <p:nvSpPr>
          <p:cNvPr id="14" name="六边形 13"/>
          <p:cNvSpPr/>
          <p:nvPr/>
        </p:nvSpPr>
        <p:spPr bwMode="auto">
          <a:xfrm>
            <a:off x="4954588" y="1676400"/>
            <a:ext cx="2282825" cy="1970088"/>
          </a:xfrm>
          <a:prstGeom prst="hexagon">
            <a:avLst>
              <a:gd name="adj" fmla="val 25000"/>
              <a:gd name="vf" fmla="val 115470"/>
            </a:avLst>
          </a:prstGeom>
          <a:solidFill>
            <a:schemeClr val="accent2"/>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5" name="KSO_Shape"/>
          <p:cNvSpPr/>
          <p:nvPr/>
        </p:nvSpPr>
        <p:spPr bwMode="auto">
          <a:xfrm>
            <a:off x="5589588" y="1882775"/>
            <a:ext cx="1009650" cy="944563"/>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dirty="0">
              <a:solidFill>
                <a:srgbClr val="FFFFFF"/>
              </a:solidFill>
              <a:latin typeface="+mn-lt"/>
              <a:ea typeface="宋体" panose="02010600030101010101" pitchFamily="2" charset="-122"/>
            </a:endParaRPr>
          </a:p>
        </p:txBody>
      </p:sp>
      <p:sp>
        <p:nvSpPr>
          <p:cNvPr id="16" name="矩形 15"/>
          <p:cNvSpPr>
            <a:spLocks noChangeArrowheads="1"/>
          </p:cNvSpPr>
          <p:nvPr/>
        </p:nvSpPr>
        <p:spPr bwMode="auto">
          <a:xfrm>
            <a:off x="5326063" y="2970213"/>
            <a:ext cx="153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800" b="1">
                <a:solidFill>
                  <a:schemeClr val="bg1"/>
                </a:solidFill>
                <a:latin typeface="微软雅黑" panose="020B0503020204020204" pitchFamily="34" charset="-122"/>
                <a:ea typeface="微软雅黑" panose="020B0503020204020204" pitchFamily="34" charset="-122"/>
              </a:rPr>
              <a:t>添加标题</a:t>
            </a:r>
          </a:p>
        </p:txBody>
      </p:sp>
      <p:sp>
        <p:nvSpPr>
          <p:cNvPr id="17" name="六边形 16"/>
          <p:cNvSpPr/>
          <p:nvPr/>
        </p:nvSpPr>
        <p:spPr bwMode="auto">
          <a:xfrm>
            <a:off x="8880475" y="1676400"/>
            <a:ext cx="2282825" cy="1970088"/>
          </a:xfrm>
          <a:prstGeom prst="hexagon">
            <a:avLst>
              <a:gd name="adj" fmla="val 25000"/>
              <a:gd name="vf" fmla="val 115470"/>
            </a:avLst>
          </a:prstGeom>
          <a:solidFill>
            <a:schemeClr val="accent3"/>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8" name="KSO_Shape"/>
          <p:cNvSpPr/>
          <p:nvPr/>
        </p:nvSpPr>
        <p:spPr bwMode="auto">
          <a:xfrm>
            <a:off x="9542463" y="2001838"/>
            <a:ext cx="1009650" cy="706437"/>
          </a:xfrm>
          <a:custGeom>
            <a:avLst/>
            <a:gdLst>
              <a:gd name="T0" fmla="*/ 1733867 w 2074863"/>
              <a:gd name="T1" fmla="*/ 579834 h 1449388"/>
              <a:gd name="T2" fmla="*/ 1791884 w 2074863"/>
              <a:gd name="T3" fmla="*/ 600246 h 1449388"/>
              <a:gd name="T4" fmla="*/ 1794804 w 2074863"/>
              <a:gd name="T5" fmla="*/ 538648 h 1449388"/>
              <a:gd name="T6" fmla="*/ 510830 w 2074863"/>
              <a:gd name="T7" fmla="*/ 162256 h 1449388"/>
              <a:gd name="T8" fmla="*/ 492893 w 2074863"/>
              <a:gd name="T9" fmla="*/ 222976 h 1449388"/>
              <a:gd name="T10" fmla="*/ 438718 w 2074863"/>
              <a:gd name="T11" fmla="*/ 188484 h 1449388"/>
              <a:gd name="T12" fmla="*/ 1598128 w 2074863"/>
              <a:gd name="T13" fmla="*/ 142089 h 1449388"/>
              <a:gd name="T14" fmla="*/ 1885296 w 2074863"/>
              <a:gd name="T15" fmla="*/ 549583 h 1449388"/>
              <a:gd name="T16" fmla="*/ 1586087 w 2074863"/>
              <a:gd name="T17" fmla="*/ 450078 h 1449388"/>
              <a:gd name="T18" fmla="*/ 486453 w 2074863"/>
              <a:gd name="T19" fmla="*/ 72185 h 1449388"/>
              <a:gd name="T20" fmla="*/ 151219 w 2074863"/>
              <a:gd name="T21" fmla="*/ 357281 h 1449388"/>
              <a:gd name="T22" fmla="*/ 295879 w 2074863"/>
              <a:gd name="T23" fmla="*/ 407592 h 1449388"/>
              <a:gd name="T24" fmla="*/ 486453 w 2074863"/>
              <a:gd name="T25" fmla="*/ 72185 h 1449388"/>
              <a:gd name="T26" fmla="*/ 681762 w 2074863"/>
              <a:gd name="T27" fmla="*/ 209994 h 1449388"/>
              <a:gd name="T28" fmla="*/ 910960 w 2074863"/>
              <a:gd name="T29" fmla="*/ 275617 h 1449388"/>
              <a:gd name="T30" fmla="*/ 1184248 w 2074863"/>
              <a:gd name="T31" fmla="*/ 351448 h 1449388"/>
              <a:gd name="T32" fmla="*/ 1396319 w 2074863"/>
              <a:gd name="T33" fmla="*/ 332855 h 1449388"/>
              <a:gd name="T34" fmla="*/ 1606205 w 2074863"/>
              <a:gd name="T35" fmla="*/ 562536 h 1449388"/>
              <a:gd name="T36" fmla="*/ 1640821 w 2074863"/>
              <a:gd name="T37" fmla="*/ 739718 h 1449388"/>
              <a:gd name="T38" fmla="*/ 1379558 w 2074863"/>
              <a:gd name="T39" fmla="*/ 843985 h 1449388"/>
              <a:gd name="T40" fmla="*/ 1124853 w 2074863"/>
              <a:gd name="T41" fmla="*/ 641283 h 1449388"/>
              <a:gd name="T42" fmla="*/ 720387 w 2074863"/>
              <a:gd name="T43" fmla="*/ 519516 h 1449388"/>
              <a:gd name="T44" fmla="*/ 653705 w 2074863"/>
              <a:gd name="T45" fmla="*/ 311345 h 1449388"/>
              <a:gd name="T46" fmla="*/ 325395 w 2074863"/>
              <a:gd name="T47" fmla="*/ 480871 h 1449388"/>
              <a:gd name="T48" fmla="*/ 435438 w 2074863"/>
              <a:gd name="T49" fmla="*/ 683574 h 1449388"/>
              <a:gd name="T50" fmla="*/ 530543 w 2074863"/>
              <a:gd name="T51" fmla="*/ 794768 h 1449388"/>
              <a:gd name="T52" fmla="*/ 611436 w 2074863"/>
              <a:gd name="T53" fmla="*/ 890286 h 1449388"/>
              <a:gd name="T54" fmla="*/ 688686 w 2074863"/>
              <a:gd name="T55" fmla="*/ 1001480 h 1449388"/>
              <a:gd name="T56" fmla="*/ 800188 w 2074863"/>
              <a:gd name="T57" fmla="*/ 1230068 h 1449388"/>
              <a:gd name="T58" fmla="*/ 913511 w 2074863"/>
              <a:gd name="T59" fmla="*/ 1255588 h 1449388"/>
              <a:gd name="T60" fmla="*/ 768486 w 2074863"/>
              <a:gd name="T61" fmla="*/ 1063458 h 1449388"/>
              <a:gd name="T62" fmla="*/ 798730 w 2074863"/>
              <a:gd name="T63" fmla="*/ 1022261 h 1449388"/>
              <a:gd name="T64" fmla="*/ 1047604 w 2074863"/>
              <a:gd name="T65" fmla="*/ 1245015 h 1449388"/>
              <a:gd name="T66" fmla="*/ 1112465 w 2074863"/>
              <a:gd name="T67" fmla="*/ 1184496 h 1449388"/>
              <a:gd name="T68" fmla="*/ 841727 w 2074863"/>
              <a:gd name="T69" fmla="*/ 896119 h 1449388"/>
              <a:gd name="T70" fmla="*/ 886182 w 2074863"/>
              <a:gd name="T71" fmla="*/ 868047 h 1449388"/>
              <a:gd name="T72" fmla="*/ 1205383 w 2074863"/>
              <a:gd name="T73" fmla="*/ 1138195 h 1449388"/>
              <a:gd name="T74" fmla="*/ 1202468 w 2074863"/>
              <a:gd name="T75" fmla="*/ 1026636 h 1449388"/>
              <a:gd name="T76" fmla="*/ 955779 w 2074863"/>
              <a:gd name="T77" fmla="*/ 749197 h 1449388"/>
              <a:gd name="T78" fmla="*/ 1006793 w 2074863"/>
              <a:gd name="T79" fmla="*/ 736437 h 1449388"/>
              <a:gd name="T80" fmla="*/ 1311053 w 2074863"/>
              <a:gd name="T81" fmla="*/ 1001480 h 1449388"/>
              <a:gd name="T82" fmla="*/ 1303037 w 2074863"/>
              <a:gd name="T83" fmla="*/ 890286 h 1449388"/>
              <a:gd name="T84" fmla="*/ 1310325 w 2074863"/>
              <a:gd name="T85" fmla="*/ 838516 h 1449388"/>
              <a:gd name="T86" fmla="*/ 1409802 w 2074863"/>
              <a:gd name="T87" fmla="*/ 919087 h 1449388"/>
              <a:gd name="T88" fmla="*/ 1378829 w 2074863"/>
              <a:gd name="T89" fmla="*/ 1028094 h 1449388"/>
              <a:gd name="T90" fmla="*/ 1306317 w 2074863"/>
              <a:gd name="T91" fmla="*/ 1123248 h 1449388"/>
              <a:gd name="T92" fmla="*/ 1210119 w 2074863"/>
              <a:gd name="T93" fmla="*/ 1205641 h 1449388"/>
              <a:gd name="T94" fmla="*/ 1113922 w 2074863"/>
              <a:gd name="T95" fmla="*/ 1290222 h 1449388"/>
              <a:gd name="T96" fmla="*/ 1016631 w 2074863"/>
              <a:gd name="T97" fmla="*/ 1300795 h 1449388"/>
              <a:gd name="T98" fmla="*/ 897478 w 2074863"/>
              <a:gd name="T99" fmla="*/ 1327044 h 1449388"/>
              <a:gd name="T100" fmla="*/ 625648 w 2074863"/>
              <a:gd name="T101" fmla="*/ 1160798 h 1449388"/>
              <a:gd name="T102" fmla="*/ 491918 w 2074863"/>
              <a:gd name="T103" fmla="*/ 1202360 h 1449388"/>
              <a:gd name="T104" fmla="*/ 458760 w 2074863"/>
              <a:gd name="T105" fmla="*/ 1134550 h 1449388"/>
              <a:gd name="T106" fmla="*/ 365477 w 2074863"/>
              <a:gd name="T107" fmla="*/ 1057260 h 1449388"/>
              <a:gd name="T108" fmla="*/ 317378 w 2074863"/>
              <a:gd name="T109" fmla="*/ 969763 h 1449388"/>
              <a:gd name="T110" fmla="*/ 233206 w 2074863"/>
              <a:gd name="T111" fmla="*/ 865131 h 1449388"/>
              <a:gd name="T112" fmla="*/ 268916 w 2074863"/>
              <a:gd name="T113" fmla="*/ 733520 h 1449388"/>
              <a:gd name="T114" fmla="*/ 186565 w 2074863"/>
              <a:gd name="T115" fmla="*/ 647845 h 1449388"/>
              <a:gd name="T116" fmla="*/ 1822 w 2074863"/>
              <a:gd name="T117" fmla="*/ 438580 h 1449388"/>
              <a:gd name="T118" fmla="*/ 272923 w 2074863"/>
              <a:gd name="T119" fmla="*/ 139996 h 1449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4863" h="1449388">
                <a:moveTo>
                  <a:pt x="1923841" y="577723"/>
                </a:moveTo>
                <a:lnTo>
                  <a:pt x="1919867" y="578517"/>
                </a:lnTo>
                <a:lnTo>
                  <a:pt x="1915893" y="579312"/>
                </a:lnTo>
                <a:lnTo>
                  <a:pt x="1911919" y="580503"/>
                </a:lnTo>
                <a:lnTo>
                  <a:pt x="1907944" y="582488"/>
                </a:lnTo>
                <a:lnTo>
                  <a:pt x="1904765" y="584871"/>
                </a:lnTo>
                <a:lnTo>
                  <a:pt x="1901983" y="586857"/>
                </a:lnTo>
                <a:lnTo>
                  <a:pt x="1898804" y="589636"/>
                </a:lnTo>
                <a:lnTo>
                  <a:pt x="1896022" y="592813"/>
                </a:lnTo>
                <a:lnTo>
                  <a:pt x="1893240" y="595593"/>
                </a:lnTo>
                <a:lnTo>
                  <a:pt x="1891253" y="599167"/>
                </a:lnTo>
                <a:lnTo>
                  <a:pt x="1889663" y="602741"/>
                </a:lnTo>
                <a:lnTo>
                  <a:pt x="1888471" y="606712"/>
                </a:lnTo>
                <a:lnTo>
                  <a:pt x="1887278" y="610683"/>
                </a:lnTo>
                <a:lnTo>
                  <a:pt x="1886483" y="615051"/>
                </a:lnTo>
                <a:lnTo>
                  <a:pt x="1886483" y="619419"/>
                </a:lnTo>
                <a:lnTo>
                  <a:pt x="1886483" y="623390"/>
                </a:lnTo>
                <a:lnTo>
                  <a:pt x="1887278" y="627758"/>
                </a:lnTo>
                <a:lnTo>
                  <a:pt x="1888471" y="631729"/>
                </a:lnTo>
                <a:lnTo>
                  <a:pt x="1889663" y="635303"/>
                </a:lnTo>
                <a:lnTo>
                  <a:pt x="1891253" y="639274"/>
                </a:lnTo>
                <a:lnTo>
                  <a:pt x="1893240" y="642451"/>
                </a:lnTo>
                <a:lnTo>
                  <a:pt x="1896022" y="646025"/>
                </a:lnTo>
                <a:lnTo>
                  <a:pt x="1898804" y="648805"/>
                </a:lnTo>
                <a:lnTo>
                  <a:pt x="1901983" y="651188"/>
                </a:lnTo>
                <a:lnTo>
                  <a:pt x="1904765" y="653967"/>
                </a:lnTo>
                <a:lnTo>
                  <a:pt x="1907944" y="655953"/>
                </a:lnTo>
                <a:lnTo>
                  <a:pt x="1911919" y="657541"/>
                </a:lnTo>
                <a:lnTo>
                  <a:pt x="1915893" y="659130"/>
                </a:lnTo>
                <a:lnTo>
                  <a:pt x="1919867" y="660321"/>
                </a:lnTo>
                <a:lnTo>
                  <a:pt x="1923841" y="660718"/>
                </a:lnTo>
                <a:lnTo>
                  <a:pt x="1928213" y="661115"/>
                </a:lnTo>
                <a:lnTo>
                  <a:pt x="1932585" y="660718"/>
                </a:lnTo>
                <a:lnTo>
                  <a:pt x="1936956" y="660321"/>
                </a:lnTo>
                <a:lnTo>
                  <a:pt x="1940533" y="659130"/>
                </a:lnTo>
                <a:lnTo>
                  <a:pt x="1944508" y="657541"/>
                </a:lnTo>
                <a:lnTo>
                  <a:pt x="1948084" y="655953"/>
                </a:lnTo>
                <a:lnTo>
                  <a:pt x="1951661" y="653967"/>
                </a:lnTo>
                <a:lnTo>
                  <a:pt x="1954841" y="651188"/>
                </a:lnTo>
                <a:lnTo>
                  <a:pt x="1958020" y="648805"/>
                </a:lnTo>
                <a:lnTo>
                  <a:pt x="1960405" y="646025"/>
                </a:lnTo>
                <a:lnTo>
                  <a:pt x="1963187" y="642451"/>
                </a:lnTo>
                <a:lnTo>
                  <a:pt x="1965174" y="639274"/>
                </a:lnTo>
                <a:lnTo>
                  <a:pt x="1966763" y="635303"/>
                </a:lnTo>
                <a:lnTo>
                  <a:pt x="1967956" y="631729"/>
                </a:lnTo>
                <a:lnTo>
                  <a:pt x="1969148" y="627758"/>
                </a:lnTo>
                <a:lnTo>
                  <a:pt x="1969943" y="623390"/>
                </a:lnTo>
                <a:lnTo>
                  <a:pt x="1970340" y="619419"/>
                </a:lnTo>
                <a:lnTo>
                  <a:pt x="1969943" y="615051"/>
                </a:lnTo>
                <a:lnTo>
                  <a:pt x="1969148" y="610683"/>
                </a:lnTo>
                <a:lnTo>
                  <a:pt x="1967956" y="606712"/>
                </a:lnTo>
                <a:lnTo>
                  <a:pt x="1966763" y="602741"/>
                </a:lnTo>
                <a:lnTo>
                  <a:pt x="1965174" y="599167"/>
                </a:lnTo>
                <a:lnTo>
                  <a:pt x="1963187" y="595593"/>
                </a:lnTo>
                <a:lnTo>
                  <a:pt x="1960405" y="592813"/>
                </a:lnTo>
                <a:lnTo>
                  <a:pt x="1958020" y="589636"/>
                </a:lnTo>
                <a:lnTo>
                  <a:pt x="1954841" y="586857"/>
                </a:lnTo>
                <a:lnTo>
                  <a:pt x="1951661" y="584871"/>
                </a:lnTo>
                <a:lnTo>
                  <a:pt x="1948084" y="582488"/>
                </a:lnTo>
                <a:lnTo>
                  <a:pt x="1944508" y="580503"/>
                </a:lnTo>
                <a:lnTo>
                  <a:pt x="1940533" y="579312"/>
                </a:lnTo>
                <a:lnTo>
                  <a:pt x="1936956" y="578517"/>
                </a:lnTo>
                <a:lnTo>
                  <a:pt x="1932585" y="577723"/>
                </a:lnTo>
                <a:lnTo>
                  <a:pt x="1928213" y="577723"/>
                </a:lnTo>
                <a:lnTo>
                  <a:pt x="1923841" y="577723"/>
                </a:lnTo>
                <a:close/>
                <a:moveTo>
                  <a:pt x="519301" y="160338"/>
                </a:moveTo>
                <a:lnTo>
                  <a:pt x="523687" y="160338"/>
                </a:lnTo>
                <a:lnTo>
                  <a:pt x="528072" y="160729"/>
                </a:lnTo>
                <a:lnTo>
                  <a:pt x="532059" y="161512"/>
                </a:lnTo>
                <a:lnTo>
                  <a:pt x="536445" y="162687"/>
                </a:lnTo>
                <a:lnTo>
                  <a:pt x="540033" y="163861"/>
                </a:lnTo>
                <a:lnTo>
                  <a:pt x="544020" y="166210"/>
                </a:lnTo>
                <a:lnTo>
                  <a:pt x="547209" y="168558"/>
                </a:lnTo>
                <a:lnTo>
                  <a:pt x="550399" y="170907"/>
                </a:lnTo>
                <a:lnTo>
                  <a:pt x="553588" y="174038"/>
                </a:lnTo>
                <a:lnTo>
                  <a:pt x="556379" y="176778"/>
                </a:lnTo>
                <a:lnTo>
                  <a:pt x="558771" y="180693"/>
                </a:lnTo>
                <a:lnTo>
                  <a:pt x="560366" y="183824"/>
                </a:lnTo>
                <a:lnTo>
                  <a:pt x="562359" y="188130"/>
                </a:lnTo>
                <a:lnTo>
                  <a:pt x="563954" y="192436"/>
                </a:lnTo>
                <a:lnTo>
                  <a:pt x="564752" y="196350"/>
                </a:lnTo>
                <a:lnTo>
                  <a:pt x="565150" y="201048"/>
                </a:lnTo>
                <a:lnTo>
                  <a:pt x="565150" y="205353"/>
                </a:lnTo>
                <a:lnTo>
                  <a:pt x="564752" y="209268"/>
                </a:lnTo>
                <a:lnTo>
                  <a:pt x="563954" y="213574"/>
                </a:lnTo>
                <a:lnTo>
                  <a:pt x="562758" y="217488"/>
                </a:lnTo>
                <a:lnTo>
                  <a:pt x="560765" y="221402"/>
                </a:lnTo>
                <a:lnTo>
                  <a:pt x="558771" y="224925"/>
                </a:lnTo>
                <a:lnTo>
                  <a:pt x="556778" y="228448"/>
                </a:lnTo>
                <a:lnTo>
                  <a:pt x="553987" y="231188"/>
                </a:lnTo>
                <a:lnTo>
                  <a:pt x="551196" y="234711"/>
                </a:lnTo>
                <a:lnTo>
                  <a:pt x="547608" y="237060"/>
                </a:lnTo>
                <a:lnTo>
                  <a:pt x="544418" y="239800"/>
                </a:lnTo>
                <a:lnTo>
                  <a:pt x="540431" y="241366"/>
                </a:lnTo>
                <a:lnTo>
                  <a:pt x="536843" y="242932"/>
                </a:lnTo>
                <a:lnTo>
                  <a:pt x="532458" y="244497"/>
                </a:lnTo>
                <a:lnTo>
                  <a:pt x="528072" y="245672"/>
                </a:lnTo>
                <a:lnTo>
                  <a:pt x="523687" y="246063"/>
                </a:lnTo>
                <a:lnTo>
                  <a:pt x="518902" y="246063"/>
                </a:lnTo>
                <a:lnTo>
                  <a:pt x="514915" y="245672"/>
                </a:lnTo>
                <a:lnTo>
                  <a:pt x="510530" y="244497"/>
                </a:lnTo>
                <a:lnTo>
                  <a:pt x="506543" y="243323"/>
                </a:lnTo>
                <a:lnTo>
                  <a:pt x="502955" y="241757"/>
                </a:lnTo>
                <a:lnTo>
                  <a:pt x="498968" y="239800"/>
                </a:lnTo>
                <a:lnTo>
                  <a:pt x="495778" y="237451"/>
                </a:lnTo>
                <a:lnTo>
                  <a:pt x="492190" y="235103"/>
                </a:lnTo>
                <a:lnTo>
                  <a:pt x="489399" y="232363"/>
                </a:lnTo>
                <a:lnTo>
                  <a:pt x="486210" y="228840"/>
                </a:lnTo>
                <a:lnTo>
                  <a:pt x="484216" y="225708"/>
                </a:lnTo>
                <a:lnTo>
                  <a:pt x="482223" y="221794"/>
                </a:lnTo>
                <a:lnTo>
                  <a:pt x="480628" y="217879"/>
                </a:lnTo>
                <a:lnTo>
                  <a:pt x="479033" y="213965"/>
                </a:lnTo>
                <a:lnTo>
                  <a:pt x="478236" y="209268"/>
                </a:lnTo>
                <a:lnTo>
                  <a:pt x="477837" y="205353"/>
                </a:lnTo>
                <a:lnTo>
                  <a:pt x="477837" y="200656"/>
                </a:lnTo>
                <a:lnTo>
                  <a:pt x="478236" y="196350"/>
                </a:lnTo>
                <a:lnTo>
                  <a:pt x="479033" y="192436"/>
                </a:lnTo>
                <a:lnTo>
                  <a:pt x="480628" y="188522"/>
                </a:lnTo>
                <a:lnTo>
                  <a:pt x="481824" y="184607"/>
                </a:lnTo>
                <a:lnTo>
                  <a:pt x="483818" y="181084"/>
                </a:lnTo>
                <a:lnTo>
                  <a:pt x="486210" y="177561"/>
                </a:lnTo>
                <a:lnTo>
                  <a:pt x="489001" y="174430"/>
                </a:lnTo>
                <a:lnTo>
                  <a:pt x="491791" y="171298"/>
                </a:lnTo>
                <a:lnTo>
                  <a:pt x="494981" y="168558"/>
                </a:lnTo>
                <a:lnTo>
                  <a:pt x="498569" y="166601"/>
                </a:lnTo>
                <a:lnTo>
                  <a:pt x="502157" y="164252"/>
                </a:lnTo>
                <a:lnTo>
                  <a:pt x="506144" y="162687"/>
                </a:lnTo>
                <a:lnTo>
                  <a:pt x="510530" y="161512"/>
                </a:lnTo>
                <a:lnTo>
                  <a:pt x="514915" y="160729"/>
                </a:lnTo>
                <a:lnTo>
                  <a:pt x="519301" y="160338"/>
                </a:lnTo>
                <a:close/>
                <a:moveTo>
                  <a:pt x="1699693" y="111125"/>
                </a:moveTo>
                <a:lnTo>
                  <a:pt x="1718770" y="131377"/>
                </a:lnTo>
                <a:lnTo>
                  <a:pt x="1740628" y="154806"/>
                </a:lnTo>
                <a:lnTo>
                  <a:pt x="1768448" y="186178"/>
                </a:lnTo>
                <a:lnTo>
                  <a:pt x="1784345" y="204842"/>
                </a:lnTo>
                <a:lnTo>
                  <a:pt x="1801832" y="224697"/>
                </a:lnTo>
                <a:lnTo>
                  <a:pt x="1819318" y="246538"/>
                </a:lnTo>
                <a:lnTo>
                  <a:pt x="1838395" y="269173"/>
                </a:lnTo>
                <a:lnTo>
                  <a:pt x="1857471" y="293793"/>
                </a:lnTo>
                <a:lnTo>
                  <a:pt x="1877343" y="318811"/>
                </a:lnTo>
                <a:lnTo>
                  <a:pt x="1897611" y="345417"/>
                </a:lnTo>
                <a:lnTo>
                  <a:pt x="1917483" y="372420"/>
                </a:lnTo>
                <a:lnTo>
                  <a:pt x="1936956" y="400217"/>
                </a:lnTo>
                <a:lnTo>
                  <a:pt x="1954841" y="426823"/>
                </a:lnTo>
                <a:lnTo>
                  <a:pt x="1971930" y="453032"/>
                </a:lnTo>
                <a:lnTo>
                  <a:pt x="1987032" y="478050"/>
                </a:lnTo>
                <a:lnTo>
                  <a:pt x="2001339" y="501479"/>
                </a:lnTo>
                <a:lnTo>
                  <a:pt x="2014057" y="524511"/>
                </a:lnTo>
                <a:lnTo>
                  <a:pt x="2025980" y="545558"/>
                </a:lnTo>
                <a:lnTo>
                  <a:pt x="2036313" y="565016"/>
                </a:lnTo>
                <a:lnTo>
                  <a:pt x="2045454" y="582488"/>
                </a:lnTo>
                <a:lnTo>
                  <a:pt x="2053402" y="598770"/>
                </a:lnTo>
                <a:lnTo>
                  <a:pt x="2065325" y="623787"/>
                </a:lnTo>
                <a:lnTo>
                  <a:pt x="2072479" y="640069"/>
                </a:lnTo>
                <a:lnTo>
                  <a:pt x="2074863" y="646025"/>
                </a:lnTo>
                <a:lnTo>
                  <a:pt x="1870189" y="796925"/>
                </a:lnTo>
                <a:lnTo>
                  <a:pt x="1867407" y="789380"/>
                </a:lnTo>
                <a:lnTo>
                  <a:pt x="1859856" y="767142"/>
                </a:lnTo>
                <a:lnTo>
                  <a:pt x="1854689" y="751258"/>
                </a:lnTo>
                <a:lnTo>
                  <a:pt x="1847933" y="733388"/>
                </a:lnTo>
                <a:lnTo>
                  <a:pt x="1839985" y="712342"/>
                </a:lnTo>
                <a:lnTo>
                  <a:pt x="1830844" y="690104"/>
                </a:lnTo>
                <a:lnTo>
                  <a:pt x="1820908" y="666278"/>
                </a:lnTo>
                <a:lnTo>
                  <a:pt x="1809383" y="640466"/>
                </a:lnTo>
                <a:lnTo>
                  <a:pt x="1797063" y="614257"/>
                </a:lnTo>
                <a:lnTo>
                  <a:pt x="1783550" y="586857"/>
                </a:lnTo>
                <a:lnTo>
                  <a:pt x="1768845" y="559059"/>
                </a:lnTo>
                <a:lnTo>
                  <a:pt x="1753346" y="531262"/>
                </a:lnTo>
                <a:lnTo>
                  <a:pt x="1744602" y="517363"/>
                </a:lnTo>
                <a:lnTo>
                  <a:pt x="1736256" y="503862"/>
                </a:lnTo>
                <a:lnTo>
                  <a:pt x="1727513" y="490360"/>
                </a:lnTo>
                <a:lnTo>
                  <a:pt x="1718770" y="476859"/>
                </a:lnTo>
                <a:lnTo>
                  <a:pt x="1709232" y="463357"/>
                </a:lnTo>
                <a:lnTo>
                  <a:pt x="1700091" y="450650"/>
                </a:lnTo>
                <a:lnTo>
                  <a:pt x="1690552" y="438339"/>
                </a:lnTo>
                <a:lnTo>
                  <a:pt x="1681014" y="426029"/>
                </a:lnTo>
                <a:lnTo>
                  <a:pt x="1661938" y="403394"/>
                </a:lnTo>
                <a:lnTo>
                  <a:pt x="1643259" y="381951"/>
                </a:lnTo>
                <a:lnTo>
                  <a:pt x="1624977" y="362095"/>
                </a:lnTo>
                <a:lnTo>
                  <a:pt x="1606696" y="343431"/>
                </a:lnTo>
                <a:lnTo>
                  <a:pt x="1590004" y="327150"/>
                </a:lnTo>
                <a:lnTo>
                  <a:pt x="1573312" y="311663"/>
                </a:lnTo>
                <a:lnTo>
                  <a:pt x="1558210" y="298559"/>
                </a:lnTo>
                <a:lnTo>
                  <a:pt x="1544697" y="287042"/>
                </a:lnTo>
                <a:lnTo>
                  <a:pt x="1532377" y="276718"/>
                </a:lnTo>
                <a:lnTo>
                  <a:pt x="1522044" y="268776"/>
                </a:lnTo>
                <a:lnTo>
                  <a:pt x="1506942" y="257657"/>
                </a:lnTo>
                <a:lnTo>
                  <a:pt x="1501775" y="254083"/>
                </a:lnTo>
                <a:lnTo>
                  <a:pt x="1699693" y="111125"/>
                </a:lnTo>
                <a:close/>
                <a:moveTo>
                  <a:pt x="529828" y="78646"/>
                </a:moveTo>
                <a:lnTo>
                  <a:pt x="511572" y="88179"/>
                </a:lnTo>
                <a:lnTo>
                  <a:pt x="489347" y="100889"/>
                </a:lnTo>
                <a:lnTo>
                  <a:pt x="476647" y="108436"/>
                </a:lnTo>
                <a:lnTo>
                  <a:pt x="463153" y="116777"/>
                </a:lnTo>
                <a:lnTo>
                  <a:pt x="448865" y="126310"/>
                </a:lnTo>
                <a:lnTo>
                  <a:pt x="433784" y="136240"/>
                </a:lnTo>
                <a:lnTo>
                  <a:pt x="417512" y="147759"/>
                </a:lnTo>
                <a:lnTo>
                  <a:pt x="401637" y="159675"/>
                </a:lnTo>
                <a:lnTo>
                  <a:pt x="384175" y="172783"/>
                </a:lnTo>
                <a:lnTo>
                  <a:pt x="367109" y="186288"/>
                </a:lnTo>
                <a:lnTo>
                  <a:pt x="349250" y="200984"/>
                </a:lnTo>
                <a:lnTo>
                  <a:pt x="331787" y="216475"/>
                </a:lnTo>
                <a:lnTo>
                  <a:pt x="313531" y="233157"/>
                </a:lnTo>
                <a:lnTo>
                  <a:pt x="294878" y="250634"/>
                </a:lnTo>
                <a:lnTo>
                  <a:pt x="277019" y="268905"/>
                </a:lnTo>
                <a:lnTo>
                  <a:pt x="259159" y="287177"/>
                </a:lnTo>
                <a:lnTo>
                  <a:pt x="225028" y="322528"/>
                </a:lnTo>
                <a:lnTo>
                  <a:pt x="193278" y="356687"/>
                </a:lnTo>
                <a:lnTo>
                  <a:pt x="164703" y="389257"/>
                </a:lnTo>
                <a:lnTo>
                  <a:pt x="138906" y="419445"/>
                </a:lnTo>
                <a:lnTo>
                  <a:pt x="116284" y="446057"/>
                </a:lnTo>
                <a:lnTo>
                  <a:pt x="97234" y="469095"/>
                </a:lnTo>
                <a:lnTo>
                  <a:pt x="82550" y="488161"/>
                </a:lnTo>
                <a:lnTo>
                  <a:pt x="205184" y="612882"/>
                </a:lnTo>
                <a:lnTo>
                  <a:pt x="213915" y="597391"/>
                </a:lnTo>
                <a:lnTo>
                  <a:pt x="224631" y="581106"/>
                </a:lnTo>
                <a:lnTo>
                  <a:pt x="236934" y="562437"/>
                </a:lnTo>
                <a:lnTo>
                  <a:pt x="250428" y="542974"/>
                </a:lnTo>
                <a:lnTo>
                  <a:pt x="256381" y="531456"/>
                </a:lnTo>
                <a:lnTo>
                  <a:pt x="260350" y="524306"/>
                </a:lnTo>
                <a:lnTo>
                  <a:pt x="265112" y="515965"/>
                </a:lnTo>
                <a:lnTo>
                  <a:pt x="270669" y="507623"/>
                </a:lnTo>
                <a:lnTo>
                  <a:pt x="277019" y="498885"/>
                </a:lnTo>
                <a:lnTo>
                  <a:pt x="284162" y="488558"/>
                </a:lnTo>
                <a:lnTo>
                  <a:pt x="292100" y="478628"/>
                </a:lnTo>
                <a:lnTo>
                  <a:pt x="301228" y="467506"/>
                </a:lnTo>
                <a:lnTo>
                  <a:pt x="311547" y="456385"/>
                </a:lnTo>
                <a:lnTo>
                  <a:pt x="322262" y="444071"/>
                </a:lnTo>
                <a:lnTo>
                  <a:pt x="334565" y="431758"/>
                </a:lnTo>
                <a:lnTo>
                  <a:pt x="348059" y="418650"/>
                </a:lnTo>
                <a:lnTo>
                  <a:pt x="362347" y="405543"/>
                </a:lnTo>
                <a:lnTo>
                  <a:pt x="378619" y="391641"/>
                </a:lnTo>
                <a:lnTo>
                  <a:pt x="395684" y="377739"/>
                </a:lnTo>
                <a:lnTo>
                  <a:pt x="413147" y="362248"/>
                </a:lnTo>
                <a:lnTo>
                  <a:pt x="430609" y="347154"/>
                </a:lnTo>
                <a:lnTo>
                  <a:pt x="448469" y="332855"/>
                </a:lnTo>
                <a:lnTo>
                  <a:pt x="466328" y="318953"/>
                </a:lnTo>
                <a:lnTo>
                  <a:pt x="484188" y="305448"/>
                </a:lnTo>
                <a:lnTo>
                  <a:pt x="502047" y="292737"/>
                </a:lnTo>
                <a:lnTo>
                  <a:pt x="519510" y="280821"/>
                </a:lnTo>
                <a:lnTo>
                  <a:pt x="536972" y="268905"/>
                </a:lnTo>
                <a:lnTo>
                  <a:pt x="553641" y="257784"/>
                </a:lnTo>
                <a:lnTo>
                  <a:pt x="570310" y="247457"/>
                </a:lnTo>
                <a:lnTo>
                  <a:pt x="601663" y="228391"/>
                </a:lnTo>
                <a:lnTo>
                  <a:pt x="629841" y="212106"/>
                </a:lnTo>
                <a:lnTo>
                  <a:pt x="654050" y="198601"/>
                </a:lnTo>
                <a:lnTo>
                  <a:pt x="529828" y="78646"/>
                </a:lnTo>
                <a:close/>
                <a:moveTo>
                  <a:pt x="537766" y="0"/>
                </a:moveTo>
                <a:lnTo>
                  <a:pt x="542925" y="794"/>
                </a:lnTo>
                <a:lnTo>
                  <a:pt x="548085" y="2383"/>
                </a:lnTo>
                <a:lnTo>
                  <a:pt x="552450" y="4369"/>
                </a:lnTo>
                <a:lnTo>
                  <a:pt x="557213" y="6752"/>
                </a:lnTo>
                <a:lnTo>
                  <a:pt x="561181" y="10327"/>
                </a:lnTo>
                <a:lnTo>
                  <a:pt x="738981" y="181521"/>
                </a:lnTo>
                <a:lnTo>
                  <a:pt x="741760" y="185096"/>
                </a:lnTo>
                <a:lnTo>
                  <a:pt x="744538" y="188274"/>
                </a:lnTo>
                <a:lnTo>
                  <a:pt x="746522" y="192246"/>
                </a:lnTo>
                <a:lnTo>
                  <a:pt x="748110" y="195820"/>
                </a:lnTo>
                <a:lnTo>
                  <a:pt x="748903" y="200190"/>
                </a:lnTo>
                <a:lnTo>
                  <a:pt x="749697" y="204162"/>
                </a:lnTo>
                <a:lnTo>
                  <a:pt x="749697" y="208531"/>
                </a:lnTo>
                <a:lnTo>
                  <a:pt x="749300" y="213297"/>
                </a:lnTo>
                <a:lnTo>
                  <a:pt x="748506" y="217269"/>
                </a:lnTo>
                <a:lnTo>
                  <a:pt x="746919" y="221241"/>
                </a:lnTo>
                <a:lnTo>
                  <a:pt x="745331" y="224816"/>
                </a:lnTo>
                <a:lnTo>
                  <a:pt x="742553" y="228788"/>
                </a:lnTo>
                <a:lnTo>
                  <a:pt x="740172" y="231568"/>
                </a:lnTo>
                <a:lnTo>
                  <a:pt x="736600" y="234746"/>
                </a:lnTo>
                <a:lnTo>
                  <a:pt x="733425" y="237129"/>
                </a:lnTo>
                <a:lnTo>
                  <a:pt x="729456" y="239512"/>
                </a:lnTo>
                <a:lnTo>
                  <a:pt x="722710" y="242690"/>
                </a:lnTo>
                <a:lnTo>
                  <a:pt x="705247" y="251429"/>
                </a:lnTo>
                <a:lnTo>
                  <a:pt x="776685" y="295915"/>
                </a:lnTo>
                <a:lnTo>
                  <a:pt x="813594" y="318953"/>
                </a:lnTo>
                <a:lnTo>
                  <a:pt x="843756" y="338416"/>
                </a:lnTo>
                <a:lnTo>
                  <a:pt x="855266" y="332458"/>
                </a:lnTo>
                <a:lnTo>
                  <a:pt x="867569" y="326500"/>
                </a:lnTo>
                <a:lnTo>
                  <a:pt x="879872" y="321733"/>
                </a:lnTo>
                <a:lnTo>
                  <a:pt x="892175" y="317364"/>
                </a:lnTo>
                <a:lnTo>
                  <a:pt x="905669" y="312995"/>
                </a:lnTo>
                <a:lnTo>
                  <a:pt x="919163" y="309817"/>
                </a:lnTo>
                <a:lnTo>
                  <a:pt x="933847" y="307037"/>
                </a:lnTo>
                <a:lnTo>
                  <a:pt x="948135" y="304256"/>
                </a:lnTo>
                <a:lnTo>
                  <a:pt x="970756" y="301873"/>
                </a:lnTo>
                <a:lnTo>
                  <a:pt x="992188" y="300284"/>
                </a:lnTo>
                <a:lnTo>
                  <a:pt x="1013222" y="299093"/>
                </a:lnTo>
                <a:lnTo>
                  <a:pt x="1033066" y="298696"/>
                </a:lnTo>
                <a:lnTo>
                  <a:pt x="1052513" y="299490"/>
                </a:lnTo>
                <a:lnTo>
                  <a:pt x="1070769" y="301079"/>
                </a:lnTo>
                <a:lnTo>
                  <a:pt x="1088231" y="302668"/>
                </a:lnTo>
                <a:lnTo>
                  <a:pt x="1105297" y="305051"/>
                </a:lnTo>
                <a:lnTo>
                  <a:pt x="1121172" y="308228"/>
                </a:lnTo>
                <a:lnTo>
                  <a:pt x="1137047" y="311803"/>
                </a:lnTo>
                <a:lnTo>
                  <a:pt x="1151731" y="315775"/>
                </a:lnTo>
                <a:lnTo>
                  <a:pt x="1165622" y="320542"/>
                </a:lnTo>
                <a:lnTo>
                  <a:pt x="1179116" y="324911"/>
                </a:lnTo>
                <a:lnTo>
                  <a:pt x="1191816" y="329677"/>
                </a:lnTo>
                <a:lnTo>
                  <a:pt x="1203722" y="335238"/>
                </a:lnTo>
                <a:lnTo>
                  <a:pt x="1215231" y="340004"/>
                </a:lnTo>
                <a:lnTo>
                  <a:pt x="1226741" y="345565"/>
                </a:lnTo>
                <a:lnTo>
                  <a:pt x="1237060" y="351126"/>
                </a:lnTo>
                <a:lnTo>
                  <a:pt x="1256506" y="362645"/>
                </a:lnTo>
                <a:lnTo>
                  <a:pt x="1274366" y="372972"/>
                </a:lnTo>
                <a:lnTo>
                  <a:pt x="1289844" y="382902"/>
                </a:lnTo>
                <a:lnTo>
                  <a:pt x="1304131" y="391641"/>
                </a:lnTo>
                <a:lnTo>
                  <a:pt x="1310878" y="395613"/>
                </a:lnTo>
                <a:lnTo>
                  <a:pt x="1317228" y="398790"/>
                </a:lnTo>
                <a:lnTo>
                  <a:pt x="1323578" y="401968"/>
                </a:lnTo>
                <a:lnTo>
                  <a:pt x="1329135" y="403954"/>
                </a:lnTo>
                <a:lnTo>
                  <a:pt x="1334691" y="405543"/>
                </a:lnTo>
                <a:lnTo>
                  <a:pt x="1340247" y="406337"/>
                </a:lnTo>
                <a:lnTo>
                  <a:pt x="1345406" y="407132"/>
                </a:lnTo>
                <a:lnTo>
                  <a:pt x="1351360" y="407132"/>
                </a:lnTo>
                <a:lnTo>
                  <a:pt x="1358106" y="406734"/>
                </a:lnTo>
                <a:lnTo>
                  <a:pt x="1364853" y="406337"/>
                </a:lnTo>
                <a:lnTo>
                  <a:pt x="1379538" y="404351"/>
                </a:lnTo>
                <a:lnTo>
                  <a:pt x="1395810" y="401173"/>
                </a:lnTo>
                <a:lnTo>
                  <a:pt x="1412081" y="397201"/>
                </a:lnTo>
                <a:lnTo>
                  <a:pt x="1429544" y="392832"/>
                </a:lnTo>
                <a:lnTo>
                  <a:pt x="1446610" y="387669"/>
                </a:lnTo>
                <a:lnTo>
                  <a:pt x="1463675" y="382505"/>
                </a:lnTo>
                <a:lnTo>
                  <a:pt x="1494631" y="371781"/>
                </a:lnTo>
                <a:lnTo>
                  <a:pt x="1520825" y="362645"/>
                </a:lnTo>
                <a:lnTo>
                  <a:pt x="1545035" y="353112"/>
                </a:lnTo>
                <a:lnTo>
                  <a:pt x="1550988" y="357481"/>
                </a:lnTo>
                <a:lnTo>
                  <a:pt x="1557338" y="363439"/>
                </a:lnTo>
                <a:lnTo>
                  <a:pt x="1566069" y="371383"/>
                </a:lnTo>
                <a:lnTo>
                  <a:pt x="1577578" y="382108"/>
                </a:lnTo>
                <a:lnTo>
                  <a:pt x="1589881" y="395215"/>
                </a:lnTo>
                <a:lnTo>
                  <a:pt x="1604963" y="410309"/>
                </a:lnTo>
                <a:lnTo>
                  <a:pt x="1620838" y="428183"/>
                </a:lnTo>
                <a:lnTo>
                  <a:pt x="1638697" y="449235"/>
                </a:lnTo>
                <a:lnTo>
                  <a:pt x="1656953" y="472670"/>
                </a:lnTo>
                <a:lnTo>
                  <a:pt x="1666875" y="485380"/>
                </a:lnTo>
                <a:lnTo>
                  <a:pt x="1676400" y="498885"/>
                </a:lnTo>
                <a:lnTo>
                  <a:pt x="1686719" y="512787"/>
                </a:lnTo>
                <a:lnTo>
                  <a:pt x="1696641" y="527881"/>
                </a:lnTo>
                <a:lnTo>
                  <a:pt x="1707356" y="542974"/>
                </a:lnTo>
                <a:lnTo>
                  <a:pt x="1717675" y="559657"/>
                </a:lnTo>
                <a:lnTo>
                  <a:pt x="1727994" y="576339"/>
                </a:lnTo>
                <a:lnTo>
                  <a:pt x="1738710" y="594213"/>
                </a:lnTo>
                <a:lnTo>
                  <a:pt x="1749425" y="612882"/>
                </a:lnTo>
                <a:lnTo>
                  <a:pt x="1760141" y="632345"/>
                </a:lnTo>
                <a:lnTo>
                  <a:pt x="1770460" y="651808"/>
                </a:lnTo>
                <a:lnTo>
                  <a:pt x="1781175" y="672859"/>
                </a:lnTo>
                <a:lnTo>
                  <a:pt x="1802606" y="715360"/>
                </a:lnTo>
                <a:lnTo>
                  <a:pt x="1810544" y="731645"/>
                </a:lnTo>
                <a:lnTo>
                  <a:pt x="1813322" y="739192"/>
                </a:lnTo>
                <a:lnTo>
                  <a:pt x="1816100" y="745944"/>
                </a:lnTo>
                <a:lnTo>
                  <a:pt x="1817688" y="752300"/>
                </a:lnTo>
                <a:lnTo>
                  <a:pt x="1818878" y="758258"/>
                </a:lnTo>
                <a:lnTo>
                  <a:pt x="1819275" y="764216"/>
                </a:lnTo>
                <a:lnTo>
                  <a:pt x="1819275" y="769379"/>
                </a:lnTo>
                <a:lnTo>
                  <a:pt x="1818481" y="774543"/>
                </a:lnTo>
                <a:lnTo>
                  <a:pt x="1816497" y="778912"/>
                </a:lnTo>
                <a:lnTo>
                  <a:pt x="1814116" y="783679"/>
                </a:lnTo>
                <a:lnTo>
                  <a:pt x="1810544" y="788445"/>
                </a:lnTo>
                <a:lnTo>
                  <a:pt x="1805781" y="792417"/>
                </a:lnTo>
                <a:lnTo>
                  <a:pt x="1801019" y="796786"/>
                </a:lnTo>
                <a:lnTo>
                  <a:pt x="1794272" y="801155"/>
                </a:lnTo>
                <a:lnTo>
                  <a:pt x="1787128" y="805922"/>
                </a:lnTo>
                <a:lnTo>
                  <a:pt x="1778397" y="810688"/>
                </a:lnTo>
                <a:lnTo>
                  <a:pt x="1769269" y="815852"/>
                </a:lnTo>
                <a:lnTo>
                  <a:pt x="1747044" y="826179"/>
                </a:lnTo>
                <a:lnTo>
                  <a:pt x="1720056" y="838492"/>
                </a:lnTo>
                <a:lnTo>
                  <a:pt x="1687910" y="852394"/>
                </a:lnTo>
                <a:lnTo>
                  <a:pt x="1650206" y="868680"/>
                </a:lnTo>
                <a:lnTo>
                  <a:pt x="1607741" y="888142"/>
                </a:lnTo>
                <a:lnTo>
                  <a:pt x="1568450" y="905619"/>
                </a:lnTo>
                <a:lnTo>
                  <a:pt x="1553766" y="911975"/>
                </a:lnTo>
                <a:lnTo>
                  <a:pt x="1541463" y="916344"/>
                </a:lnTo>
                <a:lnTo>
                  <a:pt x="1531144" y="919521"/>
                </a:lnTo>
                <a:lnTo>
                  <a:pt x="1526778" y="920713"/>
                </a:lnTo>
                <a:lnTo>
                  <a:pt x="1522810" y="921507"/>
                </a:lnTo>
                <a:lnTo>
                  <a:pt x="1518841" y="921905"/>
                </a:lnTo>
                <a:lnTo>
                  <a:pt x="1514872" y="921905"/>
                </a:lnTo>
                <a:lnTo>
                  <a:pt x="1511697" y="921507"/>
                </a:lnTo>
                <a:lnTo>
                  <a:pt x="1508522" y="921110"/>
                </a:lnTo>
                <a:lnTo>
                  <a:pt x="1505347" y="920316"/>
                </a:lnTo>
                <a:lnTo>
                  <a:pt x="1502569" y="919521"/>
                </a:lnTo>
                <a:lnTo>
                  <a:pt x="1496219" y="916344"/>
                </a:lnTo>
                <a:lnTo>
                  <a:pt x="1489869" y="912769"/>
                </a:lnTo>
                <a:lnTo>
                  <a:pt x="1482328" y="907605"/>
                </a:lnTo>
                <a:lnTo>
                  <a:pt x="1472803" y="902045"/>
                </a:lnTo>
                <a:lnTo>
                  <a:pt x="1462485" y="895689"/>
                </a:lnTo>
                <a:lnTo>
                  <a:pt x="1449785" y="888540"/>
                </a:lnTo>
                <a:lnTo>
                  <a:pt x="1433910" y="880993"/>
                </a:lnTo>
                <a:lnTo>
                  <a:pt x="1425178" y="876624"/>
                </a:lnTo>
                <a:lnTo>
                  <a:pt x="1415653" y="870666"/>
                </a:lnTo>
                <a:lnTo>
                  <a:pt x="1404541" y="863516"/>
                </a:lnTo>
                <a:lnTo>
                  <a:pt x="1393428" y="854778"/>
                </a:lnTo>
                <a:lnTo>
                  <a:pt x="1381522" y="845642"/>
                </a:lnTo>
                <a:lnTo>
                  <a:pt x="1368822" y="834917"/>
                </a:lnTo>
                <a:lnTo>
                  <a:pt x="1355725" y="823796"/>
                </a:lnTo>
                <a:lnTo>
                  <a:pt x="1342231" y="811483"/>
                </a:lnTo>
                <a:lnTo>
                  <a:pt x="1314053" y="785267"/>
                </a:lnTo>
                <a:lnTo>
                  <a:pt x="1284288" y="757463"/>
                </a:lnTo>
                <a:lnTo>
                  <a:pt x="1254522" y="728468"/>
                </a:lnTo>
                <a:lnTo>
                  <a:pt x="1225153" y="698677"/>
                </a:lnTo>
                <a:lnTo>
                  <a:pt x="1167606" y="642275"/>
                </a:lnTo>
                <a:lnTo>
                  <a:pt x="1141016" y="616457"/>
                </a:lnTo>
                <a:lnTo>
                  <a:pt x="1116806" y="593816"/>
                </a:lnTo>
                <a:lnTo>
                  <a:pt x="1105694" y="583886"/>
                </a:lnTo>
                <a:lnTo>
                  <a:pt x="1094978" y="574751"/>
                </a:lnTo>
                <a:lnTo>
                  <a:pt x="1085453" y="567204"/>
                </a:lnTo>
                <a:lnTo>
                  <a:pt x="1077119" y="560451"/>
                </a:lnTo>
                <a:lnTo>
                  <a:pt x="1069181" y="554890"/>
                </a:lnTo>
                <a:lnTo>
                  <a:pt x="1062435" y="551316"/>
                </a:lnTo>
                <a:lnTo>
                  <a:pt x="1056878" y="548535"/>
                </a:lnTo>
                <a:lnTo>
                  <a:pt x="1054100" y="547741"/>
                </a:lnTo>
                <a:lnTo>
                  <a:pt x="1052116" y="547741"/>
                </a:lnTo>
                <a:lnTo>
                  <a:pt x="1042591" y="547741"/>
                </a:lnTo>
                <a:lnTo>
                  <a:pt x="1028700" y="548535"/>
                </a:lnTo>
                <a:lnTo>
                  <a:pt x="992585" y="550918"/>
                </a:lnTo>
                <a:lnTo>
                  <a:pt x="949325" y="553302"/>
                </a:lnTo>
                <a:lnTo>
                  <a:pt x="902494" y="556479"/>
                </a:lnTo>
                <a:lnTo>
                  <a:pt x="820341" y="562835"/>
                </a:lnTo>
                <a:lnTo>
                  <a:pt x="784622" y="566012"/>
                </a:lnTo>
                <a:lnTo>
                  <a:pt x="760810" y="542180"/>
                </a:lnTo>
                <a:lnTo>
                  <a:pt x="755650" y="532250"/>
                </a:lnTo>
                <a:lnTo>
                  <a:pt x="752078" y="521526"/>
                </a:lnTo>
                <a:lnTo>
                  <a:pt x="748506" y="511596"/>
                </a:lnTo>
                <a:lnTo>
                  <a:pt x="746522" y="500871"/>
                </a:lnTo>
                <a:lnTo>
                  <a:pt x="745331" y="490544"/>
                </a:lnTo>
                <a:lnTo>
                  <a:pt x="744935" y="480217"/>
                </a:lnTo>
                <a:lnTo>
                  <a:pt x="745728" y="470287"/>
                </a:lnTo>
                <a:lnTo>
                  <a:pt x="746919" y="459959"/>
                </a:lnTo>
                <a:lnTo>
                  <a:pt x="748903" y="450029"/>
                </a:lnTo>
                <a:lnTo>
                  <a:pt x="752078" y="440099"/>
                </a:lnTo>
                <a:lnTo>
                  <a:pt x="755650" y="430566"/>
                </a:lnTo>
                <a:lnTo>
                  <a:pt x="760016" y="420636"/>
                </a:lnTo>
                <a:lnTo>
                  <a:pt x="765175" y="411501"/>
                </a:lnTo>
                <a:lnTo>
                  <a:pt x="771128" y="402365"/>
                </a:lnTo>
                <a:lnTo>
                  <a:pt x="777875" y="393229"/>
                </a:lnTo>
                <a:lnTo>
                  <a:pt x="785019" y="384888"/>
                </a:lnTo>
                <a:lnTo>
                  <a:pt x="749697" y="362645"/>
                </a:lnTo>
                <a:lnTo>
                  <a:pt x="711994" y="339210"/>
                </a:lnTo>
                <a:lnTo>
                  <a:pt x="648494" y="300682"/>
                </a:lnTo>
                <a:lnTo>
                  <a:pt x="635000" y="307037"/>
                </a:lnTo>
                <a:lnTo>
                  <a:pt x="617538" y="316172"/>
                </a:lnTo>
                <a:lnTo>
                  <a:pt x="596503" y="327691"/>
                </a:lnTo>
                <a:lnTo>
                  <a:pt x="572294" y="341593"/>
                </a:lnTo>
                <a:lnTo>
                  <a:pt x="545306" y="357879"/>
                </a:lnTo>
                <a:lnTo>
                  <a:pt x="531019" y="367014"/>
                </a:lnTo>
                <a:lnTo>
                  <a:pt x="516335" y="377341"/>
                </a:lnTo>
                <a:lnTo>
                  <a:pt x="500856" y="387669"/>
                </a:lnTo>
                <a:lnTo>
                  <a:pt x="484585" y="399187"/>
                </a:lnTo>
                <a:lnTo>
                  <a:pt x="467915" y="411501"/>
                </a:lnTo>
                <a:lnTo>
                  <a:pt x="450850" y="424211"/>
                </a:lnTo>
                <a:lnTo>
                  <a:pt x="438150" y="434141"/>
                </a:lnTo>
                <a:lnTo>
                  <a:pt x="432990" y="439702"/>
                </a:lnTo>
                <a:lnTo>
                  <a:pt x="415131" y="456782"/>
                </a:lnTo>
                <a:lnTo>
                  <a:pt x="398859" y="473464"/>
                </a:lnTo>
                <a:lnTo>
                  <a:pt x="382984" y="490544"/>
                </a:lnTo>
                <a:lnTo>
                  <a:pt x="368300" y="506829"/>
                </a:lnTo>
                <a:lnTo>
                  <a:pt x="354409" y="523909"/>
                </a:lnTo>
                <a:lnTo>
                  <a:pt x="341312" y="539797"/>
                </a:lnTo>
                <a:lnTo>
                  <a:pt x="329009" y="555685"/>
                </a:lnTo>
                <a:lnTo>
                  <a:pt x="317500" y="570779"/>
                </a:lnTo>
                <a:lnTo>
                  <a:pt x="387350" y="732042"/>
                </a:lnTo>
                <a:lnTo>
                  <a:pt x="401240" y="724098"/>
                </a:lnTo>
                <a:lnTo>
                  <a:pt x="406400" y="721318"/>
                </a:lnTo>
                <a:lnTo>
                  <a:pt x="413147" y="720523"/>
                </a:lnTo>
                <a:lnTo>
                  <a:pt x="419497" y="719729"/>
                </a:lnTo>
                <a:lnTo>
                  <a:pt x="425053" y="719729"/>
                </a:lnTo>
                <a:lnTo>
                  <a:pt x="430609" y="720523"/>
                </a:lnTo>
                <a:lnTo>
                  <a:pt x="436165" y="721715"/>
                </a:lnTo>
                <a:lnTo>
                  <a:pt x="441325" y="722907"/>
                </a:lnTo>
                <a:lnTo>
                  <a:pt x="446484" y="724495"/>
                </a:lnTo>
                <a:lnTo>
                  <a:pt x="450850" y="726482"/>
                </a:lnTo>
                <a:lnTo>
                  <a:pt x="455215" y="729262"/>
                </a:lnTo>
                <a:lnTo>
                  <a:pt x="459581" y="731645"/>
                </a:lnTo>
                <a:lnTo>
                  <a:pt x="463550" y="734823"/>
                </a:lnTo>
                <a:lnTo>
                  <a:pt x="467519" y="738000"/>
                </a:lnTo>
                <a:lnTo>
                  <a:pt x="474265" y="744753"/>
                </a:lnTo>
                <a:lnTo>
                  <a:pt x="481013" y="752300"/>
                </a:lnTo>
                <a:lnTo>
                  <a:pt x="486966" y="759846"/>
                </a:lnTo>
                <a:lnTo>
                  <a:pt x="492125" y="768188"/>
                </a:lnTo>
                <a:lnTo>
                  <a:pt x="502047" y="783281"/>
                </a:lnTo>
                <a:lnTo>
                  <a:pt x="506413" y="790034"/>
                </a:lnTo>
                <a:lnTo>
                  <a:pt x="510778" y="795992"/>
                </a:lnTo>
                <a:lnTo>
                  <a:pt x="515541" y="800361"/>
                </a:lnTo>
                <a:lnTo>
                  <a:pt x="517525" y="802744"/>
                </a:lnTo>
                <a:lnTo>
                  <a:pt x="519510" y="803936"/>
                </a:lnTo>
                <a:lnTo>
                  <a:pt x="525860" y="807511"/>
                </a:lnTo>
                <a:lnTo>
                  <a:pt x="531416" y="811483"/>
                </a:lnTo>
                <a:lnTo>
                  <a:pt x="536972" y="815852"/>
                </a:lnTo>
                <a:lnTo>
                  <a:pt x="541735" y="819427"/>
                </a:lnTo>
                <a:lnTo>
                  <a:pt x="550466" y="827371"/>
                </a:lnTo>
                <a:lnTo>
                  <a:pt x="558006" y="834917"/>
                </a:lnTo>
                <a:lnTo>
                  <a:pt x="564356" y="843259"/>
                </a:lnTo>
                <a:lnTo>
                  <a:pt x="569516" y="850806"/>
                </a:lnTo>
                <a:lnTo>
                  <a:pt x="573881" y="858352"/>
                </a:lnTo>
                <a:lnTo>
                  <a:pt x="577850" y="865899"/>
                </a:lnTo>
                <a:lnTo>
                  <a:pt x="584597" y="879404"/>
                </a:lnTo>
                <a:lnTo>
                  <a:pt x="587375" y="885759"/>
                </a:lnTo>
                <a:lnTo>
                  <a:pt x="590550" y="891717"/>
                </a:lnTo>
                <a:lnTo>
                  <a:pt x="594122" y="896881"/>
                </a:lnTo>
                <a:lnTo>
                  <a:pt x="598091" y="901250"/>
                </a:lnTo>
                <a:lnTo>
                  <a:pt x="602456" y="905619"/>
                </a:lnTo>
                <a:lnTo>
                  <a:pt x="604838" y="907208"/>
                </a:lnTo>
                <a:lnTo>
                  <a:pt x="607616" y="908797"/>
                </a:lnTo>
                <a:lnTo>
                  <a:pt x="613569" y="912372"/>
                </a:lnTo>
                <a:lnTo>
                  <a:pt x="618728" y="915549"/>
                </a:lnTo>
                <a:lnTo>
                  <a:pt x="624285" y="919124"/>
                </a:lnTo>
                <a:lnTo>
                  <a:pt x="629047" y="922699"/>
                </a:lnTo>
                <a:lnTo>
                  <a:pt x="633413" y="926274"/>
                </a:lnTo>
                <a:lnTo>
                  <a:pt x="637778" y="929849"/>
                </a:lnTo>
                <a:lnTo>
                  <a:pt x="645319" y="938190"/>
                </a:lnTo>
                <a:lnTo>
                  <a:pt x="651669" y="946134"/>
                </a:lnTo>
                <a:lnTo>
                  <a:pt x="657622" y="954078"/>
                </a:lnTo>
                <a:lnTo>
                  <a:pt x="661988" y="962022"/>
                </a:lnTo>
                <a:lnTo>
                  <a:pt x="665956" y="969966"/>
                </a:lnTo>
                <a:lnTo>
                  <a:pt x="669528" y="977116"/>
                </a:lnTo>
                <a:lnTo>
                  <a:pt x="671910" y="983868"/>
                </a:lnTo>
                <a:lnTo>
                  <a:pt x="673894" y="990223"/>
                </a:lnTo>
                <a:lnTo>
                  <a:pt x="675085" y="995784"/>
                </a:lnTo>
                <a:lnTo>
                  <a:pt x="677069" y="1003331"/>
                </a:lnTo>
                <a:lnTo>
                  <a:pt x="677466" y="1006509"/>
                </a:lnTo>
                <a:lnTo>
                  <a:pt x="681038" y="1008892"/>
                </a:lnTo>
                <a:lnTo>
                  <a:pt x="691356" y="1016439"/>
                </a:lnTo>
                <a:lnTo>
                  <a:pt x="698103" y="1021999"/>
                </a:lnTo>
                <a:lnTo>
                  <a:pt x="705644" y="1028752"/>
                </a:lnTo>
                <a:lnTo>
                  <a:pt x="713185" y="1036299"/>
                </a:lnTo>
                <a:lnTo>
                  <a:pt x="721519" y="1045037"/>
                </a:lnTo>
                <a:lnTo>
                  <a:pt x="729456" y="1055364"/>
                </a:lnTo>
                <a:lnTo>
                  <a:pt x="733425" y="1060925"/>
                </a:lnTo>
                <a:lnTo>
                  <a:pt x="737394" y="1066486"/>
                </a:lnTo>
                <a:lnTo>
                  <a:pt x="740966" y="1072047"/>
                </a:lnTo>
                <a:lnTo>
                  <a:pt x="744538" y="1078005"/>
                </a:lnTo>
                <a:lnTo>
                  <a:pt x="747316" y="1084757"/>
                </a:lnTo>
                <a:lnTo>
                  <a:pt x="750094" y="1091112"/>
                </a:lnTo>
                <a:lnTo>
                  <a:pt x="753269" y="1097865"/>
                </a:lnTo>
                <a:lnTo>
                  <a:pt x="755253" y="1105014"/>
                </a:lnTo>
                <a:lnTo>
                  <a:pt x="757635" y="1112164"/>
                </a:lnTo>
                <a:lnTo>
                  <a:pt x="759222" y="1120108"/>
                </a:lnTo>
                <a:lnTo>
                  <a:pt x="760016" y="1128052"/>
                </a:lnTo>
                <a:lnTo>
                  <a:pt x="760810" y="1135599"/>
                </a:lnTo>
                <a:lnTo>
                  <a:pt x="760810" y="1143940"/>
                </a:lnTo>
                <a:lnTo>
                  <a:pt x="760413" y="1152281"/>
                </a:lnTo>
                <a:lnTo>
                  <a:pt x="760016" y="1157048"/>
                </a:lnTo>
                <a:lnTo>
                  <a:pt x="759222" y="1162211"/>
                </a:lnTo>
                <a:lnTo>
                  <a:pt x="756841" y="1171347"/>
                </a:lnTo>
                <a:lnTo>
                  <a:pt x="753666" y="1181277"/>
                </a:lnTo>
                <a:lnTo>
                  <a:pt x="749697" y="1190016"/>
                </a:lnTo>
                <a:lnTo>
                  <a:pt x="744935" y="1199151"/>
                </a:lnTo>
                <a:lnTo>
                  <a:pt x="739378" y="1207492"/>
                </a:lnTo>
                <a:lnTo>
                  <a:pt x="733028" y="1216628"/>
                </a:lnTo>
                <a:lnTo>
                  <a:pt x="726281" y="1224572"/>
                </a:lnTo>
                <a:lnTo>
                  <a:pt x="864394" y="1334200"/>
                </a:lnTo>
                <a:lnTo>
                  <a:pt x="871538" y="1340158"/>
                </a:lnTo>
                <a:lnTo>
                  <a:pt x="871935" y="1340555"/>
                </a:lnTo>
                <a:lnTo>
                  <a:pt x="872728" y="1340555"/>
                </a:lnTo>
                <a:lnTo>
                  <a:pt x="891381" y="1356046"/>
                </a:lnTo>
                <a:lnTo>
                  <a:pt x="908050" y="1369153"/>
                </a:lnTo>
                <a:lnTo>
                  <a:pt x="915194" y="1374317"/>
                </a:lnTo>
                <a:lnTo>
                  <a:pt x="921941" y="1379083"/>
                </a:lnTo>
                <a:lnTo>
                  <a:pt x="927894" y="1382658"/>
                </a:lnTo>
                <a:lnTo>
                  <a:pt x="933847" y="1386233"/>
                </a:lnTo>
                <a:lnTo>
                  <a:pt x="939006" y="1388219"/>
                </a:lnTo>
                <a:lnTo>
                  <a:pt x="944563" y="1389808"/>
                </a:lnTo>
                <a:lnTo>
                  <a:pt x="949722" y="1390205"/>
                </a:lnTo>
                <a:lnTo>
                  <a:pt x="954881" y="1390205"/>
                </a:lnTo>
                <a:lnTo>
                  <a:pt x="960041" y="1389411"/>
                </a:lnTo>
                <a:lnTo>
                  <a:pt x="965200" y="1387822"/>
                </a:lnTo>
                <a:lnTo>
                  <a:pt x="971153" y="1385041"/>
                </a:lnTo>
                <a:lnTo>
                  <a:pt x="977106" y="1381467"/>
                </a:lnTo>
                <a:lnTo>
                  <a:pt x="983456" y="1376700"/>
                </a:lnTo>
                <a:lnTo>
                  <a:pt x="990203" y="1371934"/>
                </a:lnTo>
                <a:lnTo>
                  <a:pt x="994966" y="1367962"/>
                </a:lnTo>
                <a:lnTo>
                  <a:pt x="998538" y="1364387"/>
                </a:lnTo>
                <a:lnTo>
                  <a:pt x="1002506" y="1360415"/>
                </a:lnTo>
                <a:lnTo>
                  <a:pt x="1005285" y="1356443"/>
                </a:lnTo>
                <a:lnTo>
                  <a:pt x="1008063" y="1353265"/>
                </a:lnTo>
                <a:lnTo>
                  <a:pt x="1009650" y="1349691"/>
                </a:lnTo>
                <a:lnTo>
                  <a:pt x="1010841" y="1346513"/>
                </a:lnTo>
                <a:lnTo>
                  <a:pt x="1011238" y="1343732"/>
                </a:lnTo>
                <a:lnTo>
                  <a:pt x="1011238" y="1341746"/>
                </a:lnTo>
                <a:lnTo>
                  <a:pt x="1010841" y="1339760"/>
                </a:lnTo>
                <a:lnTo>
                  <a:pt x="1009650" y="1336980"/>
                </a:lnTo>
                <a:lnTo>
                  <a:pt x="1008460" y="1334994"/>
                </a:lnTo>
                <a:lnTo>
                  <a:pt x="1007269" y="1334200"/>
                </a:lnTo>
                <a:lnTo>
                  <a:pt x="972344" y="1296466"/>
                </a:lnTo>
                <a:lnTo>
                  <a:pt x="846138" y="1173333"/>
                </a:lnTo>
                <a:lnTo>
                  <a:pt x="843756" y="1170950"/>
                </a:lnTo>
                <a:lnTo>
                  <a:pt x="841772" y="1168169"/>
                </a:lnTo>
                <a:lnTo>
                  <a:pt x="839788" y="1164992"/>
                </a:lnTo>
                <a:lnTo>
                  <a:pt x="838200" y="1162211"/>
                </a:lnTo>
                <a:lnTo>
                  <a:pt x="837010" y="1158637"/>
                </a:lnTo>
                <a:lnTo>
                  <a:pt x="836216" y="1155856"/>
                </a:lnTo>
                <a:lnTo>
                  <a:pt x="835819" y="1152281"/>
                </a:lnTo>
                <a:lnTo>
                  <a:pt x="835422" y="1149104"/>
                </a:lnTo>
                <a:lnTo>
                  <a:pt x="835819" y="1145529"/>
                </a:lnTo>
                <a:lnTo>
                  <a:pt x="836216" y="1142351"/>
                </a:lnTo>
                <a:lnTo>
                  <a:pt x="836613" y="1138777"/>
                </a:lnTo>
                <a:lnTo>
                  <a:pt x="837803" y="1135996"/>
                </a:lnTo>
                <a:lnTo>
                  <a:pt x="839391" y="1132421"/>
                </a:lnTo>
                <a:lnTo>
                  <a:pt x="840978" y="1129641"/>
                </a:lnTo>
                <a:lnTo>
                  <a:pt x="842963" y="1126861"/>
                </a:lnTo>
                <a:lnTo>
                  <a:pt x="845741" y="1124080"/>
                </a:lnTo>
                <a:lnTo>
                  <a:pt x="848122" y="1121697"/>
                </a:lnTo>
                <a:lnTo>
                  <a:pt x="850900" y="1119314"/>
                </a:lnTo>
                <a:lnTo>
                  <a:pt x="854075" y="1117725"/>
                </a:lnTo>
                <a:lnTo>
                  <a:pt x="856853" y="1116136"/>
                </a:lnTo>
                <a:lnTo>
                  <a:pt x="860028" y="1115342"/>
                </a:lnTo>
                <a:lnTo>
                  <a:pt x="863203" y="1114547"/>
                </a:lnTo>
                <a:lnTo>
                  <a:pt x="866775" y="1113753"/>
                </a:lnTo>
                <a:lnTo>
                  <a:pt x="869950" y="1113753"/>
                </a:lnTo>
                <a:lnTo>
                  <a:pt x="873522" y="1113753"/>
                </a:lnTo>
                <a:lnTo>
                  <a:pt x="876697" y="1114150"/>
                </a:lnTo>
                <a:lnTo>
                  <a:pt x="879872" y="1114944"/>
                </a:lnTo>
                <a:lnTo>
                  <a:pt x="883047" y="1116136"/>
                </a:lnTo>
                <a:lnTo>
                  <a:pt x="886222" y="1117328"/>
                </a:lnTo>
                <a:lnTo>
                  <a:pt x="889000" y="1118916"/>
                </a:lnTo>
                <a:lnTo>
                  <a:pt x="891778" y="1121300"/>
                </a:lnTo>
                <a:lnTo>
                  <a:pt x="894953" y="1123286"/>
                </a:lnTo>
                <a:lnTo>
                  <a:pt x="1063625" y="1287330"/>
                </a:lnTo>
                <a:lnTo>
                  <a:pt x="1063625" y="1286933"/>
                </a:lnTo>
                <a:lnTo>
                  <a:pt x="1071563" y="1294877"/>
                </a:lnTo>
                <a:lnTo>
                  <a:pt x="1073944" y="1298054"/>
                </a:lnTo>
                <a:lnTo>
                  <a:pt x="1092200" y="1315531"/>
                </a:lnTo>
                <a:lnTo>
                  <a:pt x="1110060" y="1332611"/>
                </a:lnTo>
                <a:lnTo>
                  <a:pt x="1117203" y="1339760"/>
                </a:lnTo>
                <a:lnTo>
                  <a:pt x="1123950" y="1345718"/>
                </a:lnTo>
                <a:lnTo>
                  <a:pt x="1130300" y="1350485"/>
                </a:lnTo>
                <a:lnTo>
                  <a:pt x="1135460" y="1354060"/>
                </a:lnTo>
                <a:lnTo>
                  <a:pt x="1141016" y="1356443"/>
                </a:lnTo>
                <a:lnTo>
                  <a:pt x="1145778" y="1358429"/>
                </a:lnTo>
                <a:lnTo>
                  <a:pt x="1150938" y="1359223"/>
                </a:lnTo>
                <a:lnTo>
                  <a:pt x="1155303" y="1358826"/>
                </a:lnTo>
                <a:lnTo>
                  <a:pt x="1160066" y="1357635"/>
                </a:lnTo>
                <a:lnTo>
                  <a:pt x="1164828" y="1354854"/>
                </a:lnTo>
                <a:lnTo>
                  <a:pt x="1169591" y="1351677"/>
                </a:lnTo>
                <a:lnTo>
                  <a:pt x="1175147" y="1347307"/>
                </a:lnTo>
                <a:lnTo>
                  <a:pt x="1181100" y="1341746"/>
                </a:lnTo>
                <a:lnTo>
                  <a:pt x="1187847" y="1335788"/>
                </a:lnTo>
                <a:lnTo>
                  <a:pt x="1193403" y="1330228"/>
                </a:lnTo>
                <a:lnTo>
                  <a:pt x="1198166" y="1324667"/>
                </a:lnTo>
                <a:lnTo>
                  <a:pt x="1201738" y="1319106"/>
                </a:lnTo>
                <a:lnTo>
                  <a:pt x="1205310" y="1313942"/>
                </a:lnTo>
                <a:lnTo>
                  <a:pt x="1207294" y="1309176"/>
                </a:lnTo>
                <a:lnTo>
                  <a:pt x="1209278" y="1304807"/>
                </a:lnTo>
                <a:lnTo>
                  <a:pt x="1210469" y="1300835"/>
                </a:lnTo>
                <a:lnTo>
                  <a:pt x="1211263" y="1297260"/>
                </a:lnTo>
                <a:lnTo>
                  <a:pt x="1211660" y="1293288"/>
                </a:lnTo>
                <a:lnTo>
                  <a:pt x="1211660" y="1290507"/>
                </a:lnTo>
                <a:lnTo>
                  <a:pt x="1211263" y="1287330"/>
                </a:lnTo>
                <a:lnTo>
                  <a:pt x="1210072" y="1284947"/>
                </a:lnTo>
                <a:lnTo>
                  <a:pt x="1208485" y="1280180"/>
                </a:lnTo>
                <a:lnTo>
                  <a:pt x="1206897" y="1277400"/>
                </a:lnTo>
                <a:lnTo>
                  <a:pt x="1161653" y="1233310"/>
                </a:lnTo>
                <a:lnTo>
                  <a:pt x="1159272" y="1230530"/>
                </a:lnTo>
                <a:lnTo>
                  <a:pt x="1156494" y="1227352"/>
                </a:lnTo>
                <a:lnTo>
                  <a:pt x="1154906" y="1224175"/>
                </a:lnTo>
                <a:lnTo>
                  <a:pt x="1153319" y="1220600"/>
                </a:lnTo>
                <a:lnTo>
                  <a:pt x="927894" y="1004920"/>
                </a:lnTo>
                <a:lnTo>
                  <a:pt x="925116" y="1002139"/>
                </a:lnTo>
                <a:lnTo>
                  <a:pt x="923131" y="999359"/>
                </a:lnTo>
                <a:lnTo>
                  <a:pt x="921544" y="996181"/>
                </a:lnTo>
                <a:lnTo>
                  <a:pt x="919560" y="993401"/>
                </a:lnTo>
                <a:lnTo>
                  <a:pt x="918369" y="989826"/>
                </a:lnTo>
                <a:lnTo>
                  <a:pt x="917575" y="986648"/>
                </a:lnTo>
                <a:lnTo>
                  <a:pt x="917178" y="983074"/>
                </a:lnTo>
                <a:lnTo>
                  <a:pt x="916781" y="979896"/>
                </a:lnTo>
                <a:lnTo>
                  <a:pt x="916781" y="976321"/>
                </a:lnTo>
                <a:lnTo>
                  <a:pt x="917178" y="973144"/>
                </a:lnTo>
                <a:lnTo>
                  <a:pt x="917972" y="969569"/>
                </a:lnTo>
                <a:lnTo>
                  <a:pt x="919163" y="966391"/>
                </a:lnTo>
                <a:lnTo>
                  <a:pt x="920750" y="962816"/>
                </a:lnTo>
                <a:lnTo>
                  <a:pt x="922338" y="960036"/>
                </a:lnTo>
                <a:lnTo>
                  <a:pt x="924322" y="956858"/>
                </a:lnTo>
                <a:lnTo>
                  <a:pt x="927100" y="954078"/>
                </a:lnTo>
                <a:lnTo>
                  <a:pt x="929481" y="952092"/>
                </a:lnTo>
                <a:lnTo>
                  <a:pt x="932260" y="949311"/>
                </a:lnTo>
                <a:lnTo>
                  <a:pt x="935435" y="947723"/>
                </a:lnTo>
                <a:lnTo>
                  <a:pt x="938213" y="946134"/>
                </a:lnTo>
                <a:lnTo>
                  <a:pt x="941785" y="944942"/>
                </a:lnTo>
                <a:lnTo>
                  <a:pt x="944960" y="944148"/>
                </a:lnTo>
                <a:lnTo>
                  <a:pt x="948531" y="943353"/>
                </a:lnTo>
                <a:lnTo>
                  <a:pt x="951706" y="942956"/>
                </a:lnTo>
                <a:lnTo>
                  <a:pt x="955278" y="942956"/>
                </a:lnTo>
                <a:lnTo>
                  <a:pt x="958453" y="943353"/>
                </a:lnTo>
                <a:lnTo>
                  <a:pt x="962025" y="944545"/>
                </a:lnTo>
                <a:lnTo>
                  <a:pt x="965200" y="945737"/>
                </a:lnTo>
                <a:lnTo>
                  <a:pt x="968772" y="946928"/>
                </a:lnTo>
                <a:lnTo>
                  <a:pt x="971550" y="948517"/>
                </a:lnTo>
                <a:lnTo>
                  <a:pt x="974725" y="950900"/>
                </a:lnTo>
                <a:lnTo>
                  <a:pt x="977503" y="953284"/>
                </a:lnTo>
                <a:lnTo>
                  <a:pt x="1214041" y="1179291"/>
                </a:lnTo>
                <a:lnTo>
                  <a:pt x="1216819" y="1182469"/>
                </a:lnTo>
                <a:lnTo>
                  <a:pt x="1235472" y="1199946"/>
                </a:lnTo>
                <a:lnTo>
                  <a:pt x="1254125" y="1217422"/>
                </a:lnTo>
                <a:lnTo>
                  <a:pt x="1262063" y="1224572"/>
                </a:lnTo>
                <a:lnTo>
                  <a:pt x="1268810" y="1230530"/>
                </a:lnTo>
                <a:lnTo>
                  <a:pt x="1275556" y="1235694"/>
                </a:lnTo>
                <a:lnTo>
                  <a:pt x="1281510" y="1239269"/>
                </a:lnTo>
                <a:lnTo>
                  <a:pt x="1287066" y="1242049"/>
                </a:lnTo>
                <a:lnTo>
                  <a:pt x="1292622" y="1244035"/>
                </a:lnTo>
                <a:lnTo>
                  <a:pt x="1297385" y="1244432"/>
                </a:lnTo>
                <a:lnTo>
                  <a:pt x="1299766" y="1244432"/>
                </a:lnTo>
                <a:lnTo>
                  <a:pt x="1302147" y="1244035"/>
                </a:lnTo>
                <a:lnTo>
                  <a:pt x="1307306" y="1242843"/>
                </a:lnTo>
                <a:lnTo>
                  <a:pt x="1312863" y="1240063"/>
                </a:lnTo>
                <a:lnTo>
                  <a:pt x="1317625" y="1236885"/>
                </a:lnTo>
                <a:lnTo>
                  <a:pt x="1323578" y="1232516"/>
                </a:lnTo>
                <a:lnTo>
                  <a:pt x="1329928" y="1226955"/>
                </a:lnTo>
                <a:lnTo>
                  <a:pt x="1336675" y="1220600"/>
                </a:lnTo>
                <a:lnTo>
                  <a:pt x="1343422" y="1213848"/>
                </a:lnTo>
                <a:lnTo>
                  <a:pt x="1348978" y="1207492"/>
                </a:lnTo>
                <a:lnTo>
                  <a:pt x="1352947" y="1201932"/>
                </a:lnTo>
                <a:lnTo>
                  <a:pt x="1356122" y="1196371"/>
                </a:lnTo>
                <a:lnTo>
                  <a:pt x="1358503" y="1191207"/>
                </a:lnTo>
                <a:lnTo>
                  <a:pt x="1360488" y="1186044"/>
                </a:lnTo>
                <a:lnTo>
                  <a:pt x="1361281" y="1182072"/>
                </a:lnTo>
                <a:lnTo>
                  <a:pt x="1361678" y="1178099"/>
                </a:lnTo>
                <a:lnTo>
                  <a:pt x="1361281" y="1174922"/>
                </a:lnTo>
                <a:lnTo>
                  <a:pt x="1360885" y="1171744"/>
                </a:lnTo>
                <a:lnTo>
                  <a:pt x="1359694" y="1168964"/>
                </a:lnTo>
                <a:lnTo>
                  <a:pt x="1359297" y="1166581"/>
                </a:lnTo>
                <a:lnTo>
                  <a:pt x="1357710" y="1164197"/>
                </a:lnTo>
                <a:lnTo>
                  <a:pt x="1356916" y="1163006"/>
                </a:lnTo>
                <a:lnTo>
                  <a:pt x="1309688" y="1118519"/>
                </a:lnTo>
                <a:lnTo>
                  <a:pt x="1307703" y="1116533"/>
                </a:lnTo>
                <a:lnTo>
                  <a:pt x="1306116" y="1114150"/>
                </a:lnTo>
                <a:lnTo>
                  <a:pt x="1302544" y="1108986"/>
                </a:lnTo>
                <a:lnTo>
                  <a:pt x="1299369" y="1105412"/>
                </a:lnTo>
                <a:lnTo>
                  <a:pt x="1279128" y="1084757"/>
                </a:lnTo>
                <a:lnTo>
                  <a:pt x="1278335" y="1084360"/>
                </a:lnTo>
                <a:lnTo>
                  <a:pt x="1048941" y="854778"/>
                </a:lnTo>
                <a:lnTo>
                  <a:pt x="1046163" y="851997"/>
                </a:lnTo>
                <a:lnTo>
                  <a:pt x="1044178" y="849217"/>
                </a:lnTo>
                <a:lnTo>
                  <a:pt x="1042591" y="846039"/>
                </a:lnTo>
                <a:lnTo>
                  <a:pt x="1041003" y="843259"/>
                </a:lnTo>
                <a:lnTo>
                  <a:pt x="1039813" y="839684"/>
                </a:lnTo>
                <a:lnTo>
                  <a:pt x="1039019" y="836506"/>
                </a:lnTo>
                <a:lnTo>
                  <a:pt x="1038622" y="832931"/>
                </a:lnTo>
                <a:lnTo>
                  <a:pt x="1038622" y="829754"/>
                </a:lnTo>
                <a:lnTo>
                  <a:pt x="1038622" y="826179"/>
                </a:lnTo>
                <a:lnTo>
                  <a:pt x="1039019" y="823001"/>
                </a:lnTo>
                <a:lnTo>
                  <a:pt x="1039813" y="819427"/>
                </a:lnTo>
                <a:lnTo>
                  <a:pt x="1041003" y="816249"/>
                </a:lnTo>
                <a:lnTo>
                  <a:pt x="1042591" y="813071"/>
                </a:lnTo>
                <a:lnTo>
                  <a:pt x="1044178" y="810291"/>
                </a:lnTo>
                <a:lnTo>
                  <a:pt x="1046163" y="807113"/>
                </a:lnTo>
                <a:lnTo>
                  <a:pt x="1048941" y="804730"/>
                </a:lnTo>
                <a:lnTo>
                  <a:pt x="1051719" y="802347"/>
                </a:lnTo>
                <a:lnTo>
                  <a:pt x="1054100" y="799964"/>
                </a:lnTo>
                <a:lnTo>
                  <a:pt x="1057672" y="798375"/>
                </a:lnTo>
                <a:lnTo>
                  <a:pt x="1060450" y="796786"/>
                </a:lnTo>
                <a:lnTo>
                  <a:pt x="1064022" y="795595"/>
                </a:lnTo>
                <a:lnTo>
                  <a:pt x="1067197" y="794800"/>
                </a:lnTo>
                <a:lnTo>
                  <a:pt x="1070769" y="794006"/>
                </a:lnTo>
                <a:lnTo>
                  <a:pt x="1073944" y="794006"/>
                </a:lnTo>
                <a:lnTo>
                  <a:pt x="1077516" y="794006"/>
                </a:lnTo>
                <a:lnTo>
                  <a:pt x="1080691" y="794800"/>
                </a:lnTo>
                <a:lnTo>
                  <a:pt x="1084263" y="795595"/>
                </a:lnTo>
                <a:lnTo>
                  <a:pt x="1087041" y="796786"/>
                </a:lnTo>
                <a:lnTo>
                  <a:pt x="1090613" y="798375"/>
                </a:lnTo>
                <a:lnTo>
                  <a:pt x="1093391" y="799964"/>
                </a:lnTo>
                <a:lnTo>
                  <a:pt x="1096566" y="802347"/>
                </a:lnTo>
                <a:lnTo>
                  <a:pt x="1098947" y="804730"/>
                </a:lnTo>
                <a:lnTo>
                  <a:pt x="1328738" y="1034313"/>
                </a:lnTo>
                <a:lnTo>
                  <a:pt x="1331119" y="1037093"/>
                </a:lnTo>
                <a:lnTo>
                  <a:pt x="1349375" y="1055364"/>
                </a:lnTo>
                <a:lnTo>
                  <a:pt x="1364456" y="1070061"/>
                </a:lnTo>
                <a:lnTo>
                  <a:pt x="1371600" y="1076813"/>
                </a:lnTo>
                <a:lnTo>
                  <a:pt x="1378347" y="1083168"/>
                </a:lnTo>
                <a:lnTo>
                  <a:pt x="1385094" y="1088729"/>
                </a:lnTo>
                <a:lnTo>
                  <a:pt x="1391444" y="1093496"/>
                </a:lnTo>
                <a:lnTo>
                  <a:pt x="1397397" y="1096673"/>
                </a:lnTo>
                <a:lnTo>
                  <a:pt x="1400175" y="1097865"/>
                </a:lnTo>
                <a:lnTo>
                  <a:pt x="1402953" y="1098659"/>
                </a:lnTo>
                <a:lnTo>
                  <a:pt x="1404541" y="1099056"/>
                </a:lnTo>
                <a:lnTo>
                  <a:pt x="1407716" y="1099851"/>
                </a:lnTo>
                <a:lnTo>
                  <a:pt x="1410891" y="1099056"/>
                </a:lnTo>
                <a:lnTo>
                  <a:pt x="1415653" y="1098262"/>
                </a:lnTo>
                <a:lnTo>
                  <a:pt x="1421210" y="1095879"/>
                </a:lnTo>
                <a:lnTo>
                  <a:pt x="1424385" y="1093893"/>
                </a:lnTo>
                <a:lnTo>
                  <a:pt x="1427956" y="1091112"/>
                </a:lnTo>
                <a:lnTo>
                  <a:pt x="1431528" y="1088729"/>
                </a:lnTo>
                <a:lnTo>
                  <a:pt x="1435894" y="1084757"/>
                </a:lnTo>
                <a:lnTo>
                  <a:pt x="1440260" y="1081182"/>
                </a:lnTo>
                <a:lnTo>
                  <a:pt x="1445419" y="1076019"/>
                </a:lnTo>
                <a:lnTo>
                  <a:pt x="1452166" y="1068869"/>
                </a:lnTo>
                <a:lnTo>
                  <a:pt x="1457325" y="1062514"/>
                </a:lnTo>
                <a:lnTo>
                  <a:pt x="1461294" y="1056159"/>
                </a:lnTo>
                <a:lnTo>
                  <a:pt x="1464866" y="1050201"/>
                </a:lnTo>
                <a:lnTo>
                  <a:pt x="1466850" y="1044640"/>
                </a:lnTo>
                <a:lnTo>
                  <a:pt x="1468835" y="1039873"/>
                </a:lnTo>
                <a:lnTo>
                  <a:pt x="1469628" y="1035504"/>
                </a:lnTo>
                <a:lnTo>
                  <a:pt x="1470025" y="1031135"/>
                </a:lnTo>
                <a:lnTo>
                  <a:pt x="1469628" y="1027560"/>
                </a:lnTo>
                <a:lnTo>
                  <a:pt x="1469231" y="1024383"/>
                </a:lnTo>
                <a:lnTo>
                  <a:pt x="1468041" y="1021602"/>
                </a:lnTo>
                <a:lnTo>
                  <a:pt x="1467247" y="1019616"/>
                </a:lnTo>
                <a:lnTo>
                  <a:pt x="1465660" y="1016041"/>
                </a:lnTo>
                <a:lnTo>
                  <a:pt x="1464866" y="1015247"/>
                </a:lnTo>
                <a:lnTo>
                  <a:pt x="1419225" y="969966"/>
                </a:lnTo>
                <a:lnTo>
                  <a:pt x="1416844" y="967583"/>
                </a:lnTo>
                <a:lnTo>
                  <a:pt x="1414860" y="964802"/>
                </a:lnTo>
                <a:lnTo>
                  <a:pt x="1412478" y="961625"/>
                </a:lnTo>
                <a:lnTo>
                  <a:pt x="1411288" y="958447"/>
                </a:lnTo>
                <a:lnTo>
                  <a:pt x="1410097" y="955270"/>
                </a:lnTo>
                <a:lnTo>
                  <a:pt x="1409303" y="952092"/>
                </a:lnTo>
                <a:lnTo>
                  <a:pt x="1408906" y="948517"/>
                </a:lnTo>
                <a:lnTo>
                  <a:pt x="1408510" y="945339"/>
                </a:lnTo>
                <a:lnTo>
                  <a:pt x="1408906" y="941765"/>
                </a:lnTo>
                <a:lnTo>
                  <a:pt x="1409303" y="938587"/>
                </a:lnTo>
                <a:lnTo>
                  <a:pt x="1410097" y="935012"/>
                </a:lnTo>
                <a:lnTo>
                  <a:pt x="1410891" y="931835"/>
                </a:lnTo>
                <a:lnTo>
                  <a:pt x="1412478" y="928657"/>
                </a:lnTo>
                <a:lnTo>
                  <a:pt x="1414463" y="925479"/>
                </a:lnTo>
                <a:lnTo>
                  <a:pt x="1416447" y="922302"/>
                </a:lnTo>
                <a:lnTo>
                  <a:pt x="1418828" y="919919"/>
                </a:lnTo>
                <a:lnTo>
                  <a:pt x="1421606" y="917535"/>
                </a:lnTo>
                <a:lnTo>
                  <a:pt x="1424385" y="915152"/>
                </a:lnTo>
                <a:lnTo>
                  <a:pt x="1427163" y="913563"/>
                </a:lnTo>
                <a:lnTo>
                  <a:pt x="1430338" y="911975"/>
                </a:lnTo>
                <a:lnTo>
                  <a:pt x="1433513" y="910783"/>
                </a:lnTo>
                <a:lnTo>
                  <a:pt x="1437085" y="909989"/>
                </a:lnTo>
                <a:lnTo>
                  <a:pt x="1440260" y="909194"/>
                </a:lnTo>
                <a:lnTo>
                  <a:pt x="1443831" y="909194"/>
                </a:lnTo>
                <a:lnTo>
                  <a:pt x="1447006" y="909194"/>
                </a:lnTo>
                <a:lnTo>
                  <a:pt x="1450578" y="909989"/>
                </a:lnTo>
                <a:lnTo>
                  <a:pt x="1453753" y="910783"/>
                </a:lnTo>
                <a:lnTo>
                  <a:pt x="1457325" y="911975"/>
                </a:lnTo>
                <a:lnTo>
                  <a:pt x="1460103" y="913166"/>
                </a:lnTo>
                <a:lnTo>
                  <a:pt x="1463278" y="914755"/>
                </a:lnTo>
                <a:lnTo>
                  <a:pt x="1466056" y="917138"/>
                </a:lnTo>
                <a:lnTo>
                  <a:pt x="1469231" y="919521"/>
                </a:lnTo>
                <a:lnTo>
                  <a:pt x="1516460" y="966391"/>
                </a:lnTo>
                <a:lnTo>
                  <a:pt x="1520825" y="971952"/>
                </a:lnTo>
                <a:lnTo>
                  <a:pt x="1525191" y="978307"/>
                </a:lnTo>
                <a:lnTo>
                  <a:pt x="1528763" y="985060"/>
                </a:lnTo>
                <a:lnTo>
                  <a:pt x="1532731" y="993004"/>
                </a:lnTo>
                <a:lnTo>
                  <a:pt x="1535510" y="1001345"/>
                </a:lnTo>
                <a:lnTo>
                  <a:pt x="1538288" y="1010481"/>
                </a:lnTo>
                <a:lnTo>
                  <a:pt x="1539875" y="1020411"/>
                </a:lnTo>
                <a:lnTo>
                  <a:pt x="1540272" y="1025574"/>
                </a:lnTo>
                <a:lnTo>
                  <a:pt x="1540272" y="1030738"/>
                </a:lnTo>
                <a:lnTo>
                  <a:pt x="1540272" y="1035901"/>
                </a:lnTo>
                <a:lnTo>
                  <a:pt x="1539875" y="1041462"/>
                </a:lnTo>
                <a:lnTo>
                  <a:pt x="1539478" y="1047023"/>
                </a:lnTo>
                <a:lnTo>
                  <a:pt x="1538685" y="1052981"/>
                </a:lnTo>
                <a:lnTo>
                  <a:pt x="1537494" y="1058145"/>
                </a:lnTo>
                <a:lnTo>
                  <a:pt x="1535510" y="1064103"/>
                </a:lnTo>
                <a:lnTo>
                  <a:pt x="1533525" y="1070061"/>
                </a:lnTo>
                <a:lnTo>
                  <a:pt x="1531144" y="1076416"/>
                </a:lnTo>
                <a:lnTo>
                  <a:pt x="1527969" y="1082374"/>
                </a:lnTo>
                <a:lnTo>
                  <a:pt x="1525191" y="1088729"/>
                </a:lnTo>
                <a:lnTo>
                  <a:pt x="1521222" y="1094687"/>
                </a:lnTo>
                <a:lnTo>
                  <a:pt x="1517253" y="1101042"/>
                </a:lnTo>
                <a:lnTo>
                  <a:pt x="1512491" y="1107398"/>
                </a:lnTo>
                <a:lnTo>
                  <a:pt x="1507331" y="1113753"/>
                </a:lnTo>
                <a:lnTo>
                  <a:pt x="1501775" y="1120108"/>
                </a:lnTo>
                <a:lnTo>
                  <a:pt x="1495822" y="1126066"/>
                </a:lnTo>
                <a:lnTo>
                  <a:pt x="1485900" y="1135599"/>
                </a:lnTo>
                <a:lnTo>
                  <a:pt x="1479550" y="1141160"/>
                </a:lnTo>
                <a:lnTo>
                  <a:pt x="1472010" y="1147118"/>
                </a:lnTo>
                <a:lnTo>
                  <a:pt x="1463675" y="1152679"/>
                </a:lnTo>
                <a:lnTo>
                  <a:pt x="1453753" y="1158239"/>
                </a:lnTo>
                <a:lnTo>
                  <a:pt x="1448991" y="1161020"/>
                </a:lnTo>
                <a:lnTo>
                  <a:pt x="1443435" y="1163403"/>
                </a:lnTo>
                <a:lnTo>
                  <a:pt x="1437878" y="1165389"/>
                </a:lnTo>
                <a:lnTo>
                  <a:pt x="1432322" y="1166978"/>
                </a:lnTo>
                <a:lnTo>
                  <a:pt x="1432719" y="1172539"/>
                </a:lnTo>
                <a:lnTo>
                  <a:pt x="1432719" y="1178497"/>
                </a:lnTo>
                <a:lnTo>
                  <a:pt x="1432719" y="1184852"/>
                </a:lnTo>
                <a:lnTo>
                  <a:pt x="1432322" y="1190810"/>
                </a:lnTo>
                <a:lnTo>
                  <a:pt x="1431131" y="1197165"/>
                </a:lnTo>
                <a:lnTo>
                  <a:pt x="1429941" y="1203520"/>
                </a:lnTo>
                <a:lnTo>
                  <a:pt x="1427956" y="1210273"/>
                </a:lnTo>
                <a:lnTo>
                  <a:pt x="1425575" y="1217025"/>
                </a:lnTo>
                <a:lnTo>
                  <a:pt x="1422797" y="1223778"/>
                </a:lnTo>
                <a:lnTo>
                  <a:pt x="1419225" y="1230530"/>
                </a:lnTo>
                <a:lnTo>
                  <a:pt x="1415653" y="1237283"/>
                </a:lnTo>
                <a:lnTo>
                  <a:pt x="1410891" y="1244432"/>
                </a:lnTo>
                <a:lnTo>
                  <a:pt x="1405731" y="1251185"/>
                </a:lnTo>
                <a:lnTo>
                  <a:pt x="1399778" y="1258334"/>
                </a:lnTo>
                <a:lnTo>
                  <a:pt x="1393428" y="1265484"/>
                </a:lnTo>
                <a:lnTo>
                  <a:pt x="1386285" y="1272633"/>
                </a:lnTo>
                <a:lnTo>
                  <a:pt x="1379935" y="1278194"/>
                </a:lnTo>
                <a:lnTo>
                  <a:pt x="1374378" y="1283755"/>
                </a:lnTo>
                <a:lnTo>
                  <a:pt x="1368028" y="1288124"/>
                </a:lnTo>
                <a:lnTo>
                  <a:pt x="1362075" y="1292891"/>
                </a:lnTo>
                <a:lnTo>
                  <a:pt x="1356519" y="1296863"/>
                </a:lnTo>
                <a:lnTo>
                  <a:pt x="1350566" y="1300040"/>
                </a:lnTo>
                <a:lnTo>
                  <a:pt x="1345010" y="1303615"/>
                </a:lnTo>
                <a:lnTo>
                  <a:pt x="1339453" y="1305998"/>
                </a:lnTo>
                <a:lnTo>
                  <a:pt x="1334294" y="1308382"/>
                </a:lnTo>
                <a:lnTo>
                  <a:pt x="1328738" y="1310765"/>
                </a:lnTo>
                <a:lnTo>
                  <a:pt x="1323181" y="1312354"/>
                </a:lnTo>
                <a:lnTo>
                  <a:pt x="1318022" y="1313545"/>
                </a:lnTo>
                <a:lnTo>
                  <a:pt x="1312863" y="1314737"/>
                </a:lnTo>
                <a:lnTo>
                  <a:pt x="1307703" y="1315134"/>
                </a:lnTo>
                <a:lnTo>
                  <a:pt x="1302544" y="1315531"/>
                </a:lnTo>
                <a:lnTo>
                  <a:pt x="1297781" y="1315928"/>
                </a:lnTo>
                <a:lnTo>
                  <a:pt x="1293019" y="1315531"/>
                </a:lnTo>
                <a:lnTo>
                  <a:pt x="1288256" y="1315134"/>
                </a:lnTo>
                <a:lnTo>
                  <a:pt x="1279128" y="1313545"/>
                </a:lnTo>
                <a:lnTo>
                  <a:pt x="1276747" y="1322284"/>
                </a:lnTo>
                <a:lnTo>
                  <a:pt x="1273969" y="1331022"/>
                </a:lnTo>
                <a:lnTo>
                  <a:pt x="1270000" y="1339760"/>
                </a:lnTo>
                <a:lnTo>
                  <a:pt x="1265635" y="1348499"/>
                </a:lnTo>
                <a:lnTo>
                  <a:pt x="1260078" y="1358032"/>
                </a:lnTo>
                <a:lnTo>
                  <a:pt x="1253331" y="1366770"/>
                </a:lnTo>
                <a:lnTo>
                  <a:pt x="1245394" y="1375906"/>
                </a:lnTo>
                <a:lnTo>
                  <a:pt x="1236266" y="1385439"/>
                </a:lnTo>
                <a:lnTo>
                  <a:pt x="1230313" y="1391397"/>
                </a:lnTo>
                <a:lnTo>
                  <a:pt x="1224756" y="1396163"/>
                </a:lnTo>
                <a:lnTo>
                  <a:pt x="1219200" y="1401327"/>
                </a:lnTo>
                <a:lnTo>
                  <a:pt x="1213247" y="1405696"/>
                </a:lnTo>
                <a:lnTo>
                  <a:pt x="1207691" y="1409271"/>
                </a:lnTo>
                <a:lnTo>
                  <a:pt x="1202135" y="1413243"/>
                </a:lnTo>
                <a:lnTo>
                  <a:pt x="1196578" y="1416023"/>
                </a:lnTo>
                <a:lnTo>
                  <a:pt x="1191419" y="1419201"/>
                </a:lnTo>
                <a:lnTo>
                  <a:pt x="1185863" y="1421584"/>
                </a:lnTo>
                <a:lnTo>
                  <a:pt x="1180703" y="1423173"/>
                </a:lnTo>
                <a:lnTo>
                  <a:pt x="1175544" y="1425159"/>
                </a:lnTo>
                <a:lnTo>
                  <a:pt x="1170781" y="1426748"/>
                </a:lnTo>
                <a:lnTo>
                  <a:pt x="1165622" y="1427542"/>
                </a:lnTo>
                <a:lnTo>
                  <a:pt x="1160463" y="1428336"/>
                </a:lnTo>
                <a:lnTo>
                  <a:pt x="1155700" y="1428734"/>
                </a:lnTo>
                <a:lnTo>
                  <a:pt x="1150938" y="1428734"/>
                </a:lnTo>
                <a:lnTo>
                  <a:pt x="1144588" y="1428734"/>
                </a:lnTo>
                <a:lnTo>
                  <a:pt x="1137841" y="1427939"/>
                </a:lnTo>
                <a:lnTo>
                  <a:pt x="1131491" y="1426748"/>
                </a:lnTo>
                <a:lnTo>
                  <a:pt x="1125538" y="1425159"/>
                </a:lnTo>
                <a:lnTo>
                  <a:pt x="1119188" y="1422776"/>
                </a:lnTo>
                <a:lnTo>
                  <a:pt x="1113235" y="1420392"/>
                </a:lnTo>
                <a:lnTo>
                  <a:pt x="1107281" y="1417215"/>
                </a:lnTo>
                <a:lnTo>
                  <a:pt x="1101725" y="1414037"/>
                </a:lnTo>
                <a:lnTo>
                  <a:pt x="1096566" y="1410462"/>
                </a:lnTo>
                <a:lnTo>
                  <a:pt x="1090613" y="1406888"/>
                </a:lnTo>
                <a:lnTo>
                  <a:pt x="1079897" y="1398943"/>
                </a:lnTo>
                <a:lnTo>
                  <a:pt x="1069975" y="1390205"/>
                </a:lnTo>
                <a:lnTo>
                  <a:pt x="1059656" y="1381069"/>
                </a:lnTo>
                <a:lnTo>
                  <a:pt x="1056878" y="1385836"/>
                </a:lnTo>
                <a:lnTo>
                  <a:pt x="1053703" y="1390205"/>
                </a:lnTo>
                <a:lnTo>
                  <a:pt x="1050131" y="1394971"/>
                </a:lnTo>
                <a:lnTo>
                  <a:pt x="1046163" y="1399738"/>
                </a:lnTo>
                <a:lnTo>
                  <a:pt x="1042194" y="1404107"/>
                </a:lnTo>
                <a:lnTo>
                  <a:pt x="1037431" y="1408874"/>
                </a:lnTo>
                <a:lnTo>
                  <a:pt x="1032669" y="1413640"/>
                </a:lnTo>
                <a:lnTo>
                  <a:pt x="1027113" y="1417612"/>
                </a:lnTo>
                <a:lnTo>
                  <a:pt x="1016794" y="1425953"/>
                </a:lnTo>
                <a:lnTo>
                  <a:pt x="1006475" y="1432706"/>
                </a:lnTo>
                <a:lnTo>
                  <a:pt x="996553" y="1437869"/>
                </a:lnTo>
                <a:lnTo>
                  <a:pt x="986631" y="1442238"/>
                </a:lnTo>
                <a:lnTo>
                  <a:pt x="977503" y="1445813"/>
                </a:lnTo>
                <a:lnTo>
                  <a:pt x="968772" y="1447799"/>
                </a:lnTo>
                <a:lnTo>
                  <a:pt x="959644" y="1448991"/>
                </a:lnTo>
                <a:lnTo>
                  <a:pt x="950913" y="1449388"/>
                </a:lnTo>
                <a:lnTo>
                  <a:pt x="944166" y="1449388"/>
                </a:lnTo>
                <a:lnTo>
                  <a:pt x="937419" y="1448594"/>
                </a:lnTo>
                <a:lnTo>
                  <a:pt x="930672" y="1447402"/>
                </a:lnTo>
                <a:lnTo>
                  <a:pt x="923925" y="1445416"/>
                </a:lnTo>
                <a:lnTo>
                  <a:pt x="917575" y="1443033"/>
                </a:lnTo>
                <a:lnTo>
                  <a:pt x="911225" y="1440650"/>
                </a:lnTo>
                <a:lnTo>
                  <a:pt x="905272" y="1437472"/>
                </a:lnTo>
                <a:lnTo>
                  <a:pt x="898922" y="1434294"/>
                </a:lnTo>
                <a:lnTo>
                  <a:pt x="893366" y="1430720"/>
                </a:lnTo>
                <a:lnTo>
                  <a:pt x="887810" y="1427145"/>
                </a:lnTo>
                <a:lnTo>
                  <a:pt x="876300" y="1419201"/>
                </a:lnTo>
                <a:lnTo>
                  <a:pt x="865188" y="1410462"/>
                </a:lnTo>
                <a:lnTo>
                  <a:pt x="854472" y="1402121"/>
                </a:lnTo>
                <a:lnTo>
                  <a:pt x="837803" y="1388616"/>
                </a:lnTo>
                <a:lnTo>
                  <a:pt x="835422" y="1386630"/>
                </a:lnTo>
                <a:lnTo>
                  <a:pt x="681435" y="1264689"/>
                </a:lnTo>
                <a:lnTo>
                  <a:pt x="673497" y="1270647"/>
                </a:lnTo>
                <a:lnTo>
                  <a:pt x="665560" y="1275414"/>
                </a:lnTo>
                <a:lnTo>
                  <a:pt x="649685" y="1285741"/>
                </a:lnTo>
                <a:lnTo>
                  <a:pt x="633016" y="1294480"/>
                </a:lnTo>
                <a:lnTo>
                  <a:pt x="617538" y="1302026"/>
                </a:lnTo>
                <a:lnTo>
                  <a:pt x="602456" y="1308382"/>
                </a:lnTo>
                <a:lnTo>
                  <a:pt x="588963" y="1313148"/>
                </a:lnTo>
                <a:lnTo>
                  <a:pt x="576660" y="1317120"/>
                </a:lnTo>
                <a:lnTo>
                  <a:pt x="571103" y="1318312"/>
                </a:lnTo>
                <a:lnTo>
                  <a:pt x="565944" y="1319106"/>
                </a:lnTo>
                <a:lnTo>
                  <a:pt x="561975" y="1319503"/>
                </a:lnTo>
                <a:lnTo>
                  <a:pt x="557610" y="1319503"/>
                </a:lnTo>
                <a:lnTo>
                  <a:pt x="553641" y="1319106"/>
                </a:lnTo>
                <a:lnTo>
                  <a:pt x="550069" y="1318312"/>
                </a:lnTo>
                <a:lnTo>
                  <a:pt x="546497" y="1317517"/>
                </a:lnTo>
                <a:lnTo>
                  <a:pt x="543719" y="1315531"/>
                </a:lnTo>
                <a:lnTo>
                  <a:pt x="540941" y="1313942"/>
                </a:lnTo>
                <a:lnTo>
                  <a:pt x="538163" y="1312354"/>
                </a:lnTo>
                <a:lnTo>
                  <a:pt x="535781" y="1309970"/>
                </a:lnTo>
                <a:lnTo>
                  <a:pt x="533003" y="1307587"/>
                </a:lnTo>
                <a:lnTo>
                  <a:pt x="529431" y="1302026"/>
                </a:lnTo>
                <a:lnTo>
                  <a:pt x="525860" y="1296466"/>
                </a:lnTo>
                <a:lnTo>
                  <a:pt x="523478" y="1290507"/>
                </a:lnTo>
                <a:lnTo>
                  <a:pt x="521891" y="1284152"/>
                </a:lnTo>
                <a:lnTo>
                  <a:pt x="519906" y="1278194"/>
                </a:lnTo>
                <a:lnTo>
                  <a:pt x="518716" y="1272236"/>
                </a:lnTo>
                <a:lnTo>
                  <a:pt x="518319" y="1267073"/>
                </a:lnTo>
                <a:lnTo>
                  <a:pt x="517525" y="1259526"/>
                </a:lnTo>
                <a:lnTo>
                  <a:pt x="517525" y="1256745"/>
                </a:lnTo>
                <a:lnTo>
                  <a:pt x="517525" y="1255554"/>
                </a:lnTo>
                <a:lnTo>
                  <a:pt x="516731" y="1252376"/>
                </a:lnTo>
                <a:lnTo>
                  <a:pt x="515541" y="1248007"/>
                </a:lnTo>
                <a:lnTo>
                  <a:pt x="514350" y="1245624"/>
                </a:lnTo>
                <a:lnTo>
                  <a:pt x="512366" y="1243638"/>
                </a:lnTo>
                <a:lnTo>
                  <a:pt x="509985" y="1240857"/>
                </a:lnTo>
                <a:lnTo>
                  <a:pt x="507603" y="1239269"/>
                </a:lnTo>
                <a:lnTo>
                  <a:pt x="504031" y="1237283"/>
                </a:lnTo>
                <a:lnTo>
                  <a:pt x="499666" y="1236091"/>
                </a:lnTo>
                <a:lnTo>
                  <a:pt x="495300" y="1235296"/>
                </a:lnTo>
                <a:lnTo>
                  <a:pt x="489744" y="1234502"/>
                </a:lnTo>
                <a:lnTo>
                  <a:pt x="483394" y="1234502"/>
                </a:lnTo>
                <a:lnTo>
                  <a:pt x="475853" y="1235694"/>
                </a:lnTo>
                <a:lnTo>
                  <a:pt x="471884" y="1236091"/>
                </a:lnTo>
                <a:lnTo>
                  <a:pt x="467915" y="1235694"/>
                </a:lnTo>
                <a:lnTo>
                  <a:pt x="463947" y="1234105"/>
                </a:lnTo>
                <a:lnTo>
                  <a:pt x="459978" y="1232119"/>
                </a:lnTo>
                <a:lnTo>
                  <a:pt x="455612" y="1229736"/>
                </a:lnTo>
                <a:lnTo>
                  <a:pt x="451247" y="1226558"/>
                </a:lnTo>
                <a:lnTo>
                  <a:pt x="447278" y="1222983"/>
                </a:lnTo>
                <a:lnTo>
                  <a:pt x="442912" y="1219011"/>
                </a:lnTo>
                <a:lnTo>
                  <a:pt x="439340" y="1214245"/>
                </a:lnTo>
                <a:lnTo>
                  <a:pt x="434975" y="1209876"/>
                </a:lnTo>
                <a:lnTo>
                  <a:pt x="427037" y="1199151"/>
                </a:lnTo>
                <a:lnTo>
                  <a:pt x="419100" y="1187235"/>
                </a:lnTo>
                <a:lnTo>
                  <a:pt x="411559" y="1175716"/>
                </a:lnTo>
                <a:lnTo>
                  <a:pt x="404415" y="1163800"/>
                </a:lnTo>
                <a:lnTo>
                  <a:pt x="398065" y="1151884"/>
                </a:lnTo>
                <a:lnTo>
                  <a:pt x="388144" y="1130833"/>
                </a:lnTo>
                <a:lnTo>
                  <a:pt x="381000" y="1116136"/>
                </a:lnTo>
                <a:lnTo>
                  <a:pt x="379015" y="1110575"/>
                </a:lnTo>
                <a:lnTo>
                  <a:pt x="379015" y="1108589"/>
                </a:lnTo>
                <a:lnTo>
                  <a:pt x="379015" y="1102631"/>
                </a:lnTo>
                <a:lnTo>
                  <a:pt x="379015" y="1099056"/>
                </a:lnTo>
                <a:lnTo>
                  <a:pt x="378619" y="1094687"/>
                </a:lnTo>
                <a:lnTo>
                  <a:pt x="377428" y="1089921"/>
                </a:lnTo>
                <a:lnTo>
                  <a:pt x="375840" y="1085154"/>
                </a:lnTo>
                <a:lnTo>
                  <a:pt x="374253" y="1080388"/>
                </a:lnTo>
                <a:lnTo>
                  <a:pt x="371872" y="1075622"/>
                </a:lnTo>
                <a:lnTo>
                  <a:pt x="368300" y="1070855"/>
                </a:lnTo>
                <a:lnTo>
                  <a:pt x="363934" y="1066883"/>
                </a:lnTo>
                <a:lnTo>
                  <a:pt x="361553" y="1064500"/>
                </a:lnTo>
                <a:lnTo>
                  <a:pt x="359172" y="1062514"/>
                </a:lnTo>
                <a:lnTo>
                  <a:pt x="355997" y="1060925"/>
                </a:lnTo>
                <a:lnTo>
                  <a:pt x="352822" y="1059336"/>
                </a:lnTo>
                <a:lnTo>
                  <a:pt x="349250" y="1057747"/>
                </a:lnTo>
                <a:lnTo>
                  <a:pt x="345678" y="1056556"/>
                </a:lnTo>
                <a:lnTo>
                  <a:pt x="341312" y="1055761"/>
                </a:lnTo>
                <a:lnTo>
                  <a:pt x="336947" y="1054967"/>
                </a:lnTo>
                <a:lnTo>
                  <a:pt x="332581" y="1054173"/>
                </a:lnTo>
                <a:lnTo>
                  <a:pt x="328215" y="1052981"/>
                </a:lnTo>
                <a:lnTo>
                  <a:pt x="323453" y="1050598"/>
                </a:lnTo>
                <a:lnTo>
                  <a:pt x="319484" y="1048612"/>
                </a:lnTo>
                <a:lnTo>
                  <a:pt x="315119" y="1046229"/>
                </a:lnTo>
                <a:lnTo>
                  <a:pt x="311150" y="1043051"/>
                </a:lnTo>
                <a:lnTo>
                  <a:pt x="307181" y="1039476"/>
                </a:lnTo>
                <a:lnTo>
                  <a:pt x="303212" y="1035504"/>
                </a:lnTo>
                <a:lnTo>
                  <a:pt x="299640" y="1031532"/>
                </a:lnTo>
                <a:lnTo>
                  <a:pt x="295672" y="1027163"/>
                </a:lnTo>
                <a:lnTo>
                  <a:pt x="288528" y="1017233"/>
                </a:lnTo>
                <a:lnTo>
                  <a:pt x="281781" y="1006906"/>
                </a:lnTo>
                <a:lnTo>
                  <a:pt x="275431" y="994990"/>
                </a:lnTo>
                <a:lnTo>
                  <a:pt x="269081" y="982676"/>
                </a:lnTo>
                <a:lnTo>
                  <a:pt x="263922" y="969569"/>
                </a:lnTo>
                <a:lnTo>
                  <a:pt x="258762" y="956064"/>
                </a:lnTo>
                <a:lnTo>
                  <a:pt x="254000" y="942559"/>
                </a:lnTo>
                <a:lnTo>
                  <a:pt x="250031" y="928657"/>
                </a:lnTo>
                <a:lnTo>
                  <a:pt x="246062" y="914755"/>
                </a:lnTo>
                <a:lnTo>
                  <a:pt x="242887" y="901250"/>
                </a:lnTo>
                <a:lnTo>
                  <a:pt x="239712" y="888142"/>
                </a:lnTo>
                <a:lnTo>
                  <a:pt x="239315" y="884568"/>
                </a:lnTo>
                <a:lnTo>
                  <a:pt x="238919" y="880993"/>
                </a:lnTo>
                <a:lnTo>
                  <a:pt x="239315" y="877418"/>
                </a:lnTo>
                <a:lnTo>
                  <a:pt x="239712" y="873843"/>
                </a:lnTo>
                <a:lnTo>
                  <a:pt x="240109" y="870268"/>
                </a:lnTo>
                <a:lnTo>
                  <a:pt x="240903" y="866296"/>
                </a:lnTo>
                <a:lnTo>
                  <a:pt x="244078" y="859147"/>
                </a:lnTo>
                <a:lnTo>
                  <a:pt x="247253" y="851600"/>
                </a:lnTo>
                <a:lnTo>
                  <a:pt x="252015" y="844053"/>
                </a:lnTo>
                <a:lnTo>
                  <a:pt x="257572" y="836506"/>
                </a:lnTo>
                <a:lnTo>
                  <a:pt x="263525" y="828959"/>
                </a:lnTo>
                <a:lnTo>
                  <a:pt x="270272" y="821015"/>
                </a:lnTo>
                <a:lnTo>
                  <a:pt x="277415" y="813469"/>
                </a:lnTo>
                <a:lnTo>
                  <a:pt x="284956" y="806319"/>
                </a:lnTo>
                <a:lnTo>
                  <a:pt x="292894" y="799169"/>
                </a:lnTo>
                <a:lnTo>
                  <a:pt x="301228" y="792020"/>
                </a:lnTo>
                <a:lnTo>
                  <a:pt x="309562" y="784870"/>
                </a:lnTo>
                <a:lnTo>
                  <a:pt x="327422" y="771762"/>
                </a:lnTo>
                <a:lnTo>
                  <a:pt x="271065" y="641480"/>
                </a:lnTo>
                <a:lnTo>
                  <a:pt x="259953" y="660546"/>
                </a:lnTo>
                <a:lnTo>
                  <a:pt x="252015" y="674448"/>
                </a:lnTo>
                <a:lnTo>
                  <a:pt x="245665" y="687159"/>
                </a:lnTo>
                <a:lnTo>
                  <a:pt x="243681" y="690733"/>
                </a:lnTo>
                <a:lnTo>
                  <a:pt x="240903" y="694308"/>
                </a:lnTo>
                <a:lnTo>
                  <a:pt x="238125" y="697486"/>
                </a:lnTo>
                <a:lnTo>
                  <a:pt x="234950" y="700266"/>
                </a:lnTo>
                <a:lnTo>
                  <a:pt x="231378" y="702649"/>
                </a:lnTo>
                <a:lnTo>
                  <a:pt x="227409" y="704635"/>
                </a:lnTo>
                <a:lnTo>
                  <a:pt x="223837" y="705827"/>
                </a:lnTo>
                <a:lnTo>
                  <a:pt x="219472" y="707019"/>
                </a:lnTo>
                <a:lnTo>
                  <a:pt x="213519" y="707416"/>
                </a:lnTo>
                <a:lnTo>
                  <a:pt x="209947" y="707416"/>
                </a:lnTo>
                <a:lnTo>
                  <a:pt x="206375" y="707019"/>
                </a:lnTo>
                <a:lnTo>
                  <a:pt x="203200" y="705827"/>
                </a:lnTo>
                <a:lnTo>
                  <a:pt x="199628" y="704635"/>
                </a:lnTo>
                <a:lnTo>
                  <a:pt x="196850" y="703047"/>
                </a:lnTo>
                <a:lnTo>
                  <a:pt x="193675" y="701458"/>
                </a:lnTo>
                <a:lnTo>
                  <a:pt x="190897" y="699075"/>
                </a:lnTo>
                <a:lnTo>
                  <a:pt x="188119" y="696691"/>
                </a:lnTo>
                <a:lnTo>
                  <a:pt x="9922" y="515568"/>
                </a:lnTo>
                <a:lnTo>
                  <a:pt x="7937" y="513184"/>
                </a:lnTo>
                <a:lnTo>
                  <a:pt x="5953" y="510801"/>
                </a:lnTo>
                <a:lnTo>
                  <a:pt x="3969" y="508021"/>
                </a:lnTo>
                <a:lnTo>
                  <a:pt x="2778" y="505240"/>
                </a:lnTo>
                <a:lnTo>
                  <a:pt x="1587" y="502063"/>
                </a:lnTo>
                <a:lnTo>
                  <a:pt x="794" y="499282"/>
                </a:lnTo>
                <a:lnTo>
                  <a:pt x="397" y="496105"/>
                </a:lnTo>
                <a:lnTo>
                  <a:pt x="0" y="493324"/>
                </a:lnTo>
                <a:lnTo>
                  <a:pt x="0" y="490147"/>
                </a:lnTo>
                <a:lnTo>
                  <a:pt x="0" y="486969"/>
                </a:lnTo>
                <a:lnTo>
                  <a:pt x="397" y="484189"/>
                </a:lnTo>
                <a:lnTo>
                  <a:pt x="1190" y="481011"/>
                </a:lnTo>
                <a:lnTo>
                  <a:pt x="1984" y="477833"/>
                </a:lnTo>
                <a:lnTo>
                  <a:pt x="3175" y="475053"/>
                </a:lnTo>
                <a:lnTo>
                  <a:pt x="4762" y="472273"/>
                </a:lnTo>
                <a:lnTo>
                  <a:pt x="7144" y="469889"/>
                </a:lnTo>
                <a:lnTo>
                  <a:pt x="12700" y="461548"/>
                </a:lnTo>
                <a:lnTo>
                  <a:pt x="26987" y="444071"/>
                </a:lnTo>
                <a:lnTo>
                  <a:pt x="48419" y="417062"/>
                </a:lnTo>
                <a:lnTo>
                  <a:pt x="76597" y="382902"/>
                </a:lnTo>
                <a:lnTo>
                  <a:pt x="92869" y="363439"/>
                </a:lnTo>
                <a:lnTo>
                  <a:pt x="111125" y="342785"/>
                </a:lnTo>
                <a:lnTo>
                  <a:pt x="130572" y="320939"/>
                </a:lnTo>
                <a:lnTo>
                  <a:pt x="151209" y="297901"/>
                </a:lnTo>
                <a:lnTo>
                  <a:pt x="173037" y="274069"/>
                </a:lnTo>
                <a:lnTo>
                  <a:pt x="196453" y="249840"/>
                </a:lnTo>
                <a:lnTo>
                  <a:pt x="220265" y="224816"/>
                </a:lnTo>
                <a:lnTo>
                  <a:pt x="245269" y="200190"/>
                </a:lnTo>
                <a:lnTo>
                  <a:pt x="258365" y="187479"/>
                </a:lnTo>
                <a:lnTo>
                  <a:pt x="271462" y="175166"/>
                </a:lnTo>
                <a:lnTo>
                  <a:pt x="284162" y="163647"/>
                </a:lnTo>
                <a:lnTo>
                  <a:pt x="297259" y="152525"/>
                </a:lnTo>
                <a:lnTo>
                  <a:pt x="321865" y="131474"/>
                </a:lnTo>
                <a:lnTo>
                  <a:pt x="346472" y="112011"/>
                </a:lnTo>
                <a:lnTo>
                  <a:pt x="369887" y="94137"/>
                </a:lnTo>
                <a:lnTo>
                  <a:pt x="392906" y="78646"/>
                </a:lnTo>
                <a:lnTo>
                  <a:pt x="413940" y="64347"/>
                </a:lnTo>
                <a:lnTo>
                  <a:pt x="434181" y="51239"/>
                </a:lnTo>
                <a:lnTo>
                  <a:pt x="452040" y="40117"/>
                </a:lnTo>
                <a:lnTo>
                  <a:pt x="469106" y="30584"/>
                </a:lnTo>
                <a:lnTo>
                  <a:pt x="483791" y="22640"/>
                </a:lnTo>
                <a:lnTo>
                  <a:pt x="496491" y="15888"/>
                </a:lnTo>
                <a:lnTo>
                  <a:pt x="514747" y="6752"/>
                </a:lnTo>
                <a:lnTo>
                  <a:pt x="522685" y="3178"/>
                </a:lnTo>
                <a:lnTo>
                  <a:pt x="527447" y="1192"/>
                </a:lnTo>
                <a:lnTo>
                  <a:pt x="532606" y="397"/>
                </a:lnTo>
                <a:lnTo>
                  <a:pt x="537766"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dirty="0">
              <a:solidFill>
                <a:srgbClr val="FFFFFF"/>
              </a:solidFill>
              <a:latin typeface="+mn-lt"/>
              <a:ea typeface="宋体" panose="02010600030101010101" pitchFamily="2" charset="-122"/>
            </a:endParaRPr>
          </a:p>
        </p:txBody>
      </p:sp>
      <p:sp>
        <p:nvSpPr>
          <p:cNvPr id="19" name="矩形 27"/>
          <p:cNvSpPr>
            <a:spLocks noChangeArrowheads="1"/>
          </p:cNvSpPr>
          <p:nvPr/>
        </p:nvSpPr>
        <p:spPr bwMode="auto">
          <a:xfrm>
            <a:off x="9285288" y="2970213"/>
            <a:ext cx="1538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800" b="1">
                <a:solidFill>
                  <a:schemeClr val="bg1"/>
                </a:solidFill>
                <a:latin typeface="微软雅黑" panose="020B0503020204020204" pitchFamily="34" charset="-122"/>
                <a:ea typeface="微软雅黑" panose="020B0503020204020204" pitchFamily="34" charset="-122"/>
              </a:rPr>
              <a:t>添加标题</a:t>
            </a:r>
          </a:p>
        </p:txBody>
      </p:sp>
      <p:sp>
        <p:nvSpPr>
          <p:cNvPr id="20" name="矩形 117"/>
          <p:cNvSpPr>
            <a:spLocks noChangeArrowheads="1"/>
          </p:cNvSpPr>
          <p:nvPr/>
        </p:nvSpPr>
        <p:spPr bwMode="auto">
          <a:xfrm>
            <a:off x="1825625" y="4367213"/>
            <a:ext cx="2030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400" b="1" dirty="0">
                <a:latin typeface="微软雅黑" panose="020B0503020204020204" pitchFamily="34" charset="-122"/>
                <a:ea typeface="微软雅黑" panose="020B0503020204020204" pitchFamily="34" charset="-122"/>
              </a:rPr>
              <a:t>点击添加标题</a:t>
            </a:r>
          </a:p>
        </p:txBody>
      </p:sp>
      <p:sp>
        <p:nvSpPr>
          <p:cNvPr id="21" name="矩形 124"/>
          <p:cNvSpPr>
            <a:spLocks noChangeArrowheads="1"/>
          </p:cNvSpPr>
          <p:nvPr/>
        </p:nvSpPr>
        <p:spPr bwMode="auto">
          <a:xfrm>
            <a:off x="1825625" y="4879975"/>
            <a:ext cx="85439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请在此处添加文本内容请在此处添加文本内容</a:t>
            </a:r>
            <a:endParaRPr lang="zh-CN" altLang="en-US" sz="1600" dirty="0">
              <a:latin typeface="宋体" panose="02010600030101010101" pitchFamily="2" charset="-122"/>
            </a:endParaRPr>
          </a:p>
        </p:txBody>
      </p:sp>
      <p:cxnSp>
        <p:nvCxnSpPr>
          <p:cNvPr id="22" name="直接连接符 21"/>
          <p:cNvCxnSpPr/>
          <p:nvPr/>
        </p:nvCxnSpPr>
        <p:spPr>
          <a:xfrm>
            <a:off x="1920875" y="4829175"/>
            <a:ext cx="1851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4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1900"/>
                            </p:stCondLst>
                            <p:childTnLst>
                              <p:par>
                                <p:cTn id="30" presetID="1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ppt_x</p:attrName>
                                        </p:attrNameLst>
                                      </p:cBhvr>
                                      <p:tavLst>
                                        <p:tav tm="0">
                                          <p:val>
                                            <p:strVal val="#ppt_x-#ppt_w*1.125000"/>
                                          </p:val>
                                        </p:tav>
                                        <p:tav tm="100000">
                                          <p:val>
                                            <p:strVal val="#ppt_x"/>
                                          </p:val>
                                        </p:tav>
                                      </p:tavLst>
                                    </p:anim>
                                    <p:animEffect transition="in" filter="wipe(right)">
                                      <p:cBhvr>
                                        <p:cTn id="33" dur="500"/>
                                        <p:tgtEl>
                                          <p:spTgt spid="9"/>
                                        </p:tgtEl>
                                      </p:cBhvr>
                                    </p:animEffect>
                                  </p:childTnLst>
                                </p:cTn>
                              </p:par>
                            </p:childTnLst>
                          </p:cTn>
                        </p:par>
                        <p:par>
                          <p:cTn id="34" fill="hold">
                            <p:stCondLst>
                              <p:cond delay="2400"/>
                            </p:stCondLst>
                            <p:childTnLst>
                              <p:par>
                                <p:cTn id="35" presetID="5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par>
                          <p:cTn id="50" fill="hold">
                            <p:stCondLst>
                              <p:cond delay="2900"/>
                            </p:stCondLst>
                            <p:childTnLst>
                              <p:par>
                                <p:cTn id="51" presetID="12" presetClass="entr" presetSubtype="8"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p:tgtEl>
                                          <p:spTgt spid="10"/>
                                        </p:tgtEl>
                                        <p:attrNameLst>
                                          <p:attrName>ppt_x</p:attrName>
                                        </p:attrNameLst>
                                      </p:cBhvr>
                                      <p:tavLst>
                                        <p:tav tm="0">
                                          <p:val>
                                            <p:strVal val="#ppt_x-#ppt_w*1.125000"/>
                                          </p:val>
                                        </p:tav>
                                        <p:tav tm="100000">
                                          <p:val>
                                            <p:strVal val="#ppt_x"/>
                                          </p:val>
                                        </p:tav>
                                      </p:tavLst>
                                    </p:anim>
                                    <p:animEffect transition="in" filter="wipe(right)">
                                      <p:cBhvr>
                                        <p:cTn id="54" dur="500"/>
                                        <p:tgtEl>
                                          <p:spTgt spid="10"/>
                                        </p:tgtEl>
                                      </p:cBhvr>
                                    </p:animEffect>
                                  </p:childTnLst>
                                </p:cTn>
                              </p:par>
                            </p:childTnLst>
                          </p:cTn>
                        </p:par>
                        <p:par>
                          <p:cTn id="55" fill="hold">
                            <p:stCondLst>
                              <p:cond delay="3400"/>
                            </p:stCondLst>
                            <p:childTnLst>
                              <p:par>
                                <p:cTn id="56" presetID="53" presetClass="entr" presetSubtype="16"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Effect transition="in" filter="fade">
                                      <p:cBhvr>
                                        <p:cTn id="65" dur="500"/>
                                        <p:tgtEl>
                                          <p:spTgt spid="1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childTnLst>
                          </p:cTn>
                        </p:par>
                        <p:par>
                          <p:cTn id="71" fill="hold">
                            <p:stCondLst>
                              <p:cond delay="3900"/>
                            </p:stCondLst>
                            <p:childTnLst>
                              <p:par>
                                <p:cTn id="72" presetID="10" presetClass="entr" presetSubtype="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2" grpId="0" animBg="1"/>
      <p:bldP spid="13" grpId="0"/>
      <p:bldP spid="15" grpId="0" animBg="1"/>
      <p:bldP spid="16" grpId="0"/>
      <p:bldP spid="18" grpId="0" animBg="1"/>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04</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21</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菱形 8"/>
          <p:cNvSpPr/>
          <p:nvPr/>
        </p:nvSpPr>
        <p:spPr>
          <a:xfrm>
            <a:off x="2060575" y="2008188"/>
            <a:ext cx="1366838" cy="1365250"/>
          </a:xfrm>
          <a:prstGeom prst="diamond">
            <a:avLst/>
          </a:prstGeom>
          <a:solidFill>
            <a:schemeClr val="accent4"/>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10" name="菱形 9"/>
          <p:cNvSpPr/>
          <p:nvPr/>
        </p:nvSpPr>
        <p:spPr>
          <a:xfrm>
            <a:off x="3568700" y="2008188"/>
            <a:ext cx="1365250" cy="1365250"/>
          </a:xfrm>
          <a:prstGeom prst="diamond">
            <a:avLst/>
          </a:prstGeom>
          <a:solidFill>
            <a:schemeClr val="accent1"/>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11" name="菱形 10"/>
          <p:cNvSpPr/>
          <p:nvPr/>
        </p:nvSpPr>
        <p:spPr>
          <a:xfrm>
            <a:off x="5075238" y="1670050"/>
            <a:ext cx="2041525" cy="2041525"/>
          </a:xfrm>
          <a:prstGeom prst="diamond">
            <a:avLst/>
          </a:prstGeom>
          <a:solidFill>
            <a:schemeClr val="accent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12" name="菱形 11"/>
          <p:cNvSpPr/>
          <p:nvPr/>
        </p:nvSpPr>
        <p:spPr>
          <a:xfrm>
            <a:off x="7258050" y="2008188"/>
            <a:ext cx="1365250" cy="1365250"/>
          </a:xfrm>
          <a:prstGeom prst="diamond">
            <a:avLst/>
          </a:prstGeom>
          <a:solidFill>
            <a:schemeClr val="accent3"/>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13" name="菱形 12"/>
          <p:cNvSpPr/>
          <p:nvPr/>
        </p:nvSpPr>
        <p:spPr>
          <a:xfrm>
            <a:off x="8764588" y="2008188"/>
            <a:ext cx="1366837" cy="1365250"/>
          </a:xfrm>
          <a:prstGeom prst="diamond">
            <a:avLst/>
          </a:prstGeom>
          <a:solidFill>
            <a:schemeClr val="accent1"/>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14" name="菱形 13"/>
          <p:cNvSpPr/>
          <p:nvPr/>
        </p:nvSpPr>
        <p:spPr>
          <a:xfrm>
            <a:off x="3236913" y="2854325"/>
            <a:ext cx="520700" cy="519113"/>
          </a:xfrm>
          <a:prstGeom prst="diamond">
            <a:avLst/>
          </a:prstGeom>
          <a:solidFill>
            <a:schemeClr val="bg1">
              <a:lumMod val="95000"/>
            </a:scheme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15" name="菱形 14"/>
          <p:cNvSpPr/>
          <p:nvPr/>
        </p:nvSpPr>
        <p:spPr>
          <a:xfrm>
            <a:off x="4729163" y="2008188"/>
            <a:ext cx="520700" cy="520700"/>
          </a:xfrm>
          <a:prstGeom prst="diamond">
            <a:avLst/>
          </a:prstGeom>
          <a:solidFill>
            <a:schemeClr val="bg1">
              <a:lumMod val="95000"/>
            </a:scheme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16" name="菱形 15"/>
          <p:cNvSpPr/>
          <p:nvPr/>
        </p:nvSpPr>
        <p:spPr>
          <a:xfrm>
            <a:off x="6931025" y="2851150"/>
            <a:ext cx="520700" cy="519113"/>
          </a:xfrm>
          <a:prstGeom prst="diamond">
            <a:avLst/>
          </a:prstGeom>
          <a:solidFill>
            <a:schemeClr val="bg1">
              <a:lumMod val="95000"/>
            </a:scheme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17" name="菱形 16"/>
          <p:cNvSpPr/>
          <p:nvPr/>
        </p:nvSpPr>
        <p:spPr>
          <a:xfrm>
            <a:off x="8434388" y="2024063"/>
            <a:ext cx="520700" cy="520700"/>
          </a:xfrm>
          <a:prstGeom prst="diamond">
            <a:avLst/>
          </a:prstGeom>
          <a:solidFill>
            <a:schemeClr val="bg1">
              <a:lumMod val="95000"/>
            </a:scheme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18" name="文本框 85"/>
          <p:cNvSpPr txBox="1"/>
          <p:nvPr/>
        </p:nvSpPr>
        <p:spPr>
          <a:xfrm>
            <a:off x="5287963" y="3838575"/>
            <a:ext cx="1616075" cy="338138"/>
          </a:xfrm>
          <a:prstGeom prst="rect">
            <a:avLst/>
          </a:prstGeom>
          <a:noFill/>
        </p:spPr>
        <p:txBody>
          <a:bodyPr>
            <a:spAutoFit/>
          </a:bodyPr>
          <a:lstStyle/>
          <a:p>
            <a:pPr algn="ctr" eaLnBrk="1" fontAlgn="auto" hangingPunct="1">
              <a:spcBef>
                <a:spcPts val="0"/>
              </a:spcBef>
              <a:spcAft>
                <a:spcPts val="0"/>
              </a:spcAft>
              <a:defRPr/>
            </a:pPr>
            <a:r>
              <a:rPr lang="zh-CN" altLang="en-US" sz="1600" kern="0" dirty="0">
                <a:latin typeface="宋体" panose="02010600030101010101" pitchFamily="2" charset="-122"/>
                <a:ea typeface="宋体" panose="02010600030101010101" pitchFamily="2" charset="-122"/>
              </a:rPr>
              <a:t>点击添加标题</a:t>
            </a:r>
          </a:p>
        </p:txBody>
      </p:sp>
      <p:sp>
        <p:nvSpPr>
          <p:cNvPr id="19" name="文本框 86"/>
          <p:cNvSpPr txBox="1"/>
          <p:nvPr/>
        </p:nvSpPr>
        <p:spPr>
          <a:xfrm>
            <a:off x="3530600" y="3540125"/>
            <a:ext cx="1439863" cy="307975"/>
          </a:xfrm>
          <a:prstGeom prst="rect">
            <a:avLst/>
          </a:prstGeom>
          <a:noFill/>
        </p:spPr>
        <p:txBody>
          <a:bodyPr>
            <a:spAutoFit/>
          </a:bodyPr>
          <a:lstStyle/>
          <a:p>
            <a:pPr algn="ctr" eaLnBrk="1" fontAlgn="auto" hangingPunct="1">
              <a:spcBef>
                <a:spcPts val="0"/>
              </a:spcBef>
              <a:spcAft>
                <a:spcPts val="0"/>
              </a:spcAft>
              <a:defRPr/>
            </a:pPr>
            <a:r>
              <a:rPr lang="zh-CN" altLang="en-US" sz="1400" kern="0" dirty="0">
                <a:latin typeface="宋体" panose="02010600030101010101" pitchFamily="2" charset="-122"/>
                <a:ea typeface="宋体" panose="02010600030101010101" pitchFamily="2" charset="-122"/>
              </a:rPr>
              <a:t>点击添加标题</a:t>
            </a:r>
          </a:p>
        </p:txBody>
      </p:sp>
      <p:sp>
        <p:nvSpPr>
          <p:cNvPr id="20" name="文本框 87"/>
          <p:cNvSpPr txBox="1"/>
          <p:nvPr/>
        </p:nvSpPr>
        <p:spPr>
          <a:xfrm>
            <a:off x="2017713" y="3540125"/>
            <a:ext cx="1441450" cy="307975"/>
          </a:xfrm>
          <a:prstGeom prst="rect">
            <a:avLst/>
          </a:prstGeom>
          <a:noFill/>
        </p:spPr>
        <p:txBody>
          <a:bodyPr>
            <a:spAutoFit/>
          </a:bodyPr>
          <a:lstStyle/>
          <a:p>
            <a:pPr algn="ctr" eaLnBrk="1" fontAlgn="auto" hangingPunct="1">
              <a:spcBef>
                <a:spcPts val="0"/>
              </a:spcBef>
              <a:spcAft>
                <a:spcPts val="0"/>
              </a:spcAft>
              <a:defRPr/>
            </a:pPr>
            <a:r>
              <a:rPr lang="zh-CN" altLang="en-US" sz="1400" kern="0" dirty="0">
                <a:latin typeface="宋体" panose="02010600030101010101" pitchFamily="2" charset="-122"/>
                <a:ea typeface="宋体" panose="02010600030101010101" pitchFamily="2" charset="-122"/>
              </a:rPr>
              <a:t>点击添加标题</a:t>
            </a:r>
          </a:p>
        </p:txBody>
      </p:sp>
      <p:sp>
        <p:nvSpPr>
          <p:cNvPr id="21" name="文本框 88"/>
          <p:cNvSpPr txBox="1"/>
          <p:nvPr/>
        </p:nvSpPr>
        <p:spPr>
          <a:xfrm>
            <a:off x="8732838" y="3540125"/>
            <a:ext cx="1441450" cy="307975"/>
          </a:xfrm>
          <a:prstGeom prst="rect">
            <a:avLst/>
          </a:prstGeom>
          <a:noFill/>
        </p:spPr>
        <p:txBody>
          <a:bodyPr>
            <a:spAutoFit/>
          </a:bodyPr>
          <a:lstStyle/>
          <a:p>
            <a:pPr algn="ctr" eaLnBrk="1" fontAlgn="auto" hangingPunct="1">
              <a:spcBef>
                <a:spcPts val="0"/>
              </a:spcBef>
              <a:spcAft>
                <a:spcPts val="0"/>
              </a:spcAft>
              <a:defRPr/>
            </a:pPr>
            <a:r>
              <a:rPr lang="zh-CN" altLang="en-US" sz="1400" kern="0" dirty="0">
                <a:latin typeface="宋体" panose="02010600030101010101" pitchFamily="2" charset="-122"/>
                <a:ea typeface="宋体" panose="02010600030101010101" pitchFamily="2" charset="-122"/>
              </a:rPr>
              <a:t>点击添加标题</a:t>
            </a:r>
          </a:p>
        </p:txBody>
      </p:sp>
      <p:sp>
        <p:nvSpPr>
          <p:cNvPr id="22" name="文本框 89"/>
          <p:cNvSpPr txBox="1"/>
          <p:nvPr/>
        </p:nvSpPr>
        <p:spPr>
          <a:xfrm>
            <a:off x="7221538" y="3540125"/>
            <a:ext cx="1439862" cy="307975"/>
          </a:xfrm>
          <a:prstGeom prst="rect">
            <a:avLst/>
          </a:prstGeom>
          <a:noFill/>
        </p:spPr>
        <p:txBody>
          <a:bodyPr>
            <a:spAutoFit/>
          </a:bodyPr>
          <a:lstStyle/>
          <a:p>
            <a:pPr algn="ctr" eaLnBrk="1" fontAlgn="auto" hangingPunct="1">
              <a:spcBef>
                <a:spcPts val="0"/>
              </a:spcBef>
              <a:spcAft>
                <a:spcPts val="0"/>
              </a:spcAft>
              <a:defRPr/>
            </a:pPr>
            <a:r>
              <a:rPr lang="zh-CN" altLang="en-US" sz="1400" kern="0" dirty="0">
                <a:latin typeface="宋体" panose="02010600030101010101" pitchFamily="2" charset="-122"/>
                <a:ea typeface="宋体" panose="02010600030101010101" pitchFamily="2" charset="-122"/>
              </a:rPr>
              <a:t>点击添加标题</a:t>
            </a:r>
          </a:p>
        </p:txBody>
      </p:sp>
      <p:sp>
        <p:nvSpPr>
          <p:cNvPr id="23" name="KSO_Shape"/>
          <p:cNvSpPr/>
          <p:nvPr/>
        </p:nvSpPr>
        <p:spPr bwMode="auto">
          <a:xfrm>
            <a:off x="2490788" y="2392363"/>
            <a:ext cx="590550" cy="534987"/>
          </a:xfrm>
          <a:custGeom>
            <a:avLst/>
            <a:gdLst>
              <a:gd name="T0" fmla="*/ 726341 w 2395538"/>
              <a:gd name="T1" fmla="*/ 2170112 h 2170112"/>
              <a:gd name="T2" fmla="*/ 1441768 w 2395538"/>
              <a:gd name="T3" fmla="*/ 728510 h 2170112"/>
              <a:gd name="T4" fmla="*/ 1885633 w 2395538"/>
              <a:gd name="T5" fmla="*/ 1143658 h 2170112"/>
              <a:gd name="T6" fmla="*/ 1870393 w 2395538"/>
              <a:gd name="T7" fmla="*/ 1187775 h 2170112"/>
              <a:gd name="T8" fmla="*/ 1824038 w 2395538"/>
              <a:gd name="T9" fmla="*/ 1209358 h 2170112"/>
              <a:gd name="T10" fmla="*/ 1774825 w 2395538"/>
              <a:gd name="T11" fmla="*/ 1196345 h 2170112"/>
              <a:gd name="T12" fmla="*/ 87630 w 2395538"/>
              <a:gd name="T13" fmla="*/ 1207136 h 2170112"/>
              <a:gd name="T14" fmla="*/ 36195 w 2395538"/>
              <a:gd name="T15" fmla="*/ 1203010 h 2170112"/>
              <a:gd name="T16" fmla="*/ 2540 w 2395538"/>
              <a:gd name="T17" fmla="*/ 1166510 h 2170112"/>
              <a:gd name="T18" fmla="*/ 7937 w 2395538"/>
              <a:gd name="T19" fmla="*/ 1121123 h 2170112"/>
              <a:gd name="T20" fmla="*/ 1968140 w 2395538"/>
              <a:gd name="T21" fmla="*/ 219388 h 2170112"/>
              <a:gd name="T22" fmla="*/ 2114413 w 2395538"/>
              <a:gd name="T23" fmla="*/ 243789 h 2170112"/>
              <a:gd name="T24" fmla="*/ 2240697 w 2395538"/>
              <a:gd name="T25" fmla="*/ 284667 h 2170112"/>
              <a:gd name="T26" fmla="*/ 2388557 w 2395538"/>
              <a:gd name="T27" fmla="*/ 355016 h 2170112"/>
              <a:gd name="T28" fmla="*/ 2336521 w 2395538"/>
              <a:gd name="T29" fmla="*/ 373079 h 2170112"/>
              <a:gd name="T30" fmla="*/ 2250533 w 2395538"/>
              <a:gd name="T31" fmla="*/ 415225 h 2170112"/>
              <a:gd name="T32" fmla="*/ 2138845 w 2395538"/>
              <a:gd name="T33" fmla="*/ 508390 h 2170112"/>
              <a:gd name="T34" fmla="*/ 2044926 w 2395538"/>
              <a:gd name="T35" fmla="*/ 621519 h 2170112"/>
              <a:gd name="T36" fmla="*/ 1960525 w 2395538"/>
              <a:gd name="T37" fmla="*/ 747006 h 2170112"/>
              <a:gd name="T38" fmla="*/ 1902777 w 2395538"/>
              <a:gd name="T39" fmla="*/ 803412 h 2170112"/>
              <a:gd name="T40" fmla="*/ 1832020 w 2395538"/>
              <a:gd name="T41" fmla="*/ 843974 h 2170112"/>
              <a:gd name="T42" fmla="*/ 1753013 w 2395538"/>
              <a:gd name="T43" fmla="*/ 868374 h 2170112"/>
              <a:gd name="T44" fmla="*/ 1568664 w 2395538"/>
              <a:gd name="T45" fmla="*/ 707079 h 2170112"/>
              <a:gd name="T46" fmla="*/ 1657507 w 2395538"/>
              <a:gd name="T47" fmla="*/ 590147 h 2170112"/>
              <a:gd name="T48" fmla="*/ 1736514 w 2395538"/>
              <a:gd name="T49" fmla="*/ 513143 h 2170112"/>
              <a:gd name="T50" fmla="*/ 1825674 w 2395538"/>
              <a:gd name="T51" fmla="*/ 448498 h 2170112"/>
              <a:gd name="T52" fmla="*/ 1925622 w 2395538"/>
              <a:gd name="T53" fmla="*/ 399381 h 2170112"/>
              <a:gd name="T54" fmla="*/ 2033820 w 2395538"/>
              <a:gd name="T55" fmla="*/ 369910 h 2170112"/>
              <a:gd name="T56" fmla="*/ 2147095 w 2395538"/>
              <a:gd name="T57" fmla="*/ 361671 h 2170112"/>
              <a:gd name="T58" fmla="*/ 2032234 w 2395538"/>
              <a:gd name="T59" fmla="*/ 356601 h 2170112"/>
              <a:gd name="T60" fmla="*/ 1917373 w 2395538"/>
              <a:gd name="T61" fmla="*/ 373713 h 2170112"/>
              <a:gd name="T62" fmla="*/ 1806953 w 2395538"/>
              <a:gd name="T63" fmla="*/ 412690 h 2170112"/>
              <a:gd name="T64" fmla="*/ 1703832 w 2395538"/>
              <a:gd name="T65" fmla="*/ 469730 h 2170112"/>
              <a:gd name="T66" fmla="*/ 1610230 w 2395538"/>
              <a:gd name="T67" fmla="*/ 542297 h 2170112"/>
              <a:gd name="T68" fmla="*/ 1526146 w 2395538"/>
              <a:gd name="T69" fmla="*/ 625638 h 2170112"/>
              <a:gd name="T70" fmla="*/ 1409381 w 2395538"/>
              <a:gd name="T71" fmla="*/ 589196 h 2170112"/>
              <a:gd name="T72" fmla="*/ 1430322 w 2395538"/>
              <a:gd name="T73" fmla="*/ 523601 h 2170112"/>
              <a:gd name="T74" fmla="*/ 1476648 w 2395538"/>
              <a:gd name="T75" fmla="*/ 444696 h 2170112"/>
              <a:gd name="T76" fmla="*/ 1541376 w 2395538"/>
              <a:gd name="T77" fmla="*/ 367375 h 2170112"/>
              <a:gd name="T78" fmla="*/ 1611816 w 2395538"/>
              <a:gd name="T79" fmla="*/ 308117 h 2170112"/>
              <a:gd name="T80" fmla="*/ 1686381 w 2395538"/>
              <a:gd name="T81" fmla="*/ 265337 h 2170112"/>
              <a:gd name="T82" fmla="*/ 1763166 w 2395538"/>
              <a:gd name="T83" fmla="*/ 237134 h 2170112"/>
              <a:gd name="T84" fmla="*/ 1910075 w 2395538"/>
              <a:gd name="T85" fmla="*/ 217487 h 2170112"/>
              <a:gd name="T86" fmla="*/ 1198124 w 2395538"/>
              <a:gd name="T87" fmla="*/ 20298 h 2170112"/>
              <a:gd name="T88" fmla="*/ 1336237 w 2395538"/>
              <a:gd name="T89" fmla="*/ 78653 h 2170112"/>
              <a:gd name="T90" fmla="*/ 1406886 w 2395538"/>
              <a:gd name="T91" fmla="*/ 127177 h 2170112"/>
              <a:gd name="T92" fmla="*/ 1468305 w 2395538"/>
              <a:gd name="T93" fmla="*/ 191241 h 2170112"/>
              <a:gd name="T94" fmla="*/ 1512540 w 2395538"/>
              <a:gd name="T95" fmla="*/ 273066 h 2170112"/>
              <a:gd name="T96" fmla="*/ 1474351 w 2395538"/>
              <a:gd name="T97" fmla="*/ 374554 h 2170112"/>
              <a:gd name="T98" fmla="*/ 1420252 w 2395538"/>
              <a:gd name="T99" fmla="*/ 385654 h 2170112"/>
              <a:gd name="T100" fmla="*/ 1384927 w 2395538"/>
              <a:gd name="T101" fmla="*/ 273700 h 2170112"/>
              <a:gd name="T102" fmla="*/ 1348012 w 2395538"/>
              <a:gd name="T103" fmla="*/ 208050 h 2170112"/>
              <a:gd name="T104" fmla="*/ 1299640 w 2395538"/>
              <a:gd name="T105" fmla="*/ 150963 h 2170112"/>
              <a:gd name="T106" fmla="*/ 1242040 w 2395538"/>
              <a:gd name="T107" fmla="*/ 104659 h 2170112"/>
              <a:gd name="T108" fmla="*/ 1280546 w 2395538"/>
              <a:gd name="T109" fmla="*/ 143986 h 2170112"/>
              <a:gd name="T110" fmla="*/ 1323508 w 2395538"/>
              <a:gd name="T111" fmla="*/ 202024 h 2170112"/>
              <a:gd name="T112" fmla="*/ 1356923 w 2395538"/>
              <a:gd name="T113" fmla="*/ 274969 h 2170112"/>
              <a:gd name="T114" fmla="*/ 1381108 w 2395538"/>
              <a:gd name="T115" fmla="*/ 413880 h 2170112"/>
              <a:gd name="T116" fmla="*/ 1369652 w 2395538"/>
              <a:gd name="T117" fmla="*/ 554378 h 2170112"/>
              <a:gd name="T118" fmla="*/ 1166937 w 2395538"/>
              <a:gd name="T119" fmla="*/ 363136 h 2170112"/>
              <a:gd name="T120" fmla="*/ 1178711 w 2395538"/>
              <a:gd name="T121" fmla="*/ 227079 h 2170112"/>
              <a:gd name="T122" fmla="*/ 1172028 w 2395538"/>
              <a:gd name="T123" fmla="*/ 132568 h 2170112"/>
              <a:gd name="T124" fmla="*/ 1144342 w 2395538"/>
              <a:gd name="T125" fmla="*/ 45670 h 2170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5538" h="2170112">
                <a:moveTo>
                  <a:pt x="940433" y="595312"/>
                </a:moveTo>
                <a:lnTo>
                  <a:pt x="1643062" y="1217102"/>
                </a:lnTo>
                <a:lnTo>
                  <a:pt x="1643062" y="2170112"/>
                </a:lnTo>
                <a:lnTo>
                  <a:pt x="1433735" y="2170112"/>
                </a:lnTo>
                <a:lnTo>
                  <a:pt x="1159290" y="2170112"/>
                </a:lnTo>
                <a:lnTo>
                  <a:pt x="1159290" y="1557214"/>
                </a:lnTo>
                <a:lnTo>
                  <a:pt x="726341" y="1557214"/>
                </a:lnTo>
                <a:lnTo>
                  <a:pt x="726341" y="2170112"/>
                </a:lnTo>
                <a:lnTo>
                  <a:pt x="612307" y="2170112"/>
                </a:lnTo>
                <a:lnTo>
                  <a:pt x="242887" y="2170112"/>
                </a:lnTo>
                <a:lnTo>
                  <a:pt x="242887" y="1655658"/>
                </a:lnTo>
                <a:lnTo>
                  <a:pt x="242887" y="1217102"/>
                </a:lnTo>
                <a:lnTo>
                  <a:pt x="940433" y="595312"/>
                </a:lnTo>
                <a:close/>
                <a:moveTo>
                  <a:pt x="942657" y="284162"/>
                </a:moveTo>
                <a:lnTo>
                  <a:pt x="1252855" y="559975"/>
                </a:lnTo>
                <a:lnTo>
                  <a:pt x="1441768" y="728510"/>
                </a:lnTo>
                <a:lnTo>
                  <a:pt x="1865630" y="1106523"/>
                </a:lnTo>
                <a:lnTo>
                  <a:pt x="1870393" y="1110966"/>
                </a:lnTo>
                <a:lnTo>
                  <a:pt x="1874520" y="1115727"/>
                </a:lnTo>
                <a:lnTo>
                  <a:pt x="1878013" y="1121123"/>
                </a:lnTo>
                <a:lnTo>
                  <a:pt x="1880553" y="1126519"/>
                </a:lnTo>
                <a:lnTo>
                  <a:pt x="1882775" y="1132232"/>
                </a:lnTo>
                <a:lnTo>
                  <a:pt x="1884680" y="1137627"/>
                </a:lnTo>
                <a:lnTo>
                  <a:pt x="1885633" y="1143658"/>
                </a:lnTo>
                <a:lnTo>
                  <a:pt x="1885950" y="1149053"/>
                </a:lnTo>
                <a:lnTo>
                  <a:pt x="1885633" y="1155084"/>
                </a:lnTo>
                <a:lnTo>
                  <a:pt x="1884680" y="1160797"/>
                </a:lnTo>
                <a:lnTo>
                  <a:pt x="1882775" y="1166510"/>
                </a:lnTo>
                <a:lnTo>
                  <a:pt x="1880553" y="1171906"/>
                </a:lnTo>
                <a:lnTo>
                  <a:pt x="1878013" y="1177619"/>
                </a:lnTo>
                <a:lnTo>
                  <a:pt x="1874520" y="1182697"/>
                </a:lnTo>
                <a:lnTo>
                  <a:pt x="1870393" y="1187775"/>
                </a:lnTo>
                <a:lnTo>
                  <a:pt x="1865630" y="1192219"/>
                </a:lnTo>
                <a:lnTo>
                  <a:pt x="1860550" y="1196345"/>
                </a:lnTo>
                <a:lnTo>
                  <a:pt x="1855153" y="1200153"/>
                </a:lnTo>
                <a:lnTo>
                  <a:pt x="1849438" y="1203010"/>
                </a:lnTo>
                <a:lnTo>
                  <a:pt x="1843405" y="1205549"/>
                </a:lnTo>
                <a:lnTo>
                  <a:pt x="1836738" y="1207453"/>
                </a:lnTo>
                <a:lnTo>
                  <a:pt x="1830705" y="1208723"/>
                </a:lnTo>
                <a:lnTo>
                  <a:pt x="1824038" y="1209358"/>
                </a:lnTo>
                <a:lnTo>
                  <a:pt x="1817688" y="1209675"/>
                </a:lnTo>
                <a:lnTo>
                  <a:pt x="1811020" y="1209358"/>
                </a:lnTo>
                <a:lnTo>
                  <a:pt x="1804670" y="1208723"/>
                </a:lnTo>
                <a:lnTo>
                  <a:pt x="1798320" y="1207453"/>
                </a:lnTo>
                <a:lnTo>
                  <a:pt x="1792288" y="1205549"/>
                </a:lnTo>
                <a:lnTo>
                  <a:pt x="1785938" y="1203010"/>
                </a:lnTo>
                <a:lnTo>
                  <a:pt x="1780223" y="1200153"/>
                </a:lnTo>
                <a:lnTo>
                  <a:pt x="1774825" y="1196345"/>
                </a:lnTo>
                <a:lnTo>
                  <a:pt x="1769745" y="1192219"/>
                </a:lnTo>
                <a:lnTo>
                  <a:pt x="942657" y="455553"/>
                </a:lnTo>
                <a:lnTo>
                  <a:pt x="116205" y="1192219"/>
                </a:lnTo>
                <a:lnTo>
                  <a:pt x="111125" y="1196345"/>
                </a:lnTo>
                <a:lnTo>
                  <a:pt x="105410" y="1200153"/>
                </a:lnTo>
                <a:lnTo>
                  <a:pt x="99695" y="1203010"/>
                </a:lnTo>
                <a:lnTo>
                  <a:pt x="93662" y="1205549"/>
                </a:lnTo>
                <a:lnTo>
                  <a:pt x="87630" y="1207136"/>
                </a:lnTo>
                <a:lnTo>
                  <a:pt x="80962" y="1208723"/>
                </a:lnTo>
                <a:lnTo>
                  <a:pt x="74930" y="1209358"/>
                </a:lnTo>
                <a:lnTo>
                  <a:pt x="68262" y="1209675"/>
                </a:lnTo>
                <a:lnTo>
                  <a:pt x="61277" y="1209358"/>
                </a:lnTo>
                <a:lnTo>
                  <a:pt x="55245" y="1208723"/>
                </a:lnTo>
                <a:lnTo>
                  <a:pt x="48577" y="1207136"/>
                </a:lnTo>
                <a:lnTo>
                  <a:pt x="42545" y="1205549"/>
                </a:lnTo>
                <a:lnTo>
                  <a:pt x="36195" y="1203010"/>
                </a:lnTo>
                <a:lnTo>
                  <a:pt x="30797" y="1200153"/>
                </a:lnTo>
                <a:lnTo>
                  <a:pt x="25082" y="1196345"/>
                </a:lnTo>
                <a:lnTo>
                  <a:pt x="20002" y="1192219"/>
                </a:lnTo>
                <a:lnTo>
                  <a:pt x="15240" y="1187775"/>
                </a:lnTo>
                <a:lnTo>
                  <a:pt x="11112" y="1182697"/>
                </a:lnTo>
                <a:lnTo>
                  <a:pt x="7937" y="1177619"/>
                </a:lnTo>
                <a:lnTo>
                  <a:pt x="5080" y="1171906"/>
                </a:lnTo>
                <a:lnTo>
                  <a:pt x="2540" y="1166510"/>
                </a:lnTo>
                <a:lnTo>
                  <a:pt x="1270" y="1160797"/>
                </a:lnTo>
                <a:lnTo>
                  <a:pt x="317" y="1155084"/>
                </a:lnTo>
                <a:lnTo>
                  <a:pt x="0" y="1149053"/>
                </a:lnTo>
                <a:lnTo>
                  <a:pt x="317" y="1143658"/>
                </a:lnTo>
                <a:lnTo>
                  <a:pt x="1270" y="1137627"/>
                </a:lnTo>
                <a:lnTo>
                  <a:pt x="2540" y="1131914"/>
                </a:lnTo>
                <a:lnTo>
                  <a:pt x="5080" y="1126201"/>
                </a:lnTo>
                <a:lnTo>
                  <a:pt x="7937" y="1121123"/>
                </a:lnTo>
                <a:lnTo>
                  <a:pt x="11112" y="1115727"/>
                </a:lnTo>
                <a:lnTo>
                  <a:pt x="15240" y="1110966"/>
                </a:lnTo>
                <a:lnTo>
                  <a:pt x="20002" y="1106523"/>
                </a:lnTo>
                <a:lnTo>
                  <a:pt x="942657" y="284162"/>
                </a:lnTo>
                <a:close/>
                <a:moveTo>
                  <a:pt x="1910075" y="217487"/>
                </a:moveTo>
                <a:lnTo>
                  <a:pt x="1929430" y="217487"/>
                </a:lnTo>
                <a:lnTo>
                  <a:pt x="1948785" y="218121"/>
                </a:lnTo>
                <a:lnTo>
                  <a:pt x="1968140" y="219388"/>
                </a:lnTo>
                <a:lnTo>
                  <a:pt x="1986860" y="220973"/>
                </a:lnTo>
                <a:lnTo>
                  <a:pt x="2005898" y="222874"/>
                </a:lnTo>
                <a:lnTo>
                  <a:pt x="2024301" y="225726"/>
                </a:lnTo>
                <a:lnTo>
                  <a:pt x="2043022" y="228578"/>
                </a:lnTo>
                <a:lnTo>
                  <a:pt x="2061425" y="231747"/>
                </a:lnTo>
                <a:lnTo>
                  <a:pt x="2079193" y="235550"/>
                </a:lnTo>
                <a:lnTo>
                  <a:pt x="2097279" y="239669"/>
                </a:lnTo>
                <a:lnTo>
                  <a:pt x="2114413" y="243789"/>
                </a:lnTo>
                <a:lnTo>
                  <a:pt x="2131865" y="248542"/>
                </a:lnTo>
                <a:lnTo>
                  <a:pt x="2148364" y="252979"/>
                </a:lnTo>
                <a:lnTo>
                  <a:pt x="2164546" y="258049"/>
                </a:lnTo>
                <a:lnTo>
                  <a:pt x="2181046" y="263119"/>
                </a:lnTo>
                <a:lnTo>
                  <a:pt x="2196593" y="268189"/>
                </a:lnTo>
                <a:lnTo>
                  <a:pt x="2211506" y="273893"/>
                </a:lnTo>
                <a:lnTo>
                  <a:pt x="2226419" y="278963"/>
                </a:lnTo>
                <a:lnTo>
                  <a:pt x="2240697" y="284667"/>
                </a:lnTo>
                <a:lnTo>
                  <a:pt x="2267668" y="295758"/>
                </a:lnTo>
                <a:lnTo>
                  <a:pt x="2292734" y="306216"/>
                </a:lnTo>
                <a:lnTo>
                  <a:pt x="2315579" y="316673"/>
                </a:lnTo>
                <a:lnTo>
                  <a:pt x="2335886" y="326496"/>
                </a:lnTo>
                <a:lnTo>
                  <a:pt x="2353338" y="335686"/>
                </a:lnTo>
                <a:lnTo>
                  <a:pt x="2368251" y="343608"/>
                </a:lnTo>
                <a:lnTo>
                  <a:pt x="2379991" y="349946"/>
                </a:lnTo>
                <a:lnTo>
                  <a:pt x="2388557" y="355016"/>
                </a:lnTo>
                <a:lnTo>
                  <a:pt x="2395538" y="359136"/>
                </a:lnTo>
                <a:lnTo>
                  <a:pt x="2386971" y="360403"/>
                </a:lnTo>
                <a:lnTo>
                  <a:pt x="2378721" y="361988"/>
                </a:lnTo>
                <a:lnTo>
                  <a:pt x="2370154" y="363572"/>
                </a:lnTo>
                <a:lnTo>
                  <a:pt x="2361587" y="365791"/>
                </a:lnTo>
                <a:lnTo>
                  <a:pt x="2353020" y="368009"/>
                </a:lnTo>
                <a:lnTo>
                  <a:pt x="2345088" y="370544"/>
                </a:lnTo>
                <a:lnTo>
                  <a:pt x="2336521" y="373079"/>
                </a:lnTo>
                <a:lnTo>
                  <a:pt x="2328271" y="375614"/>
                </a:lnTo>
                <a:lnTo>
                  <a:pt x="2320656" y="379100"/>
                </a:lnTo>
                <a:lnTo>
                  <a:pt x="2312406" y="382269"/>
                </a:lnTo>
                <a:lnTo>
                  <a:pt x="2304157" y="385755"/>
                </a:lnTo>
                <a:lnTo>
                  <a:pt x="2296541" y="389557"/>
                </a:lnTo>
                <a:lnTo>
                  <a:pt x="2280677" y="397162"/>
                </a:lnTo>
                <a:lnTo>
                  <a:pt x="2265446" y="405718"/>
                </a:lnTo>
                <a:lnTo>
                  <a:pt x="2250533" y="415225"/>
                </a:lnTo>
                <a:lnTo>
                  <a:pt x="2235303" y="425049"/>
                </a:lnTo>
                <a:lnTo>
                  <a:pt x="2220708" y="435189"/>
                </a:lnTo>
                <a:lnTo>
                  <a:pt x="2206429" y="446280"/>
                </a:lnTo>
                <a:lnTo>
                  <a:pt x="2192468" y="457688"/>
                </a:lnTo>
                <a:lnTo>
                  <a:pt x="2178825" y="469730"/>
                </a:lnTo>
                <a:lnTo>
                  <a:pt x="2164863" y="482088"/>
                </a:lnTo>
                <a:lnTo>
                  <a:pt x="2151854" y="495081"/>
                </a:lnTo>
                <a:lnTo>
                  <a:pt x="2138845" y="508390"/>
                </a:lnTo>
                <a:lnTo>
                  <a:pt x="2126153" y="521699"/>
                </a:lnTo>
                <a:lnTo>
                  <a:pt x="2113779" y="535325"/>
                </a:lnTo>
                <a:lnTo>
                  <a:pt x="2101721" y="549268"/>
                </a:lnTo>
                <a:lnTo>
                  <a:pt x="2089664" y="563528"/>
                </a:lnTo>
                <a:lnTo>
                  <a:pt x="2078242" y="578105"/>
                </a:lnTo>
                <a:lnTo>
                  <a:pt x="2066819" y="592682"/>
                </a:lnTo>
                <a:lnTo>
                  <a:pt x="2055714" y="607259"/>
                </a:lnTo>
                <a:lnTo>
                  <a:pt x="2044926" y="621519"/>
                </a:lnTo>
                <a:lnTo>
                  <a:pt x="2034455" y="636413"/>
                </a:lnTo>
                <a:lnTo>
                  <a:pt x="2024301" y="650989"/>
                </a:lnTo>
                <a:lnTo>
                  <a:pt x="2014782" y="665566"/>
                </a:lnTo>
                <a:lnTo>
                  <a:pt x="1995745" y="694403"/>
                </a:lnTo>
                <a:lnTo>
                  <a:pt x="1977976" y="722289"/>
                </a:lnTo>
                <a:lnTo>
                  <a:pt x="1972582" y="730845"/>
                </a:lnTo>
                <a:lnTo>
                  <a:pt x="1966553" y="739084"/>
                </a:lnTo>
                <a:lnTo>
                  <a:pt x="1960525" y="747006"/>
                </a:lnTo>
                <a:lnTo>
                  <a:pt x="1954179" y="755245"/>
                </a:lnTo>
                <a:lnTo>
                  <a:pt x="1947833" y="762534"/>
                </a:lnTo>
                <a:lnTo>
                  <a:pt x="1940852" y="770139"/>
                </a:lnTo>
                <a:lnTo>
                  <a:pt x="1933872" y="777111"/>
                </a:lnTo>
                <a:lnTo>
                  <a:pt x="1926257" y="784082"/>
                </a:lnTo>
                <a:lnTo>
                  <a:pt x="1918642" y="790737"/>
                </a:lnTo>
                <a:lnTo>
                  <a:pt x="1911027" y="797075"/>
                </a:lnTo>
                <a:lnTo>
                  <a:pt x="1902777" y="803412"/>
                </a:lnTo>
                <a:lnTo>
                  <a:pt x="1894527" y="809116"/>
                </a:lnTo>
                <a:lnTo>
                  <a:pt x="1886277" y="815137"/>
                </a:lnTo>
                <a:lnTo>
                  <a:pt x="1877710" y="820524"/>
                </a:lnTo>
                <a:lnTo>
                  <a:pt x="1868826" y="825911"/>
                </a:lnTo>
                <a:lnTo>
                  <a:pt x="1859625" y="830665"/>
                </a:lnTo>
                <a:lnTo>
                  <a:pt x="1850740" y="835735"/>
                </a:lnTo>
                <a:lnTo>
                  <a:pt x="1841539" y="839854"/>
                </a:lnTo>
                <a:lnTo>
                  <a:pt x="1832020" y="843974"/>
                </a:lnTo>
                <a:lnTo>
                  <a:pt x="1822501" y="848410"/>
                </a:lnTo>
                <a:lnTo>
                  <a:pt x="1812665" y="851896"/>
                </a:lnTo>
                <a:lnTo>
                  <a:pt x="1803146" y="855065"/>
                </a:lnTo>
                <a:lnTo>
                  <a:pt x="1793310" y="858551"/>
                </a:lnTo>
                <a:lnTo>
                  <a:pt x="1783473" y="861403"/>
                </a:lnTo>
                <a:lnTo>
                  <a:pt x="1773320" y="863938"/>
                </a:lnTo>
                <a:lnTo>
                  <a:pt x="1763166" y="866156"/>
                </a:lnTo>
                <a:lnTo>
                  <a:pt x="1753013" y="868374"/>
                </a:lnTo>
                <a:lnTo>
                  <a:pt x="1742542" y="870276"/>
                </a:lnTo>
                <a:lnTo>
                  <a:pt x="1732706" y="871860"/>
                </a:lnTo>
                <a:lnTo>
                  <a:pt x="1722235" y="873128"/>
                </a:lnTo>
                <a:lnTo>
                  <a:pt x="1711764" y="874078"/>
                </a:lnTo>
                <a:lnTo>
                  <a:pt x="1701611" y="874712"/>
                </a:lnTo>
                <a:lnTo>
                  <a:pt x="1548674" y="738450"/>
                </a:lnTo>
                <a:lnTo>
                  <a:pt x="1558510" y="722923"/>
                </a:lnTo>
                <a:lnTo>
                  <a:pt x="1568664" y="707079"/>
                </a:lnTo>
                <a:lnTo>
                  <a:pt x="1578500" y="691234"/>
                </a:lnTo>
                <a:lnTo>
                  <a:pt x="1589288" y="676024"/>
                </a:lnTo>
                <a:lnTo>
                  <a:pt x="1605470" y="653841"/>
                </a:lnTo>
                <a:lnTo>
                  <a:pt x="1622287" y="631976"/>
                </a:lnTo>
                <a:lnTo>
                  <a:pt x="1630854" y="621202"/>
                </a:lnTo>
                <a:lnTo>
                  <a:pt x="1639738" y="610745"/>
                </a:lnTo>
                <a:lnTo>
                  <a:pt x="1648305" y="600604"/>
                </a:lnTo>
                <a:lnTo>
                  <a:pt x="1657507" y="590147"/>
                </a:lnTo>
                <a:lnTo>
                  <a:pt x="1667026" y="580007"/>
                </a:lnTo>
                <a:lnTo>
                  <a:pt x="1676545" y="569866"/>
                </a:lnTo>
                <a:lnTo>
                  <a:pt x="1686063" y="560043"/>
                </a:lnTo>
                <a:lnTo>
                  <a:pt x="1695582" y="550219"/>
                </a:lnTo>
                <a:lnTo>
                  <a:pt x="1705418" y="540396"/>
                </a:lnTo>
                <a:lnTo>
                  <a:pt x="1715572" y="531523"/>
                </a:lnTo>
                <a:lnTo>
                  <a:pt x="1726043" y="522016"/>
                </a:lnTo>
                <a:lnTo>
                  <a:pt x="1736514" y="513143"/>
                </a:lnTo>
                <a:lnTo>
                  <a:pt x="1746984" y="503954"/>
                </a:lnTo>
                <a:lnTo>
                  <a:pt x="1757772" y="495714"/>
                </a:lnTo>
                <a:lnTo>
                  <a:pt x="1768878" y="487158"/>
                </a:lnTo>
                <a:lnTo>
                  <a:pt x="1779983" y="478919"/>
                </a:lnTo>
                <a:lnTo>
                  <a:pt x="1791089" y="470680"/>
                </a:lnTo>
                <a:lnTo>
                  <a:pt x="1802194" y="463075"/>
                </a:lnTo>
                <a:lnTo>
                  <a:pt x="1813934" y="455470"/>
                </a:lnTo>
                <a:lnTo>
                  <a:pt x="1825674" y="448498"/>
                </a:lnTo>
                <a:lnTo>
                  <a:pt x="1838048" y="441210"/>
                </a:lnTo>
                <a:lnTo>
                  <a:pt x="1850106" y="434238"/>
                </a:lnTo>
                <a:lnTo>
                  <a:pt x="1862163" y="427901"/>
                </a:lnTo>
                <a:lnTo>
                  <a:pt x="1874537" y="421563"/>
                </a:lnTo>
                <a:lnTo>
                  <a:pt x="1887229" y="415859"/>
                </a:lnTo>
                <a:lnTo>
                  <a:pt x="1899921" y="409838"/>
                </a:lnTo>
                <a:lnTo>
                  <a:pt x="1912613" y="404451"/>
                </a:lnTo>
                <a:lnTo>
                  <a:pt x="1925622" y="399381"/>
                </a:lnTo>
                <a:lnTo>
                  <a:pt x="1938631" y="394627"/>
                </a:lnTo>
                <a:lnTo>
                  <a:pt x="1951958" y="390191"/>
                </a:lnTo>
                <a:lnTo>
                  <a:pt x="1965284" y="385755"/>
                </a:lnTo>
                <a:lnTo>
                  <a:pt x="1978928" y="382269"/>
                </a:lnTo>
                <a:lnTo>
                  <a:pt x="1992572" y="378783"/>
                </a:lnTo>
                <a:lnTo>
                  <a:pt x="2006215" y="375297"/>
                </a:lnTo>
                <a:lnTo>
                  <a:pt x="2019859" y="372445"/>
                </a:lnTo>
                <a:lnTo>
                  <a:pt x="2033820" y="369910"/>
                </a:lnTo>
                <a:lnTo>
                  <a:pt x="2047781" y="368009"/>
                </a:lnTo>
                <a:lnTo>
                  <a:pt x="2062059" y="366107"/>
                </a:lnTo>
                <a:lnTo>
                  <a:pt x="2076021" y="364206"/>
                </a:lnTo>
                <a:lnTo>
                  <a:pt x="2089981" y="362938"/>
                </a:lnTo>
                <a:lnTo>
                  <a:pt x="2104260" y="362305"/>
                </a:lnTo>
                <a:lnTo>
                  <a:pt x="2118538" y="361671"/>
                </a:lnTo>
                <a:lnTo>
                  <a:pt x="2132817" y="361354"/>
                </a:lnTo>
                <a:lnTo>
                  <a:pt x="2147095" y="361671"/>
                </a:lnTo>
                <a:lnTo>
                  <a:pt x="2133134" y="359770"/>
                </a:lnTo>
                <a:lnTo>
                  <a:pt x="2118538" y="358502"/>
                </a:lnTo>
                <a:lnTo>
                  <a:pt x="2104260" y="357235"/>
                </a:lnTo>
                <a:lnTo>
                  <a:pt x="2089981" y="356601"/>
                </a:lnTo>
                <a:lnTo>
                  <a:pt x="2075703" y="355967"/>
                </a:lnTo>
                <a:lnTo>
                  <a:pt x="2061425" y="355967"/>
                </a:lnTo>
                <a:lnTo>
                  <a:pt x="2046829" y="355967"/>
                </a:lnTo>
                <a:lnTo>
                  <a:pt x="2032234" y="356601"/>
                </a:lnTo>
                <a:lnTo>
                  <a:pt x="2017955" y="357552"/>
                </a:lnTo>
                <a:lnTo>
                  <a:pt x="2003677" y="358819"/>
                </a:lnTo>
                <a:lnTo>
                  <a:pt x="1989081" y="360403"/>
                </a:lnTo>
                <a:lnTo>
                  <a:pt x="1974803" y="362305"/>
                </a:lnTo>
                <a:lnTo>
                  <a:pt x="1960525" y="364523"/>
                </a:lnTo>
                <a:lnTo>
                  <a:pt x="1946246" y="367375"/>
                </a:lnTo>
                <a:lnTo>
                  <a:pt x="1931968" y="370227"/>
                </a:lnTo>
                <a:lnTo>
                  <a:pt x="1917373" y="373713"/>
                </a:lnTo>
                <a:lnTo>
                  <a:pt x="1903411" y="377515"/>
                </a:lnTo>
                <a:lnTo>
                  <a:pt x="1889450" y="381318"/>
                </a:lnTo>
                <a:lnTo>
                  <a:pt x="1875489" y="385755"/>
                </a:lnTo>
                <a:lnTo>
                  <a:pt x="1861528" y="390508"/>
                </a:lnTo>
                <a:lnTo>
                  <a:pt x="1847567" y="395578"/>
                </a:lnTo>
                <a:lnTo>
                  <a:pt x="1833924" y="400965"/>
                </a:lnTo>
                <a:lnTo>
                  <a:pt x="1820280" y="406669"/>
                </a:lnTo>
                <a:lnTo>
                  <a:pt x="1806953" y="412690"/>
                </a:lnTo>
                <a:lnTo>
                  <a:pt x="1793627" y="418711"/>
                </a:lnTo>
                <a:lnTo>
                  <a:pt x="1780618" y="425366"/>
                </a:lnTo>
                <a:lnTo>
                  <a:pt x="1766974" y="432020"/>
                </a:lnTo>
                <a:lnTo>
                  <a:pt x="1754282" y="438992"/>
                </a:lnTo>
                <a:lnTo>
                  <a:pt x="1741273" y="446280"/>
                </a:lnTo>
                <a:lnTo>
                  <a:pt x="1728898" y="453885"/>
                </a:lnTo>
                <a:lnTo>
                  <a:pt x="1716207" y="461808"/>
                </a:lnTo>
                <a:lnTo>
                  <a:pt x="1703832" y="469730"/>
                </a:lnTo>
                <a:lnTo>
                  <a:pt x="1691775" y="478286"/>
                </a:lnTo>
                <a:lnTo>
                  <a:pt x="1679717" y="486842"/>
                </a:lnTo>
                <a:lnTo>
                  <a:pt x="1667660" y="495398"/>
                </a:lnTo>
                <a:lnTo>
                  <a:pt x="1655920" y="504270"/>
                </a:lnTo>
                <a:lnTo>
                  <a:pt x="1644180" y="513460"/>
                </a:lnTo>
                <a:lnTo>
                  <a:pt x="1632758" y="522967"/>
                </a:lnTo>
                <a:lnTo>
                  <a:pt x="1621335" y="532473"/>
                </a:lnTo>
                <a:lnTo>
                  <a:pt x="1610230" y="542297"/>
                </a:lnTo>
                <a:lnTo>
                  <a:pt x="1599124" y="551804"/>
                </a:lnTo>
                <a:lnTo>
                  <a:pt x="1588336" y="561944"/>
                </a:lnTo>
                <a:lnTo>
                  <a:pt x="1577548" y="572084"/>
                </a:lnTo>
                <a:lnTo>
                  <a:pt x="1566760" y="582542"/>
                </a:lnTo>
                <a:lnTo>
                  <a:pt x="1556606" y="592999"/>
                </a:lnTo>
                <a:lnTo>
                  <a:pt x="1546136" y="603773"/>
                </a:lnTo>
                <a:lnTo>
                  <a:pt x="1535982" y="614547"/>
                </a:lnTo>
                <a:lnTo>
                  <a:pt x="1526146" y="625638"/>
                </a:lnTo>
                <a:lnTo>
                  <a:pt x="1514406" y="638631"/>
                </a:lnTo>
                <a:lnTo>
                  <a:pt x="1503301" y="651623"/>
                </a:lnTo>
                <a:lnTo>
                  <a:pt x="1492195" y="664932"/>
                </a:lnTo>
                <a:lnTo>
                  <a:pt x="1481407" y="678559"/>
                </a:lnTo>
                <a:lnTo>
                  <a:pt x="1406525" y="612012"/>
                </a:lnTo>
                <a:lnTo>
                  <a:pt x="1407160" y="604407"/>
                </a:lnTo>
                <a:lnTo>
                  <a:pt x="1408112" y="596802"/>
                </a:lnTo>
                <a:lnTo>
                  <a:pt x="1409381" y="589196"/>
                </a:lnTo>
                <a:lnTo>
                  <a:pt x="1410967" y="581274"/>
                </a:lnTo>
                <a:lnTo>
                  <a:pt x="1412554" y="573352"/>
                </a:lnTo>
                <a:lnTo>
                  <a:pt x="1415092" y="565430"/>
                </a:lnTo>
                <a:lnTo>
                  <a:pt x="1417313" y="557191"/>
                </a:lnTo>
                <a:lnTo>
                  <a:pt x="1420169" y="548952"/>
                </a:lnTo>
                <a:lnTo>
                  <a:pt x="1423025" y="540396"/>
                </a:lnTo>
                <a:lnTo>
                  <a:pt x="1426198" y="532157"/>
                </a:lnTo>
                <a:lnTo>
                  <a:pt x="1430322" y="523601"/>
                </a:lnTo>
                <a:lnTo>
                  <a:pt x="1434130" y="514728"/>
                </a:lnTo>
                <a:lnTo>
                  <a:pt x="1438572" y="505855"/>
                </a:lnTo>
                <a:lnTo>
                  <a:pt x="1443332" y="497299"/>
                </a:lnTo>
                <a:lnTo>
                  <a:pt x="1448408" y="488109"/>
                </a:lnTo>
                <a:lnTo>
                  <a:pt x="1453802" y="478919"/>
                </a:lnTo>
                <a:lnTo>
                  <a:pt x="1461100" y="467195"/>
                </a:lnTo>
                <a:lnTo>
                  <a:pt x="1469033" y="455787"/>
                </a:lnTo>
                <a:lnTo>
                  <a:pt x="1476648" y="444696"/>
                </a:lnTo>
                <a:lnTo>
                  <a:pt x="1484263" y="433921"/>
                </a:lnTo>
                <a:lnTo>
                  <a:pt x="1492195" y="423464"/>
                </a:lnTo>
                <a:lnTo>
                  <a:pt x="1500128" y="413641"/>
                </a:lnTo>
                <a:lnTo>
                  <a:pt x="1508060" y="403817"/>
                </a:lnTo>
                <a:lnTo>
                  <a:pt x="1516310" y="393994"/>
                </a:lnTo>
                <a:lnTo>
                  <a:pt x="1524877" y="384804"/>
                </a:lnTo>
                <a:lnTo>
                  <a:pt x="1533127" y="375614"/>
                </a:lnTo>
                <a:lnTo>
                  <a:pt x="1541376" y="367375"/>
                </a:lnTo>
                <a:lnTo>
                  <a:pt x="1549943" y="358819"/>
                </a:lnTo>
                <a:lnTo>
                  <a:pt x="1558828" y="350580"/>
                </a:lnTo>
                <a:lnTo>
                  <a:pt x="1567077" y="342975"/>
                </a:lnTo>
                <a:lnTo>
                  <a:pt x="1575962" y="335369"/>
                </a:lnTo>
                <a:lnTo>
                  <a:pt x="1584846" y="328081"/>
                </a:lnTo>
                <a:lnTo>
                  <a:pt x="1594047" y="321109"/>
                </a:lnTo>
                <a:lnTo>
                  <a:pt x="1602932" y="314455"/>
                </a:lnTo>
                <a:lnTo>
                  <a:pt x="1611816" y="308117"/>
                </a:lnTo>
                <a:lnTo>
                  <a:pt x="1621018" y="301779"/>
                </a:lnTo>
                <a:lnTo>
                  <a:pt x="1630219" y="296075"/>
                </a:lnTo>
                <a:lnTo>
                  <a:pt x="1639421" y="290054"/>
                </a:lnTo>
                <a:lnTo>
                  <a:pt x="1648622" y="284667"/>
                </a:lnTo>
                <a:lnTo>
                  <a:pt x="1657824" y="279280"/>
                </a:lnTo>
                <a:lnTo>
                  <a:pt x="1667343" y="274527"/>
                </a:lnTo>
                <a:lnTo>
                  <a:pt x="1676862" y="269457"/>
                </a:lnTo>
                <a:lnTo>
                  <a:pt x="1686381" y="265337"/>
                </a:lnTo>
                <a:lnTo>
                  <a:pt x="1695582" y="261218"/>
                </a:lnTo>
                <a:lnTo>
                  <a:pt x="1705101" y="256781"/>
                </a:lnTo>
                <a:lnTo>
                  <a:pt x="1714937" y="252979"/>
                </a:lnTo>
                <a:lnTo>
                  <a:pt x="1724456" y="249493"/>
                </a:lnTo>
                <a:lnTo>
                  <a:pt x="1734292" y="246007"/>
                </a:lnTo>
                <a:lnTo>
                  <a:pt x="1743494" y="242838"/>
                </a:lnTo>
                <a:lnTo>
                  <a:pt x="1753330" y="239986"/>
                </a:lnTo>
                <a:lnTo>
                  <a:pt x="1763166" y="237134"/>
                </a:lnTo>
                <a:lnTo>
                  <a:pt x="1773003" y="234599"/>
                </a:lnTo>
                <a:lnTo>
                  <a:pt x="1792675" y="230163"/>
                </a:lnTo>
                <a:lnTo>
                  <a:pt x="1812030" y="226360"/>
                </a:lnTo>
                <a:lnTo>
                  <a:pt x="1831702" y="222874"/>
                </a:lnTo>
                <a:lnTo>
                  <a:pt x="1851375" y="220656"/>
                </a:lnTo>
                <a:lnTo>
                  <a:pt x="1870730" y="219072"/>
                </a:lnTo>
                <a:lnTo>
                  <a:pt x="1890402" y="217804"/>
                </a:lnTo>
                <a:lnTo>
                  <a:pt x="1910075" y="217487"/>
                </a:lnTo>
                <a:close/>
                <a:moveTo>
                  <a:pt x="1112837" y="0"/>
                </a:moveTo>
                <a:lnTo>
                  <a:pt x="1116656" y="634"/>
                </a:lnTo>
                <a:lnTo>
                  <a:pt x="1128112" y="2854"/>
                </a:lnTo>
                <a:lnTo>
                  <a:pt x="1146570" y="6660"/>
                </a:lnTo>
                <a:lnTo>
                  <a:pt x="1157708" y="9197"/>
                </a:lnTo>
                <a:lnTo>
                  <a:pt x="1170119" y="12369"/>
                </a:lnTo>
                <a:lnTo>
                  <a:pt x="1183485" y="16175"/>
                </a:lnTo>
                <a:lnTo>
                  <a:pt x="1198124" y="20298"/>
                </a:lnTo>
                <a:lnTo>
                  <a:pt x="1213399" y="25372"/>
                </a:lnTo>
                <a:lnTo>
                  <a:pt x="1229629" y="30763"/>
                </a:lnTo>
                <a:lnTo>
                  <a:pt x="1246495" y="37106"/>
                </a:lnTo>
                <a:lnTo>
                  <a:pt x="1263998" y="43767"/>
                </a:lnTo>
                <a:lnTo>
                  <a:pt x="1281501" y="51378"/>
                </a:lnTo>
                <a:lnTo>
                  <a:pt x="1299640" y="59307"/>
                </a:lnTo>
                <a:lnTo>
                  <a:pt x="1317780" y="68504"/>
                </a:lnTo>
                <a:lnTo>
                  <a:pt x="1336237" y="78653"/>
                </a:lnTo>
                <a:lnTo>
                  <a:pt x="1345148" y="84045"/>
                </a:lnTo>
                <a:lnTo>
                  <a:pt x="1354058" y="89436"/>
                </a:lnTo>
                <a:lnTo>
                  <a:pt x="1363287" y="95462"/>
                </a:lnTo>
                <a:lnTo>
                  <a:pt x="1372198" y="101171"/>
                </a:lnTo>
                <a:lnTo>
                  <a:pt x="1381108" y="107514"/>
                </a:lnTo>
                <a:lnTo>
                  <a:pt x="1389701" y="113540"/>
                </a:lnTo>
                <a:lnTo>
                  <a:pt x="1398293" y="120517"/>
                </a:lnTo>
                <a:lnTo>
                  <a:pt x="1406886" y="127177"/>
                </a:lnTo>
                <a:lnTo>
                  <a:pt x="1415160" y="134471"/>
                </a:lnTo>
                <a:lnTo>
                  <a:pt x="1423116" y="141449"/>
                </a:lnTo>
                <a:lnTo>
                  <a:pt x="1431390" y="149377"/>
                </a:lnTo>
                <a:lnTo>
                  <a:pt x="1439346" y="157306"/>
                </a:lnTo>
                <a:lnTo>
                  <a:pt x="1446665" y="165552"/>
                </a:lnTo>
                <a:lnTo>
                  <a:pt x="1454303" y="173798"/>
                </a:lnTo>
                <a:lnTo>
                  <a:pt x="1461304" y="182361"/>
                </a:lnTo>
                <a:lnTo>
                  <a:pt x="1468305" y="191241"/>
                </a:lnTo>
                <a:lnTo>
                  <a:pt x="1474988" y="200756"/>
                </a:lnTo>
                <a:lnTo>
                  <a:pt x="1481034" y="209953"/>
                </a:lnTo>
                <a:lnTo>
                  <a:pt x="1487399" y="219785"/>
                </a:lnTo>
                <a:lnTo>
                  <a:pt x="1492809" y="229616"/>
                </a:lnTo>
                <a:lnTo>
                  <a:pt x="1498537" y="240082"/>
                </a:lnTo>
                <a:lnTo>
                  <a:pt x="1503311" y="250865"/>
                </a:lnTo>
                <a:lnTo>
                  <a:pt x="1508084" y="261648"/>
                </a:lnTo>
                <a:lnTo>
                  <a:pt x="1512540" y="273066"/>
                </a:lnTo>
                <a:lnTo>
                  <a:pt x="1516358" y="284483"/>
                </a:lnTo>
                <a:lnTo>
                  <a:pt x="1519859" y="296218"/>
                </a:lnTo>
                <a:lnTo>
                  <a:pt x="1523041" y="308269"/>
                </a:lnTo>
                <a:lnTo>
                  <a:pt x="1525587" y="320955"/>
                </a:lnTo>
                <a:lnTo>
                  <a:pt x="1512540" y="333641"/>
                </a:lnTo>
                <a:lnTo>
                  <a:pt x="1499492" y="346645"/>
                </a:lnTo>
                <a:lnTo>
                  <a:pt x="1486763" y="360599"/>
                </a:lnTo>
                <a:lnTo>
                  <a:pt x="1474351" y="374554"/>
                </a:lnTo>
                <a:lnTo>
                  <a:pt x="1462259" y="389777"/>
                </a:lnTo>
                <a:lnTo>
                  <a:pt x="1450484" y="405000"/>
                </a:lnTo>
                <a:lnTo>
                  <a:pt x="1439027" y="420540"/>
                </a:lnTo>
                <a:lnTo>
                  <a:pt x="1427889" y="437032"/>
                </a:lnTo>
                <a:lnTo>
                  <a:pt x="1426616" y="424346"/>
                </a:lnTo>
                <a:lnTo>
                  <a:pt x="1424389" y="411343"/>
                </a:lnTo>
                <a:lnTo>
                  <a:pt x="1422479" y="398340"/>
                </a:lnTo>
                <a:lnTo>
                  <a:pt x="1420252" y="385654"/>
                </a:lnTo>
                <a:lnTo>
                  <a:pt x="1417706" y="373285"/>
                </a:lnTo>
                <a:lnTo>
                  <a:pt x="1414842" y="360599"/>
                </a:lnTo>
                <a:lnTo>
                  <a:pt x="1411341" y="348230"/>
                </a:lnTo>
                <a:lnTo>
                  <a:pt x="1408159" y="335544"/>
                </a:lnTo>
                <a:lnTo>
                  <a:pt x="1402112" y="317467"/>
                </a:lnTo>
                <a:lnTo>
                  <a:pt x="1396065" y="299706"/>
                </a:lnTo>
                <a:lnTo>
                  <a:pt x="1388746" y="281946"/>
                </a:lnTo>
                <a:lnTo>
                  <a:pt x="1384927" y="273700"/>
                </a:lnTo>
                <a:lnTo>
                  <a:pt x="1381108" y="265137"/>
                </a:lnTo>
                <a:lnTo>
                  <a:pt x="1376653" y="256574"/>
                </a:lnTo>
                <a:lnTo>
                  <a:pt x="1372516" y="248328"/>
                </a:lnTo>
                <a:lnTo>
                  <a:pt x="1368061" y="240082"/>
                </a:lnTo>
                <a:lnTo>
                  <a:pt x="1363287" y="231836"/>
                </a:lnTo>
                <a:lnTo>
                  <a:pt x="1358514" y="223591"/>
                </a:lnTo>
                <a:lnTo>
                  <a:pt x="1353104" y="215979"/>
                </a:lnTo>
                <a:lnTo>
                  <a:pt x="1348012" y="208050"/>
                </a:lnTo>
                <a:lnTo>
                  <a:pt x="1342284" y="200121"/>
                </a:lnTo>
                <a:lnTo>
                  <a:pt x="1336874" y="192827"/>
                </a:lnTo>
                <a:lnTo>
                  <a:pt x="1330827" y="185215"/>
                </a:lnTo>
                <a:lnTo>
                  <a:pt x="1325099" y="178238"/>
                </a:lnTo>
                <a:lnTo>
                  <a:pt x="1319053" y="171261"/>
                </a:lnTo>
                <a:lnTo>
                  <a:pt x="1312688" y="164284"/>
                </a:lnTo>
                <a:lnTo>
                  <a:pt x="1306323" y="157623"/>
                </a:lnTo>
                <a:lnTo>
                  <a:pt x="1299640" y="150963"/>
                </a:lnTo>
                <a:lnTo>
                  <a:pt x="1292957" y="144620"/>
                </a:lnTo>
                <a:lnTo>
                  <a:pt x="1286274" y="138277"/>
                </a:lnTo>
                <a:lnTo>
                  <a:pt x="1278955" y="132251"/>
                </a:lnTo>
                <a:lnTo>
                  <a:pt x="1271636" y="126225"/>
                </a:lnTo>
                <a:lnTo>
                  <a:pt x="1264635" y="120834"/>
                </a:lnTo>
                <a:lnTo>
                  <a:pt x="1257315" y="115125"/>
                </a:lnTo>
                <a:lnTo>
                  <a:pt x="1249996" y="110051"/>
                </a:lnTo>
                <a:lnTo>
                  <a:pt x="1242040" y="104659"/>
                </a:lnTo>
                <a:lnTo>
                  <a:pt x="1234402" y="99902"/>
                </a:lnTo>
                <a:lnTo>
                  <a:pt x="1241403" y="105611"/>
                </a:lnTo>
                <a:lnTo>
                  <a:pt x="1248086" y="111637"/>
                </a:lnTo>
                <a:lnTo>
                  <a:pt x="1255088" y="117663"/>
                </a:lnTo>
                <a:lnTo>
                  <a:pt x="1262089" y="124006"/>
                </a:lnTo>
                <a:lnTo>
                  <a:pt x="1268135" y="130666"/>
                </a:lnTo>
                <a:lnTo>
                  <a:pt x="1274818" y="137009"/>
                </a:lnTo>
                <a:lnTo>
                  <a:pt x="1280546" y="143986"/>
                </a:lnTo>
                <a:lnTo>
                  <a:pt x="1286911" y="150646"/>
                </a:lnTo>
                <a:lnTo>
                  <a:pt x="1292321" y="157623"/>
                </a:lnTo>
                <a:lnTo>
                  <a:pt x="1298367" y="164601"/>
                </a:lnTo>
                <a:lnTo>
                  <a:pt x="1303459" y="171895"/>
                </a:lnTo>
                <a:lnTo>
                  <a:pt x="1308869" y="179190"/>
                </a:lnTo>
                <a:lnTo>
                  <a:pt x="1313961" y="186484"/>
                </a:lnTo>
                <a:lnTo>
                  <a:pt x="1318734" y="194095"/>
                </a:lnTo>
                <a:lnTo>
                  <a:pt x="1323508" y="202024"/>
                </a:lnTo>
                <a:lnTo>
                  <a:pt x="1327963" y="209636"/>
                </a:lnTo>
                <a:lnTo>
                  <a:pt x="1332418" y="217565"/>
                </a:lnTo>
                <a:lnTo>
                  <a:pt x="1336237" y="225493"/>
                </a:lnTo>
                <a:lnTo>
                  <a:pt x="1340056" y="233422"/>
                </a:lnTo>
                <a:lnTo>
                  <a:pt x="1344193" y="241668"/>
                </a:lnTo>
                <a:lnTo>
                  <a:pt x="1347376" y="249914"/>
                </a:lnTo>
                <a:lnTo>
                  <a:pt x="1350558" y="257843"/>
                </a:lnTo>
                <a:lnTo>
                  <a:pt x="1356923" y="274969"/>
                </a:lnTo>
                <a:lnTo>
                  <a:pt x="1362333" y="291778"/>
                </a:lnTo>
                <a:lnTo>
                  <a:pt x="1366788" y="308904"/>
                </a:lnTo>
                <a:lnTo>
                  <a:pt x="1370925" y="326030"/>
                </a:lnTo>
                <a:lnTo>
                  <a:pt x="1374107" y="343790"/>
                </a:lnTo>
                <a:lnTo>
                  <a:pt x="1376653" y="360916"/>
                </a:lnTo>
                <a:lnTo>
                  <a:pt x="1378562" y="378677"/>
                </a:lnTo>
                <a:lnTo>
                  <a:pt x="1380472" y="396120"/>
                </a:lnTo>
                <a:lnTo>
                  <a:pt x="1381108" y="413880"/>
                </a:lnTo>
                <a:lnTo>
                  <a:pt x="1381427" y="431641"/>
                </a:lnTo>
                <a:lnTo>
                  <a:pt x="1381108" y="449401"/>
                </a:lnTo>
                <a:lnTo>
                  <a:pt x="1380472" y="466844"/>
                </a:lnTo>
                <a:lnTo>
                  <a:pt x="1378881" y="484605"/>
                </a:lnTo>
                <a:lnTo>
                  <a:pt x="1377290" y="502048"/>
                </a:lnTo>
                <a:lnTo>
                  <a:pt x="1375380" y="519491"/>
                </a:lnTo>
                <a:lnTo>
                  <a:pt x="1372516" y="536934"/>
                </a:lnTo>
                <a:lnTo>
                  <a:pt x="1369652" y="554378"/>
                </a:lnTo>
                <a:lnTo>
                  <a:pt x="1367106" y="564843"/>
                </a:lnTo>
                <a:lnTo>
                  <a:pt x="1364878" y="574675"/>
                </a:lnTo>
                <a:lnTo>
                  <a:pt x="1334646" y="547717"/>
                </a:lnTo>
                <a:lnTo>
                  <a:pt x="1168210" y="399609"/>
                </a:lnTo>
                <a:lnTo>
                  <a:pt x="1166618" y="387557"/>
                </a:lnTo>
                <a:lnTo>
                  <a:pt x="1166300" y="375188"/>
                </a:lnTo>
                <a:lnTo>
                  <a:pt x="1166618" y="369479"/>
                </a:lnTo>
                <a:lnTo>
                  <a:pt x="1166937" y="363136"/>
                </a:lnTo>
                <a:lnTo>
                  <a:pt x="1167573" y="357110"/>
                </a:lnTo>
                <a:lnTo>
                  <a:pt x="1168528" y="350767"/>
                </a:lnTo>
                <a:lnTo>
                  <a:pt x="1171074" y="330153"/>
                </a:lnTo>
                <a:lnTo>
                  <a:pt x="1173620" y="308269"/>
                </a:lnTo>
                <a:lnTo>
                  <a:pt x="1175847" y="285435"/>
                </a:lnTo>
                <a:lnTo>
                  <a:pt x="1177438" y="262283"/>
                </a:lnTo>
                <a:lnTo>
                  <a:pt x="1178393" y="238814"/>
                </a:lnTo>
                <a:lnTo>
                  <a:pt x="1178711" y="227079"/>
                </a:lnTo>
                <a:lnTo>
                  <a:pt x="1178711" y="215027"/>
                </a:lnTo>
                <a:lnTo>
                  <a:pt x="1178393" y="203293"/>
                </a:lnTo>
                <a:lnTo>
                  <a:pt x="1178075" y="191241"/>
                </a:lnTo>
                <a:lnTo>
                  <a:pt x="1177438" y="179507"/>
                </a:lnTo>
                <a:lnTo>
                  <a:pt x="1176484" y="167772"/>
                </a:lnTo>
                <a:lnTo>
                  <a:pt x="1175211" y="155720"/>
                </a:lnTo>
                <a:lnTo>
                  <a:pt x="1173938" y="144303"/>
                </a:lnTo>
                <a:lnTo>
                  <a:pt x="1172028" y="132568"/>
                </a:lnTo>
                <a:lnTo>
                  <a:pt x="1169801" y="121151"/>
                </a:lnTo>
                <a:lnTo>
                  <a:pt x="1167573" y="109734"/>
                </a:lnTo>
                <a:lnTo>
                  <a:pt x="1164391" y="98633"/>
                </a:lnTo>
                <a:lnTo>
                  <a:pt x="1161208" y="87533"/>
                </a:lnTo>
                <a:lnTo>
                  <a:pt x="1157708" y="76750"/>
                </a:lnTo>
                <a:lnTo>
                  <a:pt x="1153571" y="66284"/>
                </a:lnTo>
                <a:lnTo>
                  <a:pt x="1149115" y="55818"/>
                </a:lnTo>
                <a:lnTo>
                  <a:pt x="1144342" y="45670"/>
                </a:lnTo>
                <a:lnTo>
                  <a:pt x="1138932" y="35838"/>
                </a:lnTo>
                <a:lnTo>
                  <a:pt x="1133204" y="26641"/>
                </a:lnTo>
                <a:lnTo>
                  <a:pt x="1126839" y="17443"/>
                </a:lnTo>
                <a:lnTo>
                  <a:pt x="1119838" y="8563"/>
                </a:lnTo>
                <a:lnTo>
                  <a:pt x="1112837" y="0"/>
                </a:lnTo>
                <a:close/>
              </a:path>
            </a:pathLst>
          </a:custGeom>
          <a:solidFill>
            <a:srgbClr val="FFFFFF"/>
          </a:solidFill>
          <a:ln>
            <a:noFill/>
          </a:ln>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24" name="KSO_Shape"/>
          <p:cNvSpPr/>
          <p:nvPr/>
        </p:nvSpPr>
        <p:spPr bwMode="auto">
          <a:xfrm>
            <a:off x="4059238" y="2428875"/>
            <a:ext cx="384175" cy="523875"/>
          </a:xfrm>
          <a:custGeom>
            <a:avLst/>
            <a:gdLst>
              <a:gd name="T0" fmla="*/ 821150 w 1122363"/>
              <a:gd name="T1" fmla="*/ 1319439 h 1531938"/>
              <a:gd name="T2" fmla="*/ 818610 w 1122363"/>
              <a:gd name="T3" fmla="*/ 1374324 h 1531938"/>
              <a:gd name="T4" fmla="*/ 763001 w 1122363"/>
              <a:gd name="T5" fmla="*/ 1407818 h 1531938"/>
              <a:gd name="T6" fmla="*/ 617712 w 1122363"/>
              <a:gd name="T7" fmla="*/ 1069756 h 1531938"/>
              <a:gd name="T8" fmla="*/ 595045 w 1122363"/>
              <a:gd name="T9" fmla="*/ 1020228 h 1531938"/>
              <a:gd name="T10" fmla="*/ 616862 w 1122363"/>
              <a:gd name="T11" fmla="*/ 985788 h 1531938"/>
              <a:gd name="T12" fmla="*/ 638822 w 1122363"/>
              <a:gd name="T13" fmla="*/ 861065 h 1531938"/>
              <a:gd name="T14" fmla="*/ 533011 w 1122363"/>
              <a:gd name="T15" fmla="*/ 900272 h 1531938"/>
              <a:gd name="T16" fmla="*/ 472344 w 1122363"/>
              <a:gd name="T17" fmla="*/ 959225 h 1531938"/>
              <a:gd name="T18" fmla="*/ 447514 w 1122363"/>
              <a:gd name="T19" fmla="*/ 1068950 h 1531938"/>
              <a:gd name="T20" fmla="*/ 483631 w 1122363"/>
              <a:gd name="T21" fmla="*/ 1155544 h 1531938"/>
              <a:gd name="T22" fmla="*/ 563202 w 1122363"/>
              <a:gd name="T23" fmla="*/ 1213369 h 1531938"/>
              <a:gd name="T24" fmla="*/ 641644 w 1122363"/>
              <a:gd name="T25" fmla="*/ 1407149 h 1531938"/>
              <a:gd name="T26" fmla="*/ 522288 w 1122363"/>
              <a:gd name="T27" fmla="*/ 1360326 h 1531938"/>
              <a:gd name="T28" fmla="*/ 562920 w 1122363"/>
              <a:gd name="T29" fmla="*/ 1503052 h 1531938"/>
              <a:gd name="T30" fmla="*/ 767489 w 1122363"/>
              <a:gd name="T31" fmla="*/ 1526182 h 1531938"/>
              <a:gd name="T32" fmla="*/ 873019 w 1122363"/>
              <a:gd name="T33" fmla="*/ 1493462 h 1531938"/>
              <a:gd name="T34" fmla="*/ 940739 w 1122363"/>
              <a:gd name="T35" fmla="*/ 1437049 h 1531938"/>
              <a:gd name="T36" fmla="*/ 975445 w 1122363"/>
              <a:gd name="T37" fmla="*/ 1352710 h 1531938"/>
              <a:gd name="T38" fmla="*/ 957387 w 1122363"/>
              <a:gd name="T39" fmla="*/ 1244960 h 1531938"/>
              <a:gd name="T40" fmla="*/ 862579 w 1122363"/>
              <a:gd name="T41" fmla="*/ 1159211 h 1531938"/>
              <a:gd name="T42" fmla="*/ 777366 w 1122363"/>
              <a:gd name="T43" fmla="*/ 984893 h 1531938"/>
              <a:gd name="T44" fmla="*/ 941021 w 1122363"/>
              <a:gd name="T45" fmla="*/ 1068103 h 1531938"/>
              <a:gd name="T46" fmla="*/ 812918 w 1122363"/>
              <a:gd name="T47" fmla="*/ 868963 h 1531938"/>
              <a:gd name="T48" fmla="*/ 768618 w 1122363"/>
              <a:gd name="T49" fmla="*/ 464758 h 1531938"/>
              <a:gd name="T50" fmla="*/ 956258 w 1122363"/>
              <a:gd name="T51" fmla="*/ 515531 h 1531938"/>
              <a:gd name="T52" fmla="*/ 1106652 w 1122363"/>
              <a:gd name="T53" fmla="*/ 632589 h 1531938"/>
              <a:gd name="T54" fmla="*/ 1227702 w 1122363"/>
              <a:gd name="T55" fmla="*/ 820164 h 1531938"/>
              <a:gd name="T56" fmla="*/ 1327023 w 1122363"/>
              <a:gd name="T57" fmla="*/ 1081925 h 1531938"/>
              <a:gd name="T58" fmla="*/ 1396717 w 1122363"/>
              <a:gd name="T59" fmla="*/ 1393892 h 1531938"/>
              <a:gd name="T60" fmla="*/ 1355239 w 1122363"/>
              <a:gd name="T61" fmla="*/ 1597827 h 1531938"/>
              <a:gd name="T62" fmla="*/ 1228829 w 1122363"/>
              <a:gd name="T63" fmla="*/ 1750144 h 1531938"/>
              <a:gd name="T64" fmla="*/ 1040908 w 1122363"/>
              <a:gd name="T65" fmla="*/ 1850561 h 1531938"/>
              <a:gd name="T66" fmla="*/ 813764 w 1122363"/>
              <a:gd name="T67" fmla="*/ 1899358 h 1531938"/>
              <a:gd name="T68" fmla="*/ 571385 w 1122363"/>
              <a:gd name="T69" fmla="*/ 1896538 h 1531938"/>
              <a:gd name="T70" fmla="*/ 341985 w 1122363"/>
              <a:gd name="T71" fmla="*/ 1837867 h 1531938"/>
              <a:gd name="T72" fmla="*/ 152933 w 1122363"/>
              <a:gd name="T73" fmla="*/ 1725604 h 1531938"/>
              <a:gd name="T74" fmla="*/ 31320 w 1122363"/>
              <a:gd name="T75" fmla="*/ 1563133 h 1531938"/>
              <a:gd name="T76" fmla="*/ 3668 w 1122363"/>
              <a:gd name="T77" fmla="*/ 1352710 h 1531938"/>
              <a:gd name="T78" fmla="*/ 126691 w 1122363"/>
              <a:gd name="T79" fmla="*/ 958096 h 1531938"/>
              <a:gd name="T80" fmla="*/ 230811 w 1122363"/>
              <a:gd name="T81" fmla="*/ 743160 h 1531938"/>
              <a:gd name="T82" fmla="*/ 362301 w 1122363"/>
              <a:gd name="T83" fmla="*/ 582099 h 1531938"/>
              <a:gd name="T84" fmla="*/ 534421 w 1122363"/>
              <a:gd name="T85" fmla="*/ 485632 h 1531938"/>
              <a:gd name="T86" fmla="*/ 596426 w 1122363"/>
              <a:gd name="T87" fmla="*/ 1978 h 1531938"/>
              <a:gd name="T88" fmla="*/ 686940 w 1122363"/>
              <a:gd name="T89" fmla="*/ 37299 h 1531938"/>
              <a:gd name="T90" fmla="*/ 778299 w 1122363"/>
              <a:gd name="T91" fmla="*/ 32213 h 1531938"/>
              <a:gd name="T92" fmla="*/ 882912 w 1122363"/>
              <a:gd name="T93" fmla="*/ 282 h 1531938"/>
              <a:gd name="T94" fmla="*/ 944383 w 1122363"/>
              <a:gd name="T95" fmla="*/ 34192 h 1531938"/>
              <a:gd name="T96" fmla="*/ 991755 w 1122363"/>
              <a:gd name="T97" fmla="*/ 157394 h 1531938"/>
              <a:gd name="T98" fmla="*/ 1048714 w 1122363"/>
              <a:gd name="T99" fmla="*/ 165023 h 1531938"/>
              <a:gd name="T100" fmla="*/ 1092702 w 1122363"/>
              <a:gd name="T101" fmla="*/ 159655 h 1531938"/>
              <a:gd name="T102" fmla="*/ 1063377 w 1122363"/>
              <a:gd name="T103" fmla="*/ 261663 h 1531938"/>
              <a:gd name="T104" fmla="*/ 978784 w 1122363"/>
              <a:gd name="T105" fmla="*/ 348130 h 1531938"/>
              <a:gd name="T106" fmla="*/ 836387 w 1122363"/>
              <a:gd name="T107" fmla="*/ 422166 h 1531938"/>
              <a:gd name="T108" fmla="*/ 657614 w 1122363"/>
              <a:gd name="T109" fmla="*/ 404646 h 1531938"/>
              <a:gd name="T110" fmla="*/ 554694 w 1122363"/>
              <a:gd name="T111" fmla="*/ 419340 h 1531938"/>
              <a:gd name="T112" fmla="*/ 313322 w 1122363"/>
              <a:gd name="T113" fmla="*/ 219560 h 1531938"/>
              <a:gd name="T114" fmla="*/ 410321 w 1122363"/>
              <a:gd name="T115" fmla="*/ 170392 h 1531938"/>
              <a:gd name="T116" fmla="*/ 485327 w 1122363"/>
              <a:gd name="T117" fmla="*/ 159089 h 1531938"/>
              <a:gd name="T118" fmla="*/ 519164 w 1122363"/>
              <a:gd name="T119" fmla="*/ 54537 h 15319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22363" h="1531938">
                <a:moveTo>
                  <a:pt x="600075" y="1019175"/>
                </a:moveTo>
                <a:lnTo>
                  <a:pt x="608240" y="1022344"/>
                </a:lnTo>
                <a:lnTo>
                  <a:pt x="615950" y="1025965"/>
                </a:lnTo>
                <a:lnTo>
                  <a:pt x="622981" y="1029134"/>
                </a:lnTo>
                <a:lnTo>
                  <a:pt x="629331" y="1032303"/>
                </a:lnTo>
                <a:lnTo>
                  <a:pt x="635227" y="1035925"/>
                </a:lnTo>
                <a:lnTo>
                  <a:pt x="640443" y="1039093"/>
                </a:lnTo>
                <a:lnTo>
                  <a:pt x="644979" y="1042488"/>
                </a:lnTo>
                <a:lnTo>
                  <a:pt x="649061" y="1045884"/>
                </a:lnTo>
                <a:lnTo>
                  <a:pt x="652236" y="1049505"/>
                </a:lnTo>
                <a:lnTo>
                  <a:pt x="655411" y="1053127"/>
                </a:lnTo>
                <a:lnTo>
                  <a:pt x="657906" y="1056974"/>
                </a:lnTo>
                <a:lnTo>
                  <a:pt x="659720" y="1061049"/>
                </a:lnTo>
                <a:lnTo>
                  <a:pt x="661534" y="1065576"/>
                </a:lnTo>
                <a:lnTo>
                  <a:pt x="662668" y="1070329"/>
                </a:lnTo>
                <a:lnTo>
                  <a:pt x="663348" y="1074856"/>
                </a:lnTo>
                <a:lnTo>
                  <a:pt x="663575" y="1080062"/>
                </a:lnTo>
                <a:lnTo>
                  <a:pt x="663575" y="1083230"/>
                </a:lnTo>
                <a:lnTo>
                  <a:pt x="663348" y="1086626"/>
                </a:lnTo>
                <a:lnTo>
                  <a:pt x="662895" y="1089568"/>
                </a:lnTo>
                <a:lnTo>
                  <a:pt x="662441" y="1092510"/>
                </a:lnTo>
                <a:lnTo>
                  <a:pt x="661761" y="1095227"/>
                </a:lnTo>
                <a:lnTo>
                  <a:pt x="660854" y="1097716"/>
                </a:lnTo>
                <a:lnTo>
                  <a:pt x="659947" y="1100432"/>
                </a:lnTo>
                <a:lnTo>
                  <a:pt x="659040" y="1102922"/>
                </a:lnTo>
                <a:lnTo>
                  <a:pt x="657679" y="1105186"/>
                </a:lnTo>
                <a:lnTo>
                  <a:pt x="656545" y="1107449"/>
                </a:lnTo>
                <a:lnTo>
                  <a:pt x="654957" y="1109486"/>
                </a:lnTo>
                <a:lnTo>
                  <a:pt x="653143" y="1111523"/>
                </a:lnTo>
                <a:lnTo>
                  <a:pt x="651556" y="1113334"/>
                </a:lnTo>
                <a:lnTo>
                  <a:pt x="649515" y="1115145"/>
                </a:lnTo>
                <a:lnTo>
                  <a:pt x="647473" y="1116729"/>
                </a:lnTo>
                <a:lnTo>
                  <a:pt x="645206" y="1118087"/>
                </a:lnTo>
                <a:lnTo>
                  <a:pt x="640670" y="1120803"/>
                </a:lnTo>
                <a:lnTo>
                  <a:pt x="635681" y="1123520"/>
                </a:lnTo>
                <a:lnTo>
                  <a:pt x="630238" y="1126009"/>
                </a:lnTo>
                <a:lnTo>
                  <a:pt x="625022" y="1128046"/>
                </a:lnTo>
                <a:lnTo>
                  <a:pt x="619125" y="1130310"/>
                </a:lnTo>
                <a:lnTo>
                  <a:pt x="613002" y="1132121"/>
                </a:lnTo>
                <a:lnTo>
                  <a:pt x="606652" y="1133705"/>
                </a:lnTo>
                <a:lnTo>
                  <a:pt x="600075" y="1135063"/>
                </a:lnTo>
                <a:lnTo>
                  <a:pt x="600075" y="1019175"/>
                </a:lnTo>
                <a:close/>
                <a:moveTo>
                  <a:pt x="538162" y="779462"/>
                </a:moveTo>
                <a:lnTo>
                  <a:pt x="538162" y="877887"/>
                </a:lnTo>
                <a:lnTo>
                  <a:pt x="529967" y="875827"/>
                </a:lnTo>
                <a:lnTo>
                  <a:pt x="522227" y="873538"/>
                </a:lnTo>
                <a:lnTo>
                  <a:pt x="515398" y="870791"/>
                </a:lnTo>
                <a:lnTo>
                  <a:pt x="509024" y="868273"/>
                </a:lnTo>
                <a:lnTo>
                  <a:pt x="503333" y="865298"/>
                </a:lnTo>
                <a:lnTo>
                  <a:pt x="500829" y="863467"/>
                </a:lnTo>
                <a:lnTo>
                  <a:pt x="498553" y="861864"/>
                </a:lnTo>
                <a:lnTo>
                  <a:pt x="496276" y="860262"/>
                </a:lnTo>
                <a:lnTo>
                  <a:pt x="494227" y="858431"/>
                </a:lnTo>
                <a:lnTo>
                  <a:pt x="492406" y="856600"/>
                </a:lnTo>
                <a:lnTo>
                  <a:pt x="490813" y="854540"/>
                </a:lnTo>
                <a:lnTo>
                  <a:pt x="487626" y="850877"/>
                </a:lnTo>
                <a:lnTo>
                  <a:pt x="485122" y="846986"/>
                </a:lnTo>
                <a:lnTo>
                  <a:pt x="482618" y="843324"/>
                </a:lnTo>
                <a:lnTo>
                  <a:pt x="481024" y="839662"/>
                </a:lnTo>
                <a:lnTo>
                  <a:pt x="479658" y="835999"/>
                </a:lnTo>
                <a:lnTo>
                  <a:pt x="478520" y="832337"/>
                </a:lnTo>
                <a:lnTo>
                  <a:pt x="478065" y="828903"/>
                </a:lnTo>
                <a:lnTo>
                  <a:pt x="477837" y="825241"/>
                </a:lnTo>
                <a:lnTo>
                  <a:pt x="477837" y="822952"/>
                </a:lnTo>
                <a:lnTo>
                  <a:pt x="478065" y="820434"/>
                </a:lnTo>
                <a:lnTo>
                  <a:pt x="478520" y="817916"/>
                </a:lnTo>
                <a:lnTo>
                  <a:pt x="478975" y="815627"/>
                </a:lnTo>
                <a:lnTo>
                  <a:pt x="479431" y="813339"/>
                </a:lnTo>
                <a:lnTo>
                  <a:pt x="480341" y="810821"/>
                </a:lnTo>
                <a:lnTo>
                  <a:pt x="481252" y="808761"/>
                </a:lnTo>
                <a:lnTo>
                  <a:pt x="482162" y="806701"/>
                </a:lnTo>
                <a:lnTo>
                  <a:pt x="483528" y="804869"/>
                </a:lnTo>
                <a:lnTo>
                  <a:pt x="484894" y="802809"/>
                </a:lnTo>
                <a:lnTo>
                  <a:pt x="486260" y="800978"/>
                </a:lnTo>
                <a:lnTo>
                  <a:pt x="487853" y="799147"/>
                </a:lnTo>
                <a:lnTo>
                  <a:pt x="489447" y="797545"/>
                </a:lnTo>
                <a:lnTo>
                  <a:pt x="491496" y="795714"/>
                </a:lnTo>
                <a:lnTo>
                  <a:pt x="495593" y="792738"/>
                </a:lnTo>
                <a:lnTo>
                  <a:pt x="500146" y="789991"/>
                </a:lnTo>
                <a:lnTo>
                  <a:pt x="504699" y="787244"/>
                </a:lnTo>
                <a:lnTo>
                  <a:pt x="509935" y="785184"/>
                </a:lnTo>
                <a:lnTo>
                  <a:pt x="515170" y="783582"/>
                </a:lnTo>
                <a:lnTo>
                  <a:pt x="520634" y="781980"/>
                </a:lnTo>
                <a:lnTo>
                  <a:pt x="526097" y="780835"/>
                </a:lnTo>
                <a:lnTo>
                  <a:pt x="532016" y="779920"/>
                </a:lnTo>
                <a:lnTo>
                  <a:pt x="538162" y="779462"/>
                </a:lnTo>
                <a:close/>
                <a:moveTo>
                  <a:pt x="538626" y="654332"/>
                </a:moveTo>
                <a:lnTo>
                  <a:pt x="538626" y="688810"/>
                </a:lnTo>
                <a:lnTo>
                  <a:pt x="530011" y="689945"/>
                </a:lnTo>
                <a:lnTo>
                  <a:pt x="521624" y="691079"/>
                </a:lnTo>
                <a:lnTo>
                  <a:pt x="513236" y="692440"/>
                </a:lnTo>
                <a:lnTo>
                  <a:pt x="505302" y="694028"/>
                </a:lnTo>
                <a:lnTo>
                  <a:pt x="497594" y="695842"/>
                </a:lnTo>
                <a:lnTo>
                  <a:pt x="490113" y="697657"/>
                </a:lnTo>
                <a:lnTo>
                  <a:pt x="482859" y="699471"/>
                </a:lnTo>
                <a:lnTo>
                  <a:pt x="475831" y="701740"/>
                </a:lnTo>
                <a:lnTo>
                  <a:pt x="469257" y="704008"/>
                </a:lnTo>
                <a:lnTo>
                  <a:pt x="462683" y="706276"/>
                </a:lnTo>
                <a:lnTo>
                  <a:pt x="456336" y="708998"/>
                </a:lnTo>
                <a:lnTo>
                  <a:pt x="450215" y="711720"/>
                </a:lnTo>
                <a:lnTo>
                  <a:pt x="444321" y="714442"/>
                </a:lnTo>
                <a:lnTo>
                  <a:pt x="438654" y="717618"/>
                </a:lnTo>
                <a:lnTo>
                  <a:pt x="433440" y="720567"/>
                </a:lnTo>
                <a:lnTo>
                  <a:pt x="428226" y="723969"/>
                </a:lnTo>
                <a:lnTo>
                  <a:pt x="423238" y="727372"/>
                </a:lnTo>
                <a:lnTo>
                  <a:pt x="418478" y="731001"/>
                </a:lnTo>
                <a:lnTo>
                  <a:pt x="413944" y="734403"/>
                </a:lnTo>
                <a:lnTo>
                  <a:pt x="409410" y="738033"/>
                </a:lnTo>
                <a:lnTo>
                  <a:pt x="405556" y="741435"/>
                </a:lnTo>
                <a:lnTo>
                  <a:pt x="401476" y="744837"/>
                </a:lnTo>
                <a:lnTo>
                  <a:pt x="397849" y="748694"/>
                </a:lnTo>
                <a:lnTo>
                  <a:pt x="394221" y="752323"/>
                </a:lnTo>
                <a:lnTo>
                  <a:pt x="391048" y="755952"/>
                </a:lnTo>
                <a:lnTo>
                  <a:pt x="387874" y="760035"/>
                </a:lnTo>
                <a:lnTo>
                  <a:pt x="384927" y="763664"/>
                </a:lnTo>
                <a:lnTo>
                  <a:pt x="382207" y="767520"/>
                </a:lnTo>
                <a:lnTo>
                  <a:pt x="379486" y="771377"/>
                </a:lnTo>
                <a:lnTo>
                  <a:pt x="377219" y="775460"/>
                </a:lnTo>
                <a:lnTo>
                  <a:pt x="375179" y="779316"/>
                </a:lnTo>
                <a:lnTo>
                  <a:pt x="373366" y="783399"/>
                </a:lnTo>
                <a:lnTo>
                  <a:pt x="369738" y="791338"/>
                </a:lnTo>
                <a:lnTo>
                  <a:pt x="367018" y="799277"/>
                </a:lnTo>
                <a:lnTo>
                  <a:pt x="364298" y="806989"/>
                </a:lnTo>
                <a:lnTo>
                  <a:pt x="362258" y="814701"/>
                </a:lnTo>
                <a:lnTo>
                  <a:pt x="360671" y="822187"/>
                </a:lnTo>
                <a:lnTo>
                  <a:pt x="359537" y="829672"/>
                </a:lnTo>
                <a:lnTo>
                  <a:pt x="358857" y="836931"/>
                </a:lnTo>
                <a:lnTo>
                  <a:pt x="358630" y="844189"/>
                </a:lnTo>
                <a:lnTo>
                  <a:pt x="358857" y="851901"/>
                </a:lnTo>
                <a:lnTo>
                  <a:pt x="359537" y="859614"/>
                </a:lnTo>
                <a:lnTo>
                  <a:pt x="360444" y="867326"/>
                </a:lnTo>
                <a:lnTo>
                  <a:pt x="362031" y="874811"/>
                </a:lnTo>
                <a:lnTo>
                  <a:pt x="363844" y="882297"/>
                </a:lnTo>
                <a:lnTo>
                  <a:pt x="366111" y="889782"/>
                </a:lnTo>
                <a:lnTo>
                  <a:pt x="368832" y="897267"/>
                </a:lnTo>
                <a:lnTo>
                  <a:pt x="371779" y="904526"/>
                </a:lnTo>
                <a:lnTo>
                  <a:pt x="373592" y="907928"/>
                </a:lnTo>
                <a:lnTo>
                  <a:pt x="375633" y="911558"/>
                </a:lnTo>
                <a:lnTo>
                  <a:pt x="377673" y="915187"/>
                </a:lnTo>
                <a:lnTo>
                  <a:pt x="379940" y="918816"/>
                </a:lnTo>
                <a:lnTo>
                  <a:pt x="382660" y="922219"/>
                </a:lnTo>
                <a:lnTo>
                  <a:pt x="385380" y="925848"/>
                </a:lnTo>
                <a:lnTo>
                  <a:pt x="388554" y="929250"/>
                </a:lnTo>
                <a:lnTo>
                  <a:pt x="391501" y="932880"/>
                </a:lnTo>
                <a:lnTo>
                  <a:pt x="395128" y="936282"/>
                </a:lnTo>
                <a:lnTo>
                  <a:pt x="398529" y="939685"/>
                </a:lnTo>
                <a:lnTo>
                  <a:pt x="402609" y="943087"/>
                </a:lnTo>
                <a:lnTo>
                  <a:pt x="406463" y="946489"/>
                </a:lnTo>
                <a:lnTo>
                  <a:pt x="410770" y="949892"/>
                </a:lnTo>
                <a:lnTo>
                  <a:pt x="415077" y="953294"/>
                </a:lnTo>
                <a:lnTo>
                  <a:pt x="424372" y="959646"/>
                </a:lnTo>
                <a:lnTo>
                  <a:pt x="429586" y="963048"/>
                </a:lnTo>
                <a:lnTo>
                  <a:pt x="434800" y="966224"/>
                </a:lnTo>
                <a:lnTo>
                  <a:pt x="440467" y="969626"/>
                </a:lnTo>
                <a:lnTo>
                  <a:pt x="446361" y="972575"/>
                </a:lnTo>
                <a:lnTo>
                  <a:pt x="452482" y="975751"/>
                </a:lnTo>
                <a:lnTo>
                  <a:pt x="459056" y="978473"/>
                </a:lnTo>
                <a:lnTo>
                  <a:pt x="465630" y="981421"/>
                </a:lnTo>
                <a:lnTo>
                  <a:pt x="472658" y="984370"/>
                </a:lnTo>
                <a:lnTo>
                  <a:pt x="479912" y="987092"/>
                </a:lnTo>
                <a:lnTo>
                  <a:pt x="487619" y="989814"/>
                </a:lnTo>
                <a:lnTo>
                  <a:pt x="495327" y="992309"/>
                </a:lnTo>
                <a:lnTo>
                  <a:pt x="503488" y="994804"/>
                </a:lnTo>
                <a:lnTo>
                  <a:pt x="520490" y="1000021"/>
                </a:lnTo>
                <a:lnTo>
                  <a:pt x="538626" y="1004785"/>
                </a:lnTo>
                <a:lnTo>
                  <a:pt x="538626" y="1135439"/>
                </a:lnTo>
                <a:lnTo>
                  <a:pt x="530918" y="1134305"/>
                </a:lnTo>
                <a:lnTo>
                  <a:pt x="523210" y="1133171"/>
                </a:lnTo>
                <a:lnTo>
                  <a:pt x="515503" y="1131583"/>
                </a:lnTo>
                <a:lnTo>
                  <a:pt x="507795" y="1129768"/>
                </a:lnTo>
                <a:lnTo>
                  <a:pt x="500088" y="1127727"/>
                </a:lnTo>
                <a:lnTo>
                  <a:pt x="492607" y="1125685"/>
                </a:lnTo>
                <a:lnTo>
                  <a:pt x="485126" y="1123417"/>
                </a:lnTo>
                <a:lnTo>
                  <a:pt x="477645" y="1120695"/>
                </a:lnTo>
                <a:lnTo>
                  <a:pt x="470164" y="1117973"/>
                </a:lnTo>
                <a:lnTo>
                  <a:pt x="462683" y="1115024"/>
                </a:lnTo>
                <a:lnTo>
                  <a:pt x="455429" y="1111849"/>
                </a:lnTo>
                <a:lnTo>
                  <a:pt x="448175" y="1108673"/>
                </a:lnTo>
                <a:lnTo>
                  <a:pt x="440920" y="1105044"/>
                </a:lnTo>
                <a:lnTo>
                  <a:pt x="433893" y="1101641"/>
                </a:lnTo>
                <a:lnTo>
                  <a:pt x="426639" y="1097785"/>
                </a:lnTo>
                <a:lnTo>
                  <a:pt x="419611" y="1093929"/>
                </a:lnTo>
                <a:lnTo>
                  <a:pt x="405783" y="1085310"/>
                </a:lnTo>
                <a:lnTo>
                  <a:pt x="392181" y="1076690"/>
                </a:lnTo>
                <a:lnTo>
                  <a:pt x="379033" y="1067617"/>
                </a:lnTo>
                <a:lnTo>
                  <a:pt x="366338" y="1058317"/>
                </a:lnTo>
                <a:lnTo>
                  <a:pt x="366338" y="1169917"/>
                </a:lnTo>
                <a:lnTo>
                  <a:pt x="376313" y="1175588"/>
                </a:lnTo>
                <a:lnTo>
                  <a:pt x="386287" y="1181032"/>
                </a:lnTo>
                <a:lnTo>
                  <a:pt x="396715" y="1186249"/>
                </a:lnTo>
                <a:lnTo>
                  <a:pt x="407370" y="1191466"/>
                </a:lnTo>
                <a:lnTo>
                  <a:pt x="418251" y="1196003"/>
                </a:lnTo>
                <a:lnTo>
                  <a:pt x="429359" y="1200539"/>
                </a:lnTo>
                <a:lnTo>
                  <a:pt x="440694" y="1204849"/>
                </a:lnTo>
                <a:lnTo>
                  <a:pt x="452255" y="1208705"/>
                </a:lnTo>
                <a:lnTo>
                  <a:pt x="464043" y="1212561"/>
                </a:lnTo>
                <a:lnTo>
                  <a:pt x="475151" y="1215964"/>
                </a:lnTo>
                <a:lnTo>
                  <a:pt x="486486" y="1218686"/>
                </a:lnTo>
                <a:lnTo>
                  <a:pt x="497367" y="1221634"/>
                </a:lnTo>
                <a:lnTo>
                  <a:pt x="508022" y="1223903"/>
                </a:lnTo>
                <a:lnTo>
                  <a:pt x="518450" y="1225944"/>
                </a:lnTo>
                <a:lnTo>
                  <a:pt x="528878" y="1227759"/>
                </a:lnTo>
                <a:lnTo>
                  <a:pt x="538626" y="1229120"/>
                </a:lnTo>
                <a:lnTo>
                  <a:pt x="538626" y="1297396"/>
                </a:lnTo>
                <a:lnTo>
                  <a:pt x="600740" y="1297396"/>
                </a:lnTo>
                <a:lnTo>
                  <a:pt x="600740" y="1229120"/>
                </a:lnTo>
                <a:lnTo>
                  <a:pt x="608674" y="1228213"/>
                </a:lnTo>
                <a:lnTo>
                  <a:pt x="616608" y="1227305"/>
                </a:lnTo>
                <a:lnTo>
                  <a:pt x="624089" y="1225944"/>
                </a:lnTo>
                <a:lnTo>
                  <a:pt x="631570" y="1224810"/>
                </a:lnTo>
                <a:lnTo>
                  <a:pt x="638824" y="1223449"/>
                </a:lnTo>
                <a:lnTo>
                  <a:pt x="645852" y="1221861"/>
                </a:lnTo>
                <a:lnTo>
                  <a:pt x="652880" y="1220273"/>
                </a:lnTo>
                <a:lnTo>
                  <a:pt x="659454" y="1218232"/>
                </a:lnTo>
                <a:lnTo>
                  <a:pt x="666028" y="1216191"/>
                </a:lnTo>
                <a:lnTo>
                  <a:pt x="672375" y="1214149"/>
                </a:lnTo>
                <a:lnTo>
                  <a:pt x="678723" y="1211881"/>
                </a:lnTo>
                <a:lnTo>
                  <a:pt x="684617" y="1209386"/>
                </a:lnTo>
                <a:lnTo>
                  <a:pt x="690284" y="1206890"/>
                </a:lnTo>
                <a:lnTo>
                  <a:pt x="695951" y="1203942"/>
                </a:lnTo>
                <a:lnTo>
                  <a:pt x="701392" y="1200993"/>
                </a:lnTo>
                <a:lnTo>
                  <a:pt x="706833" y="1198044"/>
                </a:lnTo>
                <a:lnTo>
                  <a:pt x="711593" y="1194868"/>
                </a:lnTo>
                <a:lnTo>
                  <a:pt x="716581" y="1191693"/>
                </a:lnTo>
                <a:lnTo>
                  <a:pt x="721341" y="1188290"/>
                </a:lnTo>
                <a:lnTo>
                  <a:pt x="725875" y="1184888"/>
                </a:lnTo>
                <a:lnTo>
                  <a:pt x="730182" y="1181486"/>
                </a:lnTo>
                <a:lnTo>
                  <a:pt x="734263" y="1178083"/>
                </a:lnTo>
                <a:lnTo>
                  <a:pt x="738343" y="1174227"/>
                </a:lnTo>
                <a:lnTo>
                  <a:pt x="742197" y="1170825"/>
                </a:lnTo>
                <a:lnTo>
                  <a:pt x="745824" y="1166968"/>
                </a:lnTo>
                <a:lnTo>
                  <a:pt x="749225" y="1163339"/>
                </a:lnTo>
                <a:lnTo>
                  <a:pt x="752625" y="1159256"/>
                </a:lnTo>
                <a:lnTo>
                  <a:pt x="755799" y="1155627"/>
                </a:lnTo>
                <a:lnTo>
                  <a:pt x="758746" y="1151544"/>
                </a:lnTo>
                <a:lnTo>
                  <a:pt x="761466" y="1147461"/>
                </a:lnTo>
                <a:lnTo>
                  <a:pt x="763960" y="1143378"/>
                </a:lnTo>
                <a:lnTo>
                  <a:pt x="766453" y="1139295"/>
                </a:lnTo>
                <a:lnTo>
                  <a:pt x="770760" y="1130676"/>
                </a:lnTo>
                <a:lnTo>
                  <a:pt x="774614" y="1122056"/>
                </a:lnTo>
                <a:lnTo>
                  <a:pt x="777561" y="1113436"/>
                </a:lnTo>
                <a:lnTo>
                  <a:pt x="778921" y="1109354"/>
                </a:lnTo>
                <a:lnTo>
                  <a:pt x="780055" y="1105044"/>
                </a:lnTo>
                <a:lnTo>
                  <a:pt x="781415" y="1100507"/>
                </a:lnTo>
                <a:lnTo>
                  <a:pt x="782322" y="1096424"/>
                </a:lnTo>
                <a:lnTo>
                  <a:pt x="783002" y="1092114"/>
                </a:lnTo>
                <a:lnTo>
                  <a:pt x="783682" y="1087805"/>
                </a:lnTo>
                <a:lnTo>
                  <a:pt x="784135" y="1083495"/>
                </a:lnTo>
                <a:lnTo>
                  <a:pt x="784589" y="1079185"/>
                </a:lnTo>
                <a:lnTo>
                  <a:pt x="784816" y="1074875"/>
                </a:lnTo>
                <a:lnTo>
                  <a:pt x="784816" y="1070339"/>
                </a:lnTo>
                <a:lnTo>
                  <a:pt x="784589" y="1061719"/>
                </a:lnTo>
                <a:lnTo>
                  <a:pt x="784135" y="1053326"/>
                </a:lnTo>
                <a:lnTo>
                  <a:pt x="783229" y="1045161"/>
                </a:lnTo>
                <a:lnTo>
                  <a:pt x="781869" y="1037222"/>
                </a:lnTo>
                <a:lnTo>
                  <a:pt x="779828" y="1029509"/>
                </a:lnTo>
                <a:lnTo>
                  <a:pt x="777788" y="1022251"/>
                </a:lnTo>
                <a:lnTo>
                  <a:pt x="775294" y="1014992"/>
                </a:lnTo>
                <a:lnTo>
                  <a:pt x="772347" y="1007960"/>
                </a:lnTo>
                <a:lnTo>
                  <a:pt x="769174" y="1001156"/>
                </a:lnTo>
                <a:lnTo>
                  <a:pt x="765320" y="994577"/>
                </a:lnTo>
                <a:lnTo>
                  <a:pt x="761466" y="988226"/>
                </a:lnTo>
                <a:lnTo>
                  <a:pt x="756705" y="982329"/>
                </a:lnTo>
                <a:lnTo>
                  <a:pt x="752172" y="976431"/>
                </a:lnTo>
                <a:lnTo>
                  <a:pt x="746731" y="970987"/>
                </a:lnTo>
                <a:lnTo>
                  <a:pt x="741064" y="965543"/>
                </a:lnTo>
                <a:lnTo>
                  <a:pt x="734943" y="960553"/>
                </a:lnTo>
                <a:lnTo>
                  <a:pt x="728822" y="955563"/>
                </a:lnTo>
                <a:lnTo>
                  <a:pt x="722248" y="950572"/>
                </a:lnTo>
                <a:lnTo>
                  <a:pt x="715220" y="946036"/>
                </a:lnTo>
                <a:lnTo>
                  <a:pt x="708193" y="941272"/>
                </a:lnTo>
                <a:lnTo>
                  <a:pt x="700712" y="936509"/>
                </a:lnTo>
                <a:lnTo>
                  <a:pt x="693004" y="932199"/>
                </a:lnTo>
                <a:lnTo>
                  <a:pt x="685070" y="927889"/>
                </a:lnTo>
                <a:lnTo>
                  <a:pt x="676456" y="923806"/>
                </a:lnTo>
                <a:lnTo>
                  <a:pt x="668068" y="919497"/>
                </a:lnTo>
                <a:lnTo>
                  <a:pt x="659227" y="915641"/>
                </a:lnTo>
                <a:lnTo>
                  <a:pt x="650159" y="911558"/>
                </a:lnTo>
                <a:lnTo>
                  <a:pt x="641091" y="907475"/>
                </a:lnTo>
                <a:lnTo>
                  <a:pt x="631117" y="903845"/>
                </a:lnTo>
                <a:lnTo>
                  <a:pt x="621369" y="899989"/>
                </a:lnTo>
                <a:lnTo>
                  <a:pt x="611394" y="896587"/>
                </a:lnTo>
                <a:lnTo>
                  <a:pt x="600740" y="892958"/>
                </a:lnTo>
                <a:lnTo>
                  <a:pt x="600740" y="785894"/>
                </a:lnTo>
                <a:lnTo>
                  <a:pt x="612755" y="788616"/>
                </a:lnTo>
                <a:lnTo>
                  <a:pt x="624543" y="792018"/>
                </a:lnTo>
                <a:lnTo>
                  <a:pt x="636331" y="795421"/>
                </a:lnTo>
                <a:lnTo>
                  <a:pt x="647892" y="799504"/>
                </a:lnTo>
                <a:lnTo>
                  <a:pt x="659227" y="803813"/>
                </a:lnTo>
                <a:lnTo>
                  <a:pt x="670562" y="808577"/>
                </a:lnTo>
                <a:lnTo>
                  <a:pt x="681443" y="813794"/>
                </a:lnTo>
                <a:lnTo>
                  <a:pt x="692324" y="819465"/>
                </a:lnTo>
                <a:lnTo>
                  <a:pt x="702752" y="824909"/>
                </a:lnTo>
                <a:lnTo>
                  <a:pt x="712727" y="830806"/>
                </a:lnTo>
                <a:lnTo>
                  <a:pt x="722475" y="836477"/>
                </a:lnTo>
                <a:lnTo>
                  <a:pt x="731542" y="842148"/>
                </a:lnTo>
                <a:lnTo>
                  <a:pt x="740157" y="847592"/>
                </a:lnTo>
                <a:lnTo>
                  <a:pt x="748318" y="853262"/>
                </a:lnTo>
                <a:lnTo>
                  <a:pt x="756025" y="858933"/>
                </a:lnTo>
                <a:lnTo>
                  <a:pt x="763280" y="864604"/>
                </a:lnTo>
                <a:lnTo>
                  <a:pt x="763280" y="748240"/>
                </a:lnTo>
                <a:lnTo>
                  <a:pt x="752625" y="741889"/>
                </a:lnTo>
                <a:lnTo>
                  <a:pt x="741744" y="735764"/>
                </a:lnTo>
                <a:lnTo>
                  <a:pt x="731316" y="730547"/>
                </a:lnTo>
                <a:lnTo>
                  <a:pt x="720888" y="725103"/>
                </a:lnTo>
                <a:lnTo>
                  <a:pt x="710913" y="720340"/>
                </a:lnTo>
                <a:lnTo>
                  <a:pt x="701165" y="716030"/>
                </a:lnTo>
                <a:lnTo>
                  <a:pt x="691644" y="711720"/>
                </a:lnTo>
                <a:lnTo>
                  <a:pt x="682123" y="708318"/>
                </a:lnTo>
                <a:lnTo>
                  <a:pt x="672602" y="704689"/>
                </a:lnTo>
                <a:lnTo>
                  <a:pt x="663081" y="701740"/>
                </a:lnTo>
                <a:lnTo>
                  <a:pt x="653106" y="698791"/>
                </a:lnTo>
                <a:lnTo>
                  <a:pt x="643132" y="696296"/>
                </a:lnTo>
                <a:lnTo>
                  <a:pt x="632930" y="694254"/>
                </a:lnTo>
                <a:lnTo>
                  <a:pt x="622276" y="691986"/>
                </a:lnTo>
                <a:lnTo>
                  <a:pt x="611848" y="690171"/>
                </a:lnTo>
                <a:lnTo>
                  <a:pt x="600740" y="688810"/>
                </a:lnTo>
                <a:lnTo>
                  <a:pt x="600740" y="654332"/>
                </a:lnTo>
                <a:lnTo>
                  <a:pt x="538626" y="654332"/>
                </a:lnTo>
                <a:close/>
                <a:moveTo>
                  <a:pt x="549280" y="371475"/>
                </a:moveTo>
                <a:lnTo>
                  <a:pt x="564015" y="371475"/>
                </a:lnTo>
                <a:lnTo>
                  <a:pt x="577844" y="371475"/>
                </a:lnTo>
                <a:lnTo>
                  <a:pt x="591219" y="371929"/>
                </a:lnTo>
                <a:lnTo>
                  <a:pt x="604594" y="372609"/>
                </a:lnTo>
                <a:lnTo>
                  <a:pt x="617515" y="373743"/>
                </a:lnTo>
                <a:lnTo>
                  <a:pt x="630210" y="375104"/>
                </a:lnTo>
                <a:lnTo>
                  <a:pt x="642905" y="376692"/>
                </a:lnTo>
                <a:lnTo>
                  <a:pt x="655373" y="378507"/>
                </a:lnTo>
                <a:lnTo>
                  <a:pt x="667388" y="380775"/>
                </a:lnTo>
                <a:lnTo>
                  <a:pt x="679403" y="383497"/>
                </a:lnTo>
                <a:lnTo>
                  <a:pt x="691191" y="386219"/>
                </a:lnTo>
                <a:lnTo>
                  <a:pt x="702752" y="389168"/>
                </a:lnTo>
                <a:lnTo>
                  <a:pt x="714314" y="392797"/>
                </a:lnTo>
                <a:lnTo>
                  <a:pt x="725422" y="396426"/>
                </a:lnTo>
                <a:lnTo>
                  <a:pt x="736530" y="400509"/>
                </a:lnTo>
                <a:lnTo>
                  <a:pt x="747184" y="405046"/>
                </a:lnTo>
                <a:lnTo>
                  <a:pt x="757839" y="409582"/>
                </a:lnTo>
                <a:lnTo>
                  <a:pt x="768267" y="414573"/>
                </a:lnTo>
                <a:lnTo>
                  <a:pt x="778468" y="420017"/>
                </a:lnTo>
                <a:lnTo>
                  <a:pt x="788669" y="425461"/>
                </a:lnTo>
                <a:lnTo>
                  <a:pt x="798644" y="431358"/>
                </a:lnTo>
                <a:lnTo>
                  <a:pt x="808392" y="437709"/>
                </a:lnTo>
                <a:lnTo>
                  <a:pt x="818140" y="444288"/>
                </a:lnTo>
                <a:lnTo>
                  <a:pt x="827434" y="451092"/>
                </a:lnTo>
                <a:lnTo>
                  <a:pt x="836729" y="458351"/>
                </a:lnTo>
                <a:lnTo>
                  <a:pt x="845796" y="466063"/>
                </a:lnTo>
                <a:lnTo>
                  <a:pt x="854864" y="473775"/>
                </a:lnTo>
                <a:lnTo>
                  <a:pt x="863705" y="481941"/>
                </a:lnTo>
                <a:lnTo>
                  <a:pt x="872319" y="490561"/>
                </a:lnTo>
                <a:lnTo>
                  <a:pt x="880934" y="499407"/>
                </a:lnTo>
                <a:lnTo>
                  <a:pt x="889095" y="508707"/>
                </a:lnTo>
                <a:lnTo>
                  <a:pt x="897483" y="518234"/>
                </a:lnTo>
                <a:lnTo>
                  <a:pt x="905417" y="527988"/>
                </a:lnTo>
                <a:lnTo>
                  <a:pt x="913351" y="538422"/>
                </a:lnTo>
                <a:lnTo>
                  <a:pt x="921512" y="548856"/>
                </a:lnTo>
                <a:lnTo>
                  <a:pt x="929220" y="559744"/>
                </a:lnTo>
                <a:lnTo>
                  <a:pt x="936701" y="571086"/>
                </a:lnTo>
                <a:lnTo>
                  <a:pt x="944182" y="582654"/>
                </a:lnTo>
                <a:lnTo>
                  <a:pt x="951436" y="594449"/>
                </a:lnTo>
                <a:lnTo>
                  <a:pt x="958690" y="606925"/>
                </a:lnTo>
                <a:lnTo>
                  <a:pt x="965944" y="619627"/>
                </a:lnTo>
                <a:lnTo>
                  <a:pt x="972745" y="632330"/>
                </a:lnTo>
                <a:lnTo>
                  <a:pt x="979546" y="645713"/>
                </a:lnTo>
                <a:lnTo>
                  <a:pt x="986347" y="659549"/>
                </a:lnTo>
                <a:lnTo>
                  <a:pt x="993148" y="673613"/>
                </a:lnTo>
                <a:lnTo>
                  <a:pt x="999722" y="687903"/>
                </a:lnTo>
                <a:lnTo>
                  <a:pt x="1006069" y="702647"/>
                </a:lnTo>
                <a:lnTo>
                  <a:pt x="1012643" y="717845"/>
                </a:lnTo>
                <a:lnTo>
                  <a:pt x="1018991" y="733269"/>
                </a:lnTo>
                <a:lnTo>
                  <a:pt x="1025111" y="748920"/>
                </a:lnTo>
                <a:lnTo>
                  <a:pt x="1031005" y="765252"/>
                </a:lnTo>
                <a:lnTo>
                  <a:pt x="1037126" y="781584"/>
                </a:lnTo>
                <a:lnTo>
                  <a:pt x="1043247" y="798823"/>
                </a:lnTo>
                <a:lnTo>
                  <a:pt x="1049141" y="816062"/>
                </a:lnTo>
                <a:lnTo>
                  <a:pt x="1054808" y="833528"/>
                </a:lnTo>
                <a:lnTo>
                  <a:pt x="1060476" y="851674"/>
                </a:lnTo>
                <a:lnTo>
                  <a:pt x="1066143" y="870048"/>
                </a:lnTo>
                <a:lnTo>
                  <a:pt x="1071810" y="888875"/>
                </a:lnTo>
                <a:lnTo>
                  <a:pt x="1077478" y="907928"/>
                </a:lnTo>
                <a:lnTo>
                  <a:pt x="1082692" y="927436"/>
                </a:lnTo>
                <a:lnTo>
                  <a:pt x="1088132" y="947624"/>
                </a:lnTo>
                <a:lnTo>
                  <a:pt x="1093573" y="967812"/>
                </a:lnTo>
                <a:lnTo>
                  <a:pt x="1098787" y="988453"/>
                </a:lnTo>
                <a:lnTo>
                  <a:pt x="1109215" y="1030870"/>
                </a:lnTo>
                <a:lnTo>
                  <a:pt x="1112615" y="1046522"/>
                </a:lnTo>
                <a:lnTo>
                  <a:pt x="1115789" y="1061946"/>
                </a:lnTo>
                <a:lnTo>
                  <a:pt x="1118056" y="1076917"/>
                </a:lnTo>
                <a:lnTo>
                  <a:pt x="1119870" y="1091888"/>
                </a:lnTo>
                <a:lnTo>
                  <a:pt x="1121456" y="1106405"/>
                </a:lnTo>
                <a:lnTo>
                  <a:pt x="1122136" y="1120922"/>
                </a:lnTo>
                <a:lnTo>
                  <a:pt x="1122363" y="1134985"/>
                </a:lnTo>
                <a:lnTo>
                  <a:pt x="1122136" y="1148822"/>
                </a:lnTo>
                <a:lnTo>
                  <a:pt x="1121456" y="1162659"/>
                </a:lnTo>
                <a:lnTo>
                  <a:pt x="1120096" y="1176042"/>
                </a:lnTo>
                <a:lnTo>
                  <a:pt x="1118509" y="1188971"/>
                </a:lnTo>
                <a:lnTo>
                  <a:pt x="1116469" y="1201900"/>
                </a:lnTo>
                <a:lnTo>
                  <a:pt x="1113749" y="1214603"/>
                </a:lnTo>
                <a:lnTo>
                  <a:pt x="1110575" y="1227078"/>
                </a:lnTo>
                <a:lnTo>
                  <a:pt x="1107175" y="1239100"/>
                </a:lnTo>
                <a:lnTo>
                  <a:pt x="1103321" y="1250896"/>
                </a:lnTo>
                <a:lnTo>
                  <a:pt x="1098787" y="1262464"/>
                </a:lnTo>
                <a:lnTo>
                  <a:pt x="1094026" y="1274032"/>
                </a:lnTo>
                <a:lnTo>
                  <a:pt x="1088812" y="1284920"/>
                </a:lnTo>
                <a:lnTo>
                  <a:pt x="1083145" y="1296035"/>
                </a:lnTo>
                <a:lnTo>
                  <a:pt x="1077251" y="1306469"/>
                </a:lnTo>
                <a:lnTo>
                  <a:pt x="1070904" y="1317130"/>
                </a:lnTo>
                <a:lnTo>
                  <a:pt x="1064103" y="1327110"/>
                </a:lnTo>
                <a:lnTo>
                  <a:pt x="1056849" y="1336864"/>
                </a:lnTo>
                <a:lnTo>
                  <a:pt x="1049368" y="1346845"/>
                </a:lnTo>
                <a:lnTo>
                  <a:pt x="1041660" y="1356145"/>
                </a:lnTo>
                <a:lnTo>
                  <a:pt x="1033499" y="1365218"/>
                </a:lnTo>
                <a:lnTo>
                  <a:pt x="1024658" y="1374064"/>
                </a:lnTo>
                <a:lnTo>
                  <a:pt x="1015817" y="1382911"/>
                </a:lnTo>
                <a:lnTo>
                  <a:pt x="1006749" y="1391303"/>
                </a:lnTo>
                <a:lnTo>
                  <a:pt x="997228" y="1399469"/>
                </a:lnTo>
                <a:lnTo>
                  <a:pt x="987253" y="1407408"/>
                </a:lnTo>
                <a:lnTo>
                  <a:pt x="977279" y="1415121"/>
                </a:lnTo>
                <a:lnTo>
                  <a:pt x="967078" y="1422606"/>
                </a:lnTo>
                <a:lnTo>
                  <a:pt x="956196" y="1429638"/>
                </a:lnTo>
                <a:lnTo>
                  <a:pt x="945315" y="1436669"/>
                </a:lnTo>
                <a:lnTo>
                  <a:pt x="934207" y="1443474"/>
                </a:lnTo>
                <a:lnTo>
                  <a:pt x="922872" y="1449826"/>
                </a:lnTo>
                <a:lnTo>
                  <a:pt x="911084" y="1455950"/>
                </a:lnTo>
                <a:lnTo>
                  <a:pt x="899296" y="1461848"/>
                </a:lnTo>
                <a:lnTo>
                  <a:pt x="887055" y="1467745"/>
                </a:lnTo>
                <a:lnTo>
                  <a:pt x="874586" y="1473189"/>
                </a:lnTo>
                <a:lnTo>
                  <a:pt x="862118" y="1478179"/>
                </a:lnTo>
                <a:lnTo>
                  <a:pt x="849197" y="1483396"/>
                </a:lnTo>
                <a:lnTo>
                  <a:pt x="836275" y="1488160"/>
                </a:lnTo>
                <a:lnTo>
                  <a:pt x="823127" y="1492470"/>
                </a:lnTo>
                <a:lnTo>
                  <a:pt x="809752" y="1496779"/>
                </a:lnTo>
                <a:lnTo>
                  <a:pt x="796377" y="1500862"/>
                </a:lnTo>
                <a:lnTo>
                  <a:pt x="782549" y="1504492"/>
                </a:lnTo>
                <a:lnTo>
                  <a:pt x="768720" y="1508348"/>
                </a:lnTo>
                <a:lnTo>
                  <a:pt x="754892" y="1511523"/>
                </a:lnTo>
                <a:lnTo>
                  <a:pt x="740610" y="1514472"/>
                </a:lnTo>
                <a:lnTo>
                  <a:pt x="726555" y="1517194"/>
                </a:lnTo>
                <a:lnTo>
                  <a:pt x="712047" y="1519689"/>
                </a:lnTo>
                <a:lnTo>
                  <a:pt x="697538" y="1521958"/>
                </a:lnTo>
                <a:lnTo>
                  <a:pt x="683030" y="1524226"/>
                </a:lnTo>
                <a:lnTo>
                  <a:pt x="668521" y="1526040"/>
                </a:lnTo>
                <a:lnTo>
                  <a:pt x="653786" y="1527401"/>
                </a:lnTo>
                <a:lnTo>
                  <a:pt x="638824" y="1528762"/>
                </a:lnTo>
                <a:lnTo>
                  <a:pt x="624089" y="1529897"/>
                </a:lnTo>
                <a:lnTo>
                  <a:pt x="609128" y="1530804"/>
                </a:lnTo>
                <a:lnTo>
                  <a:pt x="594166" y="1531484"/>
                </a:lnTo>
                <a:lnTo>
                  <a:pt x="579204" y="1531938"/>
                </a:lnTo>
                <a:lnTo>
                  <a:pt x="564015" y="1531938"/>
                </a:lnTo>
                <a:lnTo>
                  <a:pt x="549054" y="1531938"/>
                </a:lnTo>
                <a:lnTo>
                  <a:pt x="533865" y="1531484"/>
                </a:lnTo>
                <a:lnTo>
                  <a:pt x="518903" y="1530804"/>
                </a:lnTo>
                <a:lnTo>
                  <a:pt x="503941" y="1529670"/>
                </a:lnTo>
                <a:lnTo>
                  <a:pt x="488980" y="1528309"/>
                </a:lnTo>
                <a:lnTo>
                  <a:pt x="474018" y="1526948"/>
                </a:lnTo>
                <a:lnTo>
                  <a:pt x="459056" y="1525133"/>
                </a:lnTo>
                <a:lnTo>
                  <a:pt x="444321" y="1523319"/>
                </a:lnTo>
                <a:lnTo>
                  <a:pt x="429359" y="1520823"/>
                </a:lnTo>
                <a:lnTo>
                  <a:pt x="414851" y="1518328"/>
                </a:lnTo>
                <a:lnTo>
                  <a:pt x="400115" y="1515606"/>
                </a:lnTo>
                <a:lnTo>
                  <a:pt x="385607" y="1512204"/>
                </a:lnTo>
                <a:lnTo>
                  <a:pt x="371325" y="1509028"/>
                </a:lnTo>
                <a:lnTo>
                  <a:pt x="357044" y="1505172"/>
                </a:lnTo>
                <a:lnTo>
                  <a:pt x="342989" y="1501543"/>
                </a:lnTo>
                <a:lnTo>
                  <a:pt x="329160" y="1497233"/>
                </a:lnTo>
                <a:lnTo>
                  <a:pt x="315332" y="1492696"/>
                </a:lnTo>
                <a:lnTo>
                  <a:pt x="301730" y="1488160"/>
                </a:lnTo>
                <a:lnTo>
                  <a:pt x="288129" y="1483170"/>
                </a:lnTo>
                <a:lnTo>
                  <a:pt x="274754" y="1477952"/>
                </a:lnTo>
                <a:lnTo>
                  <a:pt x="261832" y="1472735"/>
                </a:lnTo>
                <a:lnTo>
                  <a:pt x="248910" y="1466838"/>
                </a:lnTo>
                <a:lnTo>
                  <a:pt x="235988" y="1460940"/>
                </a:lnTo>
                <a:lnTo>
                  <a:pt x="223520" y="1454816"/>
                </a:lnTo>
                <a:lnTo>
                  <a:pt x="211505" y="1448238"/>
                </a:lnTo>
                <a:lnTo>
                  <a:pt x="199264" y="1441660"/>
                </a:lnTo>
                <a:lnTo>
                  <a:pt x="187703" y="1434855"/>
                </a:lnTo>
                <a:lnTo>
                  <a:pt x="176141" y="1427596"/>
                </a:lnTo>
                <a:lnTo>
                  <a:pt x="164806" y="1420111"/>
                </a:lnTo>
                <a:lnTo>
                  <a:pt x="153925" y="1412399"/>
                </a:lnTo>
                <a:lnTo>
                  <a:pt x="143497" y="1404233"/>
                </a:lnTo>
                <a:lnTo>
                  <a:pt x="132843" y="1396067"/>
                </a:lnTo>
                <a:lnTo>
                  <a:pt x="122868" y="1387674"/>
                </a:lnTo>
                <a:lnTo>
                  <a:pt x="113120" y="1379055"/>
                </a:lnTo>
                <a:lnTo>
                  <a:pt x="103826" y="1370208"/>
                </a:lnTo>
                <a:lnTo>
                  <a:pt x="94758" y="1361135"/>
                </a:lnTo>
                <a:lnTo>
                  <a:pt x="86144" y="1351608"/>
                </a:lnTo>
                <a:lnTo>
                  <a:pt x="77756" y="1342081"/>
                </a:lnTo>
                <a:lnTo>
                  <a:pt x="69822" y="1332328"/>
                </a:lnTo>
                <a:lnTo>
                  <a:pt x="62341" y="1322120"/>
                </a:lnTo>
                <a:lnTo>
                  <a:pt x="55086" y="1311913"/>
                </a:lnTo>
                <a:lnTo>
                  <a:pt x="48286" y="1301479"/>
                </a:lnTo>
                <a:lnTo>
                  <a:pt x="41711" y="1290591"/>
                </a:lnTo>
                <a:lnTo>
                  <a:pt x="35817" y="1279703"/>
                </a:lnTo>
                <a:lnTo>
                  <a:pt x="30150" y="1268361"/>
                </a:lnTo>
                <a:lnTo>
                  <a:pt x="25163" y="1257020"/>
                </a:lnTo>
                <a:lnTo>
                  <a:pt x="20402" y="1245225"/>
                </a:lnTo>
                <a:lnTo>
                  <a:pt x="16095" y="1233203"/>
                </a:lnTo>
                <a:lnTo>
                  <a:pt x="12468" y="1221181"/>
                </a:lnTo>
                <a:lnTo>
                  <a:pt x="9068" y="1208932"/>
                </a:lnTo>
                <a:lnTo>
                  <a:pt x="6347" y="1196229"/>
                </a:lnTo>
                <a:lnTo>
                  <a:pt x="4080" y="1183527"/>
                </a:lnTo>
                <a:lnTo>
                  <a:pt x="2493" y="1170371"/>
                </a:lnTo>
                <a:lnTo>
                  <a:pt x="907" y="1157215"/>
                </a:lnTo>
                <a:lnTo>
                  <a:pt x="226" y="1143605"/>
                </a:lnTo>
                <a:lnTo>
                  <a:pt x="0" y="1129995"/>
                </a:lnTo>
                <a:lnTo>
                  <a:pt x="453" y="1116158"/>
                </a:lnTo>
                <a:lnTo>
                  <a:pt x="1133" y="1102095"/>
                </a:lnTo>
                <a:lnTo>
                  <a:pt x="2947" y="1087805"/>
                </a:lnTo>
                <a:lnTo>
                  <a:pt x="4760" y="1073288"/>
                </a:lnTo>
                <a:lnTo>
                  <a:pt x="7481" y="1058544"/>
                </a:lnTo>
                <a:lnTo>
                  <a:pt x="10654" y="1043573"/>
                </a:lnTo>
                <a:lnTo>
                  <a:pt x="14508" y="1028375"/>
                </a:lnTo>
                <a:lnTo>
                  <a:pt x="19042" y="1012951"/>
                </a:lnTo>
                <a:lnTo>
                  <a:pt x="29697" y="978473"/>
                </a:lnTo>
                <a:lnTo>
                  <a:pt x="40578" y="944448"/>
                </a:lnTo>
                <a:lnTo>
                  <a:pt x="51233" y="911104"/>
                </a:lnTo>
                <a:lnTo>
                  <a:pt x="62114" y="878667"/>
                </a:lnTo>
                <a:lnTo>
                  <a:pt x="73222" y="846684"/>
                </a:lnTo>
                <a:lnTo>
                  <a:pt x="84557" y="815608"/>
                </a:lnTo>
                <a:lnTo>
                  <a:pt x="95891" y="785213"/>
                </a:lnTo>
                <a:lnTo>
                  <a:pt x="101785" y="770469"/>
                </a:lnTo>
                <a:lnTo>
                  <a:pt x="107679" y="755725"/>
                </a:lnTo>
                <a:lnTo>
                  <a:pt x="113574" y="741435"/>
                </a:lnTo>
                <a:lnTo>
                  <a:pt x="119468" y="727145"/>
                </a:lnTo>
                <a:lnTo>
                  <a:pt x="125588" y="713081"/>
                </a:lnTo>
                <a:lnTo>
                  <a:pt x="131936" y="699245"/>
                </a:lnTo>
                <a:lnTo>
                  <a:pt x="138283" y="685635"/>
                </a:lnTo>
                <a:lnTo>
                  <a:pt x="144631" y="672479"/>
                </a:lnTo>
                <a:lnTo>
                  <a:pt x="151205" y="659322"/>
                </a:lnTo>
                <a:lnTo>
                  <a:pt x="157552" y="646393"/>
                </a:lnTo>
                <a:lnTo>
                  <a:pt x="164353" y="633691"/>
                </a:lnTo>
                <a:lnTo>
                  <a:pt x="171381" y="621669"/>
                </a:lnTo>
                <a:lnTo>
                  <a:pt x="178181" y="609420"/>
                </a:lnTo>
                <a:lnTo>
                  <a:pt x="185436" y="597625"/>
                </a:lnTo>
                <a:lnTo>
                  <a:pt x="192463" y="585830"/>
                </a:lnTo>
                <a:lnTo>
                  <a:pt x="199944" y="574488"/>
                </a:lnTo>
                <a:lnTo>
                  <a:pt x="207425" y="563600"/>
                </a:lnTo>
                <a:lnTo>
                  <a:pt x="215133" y="552712"/>
                </a:lnTo>
                <a:lnTo>
                  <a:pt x="222840" y="542051"/>
                </a:lnTo>
                <a:lnTo>
                  <a:pt x="230774" y="531844"/>
                </a:lnTo>
                <a:lnTo>
                  <a:pt x="238935" y="521863"/>
                </a:lnTo>
                <a:lnTo>
                  <a:pt x="247324" y="512110"/>
                </a:lnTo>
                <a:lnTo>
                  <a:pt x="255711" y="502810"/>
                </a:lnTo>
                <a:lnTo>
                  <a:pt x="264326" y="493736"/>
                </a:lnTo>
                <a:lnTo>
                  <a:pt x="272940" y="484663"/>
                </a:lnTo>
                <a:lnTo>
                  <a:pt x="282008" y="476271"/>
                </a:lnTo>
                <a:lnTo>
                  <a:pt x="291076" y="468105"/>
                </a:lnTo>
                <a:lnTo>
                  <a:pt x="300597" y="460166"/>
                </a:lnTo>
                <a:lnTo>
                  <a:pt x="310118" y="452453"/>
                </a:lnTo>
                <a:lnTo>
                  <a:pt x="319639" y="445195"/>
                </a:lnTo>
                <a:lnTo>
                  <a:pt x="329840" y="438163"/>
                </a:lnTo>
                <a:lnTo>
                  <a:pt x="339815" y="431585"/>
                </a:lnTo>
                <a:lnTo>
                  <a:pt x="350243" y="425234"/>
                </a:lnTo>
                <a:lnTo>
                  <a:pt x="360897" y="419336"/>
                </a:lnTo>
                <a:lnTo>
                  <a:pt x="371552" y="413665"/>
                </a:lnTo>
                <a:lnTo>
                  <a:pt x="382660" y="408222"/>
                </a:lnTo>
                <a:lnTo>
                  <a:pt x="393995" y="403231"/>
                </a:lnTo>
                <a:lnTo>
                  <a:pt x="405556" y="398695"/>
                </a:lnTo>
                <a:lnTo>
                  <a:pt x="417344" y="394385"/>
                </a:lnTo>
                <a:lnTo>
                  <a:pt x="429359" y="390529"/>
                </a:lnTo>
                <a:lnTo>
                  <a:pt x="441601" y="386899"/>
                </a:lnTo>
                <a:lnTo>
                  <a:pt x="454069" y="383724"/>
                </a:lnTo>
                <a:lnTo>
                  <a:pt x="466764" y="380775"/>
                </a:lnTo>
                <a:lnTo>
                  <a:pt x="479912" y="378280"/>
                </a:lnTo>
                <a:lnTo>
                  <a:pt x="493287" y="376238"/>
                </a:lnTo>
                <a:lnTo>
                  <a:pt x="506888" y="374424"/>
                </a:lnTo>
                <a:lnTo>
                  <a:pt x="520717" y="373063"/>
                </a:lnTo>
                <a:lnTo>
                  <a:pt x="534772" y="372156"/>
                </a:lnTo>
                <a:lnTo>
                  <a:pt x="549280" y="371475"/>
                </a:lnTo>
                <a:close/>
                <a:moveTo>
                  <a:pt x="455387" y="0"/>
                </a:moveTo>
                <a:lnTo>
                  <a:pt x="463542" y="227"/>
                </a:lnTo>
                <a:lnTo>
                  <a:pt x="471471" y="682"/>
                </a:lnTo>
                <a:lnTo>
                  <a:pt x="479174" y="1591"/>
                </a:lnTo>
                <a:lnTo>
                  <a:pt x="486423" y="2500"/>
                </a:lnTo>
                <a:lnTo>
                  <a:pt x="493446" y="3863"/>
                </a:lnTo>
                <a:lnTo>
                  <a:pt x="500242" y="5681"/>
                </a:lnTo>
                <a:lnTo>
                  <a:pt x="506812" y="7499"/>
                </a:lnTo>
                <a:lnTo>
                  <a:pt x="512702" y="9317"/>
                </a:lnTo>
                <a:lnTo>
                  <a:pt x="518592" y="11362"/>
                </a:lnTo>
                <a:lnTo>
                  <a:pt x="524256" y="13861"/>
                </a:lnTo>
                <a:lnTo>
                  <a:pt x="529466" y="16361"/>
                </a:lnTo>
                <a:lnTo>
                  <a:pt x="534450" y="18861"/>
                </a:lnTo>
                <a:lnTo>
                  <a:pt x="539207" y="21587"/>
                </a:lnTo>
                <a:lnTo>
                  <a:pt x="543738" y="24314"/>
                </a:lnTo>
                <a:lnTo>
                  <a:pt x="547816" y="27268"/>
                </a:lnTo>
                <a:lnTo>
                  <a:pt x="551894" y="29995"/>
                </a:lnTo>
                <a:lnTo>
                  <a:pt x="555292" y="32722"/>
                </a:lnTo>
                <a:lnTo>
                  <a:pt x="558916" y="35676"/>
                </a:lnTo>
                <a:lnTo>
                  <a:pt x="564807" y="40903"/>
                </a:lnTo>
                <a:lnTo>
                  <a:pt x="569790" y="45902"/>
                </a:lnTo>
                <a:lnTo>
                  <a:pt x="574095" y="50674"/>
                </a:lnTo>
                <a:lnTo>
                  <a:pt x="577040" y="54310"/>
                </a:lnTo>
                <a:lnTo>
                  <a:pt x="579079" y="57491"/>
                </a:lnTo>
                <a:lnTo>
                  <a:pt x="581118" y="59990"/>
                </a:lnTo>
                <a:lnTo>
                  <a:pt x="590406" y="51810"/>
                </a:lnTo>
                <a:lnTo>
                  <a:pt x="599467" y="44311"/>
                </a:lnTo>
                <a:lnTo>
                  <a:pt x="608076" y="37494"/>
                </a:lnTo>
                <a:lnTo>
                  <a:pt x="616685" y="31359"/>
                </a:lnTo>
                <a:lnTo>
                  <a:pt x="625293" y="25905"/>
                </a:lnTo>
                <a:lnTo>
                  <a:pt x="633449" y="21360"/>
                </a:lnTo>
                <a:lnTo>
                  <a:pt x="641151" y="17043"/>
                </a:lnTo>
                <a:lnTo>
                  <a:pt x="648854" y="13407"/>
                </a:lnTo>
                <a:lnTo>
                  <a:pt x="656103" y="10226"/>
                </a:lnTo>
                <a:lnTo>
                  <a:pt x="663126" y="7499"/>
                </a:lnTo>
                <a:lnTo>
                  <a:pt x="669922" y="5454"/>
                </a:lnTo>
                <a:lnTo>
                  <a:pt x="676492" y="3409"/>
                </a:lnTo>
                <a:lnTo>
                  <a:pt x="682608" y="2272"/>
                </a:lnTo>
                <a:lnTo>
                  <a:pt x="688498" y="1136"/>
                </a:lnTo>
                <a:lnTo>
                  <a:pt x="694162" y="454"/>
                </a:lnTo>
                <a:lnTo>
                  <a:pt x="699599" y="227"/>
                </a:lnTo>
                <a:lnTo>
                  <a:pt x="704583" y="0"/>
                </a:lnTo>
                <a:lnTo>
                  <a:pt x="709340" y="227"/>
                </a:lnTo>
                <a:lnTo>
                  <a:pt x="713871" y="454"/>
                </a:lnTo>
                <a:lnTo>
                  <a:pt x="717949" y="909"/>
                </a:lnTo>
                <a:lnTo>
                  <a:pt x="721800" y="1591"/>
                </a:lnTo>
                <a:lnTo>
                  <a:pt x="725198" y="2272"/>
                </a:lnTo>
                <a:lnTo>
                  <a:pt x="728596" y="3181"/>
                </a:lnTo>
                <a:lnTo>
                  <a:pt x="731315" y="3863"/>
                </a:lnTo>
                <a:lnTo>
                  <a:pt x="736299" y="5908"/>
                </a:lnTo>
                <a:lnTo>
                  <a:pt x="739697" y="7499"/>
                </a:lnTo>
                <a:lnTo>
                  <a:pt x="742415" y="8862"/>
                </a:lnTo>
                <a:lnTo>
                  <a:pt x="746720" y="13180"/>
                </a:lnTo>
                <a:lnTo>
                  <a:pt x="751024" y="17497"/>
                </a:lnTo>
                <a:lnTo>
                  <a:pt x="754875" y="22269"/>
                </a:lnTo>
                <a:lnTo>
                  <a:pt x="758726" y="27496"/>
                </a:lnTo>
                <a:lnTo>
                  <a:pt x="762124" y="32495"/>
                </a:lnTo>
                <a:lnTo>
                  <a:pt x="765523" y="37949"/>
                </a:lnTo>
                <a:lnTo>
                  <a:pt x="768694" y="43629"/>
                </a:lnTo>
                <a:lnTo>
                  <a:pt x="771639" y="49310"/>
                </a:lnTo>
                <a:lnTo>
                  <a:pt x="774584" y="54764"/>
                </a:lnTo>
                <a:lnTo>
                  <a:pt x="777076" y="60672"/>
                </a:lnTo>
                <a:lnTo>
                  <a:pt x="779342" y="66808"/>
                </a:lnTo>
                <a:lnTo>
                  <a:pt x="781834" y="72716"/>
                </a:lnTo>
                <a:lnTo>
                  <a:pt x="785911" y="84305"/>
                </a:lnTo>
                <a:lnTo>
                  <a:pt x="789536" y="95894"/>
                </a:lnTo>
                <a:lnTo>
                  <a:pt x="792481" y="106801"/>
                </a:lnTo>
                <a:lnTo>
                  <a:pt x="794973" y="117254"/>
                </a:lnTo>
                <a:lnTo>
                  <a:pt x="796785" y="126571"/>
                </a:lnTo>
                <a:lnTo>
                  <a:pt x="798371" y="134524"/>
                </a:lnTo>
                <a:lnTo>
                  <a:pt x="800183" y="146568"/>
                </a:lnTo>
                <a:lnTo>
                  <a:pt x="800636" y="150658"/>
                </a:lnTo>
                <a:lnTo>
                  <a:pt x="805847" y="149294"/>
                </a:lnTo>
                <a:lnTo>
                  <a:pt x="810831" y="147931"/>
                </a:lnTo>
                <a:lnTo>
                  <a:pt x="815362" y="146340"/>
                </a:lnTo>
                <a:lnTo>
                  <a:pt x="820119" y="144522"/>
                </a:lnTo>
                <a:lnTo>
                  <a:pt x="824197" y="142705"/>
                </a:lnTo>
                <a:lnTo>
                  <a:pt x="828275" y="140887"/>
                </a:lnTo>
                <a:lnTo>
                  <a:pt x="832352" y="139069"/>
                </a:lnTo>
                <a:lnTo>
                  <a:pt x="835750" y="136796"/>
                </a:lnTo>
                <a:lnTo>
                  <a:pt x="839375" y="134751"/>
                </a:lnTo>
                <a:lnTo>
                  <a:pt x="842547" y="132706"/>
                </a:lnTo>
                <a:lnTo>
                  <a:pt x="848663" y="128389"/>
                </a:lnTo>
                <a:lnTo>
                  <a:pt x="853647" y="124071"/>
                </a:lnTo>
                <a:lnTo>
                  <a:pt x="858405" y="119754"/>
                </a:lnTo>
                <a:lnTo>
                  <a:pt x="862482" y="115663"/>
                </a:lnTo>
                <a:lnTo>
                  <a:pt x="865654" y="111800"/>
                </a:lnTo>
                <a:lnTo>
                  <a:pt x="868372" y="108392"/>
                </a:lnTo>
                <a:lnTo>
                  <a:pt x="870638" y="105211"/>
                </a:lnTo>
                <a:lnTo>
                  <a:pt x="873130" y="100439"/>
                </a:lnTo>
                <a:lnTo>
                  <a:pt x="874036" y="98848"/>
                </a:lnTo>
                <a:lnTo>
                  <a:pt x="875395" y="106347"/>
                </a:lnTo>
                <a:lnTo>
                  <a:pt x="876755" y="113846"/>
                </a:lnTo>
                <a:lnTo>
                  <a:pt x="877434" y="121117"/>
                </a:lnTo>
                <a:lnTo>
                  <a:pt x="877887" y="128389"/>
                </a:lnTo>
                <a:lnTo>
                  <a:pt x="877887" y="135433"/>
                </a:lnTo>
                <a:lnTo>
                  <a:pt x="877434" y="142250"/>
                </a:lnTo>
                <a:lnTo>
                  <a:pt x="876755" y="149067"/>
                </a:lnTo>
                <a:lnTo>
                  <a:pt x="875622" y="155884"/>
                </a:lnTo>
                <a:lnTo>
                  <a:pt x="874263" y="162474"/>
                </a:lnTo>
                <a:lnTo>
                  <a:pt x="872903" y="168837"/>
                </a:lnTo>
                <a:lnTo>
                  <a:pt x="870864" y="175199"/>
                </a:lnTo>
                <a:lnTo>
                  <a:pt x="868599" y="181335"/>
                </a:lnTo>
                <a:lnTo>
                  <a:pt x="866334" y="187243"/>
                </a:lnTo>
                <a:lnTo>
                  <a:pt x="863615" y="193378"/>
                </a:lnTo>
                <a:lnTo>
                  <a:pt x="860670" y="199287"/>
                </a:lnTo>
                <a:lnTo>
                  <a:pt x="857725" y="204967"/>
                </a:lnTo>
                <a:lnTo>
                  <a:pt x="854327" y="210421"/>
                </a:lnTo>
                <a:lnTo>
                  <a:pt x="850702" y="215875"/>
                </a:lnTo>
                <a:lnTo>
                  <a:pt x="847078" y="221328"/>
                </a:lnTo>
                <a:lnTo>
                  <a:pt x="843000" y="226328"/>
                </a:lnTo>
                <a:lnTo>
                  <a:pt x="838922" y="231554"/>
                </a:lnTo>
                <a:lnTo>
                  <a:pt x="834844" y="236553"/>
                </a:lnTo>
                <a:lnTo>
                  <a:pt x="830313" y="241325"/>
                </a:lnTo>
                <a:lnTo>
                  <a:pt x="826009" y="246097"/>
                </a:lnTo>
                <a:lnTo>
                  <a:pt x="821252" y="250869"/>
                </a:lnTo>
                <a:lnTo>
                  <a:pt x="816494" y="255187"/>
                </a:lnTo>
                <a:lnTo>
                  <a:pt x="811737" y="259731"/>
                </a:lnTo>
                <a:lnTo>
                  <a:pt x="806753" y="264049"/>
                </a:lnTo>
                <a:lnTo>
                  <a:pt x="796785" y="272229"/>
                </a:lnTo>
                <a:lnTo>
                  <a:pt x="786364" y="279955"/>
                </a:lnTo>
                <a:lnTo>
                  <a:pt x="776170" y="287227"/>
                </a:lnTo>
                <a:lnTo>
                  <a:pt x="765749" y="294044"/>
                </a:lnTo>
                <a:lnTo>
                  <a:pt x="755328" y="300180"/>
                </a:lnTo>
                <a:lnTo>
                  <a:pt x="745360" y="305860"/>
                </a:lnTo>
                <a:lnTo>
                  <a:pt x="735619" y="311314"/>
                </a:lnTo>
                <a:lnTo>
                  <a:pt x="725878" y="316313"/>
                </a:lnTo>
                <a:lnTo>
                  <a:pt x="717043" y="320631"/>
                </a:lnTo>
                <a:lnTo>
                  <a:pt x="708661" y="324721"/>
                </a:lnTo>
                <a:lnTo>
                  <a:pt x="700732" y="327902"/>
                </a:lnTo>
                <a:lnTo>
                  <a:pt x="693709" y="331084"/>
                </a:lnTo>
                <a:lnTo>
                  <a:pt x="681929" y="335628"/>
                </a:lnTo>
                <a:lnTo>
                  <a:pt x="674453" y="338583"/>
                </a:lnTo>
                <a:lnTo>
                  <a:pt x="671961" y="339492"/>
                </a:lnTo>
                <a:lnTo>
                  <a:pt x="658142" y="336083"/>
                </a:lnTo>
                <a:lnTo>
                  <a:pt x="644776" y="333583"/>
                </a:lnTo>
                <a:lnTo>
                  <a:pt x="632089" y="331311"/>
                </a:lnTo>
                <a:lnTo>
                  <a:pt x="619630" y="329266"/>
                </a:lnTo>
                <a:lnTo>
                  <a:pt x="607623" y="327675"/>
                </a:lnTo>
                <a:lnTo>
                  <a:pt x="596069" y="326539"/>
                </a:lnTo>
                <a:lnTo>
                  <a:pt x="584969" y="325630"/>
                </a:lnTo>
                <a:lnTo>
                  <a:pt x="574548" y="324948"/>
                </a:lnTo>
                <a:lnTo>
                  <a:pt x="564127" y="324494"/>
                </a:lnTo>
                <a:lnTo>
                  <a:pt x="554612" y="324494"/>
                </a:lnTo>
                <a:lnTo>
                  <a:pt x="545324" y="324494"/>
                </a:lnTo>
                <a:lnTo>
                  <a:pt x="536715" y="324948"/>
                </a:lnTo>
                <a:lnTo>
                  <a:pt x="528333" y="325403"/>
                </a:lnTo>
                <a:lnTo>
                  <a:pt x="520178" y="326085"/>
                </a:lnTo>
                <a:lnTo>
                  <a:pt x="512702" y="326766"/>
                </a:lnTo>
                <a:lnTo>
                  <a:pt x="505679" y="327675"/>
                </a:lnTo>
                <a:lnTo>
                  <a:pt x="499109" y="328811"/>
                </a:lnTo>
                <a:lnTo>
                  <a:pt x="492993" y="329948"/>
                </a:lnTo>
                <a:lnTo>
                  <a:pt x="487329" y="331311"/>
                </a:lnTo>
                <a:lnTo>
                  <a:pt x="481892" y="332447"/>
                </a:lnTo>
                <a:lnTo>
                  <a:pt x="472604" y="334947"/>
                </a:lnTo>
                <a:lnTo>
                  <a:pt x="465128" y="337219"/>
                </a:lnTo>
                <a:lnTo>
                  <a:pt x="459012" y="339719"/>
                </a:lnTo>
                <a:lnTo>
                  <a:pt x="454934" y="341309"/>
                </a:lnTo>
                <a:lnTo>
                  <a:pt x="451536" y="342900"/>
                </a:lnTo>
                <a:lnTo>
                  <a:pt x="445646" y="337219"/>
                </a:lnTo>
                <a:lnTo>
                  <a:pt x="439529" y="331311"/>
                </a:lnTo>
                <a:lnTo>
                  <a:pt x="425710" y="318813"/>
                </a:lnTo>
                <a:lnTo>
                  <a:pt x="410532" y="305860"/>
                </a:lnTo>
                <a:lnTo>
                  <a:pt x="394221" y="292454"/>
                </a:lnTo>
                <a:lnTo>
                  <a:pt x="377456" y="279274"/>
                </a:lnTo>
                <a:lnTo>
                  <a:pt x="360239" y="266094"/>
                </a:lnTo>
                <a:lnTo>
                  <a:pt x="343249" y="252914"/>
                </a:lnTo>
                <a:lnTo>
                  <a:pt x="326258" y="240416"/>
                </a:lnTo>
                <a:lnTo>
                  <a:pt x="295222" y="217693"/>
                </a:lnTo>
                <a:lnTo>
                  <a:pt x="269849" y="199514"/>
                </a:lnTo>
                <a:lnTo>
                  <a:pt x="252405" y="187243"/>
                </a:lnTo>
                <a:lnTo>
                  <a:pt x="246062" y="183153"/>
                </a:lnTo>
                <a:lnTo>
                  <a:pt x="251726" y="176563"/>
                </a:lnTo>
                <a:lnTo>
                  <a:pt x="257616" y="170655"/>
                </a:lnTo>
                <a:lnTo>
                  <a:pt x="263506" y="165428"/>
                </a:lnTo>
                <a:lnTo>
                  <a:pt x="269623" y="160656"/>
                </a:lnTo>
                <a:lnTo>
                  <a:pt x="275286" y="156339"/>
                </a:lnTo>
                <a:lnTo>
                  <a:pt x="281629" y="152476"/>
                </a:lnTo>
                <a:lnTo>
                  <a:pt x="287746" y="149294"/>
                </a:lnTo>
                <a:lnTo>
                  <a:pt x="293863" y="146568"/>
                </a:lnTo>
                <a:lnTo>
                  <a:pt x="299979" y="144068"/>
                </a:lnTo>
                <a:lnTo>
                  <a:pt x="306096" y="142023"/>
                </a:lnTo>
                <a:lnTo>
                  <a:pt x="311986" y="140432"/>
                </a:lnTo>
                <a:lnTo>
                  <a:pt x="317876" y="139069"/>
                </a:lnTo>
                <a:lnTo>
                  <a:pt x="323766" y="138160"/>
                </a:lnTo>
                <a:lnTo>
                  <a:pt x="329656" y="137024"/>
                </a:lnTo>
                <a:lnTo>
                  <a:pt x="335093" y="136569"/>
                </a:lnTo>
                <a:lnTo>
                  <a:pt x="340530" y="136342"/>
                </a:lnTo>
                <a:lnTo>
                  <a:pt x="345967" y="136342"/>
                </a:lnTo>
                <a:lnTo>
                  <a:pt x="350951" y="136569"/>
                </a:lnTo>
                <a:lnTo>
                  <a:pt x="355708" y="136796"/>
                </a:lnTo>
                <a:lnTo>
                  <a:pt x="360466" y="137251"/>
                </a:lnTo>
                <a:lnTo>
                  <a:pt x="368848" y="138614"/>
                </a:lnTo>
                <a:lnTo>
                  <a:pt x="376097" y="139978"/>
                </a:lnTo>
                <a:lnTo>
                  <a:pt x="382214" y="141341"/>
                </a:lnTo>
                <a:lnTo>
                  <a:pt x="386518" y="142705"/>
                </a:lnTo>
                <a:lnTo>
                  <a:pt x="390369" y="143841"/>
                </a:lnTo>
                <a:lnTo>
                  <a:pt x="389916" y="135888"/>
                </a:lnTo>
                <a:lnTo>
                  <a:pt x="389916" y="127934"/>
                </a:lnTo>
                <a:lnTo>
                  <a:pt x="390369" y="120208"/>
                </a:lnTo>
                <a:lnTo>
                  <a:pt x="391049" y="112482"/>
                </a:lnTo>
                <a:lnTo>
                  <a:pt x="392182" y="105211"/>
                </a:lnTo>
                <a:lnTo>
                  <a:pt x="393767" y="98166"/>
                </a:lnTo>
                <a:lnTo>
                  <a:pt x="395580" y="91122"/>
                </a:lnTo>
                <a:lnTo>
                  <a:pt x="397619" y="84305"/>
                </a:lnTo>
                <a:lnTo>
                  <a:pt x="399884" y="77942"/>
                </a:lnTo>
                <a:lnTo>
                  <a:pt x="402376" y="71807"/>
                </a:lnTo>
                <a:lnTo>
                  <a:pt x="405095" y="65671"/>
                </a:lnTo>
                <a:lnTo>
                  <a:pt x="407813" y="59763"/>
                </a:lnTo>
                <a:lnTo>
                  <a:pt x="410985" y="54310"/>
                </a:lnTo>
                <a:lnTo>
                  <a:pt x="413930" y="49083"/>
                </a:lnTo>
                <a:lnTo>
                  <a:pt x="417101" y="43857"/>
                </a:lnTo>
                <a:lnTo>
                  <a:pt x="420273" y="39085"/>
                </a:lnTo>
                <a:lnTo>
                  <a:pt x="423444" y="34540"/>
                </a:lnTo>
                <a:lnTo>
                  <a:pt x="426616" y="30222"/>
                </a:lnTo>
                <a:lnTo>
                  <a:pt x="432959" y="22496"/>
                </a:lnTo>
                <a:lnTo>
                  <a:pt x="438849" y="15679"/>
                </a:lnTo>
                <a:lnTo>
                  <a:pt x="444060" y="10226"/>
                </a:lnTo>
                <a:lnTo>
                  <a:pt x="448817" y="5908"/>
                </a:lnTo>
                <a:lnTo>
                  <a:pt x="452215" y="2500"/>
                </a:lnTo>
                <a:lnTo>
                  <a:pt x="455387" y="0"/>
                </a:lnTo>
                <a:close/>
              </a:path>
            </a:pathLst>
          </a:custGeom>
          <a:solidFill>
            <a:srgbClr val="FFFFFF"/>
          </a:solidFill>
          <a:ln>
            <a:noFill/>
          </a:ln>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25" name="KSO_Shape"/>
          <p:cNvSpPr/>
          <p:nvPr/>
        </p:nvSpPr>
        <p:spPr bwMode="auto">
          <a:xfrm>
            <a:off x="5789613" y="2384425"/>
            <a:ext cx="612775" cy="612775"/>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rgbClr val="FFFFFF"/>
          </a:solidFill>
          <a:ln>
            <a:noFill/>
          </a:ln>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26" name="KSO_Shape"/>
          <p:cNvSpPr/>
          <p:nvPr/>
        </p:nvSpPr>
        <p:spPr bwMode="auto">
          <a:xfrm>
            <a:off x="7729538" y="2478088"/>
            <a:ext cx="422275" cy="427037"/>
          </a:xfrm>
          <a:custGeom>
            <a:avLst/>
            <a:gdLst>
              <a:gd name="T0" fmla="*/ 2147483646 w 5438"/>
              <a:gd name="T1" fmla="*/ 0 h 5494"/>
              <a:gd name="T2" fmla="*/ 0 w 5438"/>
              <a:gd name="T3" fmla="*/ 2147483646 h 5494"/>
              <a:gd name="T4" fmla="*/ 2147483646 w 5438"/>
              <a:gd name="T5" fmla="*/ 2147483646 h 5494"/>
              <a:gd name="T6" fmla="*/ 2147483646 w 5438"/>
              <a:gd name="T7" fmla="*/ 2147483646 h 5494"/>
              <a:gd name="T8" fmla="*/ 2147483646 w 5438"/>
              <a:gd name="T9" fmla="*/ 2147483646 h 5494"/>
              <a:gd name="T10" fmla="*/ 2147483646 w 5438"/>
              <a:gd name="T11" fmla="*/ 2147483646 h 5494"/>
              <a:gd name="T12" fmla="*/ 2147483646 w 5438"/>
              <a:gd name="T13" fmla="*/ 2147483646 h 5494"/>
              <a:gd name="T14" fmla="*/ 2147483646 w 5438"/>
              <a:gd name="T15" fmla="*/ 2147483646 h 5494"/>
              <a:gd name="T16" fmla="*/ 2147483646 w 5438"/>
              <a:gd name="T17" fmla="*/ 2147483646 h 5494"/>
              <a:gd name="T18" fmla="*/ 2147483646 w 5438"/>
              <a:gd name="T19" fmla="*/ 2147483646 h 5494"/>
              <a:gd name="T20" fmla="*/ 2147483646 w 5438"/>
              <a:gd name="T21" fmla="*/ 2147483646 h 5494"/>
              <a:gd name="T22" fmla="*/ 2147483646 w 5438"/>
              <a:gd name="T23" fmla="*/ 2147483646 h 5494"/>
              <a:gd name="T24" fmla="*/ 2147483646 w 5438"/>
              <a:gd name="T25" fmla="*/ 2147483646 h 5494"/>
              <a:gd name="T26" fmla="*/ 2147483646 w 5438"/>
              <a:gd name="T27" fmla="*/ 2147483646 h 5494"/>
              <a:gd name="T28" fmla="*/ 2147483646 w 5438"/>
              <a:gd name="T29" fmla="*/ 2147483646 h 5494"/>
              <a:gd name="T30" fmla="*/ 2147483646 w 5438"/>
              <a:gd name="T31" fmla="*/ 2147483646 h 5494"/>
              <a:gd name="T32" fmla="*/ 2147483646 w 5438"/>
              <a:gd name="T33" fmla="*/ 2147483646 h 5494"/>
              <a:gd name="T34" fmla="*/ 2147483646 w 5438"/>
              <a:gd name="T35" fmla="*/ 2147483646 h 5494"/>
              <a:gd name="T36" fmla="*/ 2147483646 w 5438"/>
              <a:gd name="T37" fmla="*/ 2147483646 h 5494"/>
              <a:gd name="T38" fmla="*/ 2147483646 w 5438"/>
              <a:gd name="T39" fmla="*/ 2147483646 h 5494"/>
              <a:gd name="T40" fmla="*/ 2147483646 w 5438"/>
              <a:gd name="T41" fmla="*/ 2147483646 h 5494"/>
              <a:gd name="T42" fmla="*/ 2147483646 w 5438"/>
              <a:gd name="T43" fmla="*/ 2147483646 h 5494"/>
              <a:gd name="T44" fmla="*/ 2147483646 w 5438"/>
              <a:gd name="T45" fmla="*/ 2147483646 h 5494"/>
              <a:gd name="T46" fmla="*/ 2147483646 w 5438"/>
              <a:gd name="T47" fmla="*/ 2147483646 h 5494"/>
              <a:gd name="T48" fmla="*/ 2147483646 w 5438"/>
              <a:gd name="T49" fmla="*/ 2147483646 h 5494"/>
              <a:gd name="T50" fmla="*/ 2147483646 w 5438"/>
              <a:gd name="T51" fmla="*/ 2147483646 h 5494"/>
              <a:gd name="T52" fmla="*/ 2147483646 w 5438"/>
              <a:gd name="T53" fmla="*/ 2147483646 h 5494"/>
              <a:gd name="T54" fmla="*/ 2147483646 w 5438"/>
              <a:gd name="T55" fmla="*/ 2147483646 h 5494"/>
              <a:gd name="T56" fmla="*/ 2147483646 w 5438"/>
              <a:gd name="T57" fmla="*/ 2147483646 h 5494"/>
              <a:gd name="T58" fmla="*/ 2147483646 w 5438"/>
              <a:gd name="T59" fmla="*/ 2147483646 h 5494"/>
              <a:gd name="T60" fmla="*/ 2147483646 w 5438"/>
              <a:gd name="T61" fmla="*/ 2147483646 h 5494"/>
              <a:gd name="T62" fmla="*/ 2147483646 w 5438"/>
              <a:gd name="T63" fmla="*/ 2147483646 h 5494"/>
              <a:gd name="T64" fmla="*/ 2147483646 w 5438"/>
              <a:gd name="T65" fmla="*/ 2147483646 h 5494"/>
              <a:gd name="T66" fmla="*/ 2147483646 w 5438"/>
              <a:gd name="T67" fmla="*/ 2147483646 h 5494"/>
              <a:gd name="T68" fmla="*/ 2147483646 w 5438"/>
              <a:gd name="T69" fmla="*/ 2147483646 h 5494"/>
              <a:gd name="T70" fmla="*/ 2147483646 w 5438"/>
              <a:gd name="T71" fmla="*/ 2147483646 h 5494"/>
              <a:gd name="T72" fmla="*/ 2147483646 w 5438"/>
              <a:gd name="T73" fmla="*/ 2147483646 h 5494"/>
              <a:gd name="T74" fmla="*/ 2147483646 w 5438"/>
              <a:gd name="T75" fmla="*/ 2147483646 h 5494"/>
              <a:gd name="T76" fmla="*/ 2147483646 w 5438"/>
              <a:gd name="T77" fmla="*/ 2147483646 h 5494"/>
              <a:gd name="T78" fmla="*/ 2147483646 w 5438"/>
              <a:gd name="T79" fmla="*/ 2147483646 h 5494"/>
              <a:gd name="T80" fmla="*/ 2147483646 w 5438"/>
              <a:gd name="T81" fmla="*/ 2147483646 h 5494"/>
              <a:gd name="T82" fmla="*/ 2147483646 w 5438"/>
              <a:gd name="T83" fmla="*/ 2147483646 h 5494"/>
              <a:gd name="T84" fmla="*/ 2147483646 w 5438"/>
              <a:gd name="T85" fmla="*/ 2147483646 h 5494"/>
              <a:gd name="T86" fmla="*/ 2147483646 w 5438"/>
              <a:gd name="T87" fmla="*/ 2147483646 h 5494"/>
              <a:gd name="T88" fmla="*/ 2147483646 w 5438"/>
              <a:gd name="T89" fmla="*/ 2147483646 h 5494"/>
              <a:gd name="T90" fmla="*/ 2147483646 w 5438"/>
              <a:gd name="T91" fmla="*/ 2147483646 h 5494"/>
              <a:gd name="T92" fmla="*/ 2147483646 w 5438"/>
              <a:gd name="T93" fmla="*/ 2147483646 h 5494"/>
              <a:gd name="T94" fmla="*/ 2147483646 w 5438"/>
              <a:gd name="T95" fmla="*/ 2147483646 h 5494"/>
              <a:gd name="T96" fmla="*/ 2147483646 w 5438"/>
              <a:gd name="T97" fmla="*/ 2147483646 h 5494"/>
              <a:gd name="T98" fmla="*/ 2147483646 w 5438"/>
              <a:gd name="T99" fmla="*/ 2147483646 h 5494"/>
              <a:gd name="T100" fmla="*/ 2147483646 w 5438"/>
              <a:gd name="T101" fmla="*/ 2147483646 h 5494"/>
              <a:gd name="T102" fmla="*/ 2147483646 w 5438"/>
              <a:gd name="T103" fmla="*/ 2147483646 h 5494"/>
              <a:gd name="T104" fmla="*/ 2147483646 w 5438"/>
              <a:gd name="T105" fmla="*/ 2147483646 h 5494"/>
              <a:gd name="T106" fmla="*/ 2147483646 w 5438"/>
              <a:gd name="T107" fmla="*/ 2147483646 h 5494"/>
              <a:gd name="T108" fmla="*/ 2147483646 w 5438"/>
              <a:gd name="T109" fmla="*/ 2147483646 h 5494"/>
              <a:gd name="T110" fmla="*/ 2147483646 w 5438"/>
              <a:gd name="T111" fmla="*/ 2147483646 h 5494"/>
              <a:gd name="T112" fmla="*/ 2147483646 w 5438"/>
              <a:gd name="T113" fmla="*/ 2147483646 h 5494"/>
              <a:gd name="T114" fmla="*/ 2147483646 w 5438"/>
              <a:gd name="T115" fmla="*/ 2147483646 h 5494"/>
              <a:gd name="T116" fmla="*/ 2147483646 w 5438"/>
              <a:gd name="T117" fmla="*/ 2147483646 h 5494"/>
              <a:gd name="T118" fmla="*/ 2147483646 w 5438"/>
              <a:gd name="T119" fmla="*/ 2147483646 h 5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38" h="5494">
                <a:moveTo>
                  <a:pt x="2825" y="454"/>
                </a:moveTo>
                <a:lnTo>
                  <a:pt x="2825" y="0"/>
                </a:lnTo>
                <a:lnTo>
                  <a:pt x="2514" y="0"/>
                </a:lnTo>
                <a:lnTo>
                  <a:pt x="2514" y="454"/>
                </a:lnTo>
                <a:lnTo>
                  <a:pt x="0" y="454"/>
                </a:lnTo>
                <a:lnTo>
                  <a:pt x="0" y="1259"/>
                </a:lnTo>
                <a:lnTo>
                  <a:pt x="276" y="1259"/>
                </a:lnTo>
                <a:lnTo>
                  <a:pt x="276" y="4295"/>
                </a:lnTo>
                <a:lnTo>
                  <a:pt x="2197" y="4295"/>
                </a:lnTo>
                <a:lnTo>
                  <a:pt x="1028" y="5252"/>
                </a:lnTo>
                <a:lnTo>
                  <a:pt x="1225" y="5494"/>
                </a:lnTo>
                <a:lnTo>
                  <a:pt x="2689" y="4295"/>
                </a:lnTo>
                <a:lnTo>
                  <a:pt x="2699" y="4295"/>
                </a:lnTo>
                <a:lnTo>
                  <a:pt x="4163" y="5494"/>
                </a:lnTo>
                <a:lnTo>
                  <a:pt x="4360" y="5252"/>
                </a:lnTo>
                <a:lnTo>
                  <a:pt x="3192" y="4295"/>
                </a:lnTo>
                <a:lnTo>
                  <a:pt x="5105" y="4295"/>
                </a:lnTo>
                <a:lnTo>
                  <a:pt x="5105" y="1259"/>
                </a:lnTo>
                <a:lnTo>
                  <a:pt x="5438" y="1259"/>
                </a:lnTo>
                <a:lnTo>
                  <a:pt x="5438" y="454"/>
                </a:lnTo>
                <a:lnTo>
                  <a:pt x="2825" y="454"/>
                </a:lnTo>
                <a:close/>
                <a:moveTo>
                  <a:pt x="4793" y="3983"/>
                </a:moveTo>
                <a:lnTo>
                  <a:pt x="587" y="3983"/>
                </a:lnTo>
                <a:lnTo>
                  <a:pt x="587" y="1259"/>
                </a:lnTo>
                <a:lnTo>
                  <a:pt x="4793" y="1259"/>
                </a:lnTo>
                <a:lnTo>
                  <a:pt x="4793" y="3983"/>
                </a:lnTo>
                <a:close/>
                <a:moveTo>
                  <a:pt x="1611" y="3281"/>
                </a:moveTo>
                <a:lnTo>
                  <a:pt x="1611" y="2471"/>
                </a:lnTo>
                <a:lnTo>
                  <a:pt x="2422" y="2471"/>
                </a:lnTo>
                <a:lnTo>
                  <a:pt x="2420" y="2429"/>
                </a:lnTo>
                <a:lnTo>
                  <a:pt x="2417" y="2388"/>
                </a:lnTo>
                <a:lnTo>
                  <a:pt x="2412" y="2347"/>
                </a:lnTo>
                <a:lnTo>
                  <a:pt x="2405" y="2308"/>
                </a:lnTo>
                <a:lnTo>
                  <a:pt x="2396" y="2268"/>
                </a:lnTo>
                <a:lnTo>
                  <a:pt x="2385" y="2230"/>
                </a:lnTo>
                <a:lnTo>
                  <a:pt x="2373" y="2192"/>
                </a:lnTo>
                <a:lnTo>
                  <a:pt x="2358" y="2156"/>
                </a:lnTo>
                <a:lnTo>
                  <a:pt x="2341" y="2120"/>
                </a:lnTo>
                <a:lnTo>
                  <a:pt x="2324" y="2085"/>
                </a:lnTo>
                <a:lnTo>
                  <a:pt x="2304" y="2051"/>
                </a:lnTo>
                <a:lnTo>
                  <a:pt x="2284" y="2018"/>
                </a:lnTo>
                <a:lnTo>
                  <a:pt x="2260" y="1986"/>
                </a:lnTo>
                <a:lnTo>
                  <a:pt x="2237" y="1956"/>
                </a:lnTo>
                <a:lnTo>
                  <a:pt x="2210" y="1926"/>
                </a:lnTo>
                <a:lnTo>
                  <a:pt x="2184" y="1898"/>
                </a:lnTo>
                <a:lnTo>
                  <a:pt x="2156" y="1871"/>
                </a:lnTo>
                <a:lnTo>
                  <a:pt x="2126" y="1846"/>
                </a:lnTo>
                <a:lnTo>
                  <a:pt x="2096" y="1822"/>
                </a:lnTo>
                <a:lnTo>
                  <a:pt x="2064" y="1799"/>
                </a:lnTo>
                <a:lnTo>
                  <a:pt x="2031" y="1778"/>
                </a:lnTo>
                <a:lnTo>
                  <a:pt x="1997" y="1759"/>
                </a:lnTo>
                <a:lnTo>
                  <a:pt x="1962" y="1741"/>
                </a:lnTo>
                <a:lnTo>
                  <a:pt x="1926" y="1724"/>
                </a:lnTo>
                <a:lnTo>
                  <a:pt x="1890" y="1710"/>
                </a:lnTo>
                <a:lnTo>
                  <a:pt x="1852" y="1697"/>
                </a:lnTo>
                <a:lnTo>
                  <a:pt x="1814" y="1686"/>
                </a:lnTo>
                <a:lnTo>
                  <a:pt x="1774" y="1677"/>
                </a:lnTo>
                <a:lnTo>
                  <a:pt x="1735" y="1670"/>
                </a:lnTo>
                <a:lnTo>
                  <a:pt x="1694" y="1665"/>
                </a:lnTo>
                <a:lnTo>
                  <a:pt x="1653" y="1662"/>
                </a:lnTo>
                <a:lnTo>
                  <a:pt x="1611" y="1660"/>
                </a:lnTo>
                <a:lnTo>
                  <a:pt x="1569" y="1662"/>
                </a:lnTo>
                <a:lnTo>
                  <a:pt x="1528" y="1665"/>
                </a:lnTo>
                <a:lnTo>
                  <a:pt x="1487" y="1670"/>
                </a:lnTo>
                <a:lnTo>
                  <a:pt x="1448" y="1677"/>
                </a:lnTo>
                <a:lnTo>
                  <a:pt x="1408" y="1686"/>
                </a:lnTo>
                <a:lnTo>
                  <a:pt x="1369" y="1697"/>
                </a:lnTo>
                <a:lnTo>
                  <a:pt x="1332" y="1710"/>
                </a:lnTo>
                <a:lnTo>
                  <a:pt x="1295" y="1724"/>
                </a:lnTo>
                <a:lnTo>
                  <a:pt x="1260" y="1741"/>
                </a:lnTo>
                <a:lnTo>
                  <a:pt x="1224" y="1759"/>
                </a:lnTo>
                <a:lnTo>
                  <a:pt x="1191" y="1778"/>
                </a:lnTo>
                <a:lnTo>
                  <a:pt x="1157" y="1799"/>
                </a:lnTo>
                <a:lnTo>
                  <a:pt x="1126" y="1822"/>
                </a:lnTo>
                <a:lnTo>
                  <a:pt x="1096" y="1846"/>
                </a:lnTo>
                <a:lnTo>
                  <a:pt x="1066" y="1871"/>
                </a:lnTo>
                <a:lnTo>
                  <a:pt x="1038" y="1898"/>
                </a:lnTo>
                <a:lnTo>
                  <a:pt x="1011" y="1926"/>
                </a:lnTo>
                <a:lnTo>
                  <a:pt x="986" y="1956"/>
                </a:lnTo>
                <a:lnTo>
                  <a:pt x="962" y="1986"/>
                </a:lnTo>
                <a:lnTo>
                  <a:pt x="939" y="2018"/>
                </a:lnTo>
                <a:lnTo>
                  <a:pt x="918" y="2051"/>
                </a:lnTo>
                <a:lnTo>
                  <a:pt x="899" y="2085"/>
                </a:lnTo>
                <a:lnTo>
                  <a:pt x="881" y="2120"/>
                </a:lnTo>
                <a:lnTo>
                  <a:pt x="864" y="2156"/>
                </a:lnTo>
                <a:lnTo>
                  <a:pt x="850" y="2192"/>
                </a:lnTo>
                <a:lnTo>
                  <a:pt x="837" y="2230"/>
                </a:lnTo>
                <a:lnTo>
                  <a:pt x="826" y="2268"/>
                </a:lnTo>
                <a:lnTo>
                  <a:pt x="817" y="2308"/>
                </a:lnTo>
                <a:lnTo>
                  <a:pt x="809" y="2347"/>
                </a:lnTo>
                <a:lnTo>
                  <a:pt x="804" y="2388"/>
                </a:lnTo>
                <a:lnTo>
                  <a:pt x="801" y="2429"/>
                </a:lnTo>
                <a:lnTo>
                  <a:pt x="800" y="2471"/>
                </a:lnTo>
                <a:lnTo>
                  <a:pt x="801" y="2513"/>
                </a:lnTo>
                <a:lnTo>
                  <a:pt x="804" y="2554"/>
                </a:lnTo>
                <a:lnTo>
                  <a:pt x="809" y="2595"/>
                </a:lnTo>
                <a:lnTo>
                  <a:pt x="817" y="2634"/>
                </a:lnTo>
                <a:lnTo>
                  <a:pt x="826" y="2674"/>
                </a:lnTo>
                <a:lnTo>
                  <a:pt x="837" y="2712"/>
                </a:lnTo>
                <a:lnTo>
                  <a:pt x="850" y="2750"/>
                </a:lnTo>
                <a:lnTo>
                  <a:pt x="864" y="2786"/>
                </a:lnTo>
                <a:lnTo>
                  <a:pt x="881" y="2822"/>
                </a:lnTo>
                <a:lnTo>
                  <a:pt x="899" y="2857"/>
                </a:lnTo>
                <a:lnTo>
                  <a:pt x="918" y="2891"/>
                </a:lnTo>
                <a:lnTo>
                  <a:pt x="939" y="2924"/>
                </a:lnTo>
                <a:lnTo>
                  <a:pt x="962" y="2956"/>
                </a:lnTo>
                <a:lnTo>
                  <a:pt x="986" y="2986"/>
                </a:lnTo>
                <a:lnTo>
                  <a:pt x="1011" y="3016"/>
                </a:lnTo>
                <a:lnTo>
                  <a:pt x="1038" y="3044"/>
                </a:lnTo>
                <a:lnTo>
                  <a:pt x="1066" y="3070"/>
                </a:lnTo>
                <a:lnTo>
                  <a:pt x="1096" y="3097"/>
                </a:lnTo>
                <a:lnTo>
                  <a:pt x="1126" y="3120"/>
                </a:lnTo>
                <a:lnTo>
                  <a:pt x="1157" y="3144"/>
                </a:lnTo>
                <a:lnTo>
                  <a:pt x="1191" y="3164"/>
                </a:lnTo>
                <a:lnTo>
                  <a:pt x="1224" y="3184"/>
                </a:lnTo>
                <a:lnTo>
                  <a:pt x="1260" y="3201"/>
                </a:lnTo>
                <a:lnTo>
                  <a:pt x="1295" y="3218"/>
                </a:lnTo>
                <a:lnTo>
                  <a:pt x="1332" y="3233"/>
                </a:lnTo>
                <a:lnTo>
                  <a:pt x="1369" y="3245"/>
                </a:lnTo>
                <a:lnTo>
                  <a:pt x="1408" y="3256"/>
                </a:lnTo>
                <a:lnTo>
                  <a:pt x="1448" y="3265"/>
                </a:lnTo>
                <a:lnTo>
                  <a:pt x="1487" y="3272"/>
                </a:lnTo>
                <a:lnTo>
                  <a:pt x="1528" y="3277"/>
                </a:lnTo>
                <a:lnTo>
                  <a:pt x="1569" y="3280"/>
                </a:lnTo>
                <a:lnTo>
                  <a:pt x="1611" y="3281"/>
                </a:lnTo>
                <a:close/>
                <a:moveTo>
                  <a:pt x="1838" y="3503"/>
                </a:moveTo>
                <a:lnTo>
                  <a:pt x="1838" y="3503"/>
                </a:lnTo>
                <a:lnTo>
                  <a:pt x="1881" y="3502"/>
                </a:lnTo>
                <a:lnTo>
                  <a:pt x="1921" y="3499"/>
                </a:lnTo>
                <a:lnTo>
                  <a:pt x="1962" y="3493"/>
                </a:lnTo>
                <a:lnTo>
                  <a:pt x="2002" y="3486"/>
                </a:lnTo>
                <a:lnTo>
                  <a:pt x="2041" y="3477"/>
                </a:lnTo>
                <a:lnTo>
                  <a:pt x="2080" y="3466"/>
                </a:lnTo>
                <a:lnTo>
                  <a:pt x="2117" y="3453"/>
                </a:lnTo>
                <a:lnTo>
                  <a:pt x="2154" y="3439"/>
                </a:lnTo>
                <a:lnTo>
                  <a:pt x="2190" y="3422"/>
                </a:lnTo>
                <a:lnTo>
                  <a:pt x="2225" y="3404"/>
                </a:lnTo>
                <a:lnTo>
                  <a:pt x="2259" y="3385"/>
                </a:lnTo>
                <a:lnTo>
                  <a:pt x="2292" y="3364"/>
                </a:lnTo>
                <a:lnTo>
                  <a:pt x="2323" y="3341"/>
                </a:lnTo>
                <a:lnTo>
                  <a:pt x="2355" y="3317"/>
                </a:lnTo>
                <a:lnTo>
                  <a:pt x="2384" y="3292"/>
                </a:lnTo>
                <a:lnTo>
                  <a:pt x="2411" y="3265"/>
                </a:lnTo>
                <a:lnTo>
                  <a:pt x="2439" y="3237"/>
                </a:lnTo>
                <a:lnTo>
                  <a:pt x="2464" y="3207"/>
                </a:lnTo>
                <a:lnTo>
                  <a:pt x="2488" y="3177"/>
                </a:lnTo>
                <a:lnTo>
                  <a:pt x="2511" y="3146"/>
                </a:lnTo>
                <a:lnTo>
                  <a:pt x="2532" y="3112"/>
                </a:lnTo>
                <a:lnTo>
                  <a:pt x="2551" y="3079"/>
                </a:lnTo>
                <a:lnTo>
                  <a:pt x="2570" y="3043"/>
                </a:lnTo>
                <a:lnTo>
                  <a:pt x="2586" y="3008"/>
                </a:lnTo>
                <a:lnTo>
                  <a:pt x="2600" y="2971"/>
                </a:lnTo>
                <a:lnTo>
                  <a:pt x="2612" y="2933"/>
                </a:lnTo>
                <a:lnTo>
                  <a:pt x="2623" y="2895"/>
                </a:lnTo>
                <a:lnTo>
                  <a:pt x="2633" y="2855"/>
                </a:lnTo>
                <a:lnTo>
                  <a:pt x="2640" y="2816"/>
                </a:lnTo>
                <a:lnTo>
                  <a:pt x="2645" y="2775"/>
                </a:lnTo>
                <a:lnTo>
                  <a:pt x="2648" y="2734"/>
                </a:lnTo>
                <a:lnTo>
                  <a:pt x="2649" y="2692"/>
                </a:lnTo>
                <a:lnTo>
                  <a:pt x="1838" y="2692"/>
                </a:lnTo>
                <a:lnTo>
                  <a:pt x="1838" y="3503"/>
                </a:lnTo>
                <a:close/>
                <a:moveTo>
                  <a:pt x="4318" y="1839"/>
                </a:moveTo>
                <a:lnTo>
                  <a:pt x="3281" y="1839"/>
                </a:lnTo>
                <a:lnTo>
                  <a:pt x="3281" y="2150"/>
                </a:lnTo>
                <a:lnTo>
                  <a:pt x="4318" y="2150"/>
                </a:lnTo>
                <a:lnTo>
                  <a:pt x="4318" y="1839"/>
                </a:lnTo>
                <a:close/>
                <a:moveTo>
                  <a:pt x="4318" y="2411"/>
                </a:moveTo>
                <a:lnTo>
                  <a:pt x="3281" y="2411"/>
                </a:lnTo>
                <a:lnTo>
                  <a:pt x="3281" y="2723"/>
                </a:lnTo>
                <a:lnTo>
                  <a:pt x="4318" y="2723"/>
                </a:lnTo>
                <a:lnTo>
                  <a:pt x="4318" y="2411"/>
                </a:lnTo>
                <a:close/>
                <a:moveTo>
                  <a:pt x="4318" y="2983"/>
                </a:moveTo>
                <a:lnTo>
                  <a:pt x="3281" y="2983"/>
                </a:lnTo>
                <a:lnTo>
                  <a:pt x="3281" y="3295"/>
                </a:lnTo>
                <a:lnTo>
                  <a:pt x="4318" y="3295"/>
                </a:lnTo>
                <a:lnTo>
                  <a:pt x="4318" y="2983"/>
                </a:lnTo>
                <a:close/>
              </a:path>
            </a:pathLst>
          </a:custGeom>
          <a:solidFill>
            <a:srgbClr val="FFFFFF"/>
          </a:solidFill>
          <a:ln>
            <a:noFill/>
          </a:ln>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27" name="KSO_Shape"/>
          <p:cNvSpPr/>
          <p:nvPr/>
        </p:nvSpPr>
        <p:spPr>
          <a:xfrm>
            <a:off x="9240838" y="2493963"/>
            <a:ext cx="412750" cy="395287"/>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dirty="0">
              <a:solidFill>
                <a:srgbClr val="FFFFFF"/>
              </a:solidFill>
              <a:latin typeface="宋体" panose="02010600030101010101" pitchFamily="2" charset="-122"/>
              <a:ea typeface="宋体" panose="02010600030101010101" pitchFamily="2" charset="-122"/>
            </a:endParaRPr>
          </a:p>
        </p:txBody>
      </p:sp>
      <p:sp>
        <p:nvSpPr>
          <p:cNvPr id="28" name="矩形 27"/>
          <p:cNvSpPr>
            <a:spLocks noChangeArrowheads="1"/>
          </p:cNvSpPr>
          <p:nvPr/>
        </p:nvSpPr>
        <p:spPr bwMode="auto">
          <a:xfrm>
            <a:off x="2017713" y="5043647"/>
            <a:ext cx="8134350" cy="41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ts val="600"/>
              </a:spcBef>
              <a:spcAft>
                <a:spcPts val="600"/>
              </a:spcAft>
              <a:buFontTx/>
              <a:buNone/>
            </a:pPr>
            <a:r>
              <a:rPr lang="zh-CN" altLang="en-US" sz="1600" dirty="0" smtClean="0">
                <a:solidFill>
                  <a:srgbClr val="4E4E4E"/>
                </a:solidFill>
                <a:latin typeface="宋体" panose="02010600030101010101" pitchFamily="2" charset="-122"/>
              </a:rPr>
              <a:t>请在此处添加文本内容</a:t>
            </a:r>
            <a:endParaRPr lang="en-US" altLang="zh-CN" sz="1600" dirty="0">
              <a:solidFill>
                <a:srgbClr val="4E4E4E"/>
              </a:solidFill>
              <a:latin typeface="宋体" panose="02010600030101010101" pitchFamily="2" charset="-122"/>
            </a:endParaRPr>
          </a:p>
        </p:txBody>
      </p:sp>
      <p:sp>
        <p:nvSpPr>
          <p:cNvPr id="29" name="矩形 28"/>
          <p:cNvSpPr/>
          <p:nvPr/>
        </p:nvSpPr>
        <p:spPr>
          <a:xfrm>
            <a:off x="2039938" y="4637088"/>
            <a:ext cx="8112125" cy="46037"/>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grpId="0" nodeType="withEffect">
                                  <p:stCondLst>
                                    <p:cond delay="8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80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8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11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11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13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13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13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13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13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130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150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150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nodeType="withEffect">
                                  <p:stCondLst>
                                    <p:cond delay="19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190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nodeType="withEffect">
                                  <p:stCondLst>
                                    <p:cond delay="190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190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190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par>
                                <p:cTn id="67" presetID="10" presetClass="entr" presetSubtype="0" fill="hold" grpId="0" nodeType="withEffect">
                                  <p:stCondLst>
                                    <p:cond delay="190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par>
                                <p:cTn id="70" presetID="10" presetClass="entr" presetSubtype="0" fill="hold" grpId="0" nodeType="withEffect">
                                  <p:stCondLst>
                                    <p:cond delay="210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2100"/>
                                  </p:stCondLst>
                                  <p:iterate type="wd">
                                    <p:tmPct val="10000"/>
                                  </p:iterate>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p:bldP spid="28" grpId="0"/>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04</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22</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Teardrop 7"/>
          <p:cNvSpPr/>
          <p:nvPr/>
        </p:nvSpPr>
        <p:spPr>
          <a:xfrm rot="16200000">
            <a:off x="3271838" y="3381375"/>
            <a:ext cx="1587500" cy="15875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tIns="36000" rIns="108000" anchor="ctr"/>
          <a:lstStyle/>
          <a:p>
            <a:pPr algn="ctr" eaLnBrk="1" fontAlgn="auto" hangingPunct="1">
              <a:spcBef>
                <a:spcPts val="0"/>
              </a:spcBef>
              <a:spcAft>
                <a:spcPts val="0"/>
              </a:spcAft>
              <a:defRPr/>
            </a:pPr>
            <a:endParaRPr lang="th-TH" sz="3600" dirty="0">
              <a:latin typeface="宋体" panose="02010600030101010101" pitchFamily="2" charset="-122"/>
            </a:endParaRPr>
          </a:p>
        </p:txBody>
      </p:sp>
      <p:sp>
        <p:nvSpPr>
          <p:cNvPr id="10" name="Teardrop 10"/>
          <p:cNvSpPr/>
          <p:nvPr/>
        </p:nvSpPr>
        <p:spPr>
          <a:xfrm rot="10800000">
            <a:off x="3271838" y="2197100"/>
            <a:ext cx="1130300" cy="112871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000" rIns="36000" anchor="ctr"/>
          <a:lstStyle/>
          <a:p>
            <a:pPr algn="ctr" eaLnBrk="1" fontAlgn="auto" hangingPunct="1">
              <a:spcBef>
                <a:spcPts val="0"/>
              </a:spcBef>
              <a:spcAft>
                <a:spcPts val="0"/>
              </a:spcAft>
              <a:defRPr/>
            </a:pPr>
            <a:endParaRPr lang="th-TH" sz="4000" dirty="0">
              <a:latin typeface="宋体" panose="02010600030101010101" pitchFamily="2" charset="-122"/>
            </a:endParaRPr>
          </a:p>
        </p:txBody>
      </p:sp>
      <p:sp>
        <p:nvSpPr>
          <p:cNvPr id="11" name="Teardrop 6"/>
          <p:cNvSpPr/>
          <p:nvPr/>
        </p:nvSpPr>
        <p:spPr>
          <a:xfrm>
            <a:off x="2087563" y="3381375"/>
            <a:ext cx="1128712" cy="113030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Ins="108000" anchor="ctr"/>
          <a:lstStyle/>
          <a:p>
            <a:pPr algn="ctr" eaLnBrk="1" fontAlgn="auto" hangingPunct="1">
              <a:spcBef>
                <a:spcPts val="0"/>
              </a:spcBef>
              <a:spcAft>
                <a:spcPts val="0"/>
              </a:spcAft>
              <a:defRPr/>
            </a:pPr>
            <a:endParaRPr lang="th-TH" sz="3600" dirty="0">
              <a:latin typeface="宋体" panose="02010600030101010101" pitchFamily="2" charset="-122"/>
            </a:endParaRPr>
          </a:p>
        </p:txBody>
      </p:sp>
      <p:sp>
        <p:nvSpPr>
          <p:cNvPr id="12" name="Teardrop 8"/>
          <p:cNvSpPr/>
          <p:nvPr/>
        </p:nvSpPr>
        <p:spPr>
          <a:xfrm rot="5400000">
            <a:off x="2081213" y="2208213"/>
            <a:ext cx="1128712" cy="112871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08000" tIns="36000" rIns="0" anchor="ctr"/>
          <a:lstStyle/>
          <a:p>
            <a:pPr algn="ctr" eaLnBrk="1" fontAlgn="auto" hangingPunct="1">
              <a:spcBef>
                <a:spcPts val="0"/>
              </a:spcBef>
              <a:spcAft>
                <a:spcPts val="0"/>
              </a:spcAft>
              <a:defRPr/>
            </a:pPr>
            <a:endParaRPr lang="th-TH" sz="3600" dirty="0">
              <a:latin typeface="宋体" panose="02010600030101010101" pitchFamily="2" charset="-122"/>
            </a:endParaRPr>
          </a:p>
        </p:txBody>
      </p:sp>
      <p:sp>
        <p:nvSpPr>
          <p:cNvPr id="13" name="Freeform 52"/>
          <p:cNvSpPr>
            <a:spLocks noEditPoints="1"/>
          </p:cNvSpPr>
          <p:nvPr/>
        </p:nvSpPr>
        <p:spPr bwMode="auto">
          <a:xfrm>
            <a:off x="2419350" y="3667125"/>
            <a:ext cx="465138" cy="500063"/>
          </a:xfrm>
          <a:custGeom>
            <a:avLst/>
            <a:gdLst>
              <a:gd name="T0" fmla="*/ 2147483646 w 67"/>
              <a:gd name="T1" fmla="*/ 2147483646 h 72"/>
              <a:gd name="T2" fmla="*/ 2147483646 w 67"/>
              <a:gd name="T3" fmla="*/ 2147483646 h 72"/>
              <a:gd name="T4" fmla="*/ 2147483646 w 67"/>
              <a:gd name="T5" fmla="*/ 2147483646 h 72"/>
              <a:gd name="T6" fmla="*/ 0 w 67"/>
              <a:gd name="T7" fmla="*/ 2147483646 h 72"/>
              <a:gd name="T8" fmla="*/ 0 w 67"/>
              <a:gd name="T9" fmla="*/ 2147483646 h 72"/>
              <a:gd name="T10" fmla="*/ 2147483646 w 67"/>
              <a:gd name="T11" fmla="*/ 2147483646 h 72"/>
              <a:gd name="T12" fmla="*/ 2147483646 w 67"/>
              <a:gd name="T13" fmla="*/ 2147483646 h 72"/>
              <a:gd name="T14" fmla="*/ 2147483646 w 67"/>
              <a:gd name="T15" fmla="*/ 2147483646 h 72"/>
              <a:gd name="T16" fmla="*/ 2147483646 w 67"/>
              <a:gd name="T17" fmla="*/ 0 h 72"/>
              <a:gd name="T18" fmla="*/ 2147483646 w 67"/>
              <a:gd name="T19" fmla="*/ 0 h 72"/>
              <a:gd name="T20" fmla="*/ 2147483646 w 67"/>
              <a:gd name="T21" fmla="*/ 2147483646 h 72"/>
              <a:gd name="T22" fmla="*/ 2147483646 w 67"/>
              <a:gd name="T23" fmla="*/ 2147483646 h 72"/>
              <a:gd name="T24" fmla="*/ 2147483646 w 67"/>
              <a:gd name="T25" fmla="*/ 2147483646 h 72"/>
              <a:gd name="T26" fmla="*/ 2147483646 w 67"/>
              <a:gd name="T27" fmla="*/ 2147483646 h 72"/>
              <a:gd name="T28" fmla="*/ 2147483646 w 67"/>
              <a:gd name="T29" fmla="*/ 0 h 72"/>
              <a:gd name="T30" fmla="*/ 2147483646 w 67"/>
              <a:gd name="T31" fmla="*/ 0 h 72"/>
              <a:gd name="T32" fmla="*/ 2147483646 w 67"/>
              <a:gd name="T33" fmla="*/ 2147483646 h 72"/>
              <a:gd name="T34" fmla="*/ 2147483646 w 67"/>
              <a:gd name="T35" fmla="*/ 2147483646 h 72"/>
              <a:gd name="T36" fmla="*/ 2147483646 w 67"/>
              <a:gd name="T37" fmla="*/ 2147483646 h 72"/>
              <a:gd name="T38" fmla="*/ 2147483646 w 67"/>
              <a:gd name="T39" fmla="*/ 2147483646 h 72"/>
              <a:gd name="T40" fmla="*/ 2147483646 w 67"/>
              <a:gd name="T41" fmla="*/ 2147483646 h 72"/>
              <a:gd name="T42" fmla="*/ 2147483646 w 67"/>
              <a:gd name="T43" fmla="*/ 2147483646 h 72"/>
              <a:gd name="T44" fmla="*/ 2147483646 w 67"/>
              <a:gd name="T45" fmla="*/ 2147483646 h 72"/>
              <a:gd name="T46" fmla="*/ 2147483646 w 67"/>
              <a:gd name="T47" fmla="*/ 2147483646 h 72"/>
              <a:gd name="T48" fmla="*/ 2147483646 w 67"/>
              <a:gd name="T49" fmla="*/ 2147483646 h 72"/>
              <a:gd name="T50" fmla="*/ 2147483646 w 67"/>
              <a:gd name="T51" fmla="*/ 2147483646 h 72"/>
              <a:gd name="T52" fmla="*/ 2147483646 w 67"/>
              <a:gd name="T53" fmla="*/ 2147483646 h 72"/>
              <a:gd name="T54" fmla="*/ 2147483646 w 67"/>
              <a:gd name="T55" fmla="*/ 2147483646 h 72"/>
              <a:gd name="T56" fmla="*/ 2147483646 w 67"/>
              <a:gd name="T57" fmla="*/ 2147483646 h 72"/>
              <a:gd name="T58" fmla="*/ 2147483646 w 67"/>
              <a:gd name="T59" fmla="*/ 2147483646 h 72"/>
              <a:gd name="T60" fmla="*/ 2147483646 w 67"/>
              <a:gd name="T61" fmla="*/ 2147483646 h 72"/>
              <a:gd name="T62" fmla="*/ 2147483646 w 67"/>
              <a:gd name="T63" fmla="*/ 2147483646 h 72"/>
              <a:gd name="T64" fmla="*/ 2147483646 w 67"/>
              <a:gd name="T65" fmla="*/ 2147483646 h 72"/>
              <a:gd name="T66" fmla="*/ 2147483646 w 67"/>
              <a:gd name="T67" fmla="*/ 2147483646 h 72"/>
              <a:gd name="T68" fmla="*/ 2147483646 w 67"/>
              <a:gd name="T69" fmla="*/ 2147483646 h 72"/>
              <a:gd name="T70" fmla="*/ 2147483646 w 67"/>
              <a:gd name="T71" fmla="*/ 2147483646 h 72"/>
              <a:gd name="T72" fmla="*/ 2147483646 w 67"/>
              <a:gd name="T73" fmla="*/ 2147483646 h 72"/>
              <a:gd name="T74" fmla="*/ 2147483646 w 67"/>
              <a:gd name="T75" fmla="*/ 2147483646 h 72"/>
              <a:gd name="T76" fmla="*/ 2147483646 w 67"/>
              <a:gd name="T77" fmla="*/ 2147483646 h 72"/>
              <a:gd name="T78" fmla="*/ 2147483646 w 67"/>
              <a:gd name="T79" fmla="*/ 2147483646 h 72"/>
              <a:gd name="T80" fmla="*/ 2147483646 w 67"/>
              <a:gd name="T81" fmla="*/ 2147483646 h 72"/>
              <a:gd name="T82" fmla="*/ 2147483646 w 67"/>
              <a:gd name="T83" fmla="*/ 2147483646 h 72"/>
              <a:gd name="T84" fmla="*/ 2147483646 w 67"/>
              <a:gd name="T85" fmla="*/ 2147483646 h 72"/>
              <a:gd name="T86" fmla="*/ 2147483646 w 67"/>
              <a:gd name="T87" fmla="*/ 2147483646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42"/>
          <p:cNvSpPr>
            <a:spLocks noEditPoints="1"/>
          </p:cNvSpPr>
          <p:nvPr/>
        </p:nvSpPr>
        <p:spPr bwMode="auto">
          <a:xfrm>
            <a:off x="3813175" y="3917950"/>
            <a:ext cx="504825" cy="434975"/>
          </a:xfrm>
          <a:custGeom>
            <a:avLst/>
            <a:gdLst>
              <a:gd name="T0" fmla="*/ 2147483646 w 73"/>
              <a:gd name="T1" fmla="*/ 2147483646 h 63"/>
              <a:gd name="T2" fmla="*/ 2147483646 w 73"/>
              <a:gd name="T3" fmla="*/ 2147483646 h 63"/>
              <a:gd name="T4" fmla="*/ 2147483646 w 73"/>
              <a:gd name="T5" fmla="*/ 2147483646 h 63"/>
              <a:gd name="T6" fmla="*/ 2147483646 w 73"/>
              <a:gd name="T7" fmla="*/ 2147483646 h 63"/>
              <a:gd name="T8" fmla="*/ 2147483646 w 73"/>
              <a:gd name="T9" fmla="*/ 2147483646 h 63"/>
              <a:gd name="T10" fmla="*/ 2147483646 w 73"/>
              <a:gd name="T11" fmla="*/ 2147483646 h 63"/>
              <a:gd name="T12" fmla="*/ 2147483646 w 73"/>
              <a:gd name="T13" fmla="*/ 2147483646 h 63"/>
              <a:gd name="T14" fmla="*/ 2147483646 w 73"/>
              <a:gd name="T15" fmla="*/ 2147483646 h 63"/>
              <a:gd name="T16" fmla="*/ 2147483646 w 73"/>
              <a:gd name="T17" fmla="*/ 2147483646 h 63"/>
              <a:gd name="T18" fmla="*/ 0 w 73"/>
              <a:gd name="T19" fmla="*/ 2147483646 h 63"/>
              <a:gd name="T20" fmla="*/ 0 w 73"/>
              <a:gd name="T21" fmla="*/ 2147483646 h 63"/>
              <a:gd name="T22" fmla="*/ 2147483646 w 73"/>
              <a:gd name="T23" fmla="*/ 0 h 63"/>
              <a:gd name="T24" fmla="*/ 2147483646 w 73"/>
              <a:gd name="T25" fmla="*/ 0 h 63"/>
              <a:gd name="T26" fmla="*/ 2147483646 w 73"/>
              <a:gd name="T27" fmla="*/ 2147483646 h 63"/>
              <a:gd name="T28" fmla="*/ 2147483646 w 73"/>
              <a:gd name="T29" fmla="*/ 2147483646 h 63"/>
              <a:gd name="T30" fmla="*/ 2147483646 w 73"/>
              <a:gd name="T31" fmla="*/ 2147483646 h 63"/>
              <a:gd name="T32" fmla="*/ 2147483646 w 73"/>
              <a:gd name="T33" fmla="*/ 2147483646 h 63"/>
              <a:gd name="T34" fmla="*/ 2147483646 w 73"/>
              <a:gd name="T35" fmla="*/ 2147483646 h 63"/>
              <a:gd name="T36" fmla="*/ 2147483646 w 73"/>
              <a:gd name="T37" fmla="*/ 2147483646 h 63"/>
              <a:gd name="T38" fmla="*/ 2147483646 w 73"/>
              <a:gd name="T39" fmla="*/ 2147483646 h 63"/>
              <a:gd name="T40" fmla="*/ 2147483646 w 73"/>
              <a:gd name="T41" fmla="*/ 2147483646 h 63"/>
              <a:gd name="T42" fmla="*/ 2147483646 w 73"/>
              <a:gd name="T43" fmla="*/ 2147483646 h 63"/>
              <a:gd name="T44" fmla="*/ 2147483646 w 73"/>
              <a:gd name="T45" fmla="*/ 2147483646 h 63"/>
              <a:gd name="T46" fmla="*/ 2147483646 w 73"/>
              <a:gd name="T47" fmla="*/ 2147483646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178"/>
          <p:cNvSpPr>
            <a:spLocks noEditPoints="1"/>
          </p:cNvSpPr>
          <p:nvPr/>
        </p:nvSpPr>
        <p:spPr bwMode="auto">
          <a:xfrm>
            <a:off x="3584575" y="2582863"/>
            <a:ext cx="504825" cy="381000"/>
          </a:xfrm>
          <a:custGeom>
            <a:avLst/>
            <a:gdLst>
              <a:gd name="T0" fmla="*/ 2147483646 w 158"/>
              <a:gd name="T1" fmla="*/ 2147483646 h 119"/>
              <a:gd name="T2" fmla="*/ 0 w 158"/>
              <a:gd name="T3" fmla="*/ 2147483646 h 119"/>
              <a:gd name="T4" fmla="*/ 0 w 158"/>
              <a:gd name="T5" fmla="*/ 0 h 119"/>
              <a:gd name="T6" fmla="*/ 2147483646 w 158"/>
              <a:gd name="T7" fmla="*/ 0 h 119"/>
              <a:gd name="T8" fmla="*/ 2147483646 w 158"/>
              <a:gd name="T9" fmla="*/ 2147483646 h 119"/>
              <a:gd name="T10" fmla="*/ 2147483646 w 158"/>
              <a:gd name="T11" fmla="*/ 2147483646 h 119"/>
              <a:gd name="T12" fmla="*/ 2147483646 w 158"/>
              <a:gd name="T13" fmla="*/ 2147483646 h 119"/>
              <a:gd name="T14" fmla="*/ 2147483646 w 158"/>
              <a:gd name="T15" fmla="*/ 2147483646 h 119"/>
              <a:gd name="T16" fmla="*/ 2147483646 w 158"/>
              <a:gd name="T17" fmla="*/ 2147483646 h 119"/>
              <a:gd name="T18" fmla="*/ 2147483646 w 158"/>
              <a:gd name="T19" fmla="*/ 2147483646 h 119"/>
              <a:gd name="T20" fmla="*/ 2147483646 w 158"/>
              <a:gd name="T21" fmla="*/ 2147483646 h 119"/>
              <a:gd name="T22" fmla="*/ 2147483646 w 158"/>
              <a:gd name="T23" fmla="*/ 2147483646 h 119"/>
              <a:gd name="T24" fmla="*/ 2147483646 w 158"/>
              <a:gd name="T25" fmla="*/ 2147483646 h 119"/>
              <a:gd name="T26" fmla="*/ 2147483646 w 158"/>
              <a:gd name="T27" fmla="*/ 2147483646 h 119"/>
              <a:gd name="T28" fmla="*/ 2147483646 w 158"/>
              <a:gd name="T29" fmla="*/ 2147483646 h 119"/>
              <a:gd name="T30" fmla="*/ 2147483646 w 158"/>
              <a:gd name="T31" fmla="*/ 2147483646 h 119"/>
              <a:gd name="T32" fmla="*/ 2147483646 w 158"/>
              <a:gd name="T33" fmla="*/ 2147483646 h 119"/>
              <a:gd name="T34" fmla="*/ 2147483646 w 158"/>
              <a:gd name="T35" fmla="*/ 2147483646 h 119"/>
              <a:gd name="T36" fmla="*/ 2147483646 w 158"/>
              <a:gd name="T37" fmla="*/ 2147483646 h 119"/>
              <a:gd name="T38" fmla="*/ 2147483646 w 158"/>
              <a:gd name="T39" fmla="*/ 2147483646 h 119"/>
              <a:gd name="T40" fmla="*/ 2147483646 w 158"/>
              <a:gd name="T41" fmla="*/ 2147483646 h 119"/>
              <a:gd name="T42" fmla="*/ 2147483646 w 158"/>
              <a:gd name="T43" fmla="*/ 2147483646 h 119"/>
              <a:gd name="T44" fmla="*/ 2147483646 w 158"/>
              <a:gd name="T45" fmla="*/ 2147483646 h 119"/>
              <a:gd name="T46" fmla="*/ 2147483646 w 158"/>
              <a:gd name="T47" fmla="*/ 2147483646 h 119"/>
              <a:gd name="T48" fmla="*/ 2147483646 w 158"/>
              <a:gd name="T49" fmla="*/ 2147483646 h 119"/>
              <a:gd name="T50" fmla="*/ 2147483646 w 158"/>
              <a:gd name="T51" fmla="*/ 2147483646 h 119"/>
              <a:gd name="T52" fmla="*/ 2147483646 w 158"/>
              <a:gd name="T53" fmla="*/ 2147483646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86"/>
          <p:cNvSpPr>
            <a:spLocks noEditPoints="1"/>
          </p:cNvSpPr>
          <p:nvPr/>
        </p:nvSpPr>
        <p:spPr bwMode="auto">
          <a:xfrm>
            <a:off x="2479675" y="2505075"/>
            <a:ext cx="346075" cy="582613"/>
          </a:xfrm>
          <a:custGeom>
            <a:avLst/>
            <a:gdLst>
              <a:gd name="T0" fmla="*/ 2147483646 w 29"/>
              <a:gd name="T1" fmla="*/ 2147483646 h 49"/>
              <a:gd name="T2" fmla="*/ 2147483646 w 29"/>
              <a:gd name="T3" fmla="*/ 2147483646 h 49"/>
              <a:gd name="T4" fmla="*/ 2147483646 w 29"/>
              <a:gd name="T5" fmla="*/ 2147483646 h 49"/>
              <a:gd name="T6" fmla="*/ 0 w 29"/>
              <a:gd name="T7" fmla="*/ 2147483646 h 49"/>
              <a:gd name="T8" fmla="*/ 0 w 29"/>
              <a:gd name="T9" fmla="*/ 2147483646 h 49"/>
              <a:gd name="T10" fmla="*/ 2147483646 w 29"/>
              <a:gd name="T11" fmla="*/ 0 h 49"/>
              <a:gd name="T12" fmla="*/ 2147483646 w 29"/>
              <a:gd name="T13" fmla="*/ 0 h 49"/>
              <a:gd name="T14" fmla="*/ 2147483646 w 29"/>
              <a:gd name="T15" fmla="*/ 2147483646 h 49"/>
              <a:gd name="T16" fmla="*/ 2147483646 w 29"/>
              <a:gd name="T17" fmla="*/ 2147483646 h 49"/>
              <a:gd name="T18" fmla="*/ 2147483646 w 29"/>
              <a:gd name="T19" fmla="*/ 2147483646 h 49"/>
              <a:gd name="T20" fmla="*/ 2147483646 w 29"/>
              <a:gd name="T21" fmla="*/ 2147483646 h 49"/>
              <a:gd name="T22" fmla="*/ 2147483646 w 29"/>
              <a:gd name="T23" fmla="*/ 2147483646 h 49"/>
              <a:gd name="T24" fmla="*/ 2147483646 w 29"/>
              <a:gd name="T25" fmla="*/ 2147483646 h 49"/>
              <a:gd name="T26" fmla="*/ 2147483646 w 29"/>
              <a:gd name="T27" fmla="*/ 2147483646 h 49"/>
              <a:gd name="T28" fmla="*/ 2147483646 w 29"/>
              <a:gd name="T29" fmla="*/ 2147483646 h 49"/>
              <a:gd name="T30" fmla="*/ 2147483646 w 29"/>
              <a:gd name="T31" fmla="*/ 2147483646 h 49"/>
              <a:gd name="T32" fmla="*/ 2147483646 w 29"/>
              <a:gd name="T33" fmla="*/ 2147483646 h 49"/>
              <a:gd name="T34" fmla="*/ 2147483646 w 29"/>
              <a:gd name="T35" fmla="*/ 2147483646 h 49"/>
              <a:gd name="T36" fmla="*/ 2147483646 w 29"/>
              <a:gd name="T37" fmla="*/ 2147483646 h 49"/>
              <a:gd name="T38" fmla="*/ 2147483646 w 29"/>
              <a:gd name="T39" fmla="*/ 2147483646 h 49"/>
              <a:gd name="T40" fmla="*/ 2147483646 w 29"/>
              <a:gd name="T41" fmla="*/ 2147483646 h 49"/>
              <a:gd name="T42" fmla="*/ 2147483646 w 29"/>
              <a:gd name="T43" fmla="*/ 2147483646 h 49"/>
              <a:gd name="T44" fmla="*/ 2147483646 w 29"/>
              <a:gd name="T45" fmla="*/ 2147483646 h 49"/>
              <a:gd name="T46" fmla="*/ 2147483646 w 29"/>
              <a:gd name="T47" fmla="*/ 2147483646 h 49"/>
              <a:gd name="T48" fmla="*/ 2147483646 w 29"/>
              <a:gd name="T49" fmla="*/ 2147483646 h 49"/>
              <a:gd name="T50" fmla="*/ 2147483646 w 29"/>
              <a:gd name="T51" fmla="*/ 2147483646 h 49"/>
              <a:gd name="T52" fmla="*/ 2147483646 w 29"/>
              <a:gd name="T53" fmla="*/ 2147483646 h 49"/>
              <a:gd name="T54" fmla="*/ 2147483646 w 29"/>
              <a:gd name="T55" fmla="*/ 2147483646 h 49"/>
              <a:gd name="T56" fmla="*/ 2147483646 w 29"/>
              <a:gd name="T57" fmla="*/ 2147483646 h 49"/>
              <a:gd name="T58" fmla="*/ 2147483646 w 29"/>
              <a:gd name="T59" fmla="*/ 2147483646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Rounded Rectangle 72"/>
          <p:cNvSpPr/>
          <p:nvPr/>
        </p:nvSpPr>
        <p:spPr>
          <a:xfrm>
            <a:off x="5759450" y="1306513"/>
            <a:ext cx="1389063" cy="377825"/>
          </a:xfrm>
          <a:prstGeom prst="roundRect">
            <a:avLst>
              <a:gd name="adj" fmla="val 211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solidFill>
                  <a:srgbClr val="FFFFFF"/>
                </a:solidFill>
                <a:latin typeface="微软雅黑" panose="020B0503020204020204" pitchFamily="34" charset="-122"/>
                <a:ea typeface="微软雅黑" panose="020B0503020204020204" pitchFamily="34" charset="-122"/>
              </a:rPr>
              <a:t>标题</a:t>
            </a:r>
            <a:endParaRPr lang="en-US" dirty="0">
              <a:solidFill>
                <a:srgbClr val="FFFFFF"/>
              </a:solidFill>
              <a:latin typeface="微软雅黑" panose="020B0503020204020204" pitchFamily="34" charset="-122"/>
              <a:ea typeface="微软雅黑" panose="020B0503020204020204" pitchFamily="34" charset="-122"/>
            </a:endParaRPr>
          </a:p>
        </p:txBody>
      </p:sp>
      <p:sp>
        <p:nvSpPr>
          <p:cNvPr id="18" name="文本框 17"/>
          <p:cNvSpPr txBox="1">
            <a:spLocks noChangeArrowheads="1"/>
          </p:cNvSpPr>
          <p:nvPr/>
        </p:nvSpPr>
        <p:spPr bwMode="auto">
          <a:xfrm>
            <a:off x="5759450" y="1690688"/>
            <a:ext cx="2071688" cy="3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ts val="600"/>
              </a:spcBef>
              <a:spcAft>
                <a:spcPts val="600"/>
              </a:spcAft>
              <a:buFontTx/>
              <a:buNone/>
            </a:pPr>
            <a:r>
              <a:rPr lang="zh-CN" altLang="en-US" sz="1400" dirty="0" smtClean="0">
                <a:solidFill>
                  <a:srgbClr val="4E4E4E"/>
                </a:solidFill>
                <a:latin typeface="宋体" panose="02010600030101010101" pitchFamily="2" charset="-122"/>
              </a:rPr>
              <a:t>请在此处添加文本内容</a:t>
            </a:r>
            <a:endParaRPr lang="en-US" altLang="zh-CN" sz="1400" dirty="0">
              <a:solidFill>
                <a:srgbClr val="4E4E4E"/>
              </a:solidFill>
              <a:latin typeface="宋体" panose="02010600030101010101" pitchFamily="2" charset="-122"/>
            </a:endParaRPr>
          </a:p>
        </p:txBody>
      </p:sp>
      <p:sp>
        <p:nvSpPr>
          <p:cNvPr id="19" name="Rounded Rectangle 72"/>
          <p:cNvSpPr/>
          <p:nvPr/>
        </p:nvSpPr>
        <p:spPr>
          <a:xfrm>
            <a:off x="7974013" y="1306513"/>
            <a:ext cx="1390650" cy="377825"/>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a:solidFill>
                  <a:srgbClr val="FFFFFF"/>
                </a:solidFill>
                <a:latin typeface="微软雅黑" panose="020B0503020204020204" pitchFamily="34" charset="-122"/>
                <a:ea typeface="微软雅黑" panose="020B0503020204020204" pitchFamily="34" charset="-122"/>
              </a:rPr>
              <a:t>标题</a:t>
            </a:r>
            <a:endParaRPr lang="en-US" altLang="zh-CN" dirty="0">
              <a:solidFill>
                <a:srgbClr val="FFFFFF"/>
              </a:solidFill>
              <a:latin typeface="微软雅黑" panose="020B0503020204020204" pitchFamily="34" charset="-122"/>
              <a:ea typeface="微软雅黑" panose="020B0503020204020204" pitchFamily="34" charset="-122"/>
            </a:endParaRPr>
          </a:p>
        </p:txBody>
      </p:sp>
      <p:sp>
        <p:nvSpPr>
          <p:cNvPr id="20" name="文本框 19"/>
          <p:cNvSpPr txBox="1">
            <a:spLocks noChangeArrowheads="1"/>
          </p:cNvSpPr>
          <p:nvPr/>
        </p:nvSpPr>
        <p:spPr bwMode="auto">
          <a:xfrm>
            <a:off x="7920038" y="1690688"/>
            <a:ext cx="2078037" cy="3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ts val="600"/>
              </a:spcBef>
              <a:spcAft>
                <a:spcPts val="600"/>
              </a:spcAft>
              <a:buFontTx/>
              <a:buNone/>
            </a:pPr>
            <a:r>
              <a:rPr lang="zh-CN" altLang="en-US" sz="1400" dirty="0" smtClean="0">
                <a:solidFill>
                  <a:srgbClr val="4E4E4E"/>
                </a:solidFill>
                <a:latin typeface="宋体" panose="02010600030101010101" pitchFamily="2" charset="-122"/>
              </a:rPr>
              <a:t>请在此处添加文本内容</a:t>
            </a:r>
            <a:endParaRPr lang="en-US" altLang="zh-CN" sz="1400" dirty="0">
              <a:solidFill>
                <a:srgbClr val="4E4E4E"/>
              </a:solidFill>
              <a:latin typeface="宋体" panose="02010600030101010101" pitchFamily="2" charset="-122"/>
            </a:endParaRPr>
          </a:p>
        </p:txBody>
      </p:sp>
      <p:sp>
        <p:nvSpPr>
          <p:cNvPr id="21" name="Rounded Rectangle 72"/>
          <p:cNvSpPr/>
          <p:nvPr/>
        </p:nvSpPr>
        <p:spPr>
          <a:xfrm>
            <a:off x="5759450" y="3770313"/>
            <a:ext cx="1389063" cy="377825"/>
          </a:xfrm>
          <a:prstGeom prst="roundRect">
            <a:avLst>
              <a:gd name="adj" fmla="val 211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a:solidFill>
                  <a:srgbClr val="FFFFFF"/>
                </a:solidFill>
                <a:latin typeface="微软雅黑" panose="020B0503020204020204" pitchFamily="34" charset="-122"/>
                <a:ea typeface="微软雅黑" panose="020B0503020204020204" pitchFamily="34" charset="-122"/>
              </a:rPr>
              <a:t>标题</a:t>
            </a:r>
            <a:endParaRPr lang="en-US" altLang="zh-CN" dirty="0">
              <a:solidFill>
                <a:srgbClr val="FFFFFF"/>
              </a:solidFill>
              <a:latin typeface="微软雅黑" panose="020B0503020204020204" pitchFamily="34" charset="-122"/>
              <a:ea typeface="微软雅黑" panose="020B0503020204020204" pitchFamily="34" charset="-122"/>
            </a:endParaRPr>
          </a:p>
        </p:txBody>
      </p:sp>
      <p:sp>
        <p:nvSpPr>
          <p:cNvPr id="22" name="文本框 21"/>
          <p:cNvSpPr txBox="1">
            <a:spLocks noChangeArrowheads="1"/>
          </p:cNvSpPr>
          <p:nvPr/>
        </p:nvSpPr>
        <p:spPr bwMode="auto">
          <a:xfrm>
            <a:off x="5759450" y="4156075"/>
            <a:ext cx="2071688" cy="3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ts val="600"/>
              </a:spcBef>
              <a:spcAft>
                <a:spcPts val="600"/>
              </a:spcAft>
              <a:buFontTx/>
              <a:buNone/>
            </a:pPr>
            <a:r>
              <a:rPr lang="zh-CN" altLang="en-US" sz="1400" dirty="0" smtClean="0">
                <a:solidFill>
                  <a:srgbClr val="4E4E4E"/>
                </a:solidFill>
                <a:latin typeface="宋体" panose="02010600030101010101" pitchFamily="2" charset="-122"/>
              </a:rPr>
              <a:t>请在此处添加文本内容</a:t>
            </a:r>
            <a:endParaRPr lang="en-US" altLang="zh-CN" sz="1400" dirty="0">
              <a:solidFill>
                <a:srgbClr val="4E4E4E"/>
              </a:solidFill>
              <a:latin typeface="宋体" panose="02010600030101010101" pitchFamily="2" charset="-122"/>
            </a:endParaRPr>
          </a:p>
        </p:txBody>
      </p:sp>
      <p:sp>
        <p:nvSpPr>
          <p:cNvPr id="23" name="Rounded Rectangle 72"/>
          <p:cNvSpPr/>
          <p:nvPr/>
        </p:nvSpPr>
        <p:spPr>
          <a:xfrm>
            <a:off x="7974013" y="3770313"/>
            <a:ext cx="1390650" cy="377825"/>
          </a:xfrm>
          <a:prstGeom prst="roundRect">
            <a:avLst>
              <a:gd name="adj" fmla="val 211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a:solidFill>
                  <a:srgbClr val="FFFFFF"/>
                </a:solidFill>
                <a:latin typeface="微软雅黑" panose="020B0503020204020204" pitchFamily="34" charset="-122"/>
                <a:ea typeface="微软雅黑" panose="020B0503020204020204" pitchFamily="34" charset="-122"/>
              </a:rPr>
              <a:t>标题</a:t>
            </a:r>
            <a:endParaRPr lang="en-US" altLang="zh-CN" dirty="0">
              <a:solidFill>
                <a:srgbClr val="FFFFFF"/>
              </a:solidFill>
              <a:latin typeface="微软雅黑" panose="020B0503020204020204" pitchFamily="34" charset="-122"/>
              <a:ea typeface="微软雅黑" panose="020B0503020204020204" pitchFamily="34" charset="-122"/>
            </a:endParaRPr>
          </a:p>
        </p:txBody>
      </p:sp>
      <p:sp>
        <p:nvSpPr>
          <p:cNvPr id="24" name="文本框 23"/>
          <p:cNvSpPr txBox="1">
            <a:spLocks noChangeArrowheads="1"/>
          </p:cNvSpPr>
          <p:nvPr/>
        </p:nvSpPr>
        <p:spPr bwMode="auto">
          <a:xfrm>
            <a:off x="7920038" y="4156075"/>
            <a:ext cx="2078037" cy="3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ts val="600"/>
              </a:spcBef>
              <a:spcAft>
                <a:spcPts val="600"/>
              </a:spcAft>
              <a:buFontTx/>
              <a:buNone/>
            </a:pPr>
            <a:r>
              <a:rPr lang="zh-CN" altLang="en-US" sz="1400" dirty="0" smtClean="0">
                <a:solidFill>
                  <a:srgbClr val="4E4E4E"/>
                </a:solidFill>
                <a:latin typeface="宋体" panose="02010600030101010101" pitchFamily="2" charset="-122"/>
              </a:rPr>
              <a:t>请在此处添加文本内容</a:t>
            </a:r>
            <a:endParaRPr lang="en-US" altLang="zh-CN" sz="1400" dirty="0">
              <a:solidFill>
                <a:srgbClr val="4E4E4E"/>
              </a:solidFill>
              <a:latin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8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11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11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1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15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53" presetClass="entr" presetSubtype="16" fill="hold" nodeType="withEffect">
                                  <p:stCondLst>
                                    <p:cond delay="180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nodeType="withEffect">
                                  <p:stCondLst>
                                    <p:cond delay="18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par>
                                <p:cTn id="41" presetID="6" presetClass="emph" presetSubtype="0" autoRev="1" fill="hold" nodeType="withEffect">
                                  <p:stCondLst>
                                    <p:cond delay="2000"/>
                                  </p:stCondLst>
                                  <p:childTnLst>
                                    <p:animScale>
                                      <p:cBhvr>
                                        <p:cTn id="42" dur="200" fill="hold"/>
                                        <p:tgtEl>
                                          <p:spTgt spid="9"/>
                                        </p:tgtEl>
                                      </p:cBhvr>
                                      <p:by x="108000" y="108000"/>
                                    </p:animScale>
                                  </p:childTnLst>
                                </p:cTn>
                              </p:par>
                              <p:par>
                                <p:cTn id="43" presetID="6" presetClass="emph" presetSubtype="0" autoRev="1" fill="hold" nodeType="withEffect">
                                  <p:stCondLst>
                                    <p:cond delay="2000"/>
                                  </p:stCondLst>
                                  <p:childTnLst>
                                    <p:animScale>
                                      <p:cBhvr>
                                        <p:cTn id="44" dur="200" fill="hold"/>
                                        <p:tgtEl>
                                          <p:spTgt spid="14"/>
                                        </p:tgtEl>
                                      </p:cBhvr>
                                      <p:by x="108000" y="108000"/>
                                    </p:animScale>
                                  </p:childTnLst>
                                </p:cTn>
                              </p:par>
                              <p:par>
                                <p:cTn id="45" presetID="10" presetClass="entr" presetSubtype="0" fill="hold" grpId="0" nodeType="withEffect">
                                  <p:stCondLst>
                                    <p:cond delay="25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25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3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30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340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grpId="0" nodeType="withEffect">
                                  <p:stCondLst>
                                    <p:cond delay="340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38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380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P spid="18" grpId="0"/>
      <p:bldP spid="19" grpId="0" animBg="1"/>
      <p:bldP spid="20" grpId="0"/>
      <p:bldP spid="21" grpId="0" animBg="1"/>
      <p:bldP spid="22" grpId="0"/>
      <p:bldP spid="23"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9925" y="1589645"/>
            <a:ext cx="3478833" cy="2539561"/>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853" y="880539"/>
            <a:ext cx="2918905" cy="1464042"/>
          </a:xfrm>
          <a:prstGeom prst="rect">
            <a:avLst/>
          </a:prstGeom>
        </p:spPr>
      </p:pic>
      <p:sp>
        <p:nvSpPr>
          <p:cNvPr id="4" name="文本框 3"/>
          <p:cNvSpPr txBox="1"/>
          <p:nvPr/>
        </p:nvSpPr>
        <p:spPr>
          <a:xfrm>
            <a:off x="3962709" y="2362972"/>
            <a:ext cx="4288353" cy="1323439"/>
          </a:xfrm>
          <a:prstGeom prst="rect">
            <a:avLst/>
          </a:prstGeom>
          <a:noFill/>
        </p:spPr>
        <p:txBody>
          <a:bodyPr wrap="none" rtlCol="0">
            <a:spAutoFit/>
          </a:bodyPr>
          <a:lstStyle/>
          <a:p>
            <a:r>
              <a:rPr lang="zh-CN" altLang="en-US" sz="8000" b="1" dirty="0">
                <a:ln w="127000">
                  <a:solidFill>
                    <a:srgbClr val="00B050"/>
                  </a:solidFill>
                </a:ln>
                <a:solidFill>
                  <a:srgbClr val="92D050"/>
                </a:solidFill>
                <a:effectLst>
                  <a:outerShdw blurRad="38100" dist="38100" dir="2700000" algn="tl">
                    <a:srgbClr val="000000">
                      <a:alpha val="63000"/>
                    </a:srgbClr>
                  </a:outerShdw>
                </a:effectLst>
                <a:latin typeface="微软雅黑" panose="020B0503020204020204" pitchFamily="34" charset="-122"/>
                <a:ea typeface="微软雅黑" panose="020B0503020204020204" pitchFamily="34" charset="-122"/>
              </a:rPr>
              <a:t>谢谢欣赏</a:t>
            </a:r>
          </a:p>
        </p:txBody>
      </p:sp>
      <p:sp>
        <p:nvSpPr>
          <p:cNvPr id="5" name="文本框 4"/>
          <p:cNvSpPr txBox="1"/>
          <p:nvPr/>
        </p:nvSpPr>
        <p:spPr>
          <a:xfrm>
            <a:off x="3962709" y="2360280"/>
            <a:ext cx="4288353" cy="1323439"/>
          </a:xfrm>
          <a:prstGeom prst="rect">
            <a:avLst/>
          </a:prstGeom>
          <a:noFill/>
        </p:spPr>
        <p:txBody>
          <a:bodyPr wrap="none" rtlCol="0">
            <a:spAutoFit/>
          </a:bodyPr>
          <a:lstStyle/>
          <a:p>
            <a:r>
              <a:rPr lang="zh-CN" altLang="en-US" sz="8000" b="1" dirty="0">
                <a:gradFill>
                  <a:gsLst>
                    <a:gs pos="100000">
                      <a:srgbClr val="92D050"/>
                    </a:gs>
                    <a:gs pos="39000">
                      <a:srgbClr val="FFC000"/>
                    </a:gs>
                  </a:gsLst>
                  <a:lin ang="5400000" scaled="1"/>
                </a:gradFill>
                <a:effectLst>
                  <a:outerShdw blurRad="38100" dist="38100" dir="2700000" algn="tl">
                    <a:srgbClr val="000000">
                      <a:alpha val="63000"/>
                    </a:srgbClr>
                  </a:outerShdw>
                </a:effectLst>
                <a:latin typeface="微软雅黑" panose="020B0503020204020204" pitchFamily="34" charset="-122"/>
                <a:ea typeface="微软雅黑" panose="020B0503020204020204" pitchFamily="34" charset="-122"/>
              </a:rPr>
              <a:t>谢谢欣赏</a:t>
            </a:r>
          </a:p>
        </p:txBody>
      </p:sp>
      <p:sp>
        <p:nvSpPr>
          <p:cNvPr id="6" name="矩形 471"/>
          <p:cNvSpPr>
            <a:spLocks noChangeArrowheads="1"/>
          </p:cNvSpPr>
          <p:nvPr/>
        </p:nvSpPr>
        <p:spPr bwMode="auto">
          <a:xfrm>
            <a:off x="2987852" y="3777447"/>
            <a:ext cx="62182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rPr>
              <a:t>THANK YOU FOR LISTENING</a:t>
            </a:r>
          </a:p>
        </p:txBody>
      </p:sp>
      <p:cxnSp>
        <p:nvCxnSpPr>
          <p:cNvPr id="7" name="直接连接符 6"/>
          <p:cNvCxnSpPr/>
          <p:nvPr/>
        </p:nvCxnSpPr>
        <p:spPr>
          <a:xfrm>
            <a:off x="4071255" y="3746047"/>
            <a:ext cx="4114491"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5746" y="1589645"/>
            <a:ext cx="770610" cy="898034"/>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2318" y="2073735"/>
            <a:ext cx="1083403" cy="14786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6" presetClass="entr" presetSubtype="37" fill="hold"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1894113" y="2797630"/>
            <a:ext cx="9039953" cy="2450286"/>
          </a:xfrm>
          <a:prstGeom prst="roundRect">
            <a:avLst>
              <a:gd name="adj" fmla="val 0"/>
            </a:avLst>
          </a:prstGeom>
          <a:solidFill>
            <a:schemeClr val="bg1"/>
          </a:solidFill>
          <a:ln>
            <a:solidFill>
              <a:srgbClr val="00B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9804"/>
          <a:stretch>
            <a:fillRect/>
          </a:stretch>
        </p:blipFill>
        <p:spPr>
          <a:xfrm flipH="1">
            <a:off x="1894113" y="1100017"/>
            <a:ext cx="9039951" cy="4147898"/>
          </a:xfrm>
          <a:prstGeom prst="rect">
            <a:avLst/>
          </a:prstGeom>
        </p:spPr>
      </p:pic>
      <p:sp>
        <p:nvSpPr>
          <p:cNvPr id="6" name="MH_Entry_1"/>
          <p:cNvSpPr/>
          <p:nvPr>
            <p:custDataLst>
              <p:tags r:id="rId1"/>
            </p:custDataLst>
          </p:nvPr>
        </p:nvSpPr>
        <p:spPr>
          <a:xfrm>
            <a:off x="4866367" y="2915271"/>
            <a:ext cx="6220097" cy="1212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4400" spc="200" dirty="0">
                <a:solidFill>
                  <a:schemeClr val="tx1">
                    <a:lumMod val="75000"/>
                    <a:lumOff val="25000"/>
                  </a:schemeClr>
                </a:solidFill>
                <a:latin typeface="微软雅黑" panose="020B0503020204020204" pitchFamily="34" charset="-122"/>
                <a:ea typeface="微软雅黑" panose="020B0503020204020204" pitchFamily="34" charset="-122"/>
              </a:rPr>
              <a:t>此处输入您的标题</a:t>
            </a: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01</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4</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bwMode="auto">
          <a:xfrm>
            <a:off x="4271963" y="4000500"/>
            <a:ext cx="3625850" cy="1920875"/>
            <a:chOff x="4271751" y="4000546"/>
            <a:chExt cx="3625362" cy="1921598"/>
          </a:xfrm>
        </p:grpSpPr>
        <p:grpSp>
          <p:nvGrpSpPr>
            <p:cNvPr id="10" name="组合 48"/>
            <p:cNvGrpSpPr/>
            <p:nvPr/>
          </p:nvGrpSpPr>
          <p:grpSpPr bwMode="auto">
            <a:xfrm>
              <a:off x="4346273" y="4089924"/>
              <a:ext cx="3499454" cy="1832220"/>
              <a:chOff x="4346273" y="4089924"/>
              <a:chExt cx="3499454" cy="1832220"/>
            </a:xfrm>
          </p:grpSpPr>
          <p:sp>
            <p:nvSpPr>
              <p:cNvPr id="15" name="Freeform 5"/>
              <p:cNvSpPr/>
              <p:nvPr/>
            </p:nvSpPr>
            <p:spPr bwMode="auto">
              <a:xfrm>
                <a:off x="4348444" y="4089924"/>
                <a:ext cx="3497283" cy="1432779"/>
              </a:xfrm>
              <a:custGeom>
                <a:avLst/>
                <a:gdLst>
                  <a:gd name="T0" fmla="*/ 0 w 3222"/>
                  <a:gd name="T1" fmla="*/ 2147483646 h 1320"/>
                  <a:gd name="T2" fmla="*/ 2147483646 w 3222"/>
                  <a:gd name="T3" fmla="*/ 0 h 1320"/>
                  <a:gd name="T4" fmla="*/ 2147483646 w 3222"/>
                  <a:gd name="T5" fmla="*/ 2147483646 h 1320"/>
                  <a:gd name="T6" fmla="*/ 2147483646 w 3222"/>
                  <a:gd name="T7" fmla="*/ 2147483646 h 1320"/>
                  <a:gd name="T8" fmla="*/ 0 w 3222"/>
                  <a:gd name="T9" fmla="*/ 2147483646 h 1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22" h="1320">
                    <a:moveTo>
                      <a:pt x="0" y="588"/>
                    </a:moveTo>
                    <a:lnTo>
                      <a:pt x="1608" y="0"/>
                    </a:lnTo>
                    <a:lnTo>
                      <a:pt x="3222" y="588"/>
                    </a:lnTo>
                    <a:lnTo>
                      <a:pt x="1610" y="1320"/>
                    </a:lnTo>
                    <a:lnTo>
                      <a:pt x="0" y="588"/>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6"/>
              <p:cNvSpPr/>
              <p:nvPr/>
            </p:nvSpPr>
            <p:spPr bwMode="auto">
              <a:xfrm>
                <a:off x="4346273" y="4728161"/>
                <a:ext cx="1751898" cy="1193983"/>
              </a:xfrm>
              <a:custGeom>
                <a:avLst/>
                <a:gdLst>
                  <a:gd name="T0" fmla="*/ 2147483646 w 1614"/>
                  <a:gd name="T1" fmla="*/ 2147483646 h 1100"/>
                  <a:gd name="T2" fmla="*/ 2147483646 w 1614"/>
                  <a:gd name="T3" fmla="*/ 2147483646 h 1100"/>
                  <a:gd name="T4" fmla="*/ 0 w 1614"/>
                  <a:gd name="T5" fmla="*/ 2147483646 h 1100"/>
                  <a:gd name="T6" fmla="*/ 2147483646 w 1614"/>
                  <a:gd name="T7" fmla="*/ 0 h 1100"/>
                  <a:gd name="T8" fmla="*/ 2147483646 w 1614"/>
                  <a:gd name="T9" fmla="*/ 2147483646 h 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4" h="1100">
                    <a:moveTo>
                      <a:pt x="1612" y="732"/>
                    </a:moveTo>
                    <a:lnTo>
                      <a:pt x="1614" y="1100"/>
                    </a:lnTo>
                    <a:lnTo>
                      <a:pt x="0" y="318"/>
                    </a:lnTo>
                    <a:lnTo>
                      <a:pt x="2" y="0"/>
                    </a:lnTo>
                    <a:lnTo>
                      <a:pt x="1612" y="732"/>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Freeform 7"/>
              <p:cNvSpPr/>
              <p:nvPr/>
            </p:nvSpPr>
            <p:spPr bwMode="auto">
              <a:xfrm>
                <a:off x="6096000" y="4728161"/>
                <a:ext cx="1749727" cy="1193983"/>
              </a:xfrm>
              <a:custGeom>
                <a:avLst/>
                <a:gdLst>
                  <a:gd name="T0" fmla="*/ 0 w 1612"/>
                  <a:gd name="T1" fmla="*/ 2147483646 h 1100"/>
                  <a:gd name="T2" fmla="*/ 0 w 1612"/>
                  <a:gd name="T3" fmla="*/ 2147483646 h 1100"/>
                  <a:gd name="T4" fmla="*/ 2147483646 w 1612"/>
                  <a:gd name="T5" fmla="*/ 2147483646 h 1100"/>
                  <a:gd name="T6" fmla="*/ 2147483646 w 1612"/>
                  <a:gd name="T7" fmla="*/ 0 h 1100"/>
                  <a:gd name="T8" fmla="*/ 0 w 1612"/>
                  <a:gd name="T9" fmla="*/ 2147483646 h 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2" h="1100">
                    <a:moveTo>
                      <a:pt x="0" y="732"/>
                    </a:moveTo>
                    <a:lnTo>
                      <a:pt x="0" y="1100"/>
                    </a:lnTo>
                    <a:lnTo>
                      <a:pt x="1612" y="318"/>
                    </a:lnTo>
                    <a:lnTo>
                      <a:pt x="1612" y="0"/>
                    </a:lnTo>
                    <a:lnTo>
                      <a:pt x="0" y="732"/>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cxnSp>
          <p:nvCxnSpPr>
            <p:cNvPr id="11" name="直接连接符 10"/>
            <p:cNvCxnSpPr/>
            <p:nvPr/>
          </p:nvCxnSpPr>
          <p:spPr>
            <a:xfrm>
              <a:off x="4349528" y="4121241"/>
              <a:ext cx="0" cy="60030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4271751" y="4008487"/>
              <a:ext cx="144443" cy="1445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3" name="直接连接符 12"/>
            <p:cNvCxnSpPr/>
            <p:nvPr/>
          </p:nvCxnSpPr>
          <p:spPr>
            <a:xfrm>
              <a:off x="7830447" y="4111713"/>
              <a:ext cx="0" cy="60030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7752669" y="4000546"/>
              <a:ext cx="144444" cy="14451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8" name="MH_SubTitle_4"/>
          <p:cNvSpPr>
            <a:spLocks noChangeArrowheads="1"/>
          </p:cNvSpPr>
          <p:nvPr/>
        </p:nvSpPr>
        <p:spPr bwMode="auto">
          <a:xfrm>
            <a:off x="1960563" y="1720850"/>
            <a:ext cx="3052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p>
        </p:txBody>
      </p:sp>
      <p:sp>
        <p:nvSpPr>
          <p:cNvPr id="19" name="MH_SubTitle_4"/>
          <p:cNvSpPr>
            <a:spLocks noChangeArrowheads="1"/>
          </p:cNvSpPr>
          <p:nvPr/>
        </p:nvSpPr>
        <p:spPr bwMode="auto">
          <a:xfrm>
            <a:off x="7319963" y="2360613"/>
            <a:ext cx="3052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p>
        </p:txBody>
      </p:sp>
      <p:sp>
        <p:nvSpPr>
          <p:cNvPr id="20" name="MH_SubTitle_4"/>
          <p:cNvSpPr>
            <a:spLocks noChangeArrowheads="1"/>
          </p:cNvSpPr>
          <p:nvPr/>
        </p:nvSpPr>
        <p:spPr bwMode="auto">
          <a:xfrm>
            <a:off x="1778000" y="2360613"/>
            <a:ext cx="3052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p>
        </p:txBody>
      </p:sp>
      <p:sp>
        <p:nvSpPr>
          <p:cNvPr id="21" name="MH_SubTitle_4"/>
          <p:cNvSpPr>
            <a:spLocks noChangeArrowheads="1"/>
          </p:cNvSpPr>
          <p:nvPr/>
        </p:nvSpPr>
        <p:spPr bwMode="auto">
          <a:xfrm>
            <a:off x="7626350" y="3092450"/>
            <a:ext cx="3052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p>
        </p:txBody>
      </p:sp>
      <p:grpSp>
        <p:nvGrpSpPr>
          <p:cNvPr id="22" name="组合 21"/>
          <p:cNvGrpSpPr/>
          <p:nvPr/>
        </p:nvGrpSpPr>
        <p:grpSpPr bwMode="auto">
          <a:xfrm>
            <a:off x="4540250" y="3325813"/>
            <a:ext cx="3086100" cy="1774825"/>
            <a:chOff x="4540674" y="3326122"/>
            <a:chExt cx="3086466" cy="1774345"/>
          </a:xfrm>
        </p:grpSpPr>
        <p:grpSp>
          <p:nvGrpSpPr>
            <p:cNvPr id="23" name="组合 61"/>
            <p:cNvGrpSpPr/>
            <p:nvPr/>
          </p:nvGrpSpPr>
          <p:grpSpPr bwMode="auto">
            <a:xfrm>
              <a:off x="4611120" y="3480993"/>
              <a:ext cx="2959991" cy="1619474"/>
              <a:chOff x="4611120" y="3480993"/>
              <a:chExt cx="2959991" cy="1619474"/>
            </a:xfrm>
          </p:grpSpPr>
          <p:sp>
            <p:nvSpPr>
              <p:cNvPr id="28" name="Freeform 8"/>
              <p:cNvSpPr/>
              <p:nvPr/>
            </p:nvSpPr>
            <p:spPr bwMode="auto">
              <a:xfrm>
                <a:off x="4611120" y="3480993"/>
                <a:ext cx="2959991" cy="1220033"/>
              </a:xfrm>
              <a:custGeom>
                <a:avLst/>
                <a:gdLst>
                  <a:gd name="T0" fmla="*/ 0 w 2727"/>
                  <a:gd name="T1" fmla="*/ 2147483646 h 1124"/>
                  <a:gd name="T2" fmla="*/ 2147483646 w 2727"/>
                  <a:gd name="T3" fmla="*/ 0 h 1124"/>
                  <a:gd name="T4" fmla="*/ 2147483646 w 2727"/>
                  <a:gd name="T5" fmla="*/ 2147483646 h 1124"/>
                  <a:gd name="T6" fmla="*/ 2147483646 w 2727"/>
                  <a:gd name="T7" fmla="*/ 2147483646 h 1124"/>
                  <a:gd name="T8" fmla="*/ 0 w 2727"/>
                  <a:gd name="T9" fmla="*/ 2147483646 h 1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7" h="1124">
                    <a:moveTo>
                      <a:pt x="0" y="502"/>
                    </a:moveTo>
                    <a:lnTo>
                      <a:pt x="1361" y="0"/>
                    </a:lnTo>
                    <a:lnTo>
                      <a:pt x="2727" y="506"/>
                    </a:lnTo>
                    <a:lnTo>
                      <a:pt x="1368" y="1124"/>
                    </a:lnTo>
                    <a:lnTo>
                      <a:pt x="0" y="502"/>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 name="Freeform 11"/>
              <p:cNvSpPr/>
              <p:nvPr/>
            </p:nvSpPr>
            <p:spPr bwMode="auto">
              <a:xfrm>
                <a:off x="4611120" y="4025883"/>
                <a:ext cx="1487051" cy="1074584"/>
              </a:xfrm>
              <a:custGeom>
                <a:avLst/>
                <a:gdLst>
                  <a:gd name="T0" fmla="*/ 0 w 1370"/>
                  <a:gd name="T1" fmla="*/ 2147483646 h 990"/>
                  <a:gd name="T2" fmla="*/ 2147483646 w 1370"/>
                  <a:gd name="T3" fmla="*/ 2147483646 h 990"/>
                  <a:gd name="T4" fmla="*/ 2147483646 w 1370"/>
                  <a:gd name="T5" fmla="*/ 2147483646 h 990"/>
                  <a:gd name="T6" fmla="*/ 0 w 1370"/>
                  <a:gd name="T7" fmla="*/ 0 h 990"/>
                  <a:gd name="T8" fmla="*/ 0 w 1370"/>
                  <a:gd name="T9" fmla="*/ 2147483646 h 9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0" h="990">
                    <a:moveTo>
                      <a:pt x="0" y="326"/>
                    </a:moveTo>
                    <a:lnTo>
                      <a:pt x="1370" y="990"/>
                    </a:lnTo>
                    <a:lnTo>
                      <a:pt x="1368" y="622"/>
                    </a:lnTo>
                    <a:lnTo>
                      <a:pt x="0" y="0"/>
                    </a:lnTo>
                    <a:lnTo>
                      <a:pt x="0" y="326"/>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30" name="Freeform 14"/>
              <p:cNvSpPr/>
              <p:nvPr/>
            </p:nvSpPr>
            <p:spPr bwMode="auto">
              <a:xfrm>
                <a:off x="6096000" y="4030225"/>
                <a:ext cx="1475111" cy="1070242"/>
              </a:xfrm>
              <a:custGeom>
                <a:avLst/>
                <a:gdLst>
                  <a:gd name="T0" fmla="*/ 2147483646 w 1359"/>
                  <a:gd name="T1" fmla="*/ 0 h 986"/>
                  <a:gd name="T2" fmla="*/ 0 w 1359"/>
                  <a:gd name="T3" fmla="*/ 2147483646 h 986"/>
                  <a:gd name="T4" fmla="*/ 0 w 1359"/>
                  <a:gd name="T5" fmla="*/ 2147483646 h 986"/>
                  <a:gd name="T6" fmla="*/ 2147483646 w 1359"/>
                  <a:gd name="T7" fmla="*/ 2147483646 h 986"/>
                  <a:gd name="T8" fmla="*/ 2147483646 w 1359"/>
                  <a:gd name="T9" fmla="*/ 0 h 9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9" h="986">
                    <a:moveTo>
                      <a:pt x="1359" y="0"/>
                    </a:moveTo>
                    <a:lnTo>
                      <a:pt x="0" y="618"/>
                    </a:lnTo>
                    <a:lnTo>
                      <a:pt x="0" y="986"/>
                    </a:lnTo>
                    <a:lnTo>
                      <a:pt x="1359" y="327"/>
                    </a:lnTo>
                    <a:lnTo>
                      <a:pt x="1359"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cxnSp>
          <p:nvCxnSpPr>
            <p:cNvPr id="24" name="直接连接符 23"/>
            <p:cNvCxnSpPr/>
            <p:nvPr/>
          </p:nvCxnSpPr>
          <p:spPr>
            <a:xfrm>
              <a:off x="4618471" y="3446739"/>
              <a:ext cx="0" cy="5999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4540674" y="3334057"/>
              <a:ext cx="144480" cy="14442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26" name="直接连接符 25"/>
            <p:cNvCxnSpPr/>
            <p:nvPr/>
          </p:nvCxnSpPr>
          <p:spPr>
            <a:xfrm>
              <a:off x="7560457" y="3437217"/>
              <a:ext cx="0" cy="6014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7482661" y="3326122"/>
              <a:ext cx="144479" cy="14442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31" name="组合 30"/>
          <p:cNvGrpSpPr/>
          <p:nvPr/>
        </p:nvGrpSpPr>
        <p:grpSpPr bwMode="auto">
          <a:xfrm>
            <a:off x="4827588" y="2628900"/>
            <a:ext cx="2486025" cy="1647825"/>
            <a:chOff x="4828061" y="2629586"/>
            <a:chExt cx="2485563" cy="1647033"/>
          </a:xfrm>
        </p:grpSpPr>
        <p:grpSp>
          <p:nvGrpSpPr>
            <p:cNvPr id="32" name="组合 70"/>
            <p:cNvGrpSpPr/>
            <p:nvPr/>
          </p:nvGrpSpPr>
          <p:grpSpPr bwMode="auto">
            <a:xfrm>
              <a:off x="4904188" y="2910052"/>
              <a:ext cx="2358659" cy="1366567"/>
              <a:chOff x="4904188" y="2910052"/>
              <a:chExt cx="2358659" cy="1366567"/>
            </a:xfrm>
          </p:grpSpPr>
          <p:sp>
            <p:nvSpPr>
              <p:cNvPr id="37" name="Freeform 9"/>
              <p:cNvSpPr/>
              <p:nvPr/>
            </p:nvSpPr>
            <p:spPr bwMode="auto">
              <a:xfrm>
                <a:off x="4904188" y="2910052"/>
                <a:ext cx="2358658" cy="969297"/>
              </a:xfrm>
              <a:custGeom>
                <a:avLst/>
                <a:gdLst>
                  <a:gd name="T0" fmla="*/ 0 w 2173"/>
                  <a:gd name="T1" fmla="*/ 2147483646 h 893"/>
                  <a:gd name="T2" fmla="*/ 2147483646 w 2173"/>
                  <a:gd name="T3" fmla="*/ 0 h 893"/>
                  <a:gd name="T4" fmla="*/ 2147483646 w 2173"/>
                  <a:gd name="T5" fmla="*/ 2147483646 h 893"/>
                  <a:gd name="T6" fmla="*/ 2147483646 w 2173"/>
                  <a:gd name="T7" fmla="*/ 2147483646 h 893"/>
                  <a:gd name="T8" fmla="*/ 0 w 2173"/>
                  <a:gd name="T9" fmla="*/ 2147483646 h 8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3" h="893">
                    <a:moveTo>
                      <a:pt x="0" y="393"/>
                    </a:moveTo>
                    <a:lnTo>
                      <a:pt x="1091" y="0"/>
                    </a:lnTo>
                    <a:lnTo>
                      <a:pt x="2173" y="405"/>
                    </a:lnTo>
                    <a:lnTo>
                      <a:pt x="1098" y="893"/>
                    </a:lnTo>
                    <a:lnTo>
                      <a:pt x="0" y="393"/>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 name="Freeform 12"/>
              <p:cNvSpPr/>
              <p:nvPr/>
            </p:nvSpPr>
            <p:spPr bwMode="auto">
              <a:xfrm>
                <a:off x="4904247" y="3337271"/>
                <a:ext cx="1193578" cy="939348"/>
              </a:xfrm>
              <a:custGeom>
                <a:avLst/>
                <a:gdLst>
                  <a:gd name="T0" fmla="*/ 0 w 1100"/>
                  <a:gd name="T1" fmla="*/ 334 h 866"/>
                  <a:gd name="T2" fmla="*/ 1100 w 1100"/>
                  <a:gd name="T3" fmla="*/ 866 h 866"/>
                  <a:gd name="T4" fmla="*/ 1098 w 1100"/>
                  <a:gd name="T5" fmla="*/ 500 h 866"/>
                  <a:gd name="T6" fmla="*/ 0 w 1100"/>
                  <a:gd name="T7" fmla="*/ 0 h 866"/>
                  <a:gd name="T8" fmla="*/ 0 w 1100"/>
                  <a:gd name="T9" fmla="*/ 334 h 866"/>
                </a:gdLst>
                <a:ahLst/>
                <a:cxnLst>
                  <a:cxn ang="0">
                    <a:pos x="T0" y="T1"/>
                  </a:cxn>
                  <a:cxn ang="0">
                    <a:pos x="T2" y="T3"/>
                  </a:cxn>
                  <a:cxn ang="0">
                    <a:pos x="T4" y="T5"/>
                  </a:cxn>
                  <a:cxn ang="0">
                    <a:pos x="T6" y="T7"/>
                  </a:cxn>
                  <a:cxn ang="0">
                    <a:pos x="T8" y="T9"/>
                  </a:cxn>
                </a:cxnLst>
                <a:rect l="0" t="0" r="r" b="b"/>
                <a:pathLst>
                  <a:path w="1100" h="866">
                    <a:moveTo>
                      <a:pt x="0" y="334"/>
                    </a:moveTo>
                    <a:lnTo>
                      <a:pt x="1100" y="866"/>
                    </a:lnTo>
                    <a:lnTo>
                      <a:pt x="1098" y="500"/>
                    </a:lnTo>
                    <a:lnTo>
                      <a:pt x="0" y="0"/>
                    </a:lnTo>
                    <a:lnTo>
                      <a:pt x="0" y="334"/>
                    </a:lnTo>
                    <a:close/>
                  </a:path>
                </a:pathLst>
              </a:custGeom>
              <a:solidFill>
                <a:schemeClr val="accent3"/>
              </a:solidFill>
              <a:ln>
                <a:noFill/>
              </a:ln>
            </p:spPr>
            <p:txBody>
              <a:bodyPr/>
              <a:lstStyle/>
              <a:p>
                <a:pPr>
                  <a:defRPr/>
                </a:pPr>
                <a:endParaRPr lang="zh-CN" altLang="en-US"/>
              </a:p>
            </p:txBody>
          </p:sp>
          <p:sp>
            <p:nvSpPr>
              <p:cNvPr id="39" name="Freeform 15"/>
              <p:cNvSpPr/>
              <p:nvPr/>
            </p:nvSpPr>
            <p:spPr bwMode="auto">
              <a:xfrm>
                <a:off x="6096238" y="3348378"/>
                <a:ext cx="1166596" cy="928241"/>
              </a:xfrm>
              <a:custGeom>
                <a:avLst/>
                <a:gdLst>
                  <a:gd name="T0" fmla="*/ 1075 w 1075"/>
                  <a:gd name="T1" fmla="*/ 0 h 856"/>
                  <a:gd name="T2" fmla="*/ 0 w 1075"/>
                  <a:gd name="T3" fmla="*/ 490 h 856"/>
                  <a:gd name="T4" fmla="*/ 0 w 1075"/>
                  <a:gd name="T5" fmla="*/ 856 h 856"/>
                  <a:gd name="T6" fmla="*/ 1075 w 1075"/>
                  <a:gd name="T7" fmla="*/ 336 h 856"/>
                  <a:gd name="T8" fmla="*/ 1075 w 1075"/>
                  <a:gd name="T9" fmla="*/ 0 h 856"/>
                </a:gdLst>
                <a:ahLst/>
                <a:cxnLst>
                  <a:cxn ang="0">
                    <a:pos x="T0" y="T1"/>
                  </a:cxn>
                  <a:cxn ang="0">
                    <a:pos x="T2" y="T3"/>
                  </a:cxn>
                  <a:cxn ang="0">
                    <a:pos x="T4" y="T5"/>
                  </a:cxn>
                  <a:cxn ang="0">
                    <a:pos x="T6" y="T7"/>
                  </a:cxn>
                  <a:cxn ang="0">
                    <a:pos x="T8" y="T9"/>
                  </a:cxn>
                </a:cxnLst>
                <a:rect l="0" t="0" r="r" b="b"/>
                <a:pathLst>
                  <a:path w="1075" h="856">
                    <a:moveTo>
                      <a:pt x="1075" y="0"/>
                    </a:moveTo>
                    <a:lnTo>
                      <a:pt x="0" y="490"/>
                    </a:lnTo>
                    <a:lnTo>
                      <a:pt x="0" y="856"/>
                    </a:lnTo>
                    <a:lnTo>
                      <a:pt x="1075" y="336"/>
                    </a:lnTo>
                    <a:lnTo>
                      <a:pt x="1075" y="0"/>
                    </a:lnTo>
                    <a:close/>
                  </a:path>
                </a:pathLst>
              </a:custGeom>
              <a:solidFill>
                <a:schemeClr val="accent3"/>
              </a:solidFill>
              <a:ln>
                <a:noFill/>
              </a:ln>
            </p:spPr>
            <p:txBody>
              <a:bodyPr/>
              <a:lstStyle/>
              <a:p>
                <a:pPr>
                  <a:defRPr/>
                </a:pPr>
                <a:endParaRPr lang="zh-CN" altLang="en-US"/>
              </a:p>
            </p:txBody>
          </p:sp>
        </p:grpSp>
        <p:cxnSp>
          <p:nvCxnSpPr>
            <p:cNvPr id="33" name="直接连接符 32"/>
            <p:cNvCxnSpPr/>
            <p:nvPr/>
          </p:nvCxnSpPr>
          <p:spPr>
            <a:xfrm>
              <a:off x="4905834" y="2750178"/>
              <a:ext cx="0" cy="5997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4828061" y="2637520"/>
              <a:ext cx="144435" cy="14439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35" name="直接连接符 34"/>
            <p:cNvCxnSpPr/>
            <p:nvPr/>
          </p:nvCxnSpPr>
          <p:spPr>
            <a:xfrm>
              <a:off x="7246961" y="2740658"/>
              <a:ext cx="0" cy="60137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7169188" y="2629586"/>
              <a:ext cx="144436" cy="14439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0" name="MH_SubTitle_4"/>
          <p:cNvSpPr>
            <a:spLocks noChangeArrowheads="1"/>
          </p:cNvSpPr>
          <p:nvPr/>
        </p:nvSpPr>
        <p:spPr bwMode="auto">
          <a:xfrm>
            <a:off x="1487488" y="3092450"/>
            <a:ext cx="3052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p>
        </p:txBody>
      </p:sp>
      <p:sp>
        <p:nvSpPr>
          <p:cNvPr id="41" name="MH_SubTitle_4"/>
          <p:cNvSpPr>
            <a:spLocks noChangeArrowheads="1"/>
          </p:cNvSpPr>
          <p:nvPr/>
        </p:nvSpPr>
        <p:spPr bwMode="auto">
          <a:xfrm>
            <a:off x="7878763" y="3781425"/>
            <a:ext cx="3052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p>
        </p:txBody>
      </p:sp>
      <p:sp>
        <p:nvSpPr>
          <p:cNvPr id="42" name="MH_SubTitle_4"/>
          <p:cNvSpPr>
            <a:spLocks noChangeArrowheads="1"/>
          </p:cNvSpPr>
          <p:nvPr/>
        </p:nvSpPr>
        <p:spPr bwMode="auto">
          <a:xfrm>
            <a:off x="1192213" y="3781425"/>
            <a:ext cx="3052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p>
        </p:txBody>
      </p:sp>
      <p:sp>
        <p:nvSpPr>
          <p:cNvPr id="43" name="MH_SubTitle_4"/>
          <p:cNvSpPr>
            <a:spLocks noChangeArrowheads="1"/>
          </p:cNvSpPr>
          <p:nvPr/>
        </p:nvSpPr>
        <p:spPr bwMode="auto">
          <a:xfrm>
            <a:off x="7026275" y="1720850"/>
            <a:ext cx="3052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smtClean="0">
                <a:latin typeface="宋体" panose="02010600030101010101" pitchFamily="2" charset="-122"/>
              </a:rPr>
              <a:t>请在此处添加文本内容</a:t>
            </a:r>
            <a:endParaRPr lang="zh-CN" altLang="en-US" sz="1600" dirty="0"/>
          </a:p>
        </p:txBody>
      </p:sp>
      <p:grpSp>
        <p:nvGrpSpPr>
          <p:cNvPr id="44" name="组合 43"/>
          <p:cNvGrpSpPr/>
          <p:nvPr/>
        </p:nvGrpSpPr>
        <p:grpSpPr bwMode="auto">
          <a:xfrm>
            <a:off x="5149850" y="1949450"/>
            <a:ext cx="1876425" cy="1506538"/>
            <a:chOff x="5150214" y="1949439"/>
            <a:chExt cx="1876022" cy="1506588"/>
          </a:xfrm>
        </p:grpSpPr>
        <p:grpSp>
          <p:nvGrpSpPr>
            <p:cNvPr id="45" name="组合 83"/>
            <p:cNvGrpSpPr/>
            <p:nvPr/>
          </p:nvGrpSpPr>
          <p:grpSpPr bwMode="auto">
            <a:xfrm>
              <a:off x="5227649" y="2348880"/>
              <a:ext cx="1739959" cy="1107147"/>
              <a:chOff x="5227649" y="2348880"/>
              <a:chExt cx="1739959" cy="1107147"/>
            </a:xfrm>
          </p:grpSpPr>
          <p:sp>
            <p:nvSpPr>
              <p:cNvPr id="50" name="Freeform 10"/>
              <p:cNvSpPr/>
              <p:nvPr/>
            </p:nvSpPr>
            <p:spPr bwMode="auto">
              <a:xfrm>
                <a:off x="5227649" y="2348880"/>
                <a:ext cx="1739958" cy="707706"/>
              </a:xfrm>
              <a:custGeom>
                <a:avLst/>
                <a:gdLst>
                  <a:gd name="T0" fmla="*/ 0 w 1603"/>
                  <a:gd name="T1" fmla="*/ 2147483646 h 652"/>
                  <a:gd name="T2" fmla="*/ 2147483646 w 1603"/>
                  <a:gd name="T3" fmla="*/ 0 h 652"/>
                  <a:gd name="T4" fmla="*/ 2147483646 w 1603"/>
                  <a:gd name="T5" fmla="*/ 2147483646 h 652"/>
                  <a:gd name="T6" fmla="*/ 2147483646 w 1603"/>
                  <a:gd name="T7" fmla="*/ 2147483646 h 652"/>
                  <a:gd name="T8" fmla="*/ 0 w 1603"/>
                  <a:gd name="T9" fmla="*/ 2147483646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3" h="652">
                    <a:moveTo>
                      <a:pt x="0" y="288"/>
                    </a:moveTo>
                    <a:lnTo>
                      <a:pt x="809" y="0"/>
                    </a:lnTo>
                    <a:lnTo>
                      <a:pt x="1603" y="288"/>
                    </a:lnTo>
                    <a:lnTo>
                      <a:pt x="800" y="652"/>
                    </a:lnTo>
                    <a:lnTo>
                      <a:pt x="0" y="288"/>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 name="Freeform 13"/>
              <p:cNvSpPr/>
              <p:nvPr/>
            </p:nvSpPr>
            <p:spPr bwMode="auto">
              <a:xfrm>
                <a:off x="5227649" y="2661486"/>
                <a:ext cx="870522" cy="794541"/>
              </a:xfrm>
              <a:custGeom>
                <a:avLst/>
                <a:gdLst>
                  <a:gd name="T0" fmla="*/ 0 w 802"/>
                  <a:gd name="T1" fmla="*/ 2147483646 h 732"/>
                  <a:gd name="T2" fmla="*/ 2147483646 w 802"/>
                  <a:gd name="T3" fmla="*/ 2147483646 h 732"/>
                  <a:gd name="T4" fmla="*/ 2147483646 w 802"/>
                  <a:gd name="T5" fmla="*/ 2147483646 h 732"/>
                  <a:gd name="T6" fmla="*/ 0 w 802"/>
                  <a:gd name="T7" fmla="*/ 0 h 732"/>
                  <a:gd name="T8" fmla="*/ 0 w 802"/>
                  <a:gd name="T9" fmla="*/ 2147483646 h 7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2" h="732">
                    <a:moveTo>
                      <a:pt x="0" y="343"/>
                    </a:moveTo>
                    <a:lnTo>
                      <a:pt x="802" y="732"/>
                    </a:lnTo>
                    <a:lnTo>
                      <a:pt x="800" y="364"/>
                    </a:lnTo>
                    <a:lnTo>
                      <a:pt x="0" y="0"/>
                    </a:lnTo>
                    <a:lnTo>
                      <a:pt x="0" y="343"/>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 name="Freeform 16"/>
              <p:cNvSpPr/>
              <p:nvPr/>
            </p:nvSpPr>
            <p:spPr bwMode="auto">
              <a:xfrm>
                <a:off x="6096000" y="2661486"/>
                <a:ext cx="871608" cy="794541"/>
              </a:xfrm>
              <a:custGeom>
                <a:avLst/>
                <a:gdLst>
                  <a:gd name="T0" fmla="*/ 2147483646 w 803"/>
                  <a:gd name="T1" fmla="*/ 0 h 732"/>
                  <a:gd name="T2" fmla="*/ 0 w 803"/>
                  <a:gd name="T3" fmla="*/ 2147483646 h 732"/>
                  <a:gd name="T4" fmla="*/ 0 w 803"/>
                  <a:gd name="T5" fmla="*/ 2147483646 h 732"/>
                  <a:gd name="T6" fmla="*/ 2147483646 w 803"/>
                  <a:gd name="T7" fmla="*/ 2147483646 h 732"/>
                  <a:gd name="T8" fmla="*/ 2147483646 w 803"/>
                  <a:gd name="T9" fmla="*/ 0 h 7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3" h="732">
                    <a:moveTo>
                      <a:pt x="803" y="0"/>
                    </a:moveTo>
                    <a:lnTo>
                      <a:pt x="0" y="364"/>
                    </a:lnTo>
                    <a:lnTo>
                      <a:pt x="0" y="732"/>
                    </a:lnTo>
                    <a:lnTo>
                      <a:pt x="803" y="343"/>
                    </a:lnTo>
                    <a:lnTo>
                      <a:pt x="803" y="0"/>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cxnSp>
          <p:nvCxnSpPr>
            <p:cNvPr id="46" name="直接连接符 45"/>
            <p:cNvCxnSpPr>
              <a:endCxn id="51" idx="3"/>
            </p:cNvCxnSpPr>
            <p:nvPr/>
          </p:nvCxnSpPr>
          <p:spPr>
            <a:xfrm>
              <a:off x="5227985" y="2060568"/>
              <a:ext cx="0" cy="6016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5150214" y="1949439"/>
              <a:ext cx="144432" cy="14446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48" name="直接连接符 47"/>
            <p:cNvCxnSpPr/>
            <p:nvPr/>
          </p:nvCxnSpPr>
          <p:spPr>
            <a:xfrm>
              <a:off x="6959575" y="2060568"/>
              <a:ext cx="0" cy="6016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6881805" y="1949439"/>
              <a:ext cx="144431" cy="14446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4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right)">
                                      <p:cBhvr>
                                        <p:cTn id="24" dur="500"/>
                                        <p:tgtEl>
                                          <p:spTgt spid="42"/>
                                        </p:tgtEl>
                                      </p:cBhvr>
                                    </p:animEffect>
                                  </p:childTnLst>
                                </p:cTn>
                              </p:par>
                            </p:childTnLst>
                          </p:cTn>
                        </p:par>
                        <p:par>
                          <p:cTn id="25" fill="hold">
                            <p:stCondLst>
                              <p:cond delay="1900"/>
                            </p:stCondLst>
                            <p:childTnLst>
                              <p:par>
                                <p:cTn id="26" presetID="42"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par>
                                <p:cTn id="31" presetID="22" presetClass="entr" presetSubtype="2"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right)">
                                      <p:cBhvr>
                                        <p:cTn id="33" dur="500"/>
                                        <p:tgtEl>
                                          <p:spTgt spid="4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par>
                          <p:cTn id="37" fill="hold">
                            <p:stCondLst>
                              <p:cond delay="2400"/>
                            </p:stCondLst>
                            <p:childTnLst>
                              <p:par>
                                <p:cTn id="38" presetID="42"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par>
                                <p:cTn id="43" presetID="22" presetClass="entr" presetSubtype="2"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right)">
                                      <p:cBhvr>
                                        <p:cTn id="45" dur="500"/>
                                        <p:tgtEl>
                                          <p:spTgt spid="2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par>
                          <p:cTn id="49" fill="hold">
                            <p:stCondLst>
                              <p:cond delay="2900"/>
                            </p:stCondLst>
                            <p:childTnLst>
                              <p:par>
                                <p:cTn id="50" presetID="42" presetClass="entr" presetSubtype="0"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anim calcmode="lin" valueType="num">
                                      <p:cBhvr>
                                        <p:cTn id="53" dur="500" fill="hold"/>
                                        <p:tgtEl>
                                          <p:spTgt spid="44"/>
                                        </p:tgtEl>
                                        <p:attrNameLst>
                                          <p:attrName>ppt_x</p:attrName>
                                        </p:attrNameLst>
                                      </p:cBhvr>
                                      <p:tavLst>
                                        <p:tav tm="0">
                                          <p:val>
                                            <p:strVal val="#ppt_x"/>
                                          </p:val>
                                        </p:tav>
                                        <p:tav tm="100000">
                                          <p:val>
                                            <p:strVal val="#ppt_x"/>
                                          </p:val>
                                        </p:tav>
                                      </p:tavLst>
                                    </p:anim>
                                    <p:anim calcmode="lin" valueType="num">
                                      <p:cBhvr>
                                        <p:cTn id="54" dur="500" fill="hold"/>
                                        <p:tgtEl>
                                          <p:spTgt spid="44"/>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righ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8" grpId="0"/>
      <p:bldP spid="19" grpId="0"/>
      <p:bldP spid="20" grpId="0"/>
      <p:bldP spid="21" grpId="0"/>
      <p:bldP spid="40" grpId="0"/>
      <p:bldP spid="41"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01</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5</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任意形状 30"/>
          <p:cNvSpPr/>
          <p:nvPr/>
        </p:nvSpPr>
        <p:spPr>
          <a:xfrm>
            <a:off x="638630" y="1457848"/>
            <a:ext cx="3008085" cy="2743200"/>
          </a:xfrm>
          <a:custGeom>
            <a:avLst/>
            <a:gdLst>
              <a:gd name="connsiteX0" fmla="*/ 1371600 w 3008085"/>
              <a:gd name="connsiteY0" fmla="*/ 0 h 2743200"/>
              <a:gd name="connsiteX1" fmla="*/ 2635413 w 3008085"/>
              <a:gd name="connsiteY1" fmla="*/ 837711 h 2743200"/>
              <a:gd name="connsiteX2" fmla="*/ 2659780 w 3008085"/>
              <a:gd name="connsiteY2" fmla="*/ 904286 h 2743200"/>
              <a:gd name="connsiteX3" fmla="*/ 2659920 w 3008085"/>
              <a:gd name="connsiteY3" fmla="*/ 904531 h 2743200"/>
              <a:gd name="connsiteX4" fmla="*/ 2984716 w 3008085"/>
              <a:gd name="connsiteY4" fmla="*/ 1130166 h 2743200"/>
              <a:gd name="connsiteX5" fmla="*/ 3008085 w 3008085"/>
              <a:gd name="connsiteY5" fmla="*/ 1442219 h 2743200"/>
              <a:gd name="connsiteX6" fmla="*/ 2718079 w 3008085"/>
              <a:gd name="connsiteY6" fmla="*/ 1677083 h 2743200"/>
              <a:gd name="connsiteX7" fmla="*/ 2690194 w 3008085"/>
              <a:gd name="connsiteY7" fmla="*/ 1745798 h 2743200"/>
              <a:gd name="connsiteX8" fmla="*/ 2681536 w 3008085"/>
              <a:gd name="connsiteY8" fmla="*/ 1779472 h 2743200"/>
              <a:gd name="connsiteX9" fmla="*/ 2138475 w 3008085"/>
              <a:gd name="connsiteY9" fmla="*/ 2508953 h 2743200"/>
              <a:gd name="connsiteX10" fmla="*/ 2123517 w 3008085"/>
              <a:gd name="connsiteY10" fmla="*/ 2518039 h 2743200"/>
              <a:gd name="connsiteX11" fmla="*/ 2081739 w 3008085"/>
              <a:gd name="connsiteY11" fmla="*/ 2549409 h 2743200"/>
              <a:gd name="connsiteX12" fmla="*/ 1909922 w 3008085"/>
              <a:gd name="connsiteY12" fmla="*/ 2635977 h 2743200"/>
              <a:gd name="connsiteX13" fmla="*/ 1827940 w 3008085"/>
              <a:gd name="connsiteY13" fmla="*/ 2663796 h 2743200"/>
              <a:gd name="connsiteX14" fmla="*/ 1779472 w 3008085"/>
              <a:gd name="connsiteY14" fmla="*/ 2681536 h 2743200"/>
              <a:gd name="connsiteX15" fmla="*/ 1371600 w 3008085"/>
              <a:gd name="connsiteY15" fmla="*/ 2743200 h 2743200"/>
              <a:gd name="connsiteX16" fmla="*/ 0 w 3008085"/>
              <a:gd name="connsiteY16" fmla="*/ 1371600 h 2743200"/>
              <a:gd name="connsiteX17" fmla="*/ 1371600 w 3008085"/>
              <a:gd name="connsiteY17"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085" h="2743200">
                <a:moveTo>
                  <a:pt x="1371600" y="0"/>
                </a:moveTo>
                <a:cubicBezTo>
                  <a:pt x="1939736" y="0"/>
                  <a:pt x="2427193" y="345424"/>
                  <a:pt x="2635413" y="837711"/>
                </a:cubicBezTo>
                <a:lnTo>
                  <a:pt x="2659780" y="904286"/>
                </a:lnTo>
                <a:lnTo>
                  <a:pt x="2659920" y="904531"/>
                </a:lnTo>
                <a:cubicBezTo>
                  <a:pt x="2739818" y="1042726"/>
                  <a:pt x="2786675" y="1097517"/>
                  <a:pt x="2984716" y="1130166"/>
                </a:cubicBezTo>
                <a:lnTo>
                  <a:pt x="3008085" y="1442219"/>
                </a:lnTo>
                <a:cubicBezTo>
                  <a:pt x="2826226" y="1468710"/>
                  <a:pt x="2774586" y="1543083"/>
                  <a:pt x="2718079" y="1677083"/>
                </a:cubicBezTo>
                <a:lnTo>
                  <a:pt x="2690194" y="1745798"/>
                </a:lnTo>
                <a:lnTo>
                  <a:pt x="2681536" y="1779472"/>
                </a:lnTo>
                <a:cubicBezTo>
                  <a:pt x="2588026" y="2080114"/>
                  <a:pt x="2393868" y="2336412"/>
                  <a:pt x="2138475" y="2508953"/>
                </a:cubicBezTo>
                <a:lnTo>
                  <a:pt x="2123517" y="2518039"/>
                </a:lnTo>
                <a:lnTo>
                  <a:pt x="2081739" y="2549409"/>
                </a:lnTo>
                <a:cubicBezTo>
                  <a:pt x="2028340" y="2582798"/>
                  <a:pt x="1971256" y="2611880"/>
                  <a:pt x="1909922" y="2635977"/>
                </a:cubicBezTo>
                <a:lnTo>
                  <a:pt x="1827940" y="2663796"/>
                </a:lnTo>
                <a:lnTo>
                  <a:pt x="1779472" y="2681536"/>
                </a:lnTo>
                <a:cubicBezTo>
                  <a:pt x="1650626" y="2721611"/>
                  <a:pt x="1513634" y="2743200"/>
                  <a:pt x="1371600" y="2743200"/>
                </a:cubicBezTo>
                <a:cubicBezTo>
                  <a:pt x="614086" y="2743200"/>
                  <a:pt x="0" y="2129114"/>
                  <a:pt x="0" y="1371600"/>
                </a:cubicBezTo>
                <a:cubicBezTo>
                  <a:pt x="0" y="614086"/>
                  <a:pt x="614086" y="0"/>
                  <a:pt x="13716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任意形状 31"/>
          <p:cNvSpPr/>
          <p:nvPr/>
        </p:nvSpPr>
        <p:spPr>
          <a:xfrm flipH="1">
            <a:off x="3447144" y="1457848"/>
            <a:ext cx="3008085" cy="2743200"/>
          </a:xfrm>
          <a:custGeom>
            <a:avLst/>
            <a:gdLst>
              <a:gd name="connsiteX0" fmla="*/ 1371600 w 3008085"/>
              <a:gd name="connsiteY0" fmla="*/ 0 h 2743200"/>
              <a:gd name="connsiteX1" fmla="*/ 2635413 w 3008085"/>
              <a:gd name="connsiteY1" fmla="*/ 837711 h 2743200"/>
              <a:gd name="connsiteX2" fmla="*/ 2659780 w 3008085"/>
              <a:gd name="connsiteY2" fmla="*/ 904286 h 2743200"/>
              <a:gd name="connsiteX3" fmla="*/ 2659920 w 3008085"/>
              <a:gd name="connsiteY3" fmla="*/ 904531 h 2743200"/>
              <a:gd name="connsiteX4" fmla="*/ 2984716 w 3008085"/>
              <a:gd name="connsiteY4" fmla="*/ 1130166 h 2743200"/>
              <a:gd name="connsiteX5" fmla="*/ 3008085 w 3008085"/>
              <a:gd name="connsiteY5" fmla="*/ 1442219 h 2743200"/>
              <a:gd name="connsiteX6" fmla="*/ 2718079 w 3008085"/>
              <a:gd name="connsiteY6" fmla="*/ 1677083 h 2743200"/>
              <a:gd name="connsiteX7" fmla="*/ 2690194 w 3008085"/>
              <a:gd name="connsiteY7" fmla="*/ 1745798 h 2743200"/>
              <a:gd name="connsiteX8" fmla="*/ 2681536 w 3008085"/>
              <a:gd name="connsiteY8" fmla="*/ 1779472 h 2743200"/>
              <a:gd name="connsiteX9" fmla="*/ 2138475 w 3008085"/>
              <a:gd name="connsiteY9" fmla="*/ 2508953 h 2743200"/>
              <a:gd name="connsiteX10" fmla="*/ 2123517 w 3008085"/>
              <a:gd name="connsiteY10" fmla="*/ 2518039 h 2743200"/>
              <a:gd name="connsiteX11" fmla="*/ 2081739 w 3008085"/>
              <a:gd name="connsiteY11" fmla="*/ 2549409 h 2743200"/>
              <a:gd name="connsiteX12" fmla="*/ 1909922 w 3008085"/>
              <a:gd name="connsiteY12" fmla="*/ 2635977 h 2743200"/>
              <a:gd name="connsiteX13" fmla="*/ 1827940 w 3008085"/>
              <a:gd name="connsiteY13" fmla="*/ 2663796 h 2743200"/>
              <a:gd name="connsiteX14" fmla="*/ 1779472 w 3008085"/>
              <a:gd name="connsiteY14" fmla="*/ 2681536 h 2743200"/>
              <a:gd name="connsiteX15" fmla="*/ 1371600 w 3008085"/>
              <a:gd name="connsiteY15" fmla="*/ 2743200 h 2743200"/>
              <a:gd name="connsiteX16" fmla="*/ 0 w 3008085"/>
              <a:gd name="connsiteY16" fmla="*/ 1371600 h 2743200"/>
              <a:gd name="connsiteX17" fmla="*/ 1371600 w 3008085"/>
              <a:gd name="connsiteY17"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085" h="2743200">
                <a:moveTo>
                  <a:pt x="1371600" y="0"/>
                </a:moveTo>
                <a:cubicBezTo>
                  <a:pt x="1939736" y="0"/>
                  <a:pt x="2427193" y="345424"/>
                  <a:pt x="2635413" y="837711"/>
                </a:cubicBezTo>
                <a:lnTo>
                  <a:pt x="2659780" y="904286"/>
                </a:lnTo>
                <a:lnTo>
                  <a:pt x="2659920" y="904531"/>
                </a:lnTo>
                <a:cubicBezTo>
                  <a:pt x="2739818" y="1042726"/>
                  <a:pt x="2786675" y="1097517"/>
                  <a:pt x="2984716" y="1130166"/>
                </a:cubicBezTo>
                <a:lnTo>
                  <a:pt x="3008085" y="1442219"/>
                </a:lnTo>
                <a:cubicBezTo>
                  <a:pt x="2826226" y="1468710"/>
                  <a:pt x="2774586" y="1543083"/>
                  <a:pt x="2718079" y="1677083"/>
                </a:cubicBezTo>
                <a:lnTo>
                  <a:pt x="2690194" y="1745798"/>
                </a:lnTo>
                <a:lnTo>
                  <a:pt x="2681536" y="1779472"/>
                </a:lnTo>
                <a:cubicBezTo>
                  <a:pt x="2588026" y="2080114"/>
                  <a:pt x="2393868" y="2336412"/>
                  <a:pt x="2138475" y="2508953"/>
                </a:cubicBezTo>
                <a:lnTo>
                  <a:pt x="2123517" y="2518039"/>
                </a:lnTo>
                <a:lnTo>
                  <a:pt x="2081739" y="2549409"/>
                </a:lnTo>
                <a:cubicBezTo>
                  <a:pt x="2028340" y="2582798"/>
                  <a:pt x="1971256" y="2611880"/>
                  <a:pt x="1909922" y="2635977"/>
                </a:cubicBezTo>
                <a:lnTo>
                  <a:pt x="1827940" y="2663796"/>
                </a:lnTo>
                <a:lnTo>
                  <a:pt x="1779472" y="2681536"/>
                </a:lnTo>
                <a:cubicBezTo>
                  <a:pt x="1650626" y="2721611"/>
                  <a:pt x="1513634" y="2743200"/>
                  <a:pt x="1371600" y="2743200"/>
                </a:cubicBezTo>
                <a:cubicBezTo>
                  <a:pt x="614086" y="2743200"/>
                  <a:pt x="0" y="2129114"/>
                  <a:pt x="0" y="1371600"/>
                </a:cubicBezTo>
                <a:cubicBezTo>
                  <a:pt x="0" y="614086"/>
                  <a:pt x="614086" y="0"/>
                  <a:pt x="13716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任意形状 32"/>
          <p:cNvSpPr/>
          <p:nvPr/>
        </p:nvSpPr>
        <p:spPr>
          <a:xfrm rot="10800000" flipH="1">
            <a:off x="3882250" y="1619695"/>
            <a:ext cx="2653134" cy="2419506"/>
          </a:xfrm>
          <a:custGeom>
            <a:avLst/>
            <a:gdLst>
              <a:gd name="connsiteX0" fmla="*/ 1371600 w 3008085"/>
              <a:gd name="connsiteY0" fmla="*/ 0 h 2743200"/>
              <a:gd name="connsiteX1" fmla="*/ 2635413 w 3008085"/>
              <a:gd name="connsiteY1" fmla="*/ 837711 h 2743200"/>
              <a:gd name="connsiteX2" fmla="*/ 2659780 w 3008085"/>
              <a:gd name="connsiteY2" fmla="*/ 904286 h 2743200"/>
              <a:gd name="connsiteX3" fmla="*/ 2659920 w 3008085"/>
              <a:gd name="connsiteY3" fmla="*/ 904531 h 2743200"/>
              <a:gd name="connsiteX4" fmla="*/ 2984716 w 3008085"/>
              <a:gd name="connsiteY4" fmla="*/ 1130166 h 2743200"/>
              <a:gd name="connsiteX5" fmla="*/ 3008085 w 3008085"/>
              <a:gd name="connsiteY5" fmla="*/ 1442219 h 2743200"/>
              <a:gd name="connsiteX6" fmla="*/ 2718079 w 3008085"/>
              <a:gd name="connsiteY6" fmla="*/ 1677083 h 2743200"/>
              <a:gd name="connsiteX7" fmla="*/ 2690194 w 3008085"/>
              <a:gd name="connsiteY7" fmla="*/ 1745798 h 2743200"/>
              <a:gd name="connsiteX8" fmla="*/ 2681536 w 3008085"/>
              <a:gd name="connsiteY8" fmla="*/ 1779472 h 2743200"/>
              <a:gd name="connsiteX9" fmla="*/ 2138475 w 3008085"/>
              <a:gd name="connsiteY9" fmla="*/ 2508953 h 2743200"/>
              <a:gd name="connsiteX10" fmla="*/ 2123517 w 3008085"/>
              <a:gd name="connsiteY10" fmla="*/ 2518039 h 2743200"/>
              <a:gd name="connsiteX11" fmla="*/ 2081739 w 3008085"/>
              <a:gd name="connsiteY11" fmla="*/ 2549409 h 2743200"/>
              <a:gd name="connsiteX12" fmla="*/ 1909922 w 3008085"/>
              <a:gd name="connsiteY12" fmla="*/ 2635977 h 2743200"/>
              <a:gd name="connsiteX13" fmla="*/ 1827940 w 3008085"/>
              <a:gd name="connsiteY13" fmla="*/ 2663796 h 2743200"/>
              <a:gd name="connsiteX14" fmla="*/ 1779472 w 3008085"/>
              <a:gd name="connsiteY14" fmla="*/ 2681536 h 2743200"/>
              <a:gd name="connsiteX15" fmla="*/ 1371600 w 3008085"/>
              <a:gd name="connsiteY15" fmla="*/ 2743200 h 2743200"/>
              <a:gd name="connsiteX16" fmla="*/ 0 w 3008085"/>
              <a:gd name="connsiteY16" fmla="*/ 1371600 h 2743200"/>
              <a:gd name="connsiteX17" fmla="*/ 1371600 w 3008085"/>
              <a:gd name="connsiteY17"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085" h="2743200">
                <a:moveTo>
                  <a:pt x="1371600" y="0"/>
                </a:moveTo>
                <a:cubicBezTo>
                  <a:pt x="1939736" y="0"/>
                  <a:pt x="2427193" y="345424"/>
                  <a:pt x="2635413" y="837711"/>
                </a:cubicBezTo>
                <a:lnTo>
                  <a:pt x="2659780" y="904286"/>
                </a:lnTo>
                <a:lnTo>
                  <a:pt x="2659920" y="904531"/>
                </a:lnTo>
                <a:cubicBezTo>
                  <a:pt x="2739818" y="1042726"/>
                  <a:pt x="2786675" y="1097517"/>
                  <a:pt x="2984716" y="1130166"/>
                </a:cubicBezTo>
                <a:lnTo>
                  <a:pt x="3008085" y="1442219"/>
                </a:lnTo>
                <a:cubicBezTo>
                  <a:pt x="2826226" y="1468710"/>
                  <a:pt x="2774586" y="1543083"/>
                  <a:pt x="2718079" y="1677083"/>
                </a:cubicBezTo>
                <a:lnTo>
                  <a:pt x="2690194" y="1745798"/>
                </a:lnTo>
                <a:lnTo>
                  <a:pt x="2681536" y="1779472"/>
                </a:lnTo>
                <a:cubicBezTo>
                  <a:pt x="2588026" y="2080114"/>
                  <a:pt x="2393868" y="2336412"/>
                  <a:pt x="2138475" y="2508953"/>
                </a:cubicBezTo>
                <a:lnTo>
                  <a:pt x="2123517" y="2518039"/>
                </a:lnTo>
                <a:lnTo>
                  <a:pt x="2081739" y="2549409"/>
                </a:lnTo>
                <a:cubicBezTo>
                  <a:pt x="2028340" y="2582798"/>
                  <a:pt x="1971256" y="2611880"/>
                  <a:pt x="1909922" y="2635977"/>
                </a:cubicBezTo>
                <a:lnTo>
                  <a:pt x="1827940" y="2663796"/>
                </a:lnTo>
                <a:lnTo>
                  <a:pt x="1779472" y="2681536"/>
                </a:lnTo>
                <a:cubicBezTo>
                  <a:pt x="1650626" y="2721611"/>
                  <a:pt x="1513634" y="2743200"/>
                  <a:pt x="1371600" y="2743200"/>
                </a:cubicBezTo>
                <a:cubicBezTo>
                  <a:pt x="614086" y="2743200"/>
                  <a:pt x="0" y="2129114"/>
                  <a:pt x="0" y="1371600"/>
                </a:cubicBezTo>
                <a:cubicBezTo>
                  <a:pt x="0" y="614086"/>
                  <a:pt x="614086" y="0"/>
                  <a:pt x="13716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任意形状 33"/>
          <p:cNvSpPr/>
          <p:nvPr/>
        </p:nvSpPr>
        <p:spPr>
          <a:xfrm rot="10800000">
            <a:off x="6336651" y="1619695"/>
            <a:ext cx="2653134" cy="2419506"/>
          </a:xfrm>
          <a:custGeom>
            <a:avLst/>
            <a:gdLst>
              <a:gd name="connsiteX0" fmla="*/ 1371600 w 3008085"/>
              <a:gd name="connsiteY0" fmla="*/ 0 h 2743200"/>
              <a:gd name="connsiteX1" fmla="*/ 2635413 w 3008085"/>
              <a:gd name="connsiteY1" fmla="*/ 837711 h 2743200"/>
              <a:gd name="connsiteX2" fmla="*/ 2659780 w 3008085"/>
              <a:gd name="connsiteY2" fmla="*/ 904286 h 2743200"/>
              <a:gd name="connsiteX3" fmla="*/ 2659920 w 3008085"/>
              <a:gd name="connsiteY3" fmla="*/ 904531 h 2743200"/>
              <a:gd name="connsiteX4" fmla="*/ 2984716 w 3008085"/>
              <a:gd name="connsiteY4" fmla="*/ 1130166 h 2743200"/>
              <a:gd name="connsiteX5" fmla="*/ 3008085 w 3008085"/>
              <a:gd name="connsiteY5" fmla="*/ 1442219 h 2743200"/>
              <a:gd name="connsiteX6" fmla="*/ 2718079 w 3008085"/>
              <a:gd name="connsiteY6" fmla="*/ 1677083 h 2743200"/>
              <a:gd name="connsiteX7" fmla="*/ 2690194 w 3008085"/>
              <a:gd name="connsiteY7" fmla="*/ 1745798 h 2743200"/>
              <a:gd name="connsiteX8" fmla="*/ 2681536 w 3008085"/>
              <a:gd name="connsiteY8" fmla="*/ 1779472 h 2743200"/>
              <a:gd name="connsiteX9" fmla="*/ 2138475 w 3008085"/>
              <a:gd name="connsiteY9" fmla="*/ 2508953 h 2743200"/>
              <a:gd name="connsiteX10" fmla="*/ 2123517 w 3008085"/>
              <a:gd name="connsiteY10" fmla="*/ 2518039 h 2743200"/>
              <a:gd name="connsiteX11" fmla="*/ 2081739 w 3008085"/>
              <a:gd name="connsiteY11" fmla="*/ 2549409 h 2743200"/>
              <a:gd name="connsiteX12" fmla="*/ 1909922 w 3008085"/>
              <a:gd name="connsiteY12" fmla="*/ 2635977 h 2743200"/>
              <a:gd name="connsiteX13" fmla="*/ 1827940 w 3008085"/>
              <a:gd name="connsiteY13" fmla="*/ 2663796 h 2743200"/>
              <a:gd name="connsiteX14" fmla="*/ 1779472 w 3008085"/>
              <a:gd name="connsiteY14" fmla="*/ 2681536 h 2743200"/>
              <a:gd name="connsiteX15" fmla="*/ 1371600 w 3008085"/>
              <a:gd name="connsiteY15" fmla="*/ 2743200 h 2743200"/>
              <a:gd name="connsiteX16" fmla="*/ 0 w 3008085"/>
              <a:gd name="connsiteY16" fmla="*/ 1371600 h 2743200"/>
              <a:gd name="connsiteX17" fmla="*/ 1371600 w 3008085"/>
              <a:gd name="connsiteY17"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085" h="2743200">
                <a:moveTo>
                  <a:pt x="1371600" y="0"/>
                </a:moveTo>
                <a:cubicBezTo>
                  <a:pt x="1939736" y="0"/>
                  <a:pt x="2427193" y="345424"/>
                  <a:pt x="2635413" y="837711"/>
                </a:cubicBezTo>
                <a:lnTo>
                  <a:pt x="2659780" y="904286"/>
                </a:lnTo>
                <a:lnTo>
                  <a:pt x="2659920" y="904531"/>
                </a:lnTo>
                <a:cubicBezTo>
                  <a:pt x="2739818" y="1042726"/>
                  <a:pt x="2786675" y="1097517"/>
                  <a:pt x="2984716" y="1130166"/>
                </a:cubicBezTo>
                <a:lnTo>
                  <a:pt x="3008085" y="1442219"/>
                </a:lnTo>
                <a:cubicBezTo>
                  <a:pt x="2826226" y="1468710"/>
                  <a:pt x="2774586" y="1543083"/>
                  <a:pt x="2718079" y="1677083"/>
                </a:cubicBezTo>
                <a:lnTo>
                  <a:pt x="2690194" y="1745798"/>
                </a:lnTo>
                <a:lnTo>
                  <a:pt x="2681536" y="1779472"/>
                </a:lnTo>
                <a:cubicBezTo>
                  <a:pt x="2588026" y="2080114"/>
                  <a:pt x="2393868" y="2336412"/>
                  <a:pt x="2138475" y="2508953"/>
                </a:cubicBezTo>
                <a:lnTo>
                  <a:pt x="2123517" y="2518039"/>
                </a:lnTo>
                <a:lnTo>
                  <a:pt x="2081739" y="2549409"/>
                </a:lnTo>
                <a:cubicBezTo>
                  <a:pt x="2028340" y="2582798"/>
                  <a:pt x="1971256" y="2611880"/>
                  <a:pt x="1909922" y="2635977"/>
                </a:cubicBezTo>
                <a:lnTo>
                  <a:pt x="1827940" y="2663796"/>
                </a:lnTo>
                <a:lnTo>
                  <a:pt x="1779472" y="2681536"/>
                </a:lnTo>
                <a:cubicBezTo>
                  <a:pt x="1650626" y="2721611"/>
                  <a:pt x="1513634" y="2743200"/>
                  <a:pt x="1371600" y="2743200"/>
                </a:cubicBezTo>
                <a:cubicBezTo>
                  <a:pt x="614086" y="2743200"/>
                  <a:pt x="0" y="2129114"/>
                  <a:pt x="0" y="1371600"/>
                </a:cubicBezTo>
                <a:cubicBezTo>
                  <a:pt x="0" y="614086"/>
                  <a:pt x="614086" y="0"/>
                  <a:pt x="13716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任意形状 36"/>
          <p:cNvSpPr/>
          <p:nvPr/>
        </p:nvSpPr>
        <p:spPr>
          <a:xfrm rot="10800000">
            <a:off x="8901397" y="1779353"/>
            <a:ext cx="2302985" cy="2100190"/>
          </a:xfrm>
          <a:custGeom>
            <a:avLst/>
            <a:gdLst>
              <a:gd name="connsiteX0" fmla="*/ 1371600 w 3008085"/>
              <a:gd name="connsiteY0" fmla="*/ 0 h 2743200"/>
              <a:gd name="connsiteX1" fmla="*/ 2635413 w 3008085"/>
              <a:gd name="connsiteY1" fmla="*/ 837711 h 2743200"/>
              <a:gd name="connsiteX2" fmla="*/ 2659780 w 3008085"/>
              <a:gd name="connsiteY2" fmla="*/ 904286 h 2743200"/>
              <a:gd name="connsiteX3" fmla="*/ 2659920 w 3008085"/>
              <a:gd name="connsiteY3" fmla="*/ 904531 h 2743200"/>
              <a:gd name="connsiteX4" fmla="*/ 2984716 w 3008085"/>
              <a:gd name="connsiteY4" fmla="*/ 1130166 h 2743200"/>
              <a:gd name="connsiteX5" fmla="*/ 3008085 w 3008085"/>
              <a:gd name="connsiteY5" fmla="*/ 1442219 h 2743200"/>
              <a:gd name="connsiteX6" fmla="*/ 2718079 w 3008085"/>
              <a:gd name="connsiteY6" fmla="*/ 1677083 h 2743200"/>
              <a:gd name="connsiteX7" fmla="*/ 2690194 w 3008085"/>
              <a:gd name="connsiteY7" fmla="*/ 1745798 h 2743200"/>
              <a:gd name="connsiteX8" fmla="*/ 2681536 w 3008085"/>
              <a:gd name="connsiteY8" fmla="*/ 1779472 h 2743200"/>
              <a:gd name="connsiteX9" fmla="*/ 2138475 w 3008085"/>
              <a:gd name="connsiteY9" fmla="*/ 2508953 h 2743200"/>
              <a:gd name="connsiteX10" fmla="*/ 2123517 w 3008085"/>
              <a:gd name="connsiteY10" fmla="*/ 2518039 h 2743200"/>
              <a:gd name="connsiteX11" fmla="*/ 2081739 w 3008085"/>
              <a:gd name="connsiteY11" fmla="*/ 2549409 h 2743200"/>
              <a:gd name="connsiteX12" fmla="*/ 1909922 w 3008085"/>
              <a:gd name="connsiteY12" fmla="*/ 2635977 h 2743200"/>
              <a:gd name="connsiteX13" fmla="*/ 1827940 w 3008085"/>
              <a:gd name="connsiteY13" fmla="*/ 2663796 h 2743200"/>
              <a:gd name="connsiteX14" fmla="*/ 1779472 w 3008085"/>
              <a:gd name="connsiteY14" fmla="*/ 2681536 h 2743200"/>
              <a:gd name="connsiteX15" fmla="*/ 1371600 w 3008085"/>
              <a:gd name="connsiteY15" fmla="*/ 2743200 h 2743200"/>
              <a:gd name="connsiteX16" fmla="*/ 0 w 3008085"/>
              <a:gd name="connsiteY16" fmla="*/ 1371600 h 2743200"/>
              <a:gd name="connsiteX17" fmla="*/ 1371600 w 3008085"/>
              <a:gd name="connsiteY17"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085" h="2743200">
                <a:moveTo>
                  <a:pt x="1371600" y="0"/>
                </a:moveTo>
                <a:cubicBezTo>
                  <a:pt x="1939736" y="0"/>
                  <a:pt x="2427193" y="345424"/>
                  <a:pt x="2635413" y="837711"/>
                </a:cubicBezTo>
                <a:lnTo>
                  <a:pt x="2659780" y="904286"/>
                </a:lnTo>
                <a:lnTo>
                  <a:pt x="2659920" y="904531"/>
                </a:lnTo>
                <a:cubicBezTo>
                  <a:pt x="2739818" y="1042726"/>
                  <a:pt x="2786675" y="1097517"/>
                  <a:pt x="2984716" y="1130166"/>
                </a:cubicBezTo>
                <a:lnTo>
                  <a:pt x="3008085" y="1442219"/>
                </a:lnTo>
                <a:cubicBezTo>
                  <a:pt x="2826226" y="1468710"/>
                  <a:pt x="2774586" y="1543083"/>
                  <a:pt x="2718079" y="1677083"/>
                </a:cubicBezTo>
                <a:lnTo>
                  <a:pt x="2690194" y="1745798"/>
                </a:lnTo>
                <a:lnTo>
                  <a:pt x="2681536" y="1779472"/>
                </a:lnTo>
                <a:cubicBezTo>
                  <a:pt x="2588026" y="2080114"/>
                  <a:pt x="2393868" y="2336412"/>
                  <a:pt x="2138475" y="2508953"/>
                </a:cubicBezTo>
                <a:lnTo>
                  <a:pt x="2123517" y="2518039"/>
                </a:lnTo>
                <a:lnTo>
                  <a:pt x="2081739" y="2549409"/>
                </a:lnTo>
                <a:cubicBezTo>
                  <a:pt x="2028340" y="2582798"/>
                  <a:pt x="1971256" y="2611880"/>
                  <a:pt x="1909922" y="2635977"/>
                </a:cubicBezTo>
                <a:lnTo>
                  <a:pt x="1827940" y="2663796"/>
                </a:lnTo>
                <a:lnTo>
                  <a:pt x="1779472" y="2681536"/>
                </a:lnTo>
                <a:cubicBezTo>
                  <a:pt x="1650626" y="2721611"/>
                  <a:pt x="1513634" y="2743200"/>
                  <a:pt x="1371600" y="2743200"/>
                </a:cubicBezTo>
                <a:cubicBezTo>
                  <a:pt x="614086" y="2743200"/>
                  <a:pt x="0" y="2129114"/>
                  <a:pt x="0" y="1371600"/>
                </a:cubicBezTo>
                <a:cubicBezTo>
                  <a:pt x="0" y="614086"/>
                  <a:pt x="614086" y="0"/>
                  <a:pt x="13716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任意形状 37"/>
          <p:cNvSpPr/>
          <p:nvPr/>
        </p:nvSpPr>
        <p:spPr>
          <a:xfrm rot="10800000" flipH="1">
            <a:off x="6770918" y="1779353"/>
            <a:ext cx="2302985" cy="2100190"/>
          </a:xfrm>
          <a:custGeom>
            <a:avLst/>
            <a:gdLst>
              <a:gd name="connsiteX0" fmla="*/ 1371600 w 3008085"/>
              <a:gd name="connsiteY0" fmla="*/ 0 h 2743200"/>
              <a:gd name="connsiteX1" fmla="*/ 2635413 w 3008085"/>
              <a:gd name="connsiteY1" fmla="*/ 837711 h 2743200"/>
              <a:gd name="connsiteX2" fmla="*/ 2659780 w 3008085"/>
              <a:gd name="connsiteY2" fmla="*/ 904286 h 2743200"/>
              <a:gd name="connsiteX3" fmla="*/ 2659920 w 3008085"/>
              <a:gd name="connsiteY3" fmla="*/ 904531 h 2743200"/>
              <a:gd name="connsiteX4" fmla="*/ 2984716 w 3008085"/>
              <a:gd name="connsiteY4" fmla="*/ 1130166 h 2743200"/>
              <a:gd name="connsiteX5" fmla="*/ 3008085 w 3008085"/>
              <a:gd name="connsiteY5" fmla="*/ 1442219 h 2743200"/>
              <a:gd name="connsiteX6" fmla="*/ 2718079 w 3008085"/>
              <a:gd name="connsiteY6" fmla="*/ 1677083 h 2743200"/>
              <a:gd name="connsiteX7" fmla="*/ 2690194 w 3008085"/>
              <a:gd name="connsiteY7" fmla="*/ 1745798 h 2743200"/>
              <a:gd name="connsiteX8" fmla="*/ 2681536 w 3008085"/>
              <a:gd name="connsiteY8" fmla="*/ 1779472 h 2743200"/>
              <a:gd name="connsiteX9" fmla="*/ 2138475 w 3008085"/>
              <a:gd name="connsiteY9" fmla="*/ 2508953 h 2743200"/>
              <a:gd name="connsiteX10" fmla="*/ 2123517 w 3008085"/>
              <a:gd name="connsiteY10" fmla="*/ 2518039 h 2743200"/>
              <a:gd name="connsiteX11" fmla="*/ 2081739 w 3008085"/>
              <a:gd name="connsiteY11" fmla="*/ 2549409 h 2743200"/>
              <a:gd name="connsiteX12" fmla="*/ 1909922 w 3008085"/>
              <a:gd name="connsiteY12" fmla="*/ 2635977 h 2743200"/>
              <a:gd name="connsiteX13" fmla="*/ 1827940 w 3008085"/>
              <a:gd name="connsiteY13" fmla="*/ 2663796 h 2743200"/>
              <a:gd name="connsiteX14" fmla="*/ 1779472 w 3008085"/>
              <a:gd name="connsiteY14" fmla="*/ 2681536 h 2743200"/>
              <a:gd name="connsiteX15" fmla="*/ 1371600 w 3008085"/>
              <a:gd name="connsiteY15" fmla="*/ 2743200 h 2743200"/>
              <a:gd name="connsiteX16" fmla="*/ 0 w 3008085"/>
              <a:gd name="connsiteY16" fmla="*/ 1371600 h 2743200"/>
              <a:gd name="connsiteX17" fmla="*/ 1371600 w 3008085"/>
              <a:gd name="connsiteY17"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085" h="2743200">
                <a:moveTo>
                  <a:pt x="1371600" y="0"/>
                </a:moveTo>
                <a:cubicBezTo>
                  <a:pt x="1939736" y="0"/>
                  <a:pt x="2427193" y="345424"/>
                  <a:pt x="2635413" y="837711"/>
                </a:cubicBezTo>
                <a:lnTo>
                  <a:pt x="2659780" y="904286"/>
                </a:lnTo>
                <a:lnTo>
                  <a:pt x="2659920" y="904531"/>
                </a:lnTo>
                <a:cubicBezTo>
                  <a:pt x="2739818" y="1042726"/>
                  <a:pt x="2786675" y="1097517"/>
                  <a:pt x="2984716" y="1130166"/>
                </a:cubicBezTo>
                <a:lnTo>
                  <a:pt x="3008085" y="1442219"/>
                </a:lnTo>
                <a:cubicBezTo>
                  <a:pt x="2826226" y="1468710"/>
                  <a:pt x="2774586" y="1543083"/>
                  <a:pt x="2718079" y="1677083"/>
                </a:cubicBezTo>
                <a:lnTo>
                  <a:pt x="2690194" y="1745798"/>
                </a:lnTo>
                <a:lnTo>
                  <a:pt x="2681536" y="1779472"/>
                </a:lnTo>
                <a:cubicBezTo>
                  <a:pt x="2588026" y="2080114"/>
                  <a:pt x="2393868" y="2336412"/>
                  <a:pt x="2138475" y="2508953"/>
                </a:cubicBezTo>
                <a:lnTo>
                  <a:pt x="2123517" y="2518039"/>
                </a:lnTo>
                <a:lnTo>
                  <a:pt x="2081739" y="2549409"/>
                </a:lnTo>
                <a:cubicBezTo>
                  <a:pt x="2028340" y="2582798"/>
                  <a:pt x="1971256" y="2611880"/>
                  <a:pt x="1909922" y="2635977"/>
                </a:cubicBezTo>
                <a:lnTo>
                  <a:pt x="1827940" y="2663796"/>
                </a:lnTo>
                <a:lnTo>
                  <a:pt x="1779472" y="2681536"/>
                </a:lnTo>
                <a:cubicBezTo>
                  <a:pt x="1650626" y="2721611"/>
                  <a:pt x="1513634" y="2743200"/>
                  <a:pt x="1371600" y="2743200"/>
                </a:cubicBezTo>
                <a:cubicBezTo>
                  <a:pt x="614086" y="2743200"/>
                  <a:pt x="0" y="2129114"/>
                  <a:pt x="0" y="1371600"/>
                </a:cubicBezTo>
                <a:cubicBezTo>
                  <a:pt x="0" y="614086"/>
                  <a:pt x="614086" y="0"/>
                  <a:pt x="13716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14"/>
          <p:cNvSpPr/>
          <p:nvPr/>
        </p:nvSpPr>
        <p:spPr>
          <a:xfrm>
            <a:off x="9263743" y="1953523"/>
            <a:ext cx="1780669" cy="17806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p:cNvSpPr txBox="1"/>
          <p:nvPr/>
        </p:nvSpPr>
        <p:spPr>
          <a:xfrm>
            <a:off x="1614473" y="1252092"/>
            <a:ext cx="801691" cy="3154710"/>
          </a:xfrm>
          <a:prstGeom prst="rect">
            <a:avLst/>
          </a:prstGeom>
          <a:noFill/>
        </p:spPr>
        <p:txBody>
          <a:bodyPr wrap="square" rtlCol="0">
            <a:spAutoFit/>
          </a:bodyPr>
          <a:lstStyle/>
          <a:p>
            <a:pPr algn="ctr"/>
            <a:r>
              <a:rPr kumimoji="1" lang="en-US" altLang="zh-CN" sz="19900" b="1" dirty="0">
                <a:solidFill>
                  <a:schemeClr val="bg1"/>
                </a:solidFill>
                <a:latin typeface="微软雅黑" panose="020B0503020204020204" pitchFamily="34" charset="-122"/>
                <a:ea typeface="微软雅黑" panose="020B0503020204020204" pitchFamily="34" charset="-122"/>
              </a:rPr>
              <a:t>1</a:t>
            </a:r>
            <a:endParaRPr kumimoji="1" lang="zh-CN" altLang="en-US" sz="19900" b="1"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4708605" y="1457848"/>
            <a:ext cx="801691" cy="2646878"/>
          </a:xfrm>
          <a:prstGeom prst="rect">
            <a:avLst/>
          </a:prstGeom>
          <a:noFill/>
        </p:spPr>
        <p:txBody>
          <a:bodyPr wrap="square" rtlCol="0">
            <a:spAutoFit/>
          </a:bodyPr>
          <a:lstStyle/>
          <a:p>
            <a:pPr algn="ctr"/>
            <a:r>
              <a:rPr kumimoji="1" lang="en-US" altLang="zh-CN" sz="16600" b="1">
                <a:solidFill>
                  <a:schemeClr val="bg1"/>
                </a:solidFill>
                <a:latin typeface="微软雅黑" panose="020B0503020204020204" pitchFamily="34" charset="-122"/>
                <a:ea typeface="微软雅黑" panose="020B0503020204020204" pitchFamily="34" charset="-122"/>
              </a:rPr>
              <a:t>2</a:t>
            </a:r>
            <a:endParaRPr kumimoji="1" lang="zh-CN" altLang="en-US" sz="16600" b="1"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435312" y="1673291"/>
            <a:ext cx="801691" cy="2215991"/>
          </a:xfrm>
          <a:prstGeom prst="rect">
            <a:avLst/>
          </a:prstGeom>
          <a:noFill/>
        </p:spPr>
        <p:txBody>
          <a:bodyPr wrap="square" rtlCol="0">
            <a:spAutoFit/>
          </a:bodyPr>
          <a:lstStyle/>
          <a:p>
            <a:pPr algn="ctr"/>
            <a:r>
              <a:rPr kumimoji="1" lang="en-US" altLang="zh-CN" sz="13800" b="1">
                <a:solidFill>
                  <a:schemeClr val="bg1"/>
                </a:solidFill>
                <a:latin typeface="微软雅黑" panose="020B0503020204020204" pitchFamily="34" charset="-122"/>
                <a:ea typeface="微软雅黑" panose="020B0503020204020204" pitchFamily="34" charset="-122"/>
              </a:rPr>
              <a:t>3</a:t>
            </a:r>
            <a:endParaRPr kumimoji="1" lang="zh-CN" altLang="en-US" sz="13800" b="1" dirty="0">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9696238" y="1898423"/>
            <a:ext cx="801691" cy="1862048"/>
          </a:xfrm>
          <a:prstGeom prst="rect">
            <a:avLst/>
          </a:prstGeom>
          <a:noFill/>
        </p:spPr>
        <p:txBody>
          <a:bodyPr wrap="square" rtlCol="0">
            <a:spAutoFit/>
          </a:bodyPr>
          <a:lstStyle/>
          <a:p>
            <a:pPr algn="ctr"/>
            <a:r>
              <a:rPr kumimoji="1" lang="en-US" altLang="zh-CN" sz="11500" b="1">
                <a:solidFill>
                  <a:schemeClr val="bg1"/>
                </a:solidFill>
                <a:latin typeface="微软雅黑" panose="020B0503020204020204" pitchFamily="34" charset="-122"/>
                <a:ea typeface="微软雅黑" panose="020B0503020204020204" pitchFamily="34" charset="-122"/>
              </a:rPr>
              <a:t>4</a:t>
            </a:r>
            <a:endParaRPr kumimoji="1" lang="zh-CN" altLang="en-US" sz="115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827269" y="4751312"/>
            <a:ext cx="2670842" cy="337185"/>
          </a:xfrm>
          <a:prstGeom prst="rect">
            <a:avLst/>
          </a:prstGeom>
          <a:noFill/>
        </p:spPr>
        <p:txBody>
          <a:bodyPr wrap="square" rtlCol="0">
            <a:spAutoFit/>
          </a:bodyPr>
          <a:lstStyle/>
          <a:p>
            <a:pPr>
              <a:spcBef>
                <a:spcPct val="0"/>
              </a:spcBef>
            </a:pPr>
            <a:r>
              <a:rPr lang="zh-CN" altLang="en-US" sz="1600" dirty="0" smtClean="0">
                <a:solidFill>
                  <a:srgbClr val="000000"/>
                </a:solidFill>
                <a:latin typeface="宋体" panose="02010600030101010101" pitchFamily="2" charset="-122"/>
                <a:ea typeface="宋体" panose="02010600030101010101" pitchFamily="2" charset="-122"/>
              </a:rPr>
              <a:t>请在此处添加文本内容</a:t>
            </a:r>
            <a:endParaRPr lang="zh-CN" altLang="en-US" sz="1600" dirty="0">
              <a:solidFill>
                <a:srgbClr val="000000"/>
              </a:solidFill>
              <a:latin typeface="宋体" panose="02010600030101010101" pitchFamily="2" charset="-122"/>
              <a:ea typeface="宋体" panose="02010600030101010101" pitchFamily="2" charset="-122"/>
            </a:endParaRPr>
          </a:p>
        </p:txBody>
      </p:sp>
      <p:sp>
        <p:nvSpPr>
          <p:cNvPr id="21" name="文本框 20"/>
          <p:cNvSpPr txBox="1"/>
          <p:nvPr/>
        </p:nvSpPr>
        <p:spPr>
          <a:xfrm>
            <a:off x="869800" y="4320119"/>
            <a:ext cx="2236502" cy="400105"/>
          </a:xfrm>
          <a:prstGeom prst="rect">
            <a:avLst/>
          </a:prstGeom>
          <a:noFill/>
        </p:spPr>
        <p:txBody>
          <a:bodyPr wrap="none" lIns="91436" tIns="45718" rIns="91436" bIns="45718" rtlCol="0">
            <a:spAutoFit/>
          </a:bodyPr>
          <a:lstStyle/>
          <a:p>
            <a:pPr defTabSz="456565"/>
            <a:r>
              <a:rPr kumimoji="1" lang="zh-CN" altLang="en-US" sz="2000" b="1" dirty="0">
                <a:solidFill>
                  <a:srgbClr val="36393E"/>
                </a:solidFill>
                <a:latin typeface="Century Gothic" panose="020B0502020202020204" pitchFamily="34" charset="0"/>
                <a:ea typeface="微软雅黑" panose="020B0503020204020204" pitchFamily="34" charset="-122"/>
                <a:cs typeface="Impact" panose="020B0806030902050204"/>
              </a:rPr>
              <a:t>点击此处添加标题</a:t>
            </a:r>
          </a:p>
        </p:txBody>
      </p:sp>
      <p:sp>
        <p:nvSpPr>
          <p:cNvPr id="22" name="文本框 21"/>
          <p:cNvSpPr txBox="1"/>
          <p:nvPr/>
        </p:nvSpPr>
        <p:spPr>
          <a:xfrm>
            <a:off x="3832027" y="4320119"/>
            <a:ext cx="2236502" cy="400105"/>
          </a:xfrm>
          <a:prstGeom prst="rect">
            <a:avLst/>
          </a:prstGeom>
          <a:noFill/>
        </p:spPr>
        <p:txBody>
          <a:bodyPr wrap="none" lIns="91436" tIns="45718" rIns="91436" bIns="45718" rtlCol="0">
            <a:spAutoFit/>
          </a:bodyPr>
          <a:lstStyle/>
          <a:p>
            <a:pPr defTabSz="456565"/>
            <a:r>
              <a:rPr kumimoji="1" lang="zh-CN" altLang="en-US" sz="2000" b="1" dirty="0">
                <a:solidFill>
                  <a:srgbClr val="36393E"/>
                </a:solidFill>
                <a:latin typeface="Century Gothic" panose="020B0502020202020204" pitchFamily="34" charset="0"/>
                <a:ea typeface="微软雅黑" panose="020B0503020204020204" pitchFamily="34" charset="-122"/>
                <a:cs typeface="Impact" panose="020B0806030902050204"/>
              </a:rPr>
              <a:t>点击此处添加标题</a:t>
            </a:r>
          </a:p>
        </p:txBody>
      </p:sp>
      <p:sp>
        <p:nvSpPr>
          <p:cNvPr id="23" name="文本框 22"/>
          <p:cNvSpPr txBox="1"/>
          <p:nvPr/>
        </p:nvSpPr>
        <p:spPr>
          <a:xfrm>
            <a:off x="6455229" y="4320119"/>
            <a:ext cx="2236502" cy="400105"/>
          </a:xfrm>
          <a:prstGeom prst="rect">
            <a:avLst/>
          </a:prstGeom>
          <a:noFill/>
        </p:spPr>
        <p:txBody>
          <a:bodyPr wrap="none" lIns="91436" tIns="45718" rIns="91436" bIns="45718" rtlCol="0">
            <a:spAutoFit/>
          </a:bodyPr>
          <a:lstStyle/>
          <a:p>
            <a:pPr defTabSz="456565"/>
            <a:r>
              <a:rPr kumimoji="1" lang="zh-CN" altLang="en-US" sz="2000" b="1" dirty="0">
                <a:solidFill>
                  <a:srgbClr val="36393E"/>
                </a:solidFill>
                <a:latin typeface="Century Gothic" panose="020B0502020202020204" pitchFamily="34" charset="0"/>
                <a:ea typeface="微软雅黑" panose="020B0503020204020204" pitchFamily="34" charset="-122"/>
                <a:cs typeface="Impact" panose="020B0806030902050204"/>
              </a:rPr>
              <a:t>点击此处添加标题</a:t>
            </a:r>
          </a:p>
        </p:txBody>
      </p:sp>
      <p:sp>
        <p:nvSpPr>
          <p:cNvPr id="24" name="文本框 23"/>
          <p:cNvSpPr txBox="1"/>
          <p:nvPr/>
        </p:nvSpPr>
        <p:spPr>
          <a:xfrm>
            <a:off x="9073903" y="4320119"/>
            <a:ext cx="2236502" cy="400105"/>
          </a:xfrm>
          <a:prstGeom prst="rect">
            <a:avLst/>
          </a:prstGeom>
          <a:noFill/>
        </p:spPr>
        <p:txBody>
          <a:bodyPr wrap="none" lIns="91436" tIns="45718" rIns="91436" bIns="45718" rtlCol="0">
            <a:spAutoFit/>
          </a:bodyPr>
          <a:lstStyle/>
          <a:p>
            <a:pPr defTabSz="456565"/>
            <a:r>
              <a:rPr kumimoji="1" lang="zh-CN" altLang="en-US" sz="2000" b="1" dirty="0">
                <a:solidFill>
                  <a:srgbClr val="36393E"/>
                </a:solidFill>
                <a:latin typeface="Century Gothic" panose="020B0502020202020204" pitchFamily="34" charset="0"/>
                <a:ea typeface="微软雅黑" panose="020B0503020204020204" pitchFamily="34" charset="-122"/>
                <a:cs typeface="Impact" panose="020B0806030902050204"/>
              </a:rPr>
              <a:t>点击此处添加标题</a:t>
            </a:r>
          </a:p>
        </p:txBody>
      </p:sp>
      <p:sp>
        <p:nvSpPr>
          <p:cNvPr id="25" name="文本框 24"/>
          <p:cNvSpPr txBox="1"/>
          <p:nvPr/>
        </p:nvSpPr>
        <p:spPr>
          <a:xfrm>
            <a:off x="3661519" y="4751312"/>
            <a:ext cx="2670842" cy="337185"/>
          </a:xfrm>
          <a:prstGeom prst="rect">
            <a:avLst/>
          </a:prstGeom>
          <a:noFill/>
        </p:spPr>
        <p:txBody>
          <a:bodyPr wrap="square" rtlCol="0">
            <a:spAutoFit/>
          </a:bodyPr>
          <a:lstStyle/>
          <a:p>
            <a:pPr>
              <a:spcBef>
                <a:spcPct val="0"/>
              </a:spcBef>
            </a:pPr>
            <a:r>
              <a:rPr lang="zh-CN" altLang="en-US" sz="1600" dirty="0" smtClean="0">
                <a:solidFill>
                  <a:srgbClr val="000000"/>
                </a:solidFill>
                <a:latin typeface="宋体" panose="02010600030101010101" pitchFamily="2" charset="-122"/>
                <a:ea typeface="宋体" panose="02010600030101010101" pitchFamily="2" charset="-122"/>
              </a:rPr>
              <a:t>请在此处添加文本内容</a:t>
            </a:r>
            <a:endParaRPr lang="zh-CN" altLang="en-US" sz="1600" dirty="0">
              <a:solidFill>
                <a:srgbClr val="000000"/>
              </a:solidFill>
              <a:latin typeface="宋体" panose="02010600030101010101" pitchFamily="2" charset="-122"/>
              <a:ea typeface="宋体" panose="02010600030101010101" pitchFamily="2" charset="-122"/>
            </a:endParaRPr>
          </a:p>
        </p:txBody>
      </p:sp>
      <p:sp>
        <p:nvSpPr>
          <p:cNvPr id="26" name="文本框 25"/>
          <p:cNvSpPr txBox="1"/>
          <p:nvPr/>
        </p:nvSpPr>
        <p:spPr>
          <a:xfrm>
            <a:off x="6211124" y="4751312"/>
            <a:ext cx="2670842" cy="337185"/>
          </a:xfrm>
          <a:prstGeom prst="rect">
            <a:avLst/>
          </a:prstGeom>
          <a:noFill/>
        </p:spPr>
        <p:txBody>
          <a:bodyPr wrap="square" rtlCol="0">
            <a:spAutoFit/>
          </a:bodyPr>
          <a:lstStyle/>
          <a:p>
            <a:pPr>
              <a:spcBef>
                <a:spcPct val="0"/>
              </a:spcBef>
            </a:pPr>
            <a:r>
              <a:rPr lang="zh-CN" altLang="en-US" sz="1600" dirty="0" smtClean="0">
                <a:solidFill>
                  <a:srgbClr val="000000"/>
                </a:solidFill>
                <a:latin typeface="宋体" panose="02010600030101010101" pitchFamily="2" charset="-122"/>
                <a:ea typeface="宋体" panose="02010600030101010101" pitchFamily="2" charset="-122"/>
              </a:rPr>
              <a:t>请在此处添加文本内容</a:t>
            </a:r>
            <a:endParaRPr lang="zh-CN" altLang="en-US" sz="1600" dirty="0">
              <a:solidFill>
                <a:srgbClr val="000000"/>
              </a:solidFill>
              <a:latin typeface="宋体" panose="02010600030101010101" pitchFamily="2" charset="-122"/>
              <a:ea typeface="宋体" panose="02010600030101010101" pitchFamily="2" charset="-122"/>
            </a:endParaRPr>
          </a:p>
        </p:txBody>
      </p:sp>
      <p:sp>
        <p:nvSpPr>
          <p:cNvPr id="27" name="文本框 26"/>
          <p:cNvSpPr txBox="1"/>
          <p:nvPr/>
        </p:nvSpPr>
        <p:spPr>
          <a:xfrm>
            <a:off x="8947254" y="4751312"/>
            <a:ext cx="2670842" cy="337185"/>
          </a:xfrm>
          <a:prstGeom prst="rect">
            <a:avLst/>
          </a:prstGeom>
          <a:noFill/>
        </p:spPr>
        <p:txBody>
          <a:bodyPr wrap="square" rtlCol="0">
            <a:spAutoFit/>
          </a:bodyPr>
          <a:lstStyle/>
          <a:p>
            <a:pPr>
              <a:spcBef>
                <a:spcPct val="0"/>
              </a:spcBef>
            </a:pPr>
            <a:r>
              <a:rPr lang="zh-CN" altLang="en-US" sz="1600" dirty="0" smtClean="0">
                <a:solidFill>
                  <a:srgbClr val="000000"/>
                </a:solidFill>
                <a:latin typeface="宋体" panose="02010600030101010101" pitchFamily="2" charset="-122"/>
                <a:ea typeface="宋体" panose="02010600030101010101" pitchFamily="2" charset="-122"/>
              </a:rPr>
              <a:t>请在此处添加文本内容</a:t>
            </a:r>
            <a:endParaRPr lang="zh-CN" altLang="en-US" sz="1600" dirty="0">
              <a:solidFill>
                <a:srgbClr val="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4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19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24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01</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6</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Rectangle 141"/>
          <p:cNvSpPr>
            <a:spLocks noChangeArrowheads="1"/>
          </p:cNvSpPr>
          <p:nvPr/>
        </p:nvSpPr>
        <p:spPr bwMode="auto">
          <a:xfrm>
            <a:off x="5773738" y="5911850"/>
            <a:ext cx="582612" cy="896938"/>
          </a:xfrm>
          <a:prstGeom prst="rect">
            <a:avLst/>
          </a:prstGeom>
          <a:solidFill>
            <a:schemeClr val="accent1">
              <a:lumMod val="20000"/>
              <a:lumOff val="80000"/>
            </a:schemeClr>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10" name="Rectangle 142"/>
          <p:cNvSpPr>
            <a:spLocks noChangeArrowheads="1"/>
          </p:cNvSpPr>
          <p:nvPr/>
        </p:nvSpPr>
        <p:spPr bwMode="auto">
          <a:xfrm>
            <a:off x="5773738" y="5911850"/>
            <a:ext cx="582612"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11" name="Rectangle 143"/>
          <p:cNvSpPr>
            <a:spLocks noChangeArrowheads="1"/>
          </p:cNvSpPr>
          <p:nvPr/>
        </p:nvSpPr>
        <p:spPr bwMode="auto">
          <a:xfrm>
            <a:off x="6877050" y="5311775"/>
            <a:ext cx="582613" cy="1497013"/>
          </a:xfrm>
          <a:prstGeom prst="rect">
            <a:avLst/>
          </a:prstGeom>
          <a:solidFill>
            <a:schemeClr val="accent2">
              <a:lumMod val="20000"/>
              <a:lumOff val="80000"/>
            </a:schemeClr>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12" name="Rectangle 144"/>
          <p:cNvSpPr>
            <a:spLocks noChangeArrowheads="1"/>
          </p:cNvSpPr>
          <p:nvPr/>
        </p:nvSpPr>
        <p:spPr bwMode="auto">
          <a:xfrm>
            <a:off x="6877050" y="5311775"/>
            <a:ext cx="582613"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13" name="Rectangle 145"/>
          <p:cNvSpPr>
            <a:spLocks noChangeArrowheads="1"/>
          </p:cNvSpPr>
          <p:nvPr/>
        </p:nvSpPr>
        <p:spPr bwMode="auto">
          <a:xfrm>
            <a:off x="8035925" y="4710113"/>
            <a:ext cx="581025" cy="2098675"/>
          </a:xfrm>
          <a:prstGeom prst="rect">
            <a:avLst/>
          </a:prstGeom>
          <a:solidFill>
            <a:schemeClr val="accent3">
              <a:lumMod val="20000"/>
              <a:lumOff val="80000"/>
            </a:schemeClr>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14" name="Rectangle 146"/>
          <p:cNvSpPr>
            <a:spLocks noChangeArrowheads="1"/>
          </p:cNvSpPr>
          <p:nvPr/>
        </p:nvSpPr>
        <p:spPr bwMode="auto">
          <a:xfrm>
            <a:off x="8035925" y="4710113"/>
            <a:ext cx="5810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15" name="Rectangle 147"/>
          <p:cNvSpPr>
            <a:spLocks noChangeArrowheads="1"/>
          </p:cNvSpPr>
          <p:nvPr/>
        </p:nvSpPr>
        <p:spPr bwMode="auto">
          <a:xfrm>
            <a:off x="9137650" y="4110038"/>
            <a:ext cx="582613" cy="2698750"/>
          </a:xfrm>
          <a:prstGeom prst="rect">
            <a:avLst/>
          </a:prstGeom>
          <a:solidFill>
            <a:schemeClr val="accent4">
              <a:lumMod val="20000"/>
              <a:lumOff val="80000"/>
            </a:schemeClr>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16" name="Rectangle 148"/>
          <p:cNvSpPr>
            <a:spLocks noChangeArrowheads="1"/>
          </p:cNvSpPr>
          <p:nvPr/>
        </p:nvSpPr>
        <p:spPr bwMode="auto">
          <a:xfrm>
            <a:off x="9137650" y="4110038"/>
            <a:ext cx="582613"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17" name="Rectangle 149"/>
          <p:cNvSpPr>
            <a:spLocks noChangeArrowheads="1"/>
          </p:cNvSpPr>
          <p:nvPr/>
        </p:nvSpPr>
        <p:spPr bwMode="auto">
          <a:xfrm>
            <a:off x="10294938" y="3508375"/>
            <a:ext cx="582612" cy="3300413"/>
          </a:xfrm>
          <a:prstGeom prst="rect">
            <a:avLst/>
          </a:prstGeom>
          <a:solidFill>
            <a:schemeClr val="accent5">
              <a:lumMod val="20000"/>
              <a:lumOff val="80000"/>
            </a:schemeClr>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18" name="Rectangle 150"/>
          <p:cNvSpPr>
            <a:spLocks noChangeArrowheads="1"/>
          </p:cNvSpPr>
          <p:nvPr/>
        </p:nvSpPr>
        <p:spPr bwMode="auto">
          <a:xfrm>
            <a:off x="10294938" y="3508375"/>
            <a:ext cx="582612"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19" name="Rectangle 151"/>
          <p:cNvSpPr>
            <a:spLocks noChangeArrowheads="1"/>
          </p:cNvSpPr>
          <p:nvPr/>
        </p:nvSpPr>
        <p:spPr bwMode="auto">
          <a:xfrm>
            <a:off x="5519738" y="5429250"/>
            <a:ext cx="1122362" cy="601663"/>
          </a:xfrm>
          <a:prstGeom prst="rect">
            <a:avLst/>
          </a:prstGeom>
          <a:solidFill>
            <a:schemeClr val="accent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20" name="Rectangle 152"/>
          <p:cNvSpPr>
            <a:spLocks noChangeArrowheads="1"/>
          </p:cNvSpPr>
          <p:nvPr/>
        </p:nvSpPr>
        <p:spPr bwMode="auto">
          <a:xfrm>
            <a:off x="6642100" y="4829175"/>
            <a:ext cx="1122363" cy="600075"/>
          </a:xfrm>
          <a:prstGeom prst="rect">
            <a:avLst/>
          </a:prstGeom>
          <a:solidFill>
            <a:schemeClr val="accent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21" name="Rectangle 153"/>
          <p:cNvSpPr>
            <a:spLocks noChangeArrowheads="1"/>
          </p:cNvSpPr>
          <p:nvPr/>
        </p:nvSpPr>
        <p:spPr bwMode="auto">
          <a:xfrm>
            <a:off x="7764463" y="4227513"/>
            <a:ext cx="1123950" cy="601662"/>
          </a:xfrm>
          <a:prstGeom prst="rect">
            <a:avLst/>
          </a:prstGeom>
          <a:solidFill>
            <a:schemeClr val="accent3"/>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22" name="Rectangle 154"/>
          <p:cNvSpPr>
            <a:spLocks noChangeArrowheads="1"/>
          </p:cNvSpPr>
          <p:nvPr/>
        </p:nvSpPr>
        <p:spPr bwMode="auto">
          <a:xfrm>
            <a:off x="8888413" y="3627438"/>
            <a:ext cx="1122362" cy="600075"/>
          </a:xfrm>
          <a:prstGeom prst="rect">
            <a:avLst/>
          </a:prstGeom>
          <a:solidFill>
            <a:schemeClr val="accent4"/>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23" name="Rectangle 155"/>
          <p:cNvSpPr>
            <a:spLocks noChangeArrowheads="1"/>
          </p:cNvSpPr>
          <p:nvPr/>
        </p:nvSpPr>
        <p:spPr bwMode="auto">
          <a:xfrm>
            <a:off x="10010775" y="3027363"/>
            <a:ext cx="1123950" cy="600075"/>
          </a:xfrm>
          <a:prstGeom prst="rect">
            <a:avLst/>
          </a:prstGeom>
          <a:solidFill>
            <a:schemeClr val="accent5"/>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a:ea typeface="等线" panose="02010600030101010101" pitchFamily="2" charset="-122"/>
            </a:endParaRPr>
          </a:p>
        </p:txBody>
      </p:sp>
      <p:sp>
        <p:nvSpPr>
          <p:cNvPr id="24" name="Freeform 156"/>
          <p:cNvSpPr/>
          <p:nvPr/>
        </p:nvSpPr>
        <p:spPr bwMode="auto">
          <a:xfrm>
            <a:off x="10490200" y="1960563"/>
            <a:ext cx="193675" cy="1444625"/>
          </a:xfrm>
          <a:custGeom>
            <a:avLst/>
            <a:gdLst>
              <a:gd name="T0" fmla="*/ 104 w 184"/>
              <a:gd name="T1" fmla="*/ 1187 h 1368"/>
              <a:gd name="T2" fmla="*/ 104 w 184"/>
              <a:gd name="T3" fmla="*/ 0 h 1368"/>
              <a:gd name="T4" fmla="*/ 80 w 184"/>
              <a:gd name="T5" fmla="*/ 0 h 1368"/>
              <a:gd name="T6" fmla="*/ 80 w 184"/>
              <a:gd name="T7" fmla="*/ 1187 h 1368"/>
              <a:gd name="T8" fmla="*/ 0 w 184"/>
              <a:gd name="T9" fmla="*/ 1276 h 1368"/>
              <a:gd name="T10" fmla="*/ 92 w 184"/>
              <a:gd name="T11" fmla="*/ 1368 h 1368"/>
              <a:gd name="T12" fmla="*/ 184 w 184"/>
              <a:gd name="T13" fmla="*/ 1276 h 1368"/>
              <a:gd name="T14" fmla="*/ 104 w 184"/>
              <a:gd name="T15" fmla="*/ 1187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368">
                <a:moveTo>
                  <a:pt x="104" y="1187"/>
                </a:moveTo>
                <a:cubicBezTo>
                  <a:pt x="104" y="0"/>
                  <a:pt x="104" y="0"/>
                  <a:pt x="104" y="0"/>
                </a:cubicBezTo>
                <a:cubicBezTo>
                  <a:pt x="80" y="0"/>
                  <a:pt x="80" y="0"/>
                  <a:pt x="80" y="0"/>
                </a:cubicBezTo>
                <a:cubicBezTo>
                  <a:pt x="80" y="1187"/>
                  <a:pt x="80" y="1187"/>
                  <a:pt x="80" y="1187"/>
                </a:cubicBezTo>
                <a:cubicBezTo>
                  <a:pt x="35" y="1193"/>
                  <a:pt x="0" y="1230"/>
                  <a:pt x="0" y="1276"/>
                </a:cubicBezTo>
                <a:cubicBezTo>
                  <a:pt x="0" y="1327"/>
                  <a:pt x="41" y="1368"/>
                  <a:pt x="92" y="1368"/>
                </a:cubicBezTo>
                <a:cubicBezTo>
                  <a:pt x="142" y="1368"/>
                  <a:pt x="184" y="1327"/>
                  <a:pt x="184" y="1276"/>
                </a:cubicBezTo>
                <a:cubicBezTo>
                  <a:pt x="184" y="1230"/>
                  <a:pt x="149" y="1193"/>
                  <a:pt x="104" y="1187"/>
                </a:cubicBezTo>
                <a:close/>
              </a:path>
            </a:pathLst>
          </a:custGeom>
          <a:solidFill>
            <a:schemeClr val="accent3">
              <a:lumMod val="40000"/>
              <a:lumOff val="60000"/>
            </a:schemeClr>
          </a:solidFill>
          <a:ln>
            <a:noFill/>
          </a:ln>
        </p:spPr>
        <p:txBody>
          <a:bodyPr/>
          <a:lstStyle/>
          <a:p>
            <a:pPr>
              <a:defRPr/>
            </a:pPr>
            <a:endParaRPr lang="zh-CN" altLang="en-US"/>
          </a:p>
        </p:txBody>
      </p:sp>
      <p:sp>
        <p:nvSpPr>
          <p:cNvPr id="25" name="Freeform 157"/>
          <p:cNvSpPr/>
          <p:nvPr/>
        </p:nvSpPr>
        <p:spPr bwMode="auto">
          <a:xfrm>
            <a:off x="8229600" y="3170238"/>
            <a:ext cx="193675" cy="1443037"/>
          </a:xfrm>
          <a:custGeom>
            <a:avLst/>
            <a:gdLst>
              <a:gd name="T0" fmla="*/ 104 w 184"/>
              <a:gd name="T1" fmla="*/ 1186 h 1367"/>
              <a:gd name="T2" fmla="*/ 104 w 184"/>
              <a:gd name="T3" fmla="*/ 0 h 1367"/>
              <a:gd name="T4" fmla="*/ 80 w 184"/>
              <a:gd name="T5" fmla="*/ 0 h 1367"/>
              <a:gd name="T6" fmla="*/ 80 w 184"/>
              <a:gd name="T7" fmla="*/ 1186 h 1367"/>
              <a:gd name="T8" fmla="*/ 0 w 184"/>
              <a:gd name="T9" fmla="*/ 1276 h 1367"/>
              <a:gd name="T10" fmla="*/ 92 w 184"/>
              <a:gd name="T11" fmla="*/ 1367 h 1367"/>
              <a:gd name="T12" fmla="*/ 184 w 184"/>
              <a:gd name="T13" fmla="*/ 1276 h 1367"/>
              <a:gd name="T14" fmla="*/ 104 w 184"/>
              <a:gd name="T15" fmla="*/ 1186 h 13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367">
                <a:moveTo>
                  <a:pt x="104" y="1186"/>
                </a:moveTo>
                <a:cubicBezTo>
                  <a:pt x="104" y="0"/>
                  <a:pt x="104" y="0"/>
                  <a:pt x="104" y="0"/>
                </a:cubicBezTo>
                <a:cubicBezTo>
                  <a:pt x="80" y="0"/>
                  <a:pt x="80" y="0"/>
                  <a:pt x="80" y="0"/>
                </a:cubicBezTo>
                <a:cubicBezTo>
                  <a:pt x="80" y="1186"/>
                  <a:pt x="80" y="1186"/>
                  <a:pt x="80" y="1186"/>
                </a:cubicBezTo>
                <a:cubicBezTo>
                  <a:pt x="35" y="1192"/>
                  <a:pt x="0" y="1229"/>
                  <a:pt x="0" y="1276"/>
                </a:cubicBezTo>
                <a:cubicBezTo>
                  <a:pt x="0" y="1326"/>
                  <a:pt x="42" y="1367"/>
                  <a:pt x="92" y="1367"/>
                </a:cubicBezTo>
                <a:cubicBezTo>
                  <a:pt x="143" y="1367"/>
                  <a:pt x="184" y="1326"/>
                  <a:pt x="184" y="1276"/>
                </a:cubicBezTo>
                <a:cubicBezTo>
                  <a:pt x="184" y="1229"/>
                  <a:pt x="149" y="1192"/>
                  <a:pt x="104" y="1186"/>
                </a:cubicBezTo>
                <a:close/>
              </a:path>
            </a:pathLst>
          </a:custGeom>
          <a:solidFill>
            <a:schemeClr val="accent3">
              <a:lumMod val="40000"/>
              <a:lumOff val="60000"/>
            </a:schemeClr>
          </a:solidFill>
          <a:ln>
            <a:noFill/>
          </a:ln>
        </p:spPr>
        <p:txBody>
          <a:bodyPr/>
          <a:lstStyle/>
          <a:p>
            <a:pPr>
              <a:defRPr/>
            </a:pPr>
            <a:endParaRPr lang="zh-CN" altLang="en-US"/>
          </a:p>
        </p:txBody>
      </p:sp>
      <p:sp>
        <p:nvSpPr>
          <p:cNvPr id="26" name="Freeform 158"/>
          <p:cNvSpPr/>
          <p:nvPr/>
        </p:nvSpPr>
        <p:spPr bwMode="auto">
          <a:xfrm>
            <a:off x="7094538" y="3716338"/>
            <a:ext cx="193675" cy="1493837"/>
          </a:xfrm>
          <a:custGeom>
            <a:avLst/>
            <a:gdLst>
              <a:gd name="T0" fmla="*/ 105 w 184"/>
              <a:gd name="T1" fmla="*/ 1235 h 1416"/>
              <a:gd name="T2" fmla="*/ 105 w 184"/>
              <a:gd name="T3" fmla="*/ 0 h 1416"/>
              <a:gd name="T4" fmla="*/ 80 w 184"/>
              <a:gd name="T5" fmla="*/ 0 h 1416"/>
              <a:gd name="T6" fmla="*/ 80 w 184"/>
              <a:gd name="T7" fmla="*/ 1235 h 1416"/>
              <a:gd name="T8" fmla="*/ 0 w 184"/>
              <a:gd name="T9" fmla="*/ 1324 h 1416"/>
              <a:gd name="T10" fmla="*/ 92 w 184"/>
              <a:gd name="T11" fmla="*/ 1416 h 1416"/>
              <a:gd name="T12" fmla="*/ 184 w 184"/>
              <a:gd name="T13" fmla="*/ 1324 h 1416"/>
              <a:gd name="T14" fmla="*/ 105 w 184"/>
              <a:gd name="T15" fmla="*/ 1235 h 1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416">
                <a:moveTo>
                  <a:pt x="105" y="1235"/>
                </a:moveTo>
                <a:cubicBezTo>
                  <a:pt x="105" y="0"/>
                  <a:pt x="105" y="0"/>
                  <a:pt x="105" y="0"/>
                </a:cubicBezTo>
                <a:cubicBezTo>
                  <a:pt x="80" y="0"/>
                  <a:pt x="80" y="0"/>
                  <a:pt x="80" y="0"/>
                </a:cubicBezTo>
                <a:cubicBezTo>
                  <a:pt x="80" y="1235"/>
                  <a:pt x="80" y="1235"/>
                  <a:pt x="80" y="1235"/>
                </a:cubicBezTo>
                <a:cubicBezTo>
                  <a:pt x="35" y="1241"/>
                  <a:pt x="0" y="1278"/>
                  <a:pt x="0" y="1324"/>
                </a:cubicBezTo>
                <a:cubicBezTo>
                  <a:pt x="0" y="1375"/>
                  <a:pt x="42" y="1416"/>
                  <a:pt x="92" y="1416"/>
                </a:cubicBezTo>
                <a:cubicBezTo>
                  <a:pt x="143" y="1416"/>
                  <a:pt x="184" y="1375"/>
                  <a:pt x="184" y="1324"/>
                </a:cubicBezTo>
                <a:cubicBezTo>
                  <a:pt x="184" y="1278"/>
                  <a:pt x="149" y="1241"/>
                  <a:pt x="105" y="1235"/>
                </a:cubicBezTo>
                <a:close/>
              </a:path>
            </a:pathLst>
          </a:custGeom>
          <a:solidFill>
            <a:schemeClr val="accent3">
              <a:lumMod val="40000"/>
              <a:lumOff val="60000"/>
            </a:schemeClr>
          </a:solidFill>
          <a:ln>
            <a:noFill/>
          </a:ln>
        </p:spPr>
        <p:txBody>
          <a:bodyPr/>
          <a:lstStyle/>
          <a:p>
            <a:pPr>
              <a:defRPr/>
            </a:pPr>
            <a:endParaRPr lang="zh-CN" altLang="en-US"/>
          </a:p>
        </p:txBody>
      </p:sp>
      <p:sp>
        <p:nvSpPr>
          <p:cNvPr id="27" name="Freeform 159"/>
          <p:cNvSpPr/>
          <p:nvPr/>
        </p:nvSpPr>
        <p:spPr bwMode="auto">
          <a:xfrm>
            <a:off x="5983288" y="4527550"/>
            <a:ext cx="193675" cy="1289050"/>
          </a:xfrm>
          <a:custGeom>
            <a:avLst/>
            <a:gdLst>
              <a:gd name="T0" fmla="*/ 104 w 184"/>
              <a:gd name="T1" fmla="*/ 1040 h 1221"/>
              <a:gd name="T2" fmla="*/ 104 w 184"/>
              <a:gd name="T3" fmla="*/ 0 h 1221"/>
              <a:gd name="T4" fmla="*/ 79 w 184"/>
              <a:gd name="T5" fmla="*/ 0 h 1221"/>
              <a:gd name="T6" fmla="*/ 79 w 184"/>
              <a:gd name="T7" fmla="*/ 1040 h 1221"/>
              <a:gd name="T8" fmla="*/ 0 w 184"/>
              <a:gd name="T9" fmla="*/ 1129 h 1221"/>
              <a:gd name="T10" fmla="*/ 92 w 184"/>
              <a:gd name="T11" fmla="*/ 1221 h 1221"/>
              <a:gd name="T12" fmla="*/ 184 w 184"/>
              <a:gd name="T13" fmla="*/ 1129 h 1221"/>
              <a:gd name="T14" fmla="*/ 104 w 184"/>
              <a:gd name="T15" fmla="*/ 1040 h 1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221">
                <a:moveTo>
                  <a:pt x="104" y="1040"/>
                </a:moveTo>
                <a:cubicBezTo>
                  <a:pt x="104" y="0"/>
                  <a:pt x="104" y="0"/>
                  <a:pt x="104" y="0"/>
                </a:cubicBezTo>
                <a:cubicBezTo>
                  <a:pt x="79" y="0"/>
                  <a:pt x="79" y="0"/>
                  <a:pt x="79" y="0"/>
                </a:cubicBezTo>
                <a:cubicBezTo>
                  <a:pt x="79" y="1040"/>
                  <a:pt x="79" y="1040"/>
                  <a:pt x="79" y="1040"/>
                </a:cubicBezTo>
                <a:cubicBezTo>
                  <a:pt x="35" y="1046"/>
                  <a:pt x="0" y="1083"/>
                  <a:pt x="0" y="1129"/>
                </a:cubicBezTo>
                <a:cubicBezTo>
                  <a:pt x="0" y="1180"/>
                  <a:pt x="41" y="1221"/>
                  <a:pt x="92" y="1221"/>
                </a:cubicBezTo>
                <a:cubicBezTo>
                  <a:pt x="142" y="1221"/>
                  <a:pt x="184" y="1180"/>
                  <a:pt x="184" y="1129"/>
                </a:cubicBezTo>
                <a:cubicBezTo>
                  <a:pt x="184" y="1083"/>
                  <a:pt x="149" y="1046"/>
                  <a:pt x="104" y="1040"/>
                </a:cubicBezTo>
                <a:close/>
              </a:path>
            </a:pathLst>
          </a:custGeom>
          <a:solidFill>
            <a:schemeClr val="accent3">
              <a:lumMod val="40000"/>
              <a:lumOff val="60000"/>
            </a:schemeClr>
          </a:solidFill>
          <a:ln>
            <a:noFill/>
          </a:ln>
        </p:spPr>
        <p:txBody>
          <a:bodyPr/>
          <a:lstStyle/>
          <a:p>
            <a:pPr>
              <a:defRPr/>
            </a:pPr>
            <a:endParaRPr lang="zh-CN" altLang="en-US"/>
          </a:p>
        </p:txBody>
      </p:sp>
      <p:sp>
        <p:nvSpPr>
          <p:cNvPr id="28" name="Freeform 160"/>
          <p:cNvSpPr/>
          <p:nvPr/>
        </p:nvSpPr>
        <p:spPr bwMode="auto">
          <a:xfrm>
            <a:off x="9340850" y="2560638"/>
            <a:ext cx="193675" cy="1444625"/>
          </a:xfrm>
          <a:custGeom>
            <a:avLst/>
            <a:gdLst>
              <a:gd name="T0" fmla="*/ 104 w 184"/>
              <a:gd name="T1" fmla="*/ 1187 h 1368"/>
              <a:gd name="T2" fmla="*/ 104 w 184"/>
              <a:gd name="T3" fmla="*/ 0 h 1368"/>
              <a:gd name="T4" fmla="*/ 80 w 184"/>
              <a:gd name="T5" fmla="*/ 0 h 1368"/>
              <a:gd name="T6" fmla="*/ 80 w 184"/>
              <a:gd name="T7" fmla="*/ 1187 h 1368"/>
              <a:gd name="T8" fmla="*/ 0 w 184"/>
              <a:gd name="T9" fmla="*/ 1276 h 1368"/>
              <a:gd name="T10" fmla="*/ 92 w 184"/>
              <a:gd name="T11" fmla="*/ 1368 h 1368"/>
              <a:gd name="T12" fmla="*/ 184 w 184"/>
              <a:gd name="T13" fmla="*/ 1276 h 1368"/>
              <a:gd name="T14" fmla="*/ 104 w 184"/>
              <a:gd name="T15" fmla="*/ 1187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368">
                <a:moveTo>
                  <a:pt x="104" y="1187"/>
                </a:moveTo>
                <a:cubicBezTo>
                  <a:pt x="104" y="0"/>
                  <a:pt x="104" y="0"/>
                  <a:pt x="104" y="0"/>
                </a:cubicBezTo>
                <a:cubicBezTo>
                  <a:pt x="80" y="0"/>
                  <a:pt x="80" y="0"/>
                  <a:pt x="80" y="0"/>
                </a:cubicBezTo>
                <a:cubicBezTo>
                  <a:pt x="80" y="1187"/>
                  <a:pt x="80" y="1187"/>
                  <a:pt x="80" y="1187"/>
                </a:cubicBezTo>
                <a:cubicBezTo>
                  <a:pt x="35" y="1193"/>
                  <a:pt x="0" y="1230"/>
                  <a:pt x="0" y="1276"/>
                </a:cubicBezTo>
                <a:cubicBezTo>
                  <a:pt x="0" y="1327"/>
                  <a:pt x="41" y="1368"/>
                  <a:pt x="92" y="1368"/>
                </a:cubicBezTo>
                <a:cubicBezTo>
                  <a:pt x="143" y="1368"/>
                  <a:pt x="184" y="1327"/>
                  <a:pt x="184" y="1276"/>
                </a:cubicBezTo>
                <a:cubicBezTo>
                  <a:pt x="184" y="1230"/>
                  <a:pt x="149" y="1193"/>
                  <a:pt x="104" y="1187"/>
                </a:cubicBezTo>
                <a:close/>
              </a:path>
            </a:pathLst>
          </a:custGeom>
          <a:solidFill>
            <a:schemeClr val="accent3">
              <a:lumMod val="40000"/>
              <a:lumOff val="60000"/>
            </a:schemeClr>
          </a:solidFill>
          <a:ln>
            <a:noFill/>
          </a:ln>
        </p:spPr>
        <p:txBody>
          <a:bodyPr/>
          <a:lstStyle/>
          <a:p>
            <a:pPr>
              <a:defRPr/>
            </a:pPr>
            <a:endParaRPr lang="zh-CN" altLang="en-US"/>
          </a:p>
        </p:txBody>
      </p:sp>
      <p:sp>
        <p:nvSpPr>
          <p:cNvPr id="29" name="Freeform 161"/>
          <p:cNvSpPr/>
          <p:nvPr/>
        </p:nvSpPr>
        <p:spPr bwMode="auto">
          <a:xfrm>
            <a:off x="7145338" y="3575050"/>
            <a:ext cx="298450" cy="300038"/>
          </a:xfrm>
          <a:custGeom>
            <a:avLst/>
            <a:gdLst>
              <a:gd name="T0" fmla="*/ 2147483646 w 283"/>
              <a:gd name="T1" fmla="*/ 0 h 284"/>
              <a:gd name="T2" fmla="*/ 2147483646 w 283"/>
              <a:gd name="T3" fmla="*/ 2147483646 h 284"/>
              <a:gd name="T4" fmla="*/ 2147483646 w 283"/>
              <a:gd name="T5" fmla="*/ 2147483646 h 284"/>
              <a:gd name="T6" fmla="*/ 2147483646 w 283"/>
              <a:gd name="T7" fmla="*/ 2147483646 h 284"/>
              <a:gd name="T8" fmla="*/ 0 w 283"/>
              <a:gd name="T9" fmla="*/ 2147483646 h 284"/>
              <a:gd name="T10" fmla="*/ 2147483646 w 283"/>
              <a:gd name="T11" fmla="*/ 2147483646 h 284"/>
              <a:gd name="T12" fmla="*/ 2147483646 w 283"/>
              <a:gd name="T13" fmla="*/ 2147483646 h 284"/>
              <a:gd name="T14" fmla="*/ 2147483646 w 283"/>
              <a:gd name="T15" fmla="*/ 2147483646 h 284"/>
              <a:gd name="T16" fmla="*/ 2147483646 w 283"/>
              <a:gd name="T17" fmla="*/ 2147483646 h 284"/>
              <a:gd name="T18" fmla="*/ 2147483646 w 283"/>
              <a:gd name="T19" fmla="*/ 2147483646 h 284"/>
              <a:gd name="T20" fmla="*/ 2147483646 w 283"/>
              <a:gd name="T21" fmla="*/ 2147483646 h 284"/>
              <a:gd name="T22" fmla="*/ 2147483646 w 283"/>
              <a:gd name="T23" fmla="*/ 0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3" h="284">
                <a:moveTo>
                  <a:pt x="133" y="0"/>
                </a:moveTo>
                <a:cubicBezTo>
                  <a:pt x="126" y="18"/>
                  <a:pt x="126" y="18"/>
                  <a:pt x="126" y="18"/>
                </a:cubicBezTo>
                <a:cubicBezTo>
                  <a:pt x="116" y="43"/>
                  <a:pt x="102" y="65"/>
                  <a:pt x="83" y="84"/>
                </a:cubicBezTo>
                <a:cubicBezTo>
                  <a:pt x="64" y="103"/>
                  <a:pt x="42" y="117"/>
                  <a:pt x="17" y="127"/>
                </a:cubicBezTo>
                <a:cubicBezTo>
                  <a:pt x="0" y="134"/>
                  <a:pt x="0" y="134"/>
                  <a:pt x="0" y="134"/>
                </a:cubicBezTo>
                <a:cubicBezTo>
                  <a:pt x="126" y="261"/>
                  <a:pt x="126" y="261"/>
                  <a:pt x="126" y="261"/>
                </a:cubicBezTo>
                <a:cubicBezTo>
                  <a:pt x="141" y="276"/>
                  <a:pt x="161" y="284"/>
                  <a:pt x="182" y="284"/>
                </a:cubicBezTo>
                <a:cubicBezTo>
                  <a:pt x="206" y="284"/>
                  <a:pt x="229" y="274"/>
                  <a:pt x="247" y="256"/>
                </a:cubicBezTo>
                <a:cubicBezTo>
                  <a:pt x="255" y="248"/>
                  <a:pt x="255" y="248"/>
                  <a:pt x="255" y="248"/>
                </a:cubicBezTo>
                <a:cubicBezTo>
                  <a:pt x="273" y="230"/>
                  <a:pt x="283" y="207"/>
                  <a:pt x="283" y="183"/>
                </a:cubicBezTo>
                <a:cubicBezTo>
                  <a:pt x="283" y="162"/>
                  <a:pt x="275" y="142"/>
                  <a:pt x="260" y="127"/>
                </a:cubicBezTo>
                <a:lnTo>
                  <a:pt x="133" y="0"/>
                </a:lnTo>
                <a:close/>
              </a:path>
            </a:pathLst>
          </a:custGeom>
          <a:solidFill>
            <a:schemeClr val="accent2"/>
          </a:solidFill>
          <a:ln>
            <a:noFill/>
          </a:ln>
        </p:spPr>
        <p:txBody>
          <a:bodyPr/>
          <a:lstStyle/>
          <a:p>
            <a:endParaRPr lang="zh-CN" altLang="en-US"/>
          </a:p>
        </p:txBody>
      </p:sp>
      <p:sp>
        <p:nvSpPr>
          <p:cNvPr id="30" name="Freeform 162"/>
          <p:cNvSpPr>
            <a:spLocks noEditPoints="1"/>
          </p:cNvSpPr>
          <p:nvPr/>
        </p:nvSpPr>
        <p:spPr bwMode="auto">
          <a:xfrm>
            <a:off x="6881813" y="3311525"/>
            <a:ext cx="430212" cy="411163"/>
          </a:xfrm>
          <a:custGeom>
            <a:avLst/>
            <a:gdLst>
              <a:gd name="T0" fmla="*/ 2147483646 w 408"/>
              <a:gd name="T1" fmla="*/ 2147483646 h 389"/>
              <a:gd name="T2" fmla="*/ 2147483646 w 408"/>
              <a:gd name="T3" fmla="*/ 0 h 389"/>
              <a:gd name="T4" fmla="*/ 2147483646 w 408"/>
              <a:gd name="T5" fmla="*/ 2147483646 h 389"/>
              <a:gd name="T6" fmla="*/ 0 w 408"/>
              <a:gd name="T7" fmla="*/ 2147483646 h 389"/>
              <a:gd name="T8" fmla="*/ 2147483646 w 408"/>
              <a:gd name="T9" fmla="*/ 2147483646 h 389"/>
              <a:gd name="T10" fmla="*/ 2147483646 w 408"/>
              <a:gd name="T11" fmla="*/ 2147483646 h 389"/>
              <a:gd name="T12" fmla="*/ 2147483646 w 408"/>
              <a:gd name="T13" fmla="*/ 2147483646 h 389"/>
              <a:gd name="T14" fmla="*/ 2147483646 w 408"/>
              <a:gd name="T15" fmla="*/ 2147483646 h 389"/>
              <a:gd name="T16" fmla="*/ 2147483646 w 408"/>
              <a:gd name="T17" fmla="*/ 2147483646 h 389"/>
              <a:gd name="T18" fmla="*/ 2147483646 w 408"/>
              <a:gd name="T19" fmla="*/ 2147483646 h 389"/>
              <a:gd name="T20" fmla="*/ 2147483646 w 408"/>
              <a:gd name="T21" fmla="*/ 2147483646 h 389"/>
              <a:gd name="T22" fmla="*/ 2147483646 w 408"/>
              <a:gd name="T23" fmla="*/ 2147483646 h 389"/>
              <a:gd name="T24" fmla="*/ 2147483646 w 408"/>
              <a:gd name="T25" fmla="*/ 2147483646 h 389"/>
              <a:gd name="T26" fmla="*/ 2147483646 w 408"/>
              <a:gd name="T27" fmla="*/ 2147483646 h 389"/>
              <a:gd name="T28" fmla="*/ 2147483646 w 408"/>
              <a:gd name="T29" fmla="*/ 2147483646 h 389"/>
              <a:gd name="T30" fmla="*/ 2147483646 w 408"/>
              <a:gd name="T31" fmla="*/ 2147483646 h 3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8" h="389">
                <a:moveTo>
                  <a:pt x="332" y="57"/>
                </a:moveTo>
                <a:cubicBezTo>
                  <a:pt x="295" y="20"/>
                  <a:pt x="246" y="0"/>
                  <a:pt x="194" y="0"/>
                </a:cubicBezTo>
                <a:cubicBezTo>
                  <a:pt x="143" y="0"/>
                  <a:pt x="94" y="20"/>
                  <a:pt x="57" y="57"/>
                </a:cubicBezTo>
                <a:cubicBezTo>
                  <a:pt x="20" y="94"/>
                  <a:pt x="0" y="142"/>
                  <a:pt x="0" y="194"/>
                </a:cubicBezTo>
                <a:cubicBezTo>
                  <a:pt x="0" y="246"/>
                  <a:pt x="20" y="295"/>
                  <a:pt x="57" y="332"/>
                </a:cubicBezTo>
                <a:cubicBezTo>
                  <a:pt x="94" y="369"/>
                  <a:pt x="142" y="389"/>
                  <a:pt x="194" y="389"/>
                </a:cubicBezTo>
                <a:cubicBezTo>
                  <a:pt x="246" y="389"/>
                  <a:pt x="295" y="369"/>
                  <a:pt x="332" y="332"/>
                </a:cubicBezTo>
                <a:cubicBezTo>
                  <a:pt x="408" y="256"/>
                  <a:pt x="408" y="133"/>
                  <a:pt x="332" y="57"/>
                </a:cubicBezTo>
                <a:close/>
                <a:moveTo>
                  <a:pt x="279" y="278"/>
                </a:moveTo>
                <a:cubicBezTo>
                  <a:pt x="256" y="301"/>
                  <a:pt x="226" y="313"/>
                  <a:pt x="194" y="313"/>
                </a:cubicBezTo>
                <a:cubicBezTo>
                  <a:pt x="163" y="313"/>
                  <a:pt x="133" y="301"/>
                  <a:pt x="110" y="278"/>
                </a:cubicBezTo>
                <a:cubicBezTo>
                  <a:pt x="88" y="256"/>
                  <a:pt x="76" y="226"/>
                  <a:pt x="76" y="194"/>
                </a:cubicBezTo>
                <a:cubicBezTo>
                  <a:pt x="76" y="163"/>
                  <a:pt x="88" y="133"/>
                  <a:pt x="110" y="110"/>
                </a:cubicBezTo>
                <a:cubicBezTo>
                  <a:pt x="133" y="88"/>
                  <a:pt x="163" y="75"/>
                  <a:pt x="194" y="75"/>
                </a:cubicBezTo>
                <a:cubicBezTo>
                  <a:pt x="226" y="75"/>
                  <a:pt x="256" y="88"/>
                  <a:pt x="279" y="110"/>
                </a:cubicBezTo>
                <a:cubicBezTo>
                  <a:pt x="325" y="157"/>
                  <a:pt x="325" y="232"/>
                  <a:pt x="279" y="278"/>
                </a:cubicBezTo>
                <a:close/>
              </a:path>
            </a:pathLst>
          </a:custGeom>
          <a:solidFill>
            <a:schemeClr val="accent2"/>
          </a:solidFill>
          <a:ln>
            <a:noFill/>
          </a:ln>
        </p:spPr>
        <p:txBody>
          <a:bodyPr/>
          <a:lstStyle/>
          <a:p>
            <a:endParaRPr lang="zh-CN" altLang="en-US"/>
          </a:p>
        </p:txBody>
      </p:sp>
      <p:sp>
        <p:nvSpPr>
          <p:cNvPr id="31" name="Freeform 163"/>
          <p:cNvSpPr/>
          <p:nvPr/>
        </p:nvSpPr>
        <p:spPr bwMode="auto">
          <a:xfrm>
            <a:off x="10364788" y="1644650"/>
            <a:ext cx="547687" cy="323850"/>
          </a:xfrm>
          <a:custGeom>
            <a:avLst/>
            <a:gdLst>
              <a:gd name="T0" fmla="*/ 2147483646 w 520"/>
              <a:gd name="T1" fmla="*/ 2147483646 h 307"/>
              <a:gd name="T2" fmla="*/ 2147483646 w 520"/>
              <a:gd name="T3" fmla="*/ 2147483646 h 307"/>
              <a:gd name="T4" fmla="*/ 2147483646 w 520"/>
              <a:gd name="T5" fmla="*/ 2147483646 h 307"/>
              <a:gd name="T6" fmla="*/ 2147483646 w 520"/>
              <a:gd name="T7" fmla="*/ 2147483646 h 307"/>
              <a:gd name="T8" fmla="*/ 2147483646 w 520"/>
              <a:gd name="T9" fmla="*/ 0 h 307"/>
              <a:gd name="T10" fmla="*/ 2147483646 w 520"/>
              <a:gd name="T11" fmla="*/ 2147483646 h 307"/>
              <a:gd name="T12" fmla="*/ 2147483646 w 520"/>
              <a:gd name="T13" fmla="*/ 2147483646 h 307"/>
              <a:gd name="T14" fmla="*/ 2147483646 w 520"/>
              <a:gd name="T15" fmla="*/ 2147483646 h 307"/>
              <a:gd name="T16" fmla="*/ 2147483646 w 520"/>
              <a:gd name="T17" fmla="*/ 2147483646 h 307"/>
              <a:gd name="T18" fmla="*/ 2147483646 w 520"/>
              <a:gd name="T19" fmla="*/ 2147483646 h 307"/>
              <a:gd name="T20" fmla="*/ 2147483646 w 520"/>
              <a:gd name="T21" fmla="*/ 2147483646 h 307"/>
              <a:gd name="T22" fmla="*/ 2147483646 w 520"/>
              <a:gd name="T23" fmla="*/ 2147483646 h 307"/>
              <a:gd name="T24" fmla="*/ 2147483646 w 520"/>
              <a:gd name="T25" fmla="*/ 2147483646 h 307"/>
              <a:gd name="T26" fmla="*/ 2147483646 w 520"/>
              <a:gd name="T27" fmla="*/ 2147483646 h 307"/>
              <a:gd name="T28" fmla="*/ 2147483646 w 520"/>
              <a:gd name="T29" fmla="*/ 2147483646 h 307"/>
              <a:gd name="T30" fmla="*/ 2147483646 w 520"/>
              <a:gd name="T31" fmla="*/ 2147483646 h 307"/>
              <a:gd name="T32" fmla="*/ 2147483646 w 520"/>
              <a:gd name="T33" fmla="*/ 2147483646 h 307"/>
              <a:gd name="T34" fmla="*/ 2147483646 w 520"/>
              <a:gd name="T35" fmla="*/ 2147483646 h 307"/>
              <a:gd name="T36" fmla="*/ 2147483646 w 520"/>
              <a:gd name="T37" fmla="*/ 2147483646 h 307"/>
              <a:gd name="T38" fmla="*/ 2147483646 w 520"/>
              <a:gd name="T39" fmla="*/ 2147483646 h 307"/>
              <a:gd name="T40" fmla="*/ 2147483646 w 520"/>
              <a:gd name="T41" fmla="*/ 2147483646 h 307"/>
              <a:gd name="T42" fmla="*/ 2147483646 w 520"/>
              <a:gd name="T43" fmla="*/ 2147483646 h 307"/>
              <a:gd name="T44" fmla="*/ 2147483646 w 520"/>
              <a:gd name="T45" fmla="*/ 2147483646 h 307"/>
              <a:gd name="T46" fmla="*/ 2147483646 w 520"/>
              <a:gd name="T47" fmla="*/ 2147483646 h 307"/>
              <a:gd name="T48" fmla="*/ 2147483646 w 520"/>
              <a:gd name="T49" fmla="*/ 2147483646 h 307"/>
              <a:gd name="T50" fmla="*/ 2147483646 w 520"/>
              <a:gd name="T51" fmla="*/ 2147483646 h 307"/>
              <a:gd name="T52" fmla="*/ 2147483646 w 520"/>
              <a:gd name="T53" fmla="*/ 2147483646 h 307"/>
              <a:gd name="T54" fmla="*/ 2147483646 w 520"/>
              <a:gd name="T55" fmla="*/ 2147483646 h 307"/>
              <a:gd name="T56" fmla="*/ 2147483646 w 520"/>
              <a:gd name="T57" fmla="*/ 2147483646 h 307"/>
              <a:gd name="T58" fmla="*/ 2147483646 w 520"/>
              <a:gd name="T59" fmla="*/ 2147483646 h 307"/>
              <a:gd name="T60" fmla="*/ 2147483646 w 520"/>
              <a:gd name="T61" fmla="*/ 2147483646 h 307"/>
              <a:gd name="T62" fmla="*/ 2147483646 w 520"/>
              <a:gd name="T63" fmla="*/ 2147483646 h 307"/>
              <a:gd name="T64" fmla="*/ 2147483646 w 520"/>
              <a:gd name="T65" fmla="*/ 2147483646 h 307"/>
              <a:gd name="T66" fmla="*/ 2147483646 w 520"/>
              <a:gd name="T67" fmla="*/ 2147483646 h 307"/>
              <a:gd name="T68" fmla="*/ 2147483646 w 520"/>
              <a:gd name="T69" fmla="*/ 2147483646 h 307"/>
              <a:gd name="T70" fmla="*/ 2147483646 w 520"/>
              <a:gd name="T71" fmla="*/ 2147483646 h 307"/>
              <a:gd name="T72" fmla="*/ 2147483646 w 520"/>
              <a:gd name="T73" fmla="*/ 2147483646 h 307"/>
              <a:gd name="T74" fmla="*/ 2147483646 w 520"/>
              <a:gd name="T75" fmla="*/ 2147483646 h 307"/>
              <a:gd name="T76" fmla="*/ 2147483646 w 520"/>
              <a:gd name="T77" fmla="*/ 2147483646 h 307"/>
              <a:gd name="T78" fmla="*/ 2147483646 w 520"/>
              <a:gd name="T79" fmla="*/ 2147483646 h 307"/>
              <a:gd name="T80" fmla="*/ 2147483646 w 520"/>
              <a:gd name="T81" fmla="*/ 2147483646 h 307"/>
              <a:gd name="T82" fmla="*/ 2147483646 w 520"/>
              <a:gd name="T83" fmla="*/ 2147483646 h 307"/>
              <a:gd name="T84" fmla="*/ 2147483646 w 520"/>
              <a:gd name="T85" fmla="*/ 2147483646 h 3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0" h="307">
                <a:moveTo>
                  <a:pt x="430" y="92"/>
                </a:moveTo>
                <a:cubicBezTo>
                  <a:pt x="427" y="91"/>
                  <a:pt x="424" y="90"/>
                  <a:pt x="422" y="90"/>
                </a:cubicBezTo>
                <a:cubicBezTo>
                  <a:pt x="419" y="90"/>
                  <a:pt x="417" y="91"/>
                  <a:pt x="416" y="93"/>
                </a:cubicBezTo>
                <a:cubicBezTo>
                  <a:pt x="401" y="43"/>
                  <a:pt x="356" y="6"/>
                  <a:pt x="304" y="1"/>
                </a:cubicBezTo>
                <a:cubicBezTo>
                  <a:pt x="300" y="0"/>
                  <a:pt x="296" y="0"/>
                  <a:pt x="292" y="0"/>
                </a:cubicBezTo>
                <a:cubicBezTo>
                  <a:pt x="253" y="0"/>
                  <a:pt x="217" y="17"/>
                  <a:pt x="199" y="45"/>
                </a:cubicBezTo>
                <a:cubicBezTo>
                  <a:pt x="187" y="39"/>
                  <a:pt x="174" y="36"/>
                  <a:pt x="161" y="36"/>
                </a:cubicBezTo>
                <a:cubicBezTo>
                  <a:pt x="154" y="36"/>
                  <a:pt x="147" y="37"/>
                  <a:pt x="141" y="39"/>
                </a:cubicBezTo>
                <a:cubicBezTo>
                  <a:pt x="114" y="46"/>
                  <a:pt x="92" y="65"/>
                  <a:pt x="86" y="90"/>
                </a:cubicBezTo>
                <a:cubicBezTo>
                  <a:pt x="75" y="90"/>
                  <a:pt x="65" y="92"/>
                  <a:pt x="56" y="96"/>
                </a:cubicBezTo>
                <a:cubicBezTo>
                  <a:pt x="23" y="110"/>
                  <a:pt x="0" y="142"/>
                  <a:pt x="2" y="186"/>
                </a:cubicBezTo>
                <a:cubicBezTo>
                  <a:pt x="10" y="183"/>
                  <a:pt x="19" y="182"/>
                  <a:pt x="28" y="182"/>
                </a:cubicBezTo>
                <a:cubicBezTo>
                  <a:pt x="35" y="182"/>
                  <a:pt x="35" y="182"/>
                  <a:pt x="35" y="182"/>
                </a:cubicBezTo>
                <a:cubicBezTo>
                  <a:pt x="36" y="178"/>
                  <a:pt x="36" y="178"/>
                  <a:pt x="36" y="178"/>
                </a:cubicBezTo>
                <a:cubicBezTo>
                  <a:pt x="43" y="154"/>
                  <a:pt x="61" y="136"/>
                  <a:pt x="83" y="130"/>
                </a:cubicBezTo>
                <a:cubicBezTo>
                  <a:pt x="88" y="129"/>
                  <a:pt x="93" y="129"/>
                  <a:pt x="98" y="129"/>
                </a:cubicBezTo>
                <a:cubicBezTo>
                  <a:pt x="100" y="129"/>
                  <a:pt x="102" y="129"/>
                  <a:pt x="104" y="129"/>
                </a:cubicBezTo>
                <a:cubicBezTo>
                  <a:pt x="108" y="129"/>
                  <a:pt x="113" y="128"/>
                  <a:pt x="120" y="127"/>
                </a:cubicBezTo>
                <a:cubicBezTo>
                  <a:pt x="122" y="118"/>
                  <a:pt x="122" y="118"/>
                  <a:pt x="122" y="118"/>
                </a:cubicBezTo>
                <a:cubicBezTo>
                  <a:pt x="126" y="101"/>
                  <a:pt x="137" y="88"/>
                  <a:pt x="152" y="84"/>
                </a:cubicBezTo>
                <a:cubicBezTo>
                  <a:pt x="155" y="83"/>
                  <a:pt x="158" y="83"/>
                  <a:pt x="161" y="83"/>
                </a:cubicBezTo>
                <a:cubicBezTo>
                  <a:pt x="170" y="83"/>
                  <a:pt x="180" y="86"/>
                  <a:pt x="188" y="93"/>
                </a:cubicBezTo>
                <a:cubicBezTo>
                  <a:pt x="195" y="99"/>
                  <a:pt x="195" y="99"/>
                  <a:pt x="195" y="99"/>
                </a:cubicBezTo>
                <a:cubicBezTo>
                  <a:pt x="198" y="98"/>
                  <a:pt x="198" y="98"/>
                  <a:pt x="198" y="98"/>
                </a:cubicBezTo>
                <a:cubicBezTo>
                  <a:pt x="204" y="96"/>
                  <a:pt x="210" y="95"/>
                  <a:pt x="216" y="94"/>
                </a:cubicBezTo>
                <a:cubicBezTo>
                  <a:pt x="222" y="88"/>
                  <a:pt x="222" y="88"/>
                  <a:pt x="222" y="88"/>
                </a:cubicBezTo>
                <a:cubicBezTo>
                  <a:pt x="223" y="86"/>
                  <a:pt x="223" y="86"/>
                  <a:pt x="223" y="86"/>
                </a:cubicBezTo>
                <a:cubicBezTo>
                  <a:pt x="236" y="62"/>
                  <a:pt x="262" y="47"/>
                  <a:pt x="298" y="47"/>
                </a:cubicBezTo>
                <a:cubicBezTo>
                  <a:pt x="299" y="47"/>
                  <a:pt x="299" y="47"/>
                  <a:pt x="300" y="47"/>
                </a:cubicBezTo>
                <a:cubicBezTo>
                  <a:pt x="336" y="51"/>
                  <a:pt x="368" y="81"/>
                  <a:pt x="374" y="117"/>
                </a:cubicBezTo>
                <a:cubicBezTo>
                  <a:pt x="382" y="140"/>
                  <a:pt x="382" y="140"/>
                  <a:pt x="382" y="140"/>
                </a:cubicBezTo>
                <a:cubicBezTo>
                  <a:pt x="401" y="137"/>
                  <a:pt x="401" y="137"/>
                  <a:pt x="401" y="137"/>
                </a:cubicBezTo>
                <a:cubicBezTo>
                  <a:pt x="404" y="136"/>
                  <a:pt x="407" y="136"/>
                  <a:pt x="410" y="136"/>
                </a:cubicBezTo>
                <a:cubicBezTo>
                  <a:pt x="413" y="136"/>
                  <a:pt x="417" y="136"/>
                  <a:pt x="420" y="137"/>
                </a:cubicBezTo>
                <a:cubicBezTo>
                  <a:pt x="450" y="144"/>
                  <a:pt x="468" y="180"/>
                  <a:pt x="460" y="217"/>
                </a:cubicBezTo>
                <a:cubicBezTo>
                  <a:pt x="457" y="231"/>
                  <a:pt x="454" y="244"/>
                  <a:pt x="428" y="259"/>
                </a:cubicBezTo>
                <a:cubicBezTo>
                  <a:pt x="430" y="271"/>
                  <a:pt x="429" y="282"/>
                  <a:pt x="427" y="293"/>
                </a:cubicBezTo>
                <a:cubicBezTo>
                  <a:pt x="430" y="299"/>
                  <a:pt x="430" y="299"/>
                  <a:pt x="430" y="299"/>
                </a:cubicBezTo>
                <a:cubicBezTo>
                  <a:pt x="425" y="298"/>
                  <a:pt x="425" y="298"/>
                  <a:pt x="425" y="298"/>
                </a:cubicBezTo>
                <a:cubicBezTo>
                  <a:pt x="422" y="307"/>
                  <a:pt x="422" y="307"/>
                  <a:pt x="422" y="307"/>
                </a:cubicBezTo>
                <a:cubicBezTo>
                  <a:pt x="431" y="304"/>
                  <a:pt x="431" y="304"/>
                  <a:pt x="431" y="304"/>
                </a:cubicBezTo>
                <a:cubicBezTo>
                  <a:pt x="474" y="291"/>
                  <a:pt x="497" y="268"/>
                  <a:pt x="506" y="227"/>
                </a:cubicBezTo>
                <a:cubicBezTo>
                  <a:pt x="520" y="165"/>
                  <a:pt x="486" y="104"/>
                  <a:pt x="430" y="92"/>
                </a:cubicBezTo>
                <a:close/>
              </a:path>
            </a:pathLst>
          </a:custGeom>
          <a:solidFill>
            <a:schemeClr val="accent5"/>
          </a:solidFill>
          <a:ln>
            <a:noFill/>
          </a:ln>
        </p:spPr>
        <p:txBody>
          <a:bodyPr/>
          <a:lstStyle/>
          <a:p>
            <a:endParaRPr lang="zh-CN" altLang="en-US"/>
          </a:p>
        </p:txBody>
      </p:sp>
      <p:sp>
        <p:nvSpPr>
          <p:cNvPr id="32" name="Freeform 164"/>
          <p:cNvSpPr/>
          <p:nvPr/>
        </p:nvSpPr>
        <p:spPr bwMode="auto">
          <a:xfrm>
            <a:off x="10313988" y="1744663"/>
            <a:ext cx="503237" cy="285750"/>
          </a:xfrm>
          <a:custGeom>
            <a:avLst/>
            <a:gdLst>
              <a:gd name="T0" fmla="*/ 2147483646 w 477"/>
              <a:gd name="T1" fmla="*/ 2147483646 h 271"/>
              <a:gd name="T2" fmla="*/ 2147483646 w 477"/>
              <a:gd name="T3" fmla="*/ 2147483646 h 271"/>
              <a:gd name="T4" fmla="*/ 2147483646 w 477"/>
              <a:gd name="T5" fmla="*/ 2147483646 h 271"/>
              <a:gd name="T6" fmla="*/ 2147483646 w 477"/>
              <a:gd name="T7" fmla="*/ 2147483646 h 271"/>
              <a:gd name="T8" fmla="*/ 2147483646 w 477"/>
              <a:gd name="T9" fmla="*/ 2147483646 h 271"/>
              <a:gd name="T10" fmla="*/ 2147483646 w 477"/>
              <a:gd name="T11" fmla="*/ 0 h 271"/>
              <a:gd name="T12" fmla="*/ 2147483646 w 477"/>
              <a:gd name="T13" fmla="*/ 2147483646 h 271"/>
              <a:gd name="T14" fmla="*/ 2147483646 w 477"/>
              <a:gd name="T15" fmla="*/ 2147483646 h 271"/>
              <a:gd name="T16" fmla="*/ 2147483646 w 477"/>
              <a:gd name="T17" fmla="*/ 2147483646 h 271"/>
              <a:gd name="T18" fmla="*/ 2147483646 w 477"/>
              <a:gd name="T19" fmla="*/ 2147483646 h 271"/>
              <a:gd name="T20" fmla="*/ 2147483646 w 477"/>
              <a:gd name="T21" fmla="*/ 2147483646 h 271"/>
              <a:gd name="T22" fmla="*/ 2147483646 w 477"/>
              <a:gd name="T23" fmla="*/ 2147483646 h 271"/>
              <a:gd name="T24" fmla="*/ 2147483646 w 477"/>
              <a:gd name="T25" fmla="*/ 2147483646 h 271"/>
              <a:gd name="T26" fmla="*/ 2147483646 w 477"/>
              <a:gd name="T27" fmla="*/ 2147483646 h 271"/>
              <a:gd name="T28" fmla="*/ 2147483646 w 477"/>
              <a:gd name="T29" fmla="*/ 2147483646 h 271"/>
              <a:gd name="T30" fmla="*/ 2147483646 w 477"/>
              <a:gd name="T31" fmla="*/ 2147483646 h 271"/>
              <a:gd name="T32" fmla="*/ 2147483646 w 477"/>
              <a:gd name="T33" fmla="*/ 2147483646 h 2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7" h="271">
                <a:moveTo>
                  <a:pt x="463" y="130"/>
                </a:moveTo>
                <a:cubicBezTo>
                  <a:pt x="452" y="110"/>
                  <a:pt x="435" y="96"/>
                  <a:pt x="414" y="91"/>
                </a:cubicBezTo>
                <a:cubicBezTo>
                  <a:pt x="409" y="90"/>
                  <a:pt x="404" y="90"/>
                  <a:pt x="399" y="90"/>
                </a:cubicBezTo>
                <a:cubicBezTo>
                  <a:pt x="396" y="90"/>
                  <a:pt x="387" y="90"/>
                  <a:pt x="384" y="89"/>
                </a:cubicBezTo>
                <a:cubicBezTo>
                  <a:pt x="377" y="43"/>
                  <a:pt x="336" y="5"/>
                  <a:pt x="289" y="1"/>
                </a:cubicBezTo>
                <a:cubicBezTo>
                  <a:pt x="286" y="1"/>
                  <a:pt x="282" y="0"/>
                  <a:pt x="279" y="0"/>
                </a:cubicBezTo>
                <a:cubicBezTo>
                  <a:pt x="241" y="0"/>
                  <a:pt x="207" y="20"/>
                  <a:pt x="188" y="51"/>
                </a:cubicBezTo>
                <a:cubicBezTo>
                  <a:pt x="176" y="42"/>
                  <a:pt x="161" y="36"/>
                  <a:pt x="147" y="36"/>
                </a:cubicBezTo>
                <a:cubicBezTo>
                  <a:pt x="142" y="36"/>
                  <a:pt x="137" y="37"/>
                  <a:pt x="132" y="38"/>
                </a:cubicBezTo>
                <a:cubicBezTo>
                  <a:pt x="109" y="44"/>
                  <a:pt x="91" y="63"/>
                  <a:pt x="84" y="93"/>
                </a:cubicBezTo>
                <a:cubicBezTo>
                  <a:pt x="75" y="90"/>
                  <a:pt x="75" y="90"/>
                  <a:pt x="75" y="90"/>
                </a:cubicBezTo>
                <a:cubicBezTo>
                  <a:pt x="66" y="90"/>
                  <a:pt x="58" y="91"/>
                  <a:pt x="49" y="94"/>
                </a:cubicBezTo>
                <a:cubicBezTo>
                  <a:pt x="30" y="102"/>
                  <a:pt x="16" y="118"/>
                  <a:pt x="8" y="138"/>
                </a:cubicBezTo>
                <a:cubicBezTo>
                  <a:pt x="0" y="158"/>
                  <a:pt x="1" y="181"/>
                  <a:pt x="9" y="202"/>
                </a:cubicBezTo>
                <a:cubicBezTo>
                  <a:pt x="27" y="244"/>
                  <a:pt x="73" y="271"/>
                  <a:pt x="254" y="271"/>
                </a:cubicBezTo>
                <a:cubicBezTo>
                  <a:pt x="441" y="271"/>
                  <a:pt x="462" y="242"/>
                  <a:pt x="472" y="197"/>
                </a:cubicBezTo>
                <a:cubicBezTo>
                  <a:pt x="477" y="174"/>
                  <a:pt x="474" y="150"/>
                  <a:pt x="463" y="130"/>
                </a:cubicBezTo>
                <a:close/>
              </a:path>
            </a:pathLst>
          </a:custGeom>
          <a:solidFill>
            <a:schemeClr val="accent5"/>
          </a:solidFill>
          <a:ln>
            <a:noFill/>
          </a:ln>
        </p:spPr>
        <p:txBody>
          <a:bodyPr/>
          <a:lstStyle/>
          <a:p>
            <a:endParaRPr lang="zh-CN" altLang="en-US"/>
          </a:p>
        </p:txBody>
      </p:sp>
      <p:sp>
        <p:nvSpPr>
          <p:cNvPr id="33" name="Freeform 165"/>
          <p:cNvSpPr>
            <a:spLocks noEditPoints="1"/>
          </p:cNvSpPr>
          <p:nvPr/>
        </p:nvSpPr>
        <p:spPr bwMode="auto">
          <a:xfrm>
            <a:off x="5819775" y="4044950"/>
            <a:ext cx="496888" cy="496888"/>
          </a:xfrm>
          <a:custGeom>
            <a:avLst/>
            <a:gdLst>
              <a:gd name="T0" fmla="*/ 2147483646 w 471"/>
              <a:gd name="T1" fmla="*/ 0 h 471"/>
              <a:gd name="T2" fmla="*/ 0 w 471"/>
              <a:gd name="T3" fmla="*/ 2147483646 h 471"/>
              <a:gd name="T4" fmla="*/ 2147483646 w 471"/>
              <a:gd name="T5" fmla="*/ 2147483646 h 471"/>
              <a:gd name="T6" fmla="*/ 2147483646 w 471"/>
              <a:gd name="T7" fmla="*/ 2147483646 h 471"/>
              <a:gd name="T8" fmla="*/ 2147483646 w 471"/>
              <a:gd name="T9" fmla="*/ 0 h 471"/>
              <a:gd name="T10" fmla="*/ 2147483646 w 471"/>
              <a:gd name="T11" fmla="*/ 2147483646 h 471"/>
              <a:gd name="T12" fmla="*/ 2147483646 w 471"/>
              <a:gd name="T13" fmla="*/ 2147483646 h 471"/>
              <a:gd name="T14" fmla="*/ 2147483646 w 471"/>
              <a:gd name="T15" fmla="*/ 2147483646 h 471"/>
              <a:gd name="T16" fmla="*/ 2147483646 w 471"/>
              <a:gd name="T17" fmla="*/ 2147483646 h 471"/>
              <a:gd name="T18" fmla="*/ 2147483646 w 471"/>
              <a:gd name="T19" fmla="*/ 2147483646 h 471"/>
              <a:gd name="T20" fmla="*/ 2147483646 w 471"/>
              <a:gd name="T21" fmla="*/ 2147483646 h 471"/>
              <a:gd name="T22" fmla="*/ 2147483646 w 471"/>
              <a:gd name="T23" fmla="*/ 2147483646 h 471"/>
              <a:gd name="T24" fmla="*/ 2147483646 w 471"/>
              <a:gd name="T25" fmla="*/ 2147483646 h 471"/>
              <a:gd name="T26" fmla="*/ 2147483646 w 471"/>
              <a:gd name="T27" fmla="*/ 2147483646 h 471"/>
              <a:gd name="T28" fmla="*/ 2147483646 w 471"/>
              <a:gd name="T29" fmla="*/ 2147483646 h 4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1" h="471">
                <a:moveTo>
                  <a:pt x="235" y="0"/>
                </a:moveTo>
                <a:cubicBezTo>
                  <a:pt x="106" y="0"/>
                  <a:pt x="0" y="106"/>
                  <a:pt x="0" y="236"/>
                </a:cubicBezTo>
                <a:cubicBezTo>
                  <a:pt x="0" y="365"/>
                  <a:pt x="106" y="471"/>
                  <a:pt x="235" y="471"/>
                </a:cubicBezTo>
                <a:cubicBezTo>
                  <a:pt x="365" y="471"/>
                  <a:pt x="471" y="365"/>
                  <a:pt x="471" y="236"/>
                </a:cubicBezTo>
                <a:cubicBezTo>
                  <a:pt x="471" y="106"/>
                  <a:pt x="365" y="0"/>
                  <a:pt x="235" y="0"/>
                </a:cubicBezTo>
                <a:close/>
                <a:moveTo>
                  <a:pt x="199" y="84"/>
                </a:moveTo>
                <a:cubicBezTo>
                  <a:pt x="271" y="84"/>
                  <a:pt x="271" y="84"/>
                  <a:pt x="271" y="84"/>
                </a:cubicBezTo>
                <a:cubicBezTo>
                  <a:pt x="271" y="141"/>
                  <a:pt x="271" y="141"/>
                  <a:pt x="271" y="141"/>
                </a:cubicBezTo>
                <a:cubicBezTo>
                  <a:pt x="199" y="141"/>
                  <a:pt x="199" y="141"/>
                  <a:pt x="199" y="141"/>
                </a:cubicBezTo>
                <a:lnTo>
                  <a:pt x="199" y="84"/>
                </a:lnTo>
                <a:close/>
                <a:moveTo>
                  <a:pt x="272" y="390"/>
                </a:moveTo>
                <a:cubicBezTo>
                  <a:pt x="199" y="390"/>
                  <a:pt x="199" y="390"/>
                  <a:pt x="199" y="390"/>
                </a:cubicBezTo>
                <a:cubicBezTo>
                  <a:pt x="199" y="203"/>
                  <a:pt x="199" y="203"/>
                  <a:pt x="199" y="203"/>
                </a:cubicBezTo>
                <a:cubicBezTo>
                  <a:pt x="272" y="203"/>
                  <a:pt x="272" y="203"/>
                  <a:pt x="272" y="203"/>
                </a:cubicBezTo>
                <a:lnTo>
                  <a:pt x="272" y="390"/>
                </a:lnTo>
                <a:close/>
              </a:path>
            </a:pathLst>
          </a:custGeom>
          <a:solidFill>
            <a:schemeClr val="accent1"/>
          </a:solidFill>
          <a:ln>
            <a:noFill/>
          </a:ln>
        </p:spPr>
        <p:txBody>
          <a:bodyPr/>
          <a:lstStyle/>
          <a:p>
            <a:endParaRPr lang="zh-CN" altLang="en-US"/>
          </a:p>
        </p:txBody>
      </p:sp>
      <p:sp>
        <p:nvSpPr>
          <p:cNvPr id="34" name="Freeform 166"/>
          <p:cNvSpPr>
            <a:spLocks noEditPoints="1"/>
          </p:cNvSpPr>
          <p:nvPr/>
        </p:nvSpPr>
        <p:spPr bwMode="auto">
          <a:xfrm>
            <a:off x="8120063" y="2936875"/>
            <a:ext cx="412750" cy="331788"/>
          </a:xfrm>
          <a:custGeom>
            <a:avLst/>
            <a:gdLst>
              <a:gd name="T0" fmla="*/ 2147483646 w 391"/>
              <a:gd name="T1" fmla="*/ 0 h 315"/>
              <a:gd name="T2" fmla="*/ 2147483646 w 391"/>
              <a:gd name="T3" fmla="*/ 0 h 315"/>
              <a:gd name="T4" fmla="*/ 0 w 391"/>
              <a:gd name="T5" fmla="*/ 2147483646 h 315"/>
              <a:gd name="T6" fmla="*/ 0 w 391"/>
              <a:gd name="T7" fmla="*/ 2147483646 h 315"/>
              <a:gd name="T8" fmla="*/ 2147483646 w 391"/>
              <a:gd name="T9" fmla="*/ 2147483646 h 315"/>
              <a:gd name="T10" fmla="*/ 2147483646 w 391"/>
              <a:gd name="T11" fmla="*/ 2147483646 h 315"/>
              <a:gd name="T12" fmla="*/ 2147483646 w 391"/>
              <a:gd name="T13" fmla="*/ 2147483646 h 315"/>
              <a:gd name="T14" fmla="*/ 2147483646 w 391"/>
              <a:gd name="T15" fmla="*/ 2147483646 h 315"/>
              <a:gd name="T16" fmla="*/ 2147483646 w 391"/>
              <a:gd name="T17" fmla="*/ 0 h 315"/>
              <a:gd name="T18" fmla="*/ 2147483646 w 391"/>
              <a:gd name="T19" fmla="*/ 2147483646 h 315"/>
              <a:gd name="T20" fmla="*/ 2147483646 w 391"/>
              <a:gd name="T21" fmla="*/ 2147483646 h 315"/>
              <a:gd name="T22" fmla="*/ 2147483646 w 391"/>
              <a:gd name="T23" fmla="*/ 2147483646 h 315"/>
              <a:gd name="T24" fmla="*/ 2147483646 w 391"/>
              <a:gd name="T25" fmla="*/ 2147483646 h 315"/>
              <a:gd name="T26" fmla="*/ 2147483646 w 391"/>
              <a:gd name="T27" fmla="*/ 2147483646 h 315"/>
              <a:gd name="T28" fmla="*/ 2147483646 w 391"/>
              <a:gd name="T29" fmla="*/ 2147483646 h 315"/>
              <a:gd name="T30" fmla="*/ 2147483646 w 391"/>
              <a:gd name="T31" fmla="*/ 2147483646 h 315"/>
              <a:gd name="T32" fmla="*/ 2147483646 w 391"/>
              <a:gd name="T33" fmla="*/ 2147483646 h 315"/>
              <a:gd name="T34" fmla="*/ 2147483646 w 391"/>
              <a:gd name="T35" fmla="*/ 2147483646 h 315"/>
              <a:gd name="T36" fmla="*/ 2147483646 w 391"/>
              <a:gd name="T37" fmla="*/ 2147483646 h 315"/>
              <a:gd name="T38" fmla="*/ 2147483646 w 391"/>
              <a:gd name="T39" fmla="*/ 2147483646 h 3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1" h="315">
                <a:moveTo>
                  <a:pt x="327" y="0"/>
                </a:moveTo>
                <a:cubicBezTo>
                  <a:pt x="63" y="0"/>
                  <a:pt x="63" y="0"/>
                  <a:pt x="63" y="0"/>
                </a:cubicBezTo>
                <a:cubicBezTo>
                  <a:pt x="28" y="0"/>
                  <a:pt x="0" y="24"/>
                  <a:pt x="0" y="53"/>
                </a:cubicBezTo>
                <a:cubicBezTo>
                  <a:pt x="0" y="262"/>
                  <a:pt x="0" y="262"/>
                  <a:pt x="0" y="262"/>
                </a:cubicBezTo>
                <a:cubicBezTo>
                  <a:pt x="0" y="291"/>
                  <a:pt x="28" y="315"/>
                  <a:pt x="63" y="315"/>
                </a:cubicBezTo>
                <a:cubicBezTo>
                  <a:pt x="327" y="315"/>
                  <a:pt x="327" y="315"/>
                  <a:pt x="327" y="315"/>
                </a:cubicBezTo>
                <a:cubicBezTo>
                  <a:pt x="362" y="315"/>
                  <a:pt x="391" y="291"/>
                  <a:pt x="391" y="262"/>
                </a:cubicBezTo>
                <a:cubicBezTo>
                  <a:pt x="391" y="53"/>
                  <a:pt x="391" y="53"/>
                  <a:pt x="391" y="53"/>
                </a:cubicBezTo>
                <a:cubicBezTo>
                  <a:pt x="391" y="24"/>
                  <a:pt x="362" y="0"/>
                  <a:pt x="327" y="0"/>
                </a:cubicBezTo>
                <a:close/>
                <a:moveTo>
                  <a:pt x="210" y="139"/>
                </a:moveTo>
                <a:cubicBezTo>
                  <a:pt x="203" y="142"/>
                  <a:pt x="203" y="142"/>
                  <a:pt x="203" y="142"/>
                </a:cubicBezTo>
                <a:cubicBezTo>
                  <a:pt x="202" y="150"/>
                  <a:pt x="202" y="150"/>
                  <a:pt x="202" y="150"/>
                </a:cubicBezTo>
                <a:cubicBezTo>
                  <a:pt x="201" y="171"/>
                  <a:pt x="198" y="194"/>
                  <a:pt x="195" y="210"/>
                </a:cubicBezTo>
                <a:cubicBezTo>
                  <a:pt x="192" y="194"/>
                  <a:pt x="189" y="171"/>
                  <a:pt x="188" y="150"/>
                </a:cubicBezTo>
                <a:cubicBezTo>
                  <a:pt x="188" y="142"/>
                  <a:pt x="188" y="142"/>
                  <a:pt x="188" y="142"/>
                </a:cubicBezTo>
                <a:cubicBezTo>
                  <a:pt x="180" y="139"/>
                  <a:pt x="180" y="139"/>
                  <a:pt x="180" y="139"/>
                </a:cubicBezTo>
                <a:cubicBezTo>
                  <a:pt x="168" y="135"/>
                  <a:pt x="161" y="127"/>
                  <a:pt x="161" y="118"/>
                </a:cubicBezTo>
                <a:cubicBezTo>
                  <a:pt x="161" y="104"/>
                  <a:pt x="177" y="93"/>
                  <a:pt x="195" y="93"/>
                </a:cubicBezTo>
                <a:cubicBezTo>
                  <a:pt x="214" y="93"/>
                  <a:pt x="229" y="104"/>
                  <a:pt x="229" y="118"/>
                </a:cubicBezTo>
                <a:cubicBezTo>
                  <a:pt x="229" y="127"/>
                  <a:pt x="222" y="135"/>
                  <a:pt x="210" y="139"/>
                </a:cubicBezTo>
                <a:close/>
              </a:path>
            </a:pathLst>
          </a:custGeom>
          <a:solidFill>
            <a:schemeClr val="accent3"/>
          </a:solidFill>
          <a:ln>
            <a:noFill/>
          </a:ln>
        </p:spPr>
        <p:txBody>
          <a:bodyPr/>
          <a:lstStyle/>
          <a:p>
            <a:endParaRPr lang="zh-CN" altLang="en-US"/>
          </a:p>
        </p:txBody>
      </p:sp>
      <p:sp>
        <p:nvSpPr>
          <p:cNvPr id="35" name="Freeform 167"/>
          <p:cNvSpPr/>
          <p:nvPr/>
        </p:nvSpPr>
        <p:spPr bwMode="auto">
          <a:xfrm>
            <a:off x="8148638" y="2706688"/>
            <a:ext cx="355600" cy="222250"/>
          </a:xfrm>
          <a:custGeom>
            <a:avLst/>
            <a:gdLst>
              <a:gd name="T0" fmla="*/ 2147483646 w 336"/>
              <a:gd name="T1" fmla="*/ 2147483646 h 210"/>
              <a:gd name="T2" fmla="*/ 2147483646 w 336"/>
              <a:gd name="T3" fmla="*/ 2147483646 h 210"/>
              <a:gd name="T4" fmla="*/ 2147483646 w 336"/>
              <a:gd name="T5" fmla="*/ 2147483646 h 210"/>
              <a:gd name="T6" fmla="*/ 2147483646 w 336"/>
              <a:gd name="T7" fmla="*/ 2147483646 h 210"/>
              <a:gd name="T8" fmla="*/ 2147483646 w 336"/>
              <a:gd name="T9" fmla="*/ 2147483646 h 210"/>
              <a:gd name="T10" fmla="*/ 2147483646 w 336"/>
              <a:gd name="T11" fmla="*/ 2147483646 h 210"/>
              <a:gd name="T12" fmla="*/ 2147483646 w 336"/>
              <a:gd name="T13" fmla="*/ 0 h 210"/>
              <a:gd name="T14" fmla="*/ 0 w 336"/>
              <a:gd name="T15" fmla="*/ 2147483646 h 210"/>
              <a:gd name="T16" fmla="*/ 2147483646 w 336"/>
              <a:gd name="T17" fmla="*/ 2147483646 h 2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210">
                <a:moveTo>
                  <a:pt x="46" y="210"/>
                </a:moveTo>
                <a:cubicBezTo>
                  <a:pt x="71" y="210"/>
                  <a:pt x="91" y="190"/>
                  <a:pt x="91" y="165"/>
                </a:cubicBezTo>
                <a:cubicBezTo>
                  <a:pt x="91" y="123"/>
                  <a:pt x="126" y="90"/>
                  <a:pt x="168" y="90"/>
                </a:cubicBezTo>
                <a:cubicBezTo>
                  <a:pt x="211" y="90"/>
                  <a:pt x="245" y="123"/>
                  <a:pt x="245" y="165"/>
                </a:cubicBezTo>
                <a:cubicBezTo>
                  <a:pt x="245" y="190"/>
                  <a:pt x="266" y="210"/>
                  <a:pt x="291" y="210"/>
                </a:cubicBezTo>
                <a:cubicBezTo>
                  <a:pt x="315" y="210"/>
                  <a:pt x="336" y="190"/>
                  <a:pt x="336" y="165"/>
                </a:cubicBezTo>
                <a:cubicBezTo>
                  <a:pt x="336" y="74"/>
                  <a:pt x="261" y="0"/>
                  <a:pt x="168" y="0"/>
                </a:cubicBezTo>
                <a:cubicBezTo>
                  <a:pt x="76" y="0"/>
                  <a:pt x="0" y="74"/>
                  <a:pt x="0" y="165"/>
                </a:cubicBezTo>
                <a:cubicBezTo>
                  <a:pt x="0" y="190"/>
                  <a:pt x="21" y="210"/>
                  <a:pt x="46" y="210"/>
                </a:cubicBezTo>
                <a:close/>
              </a:path>
            </a:pathLst>
          </a:custGeom>
          <a:solidFill>
            <a:schemeClr val="accent3"/>
          </a:solidFill>
          <a:ln>
            <a:noFill/>
          </a:ln>
        </p:spPr>
        <p:txBody>
          <a:bodyPr/>
          <a:lstStyle/>
          <a:p>
            <a:endParaRPr lang="zh-CN" altLang="en-US"/>
          </a:p>
        </p:txBody>
      </p:sp>
      <p:sp>
        <p:nvSpPr>
          <p:cNvPr id="36" name="Freeform 168"/>
          <p:cNvSpPr>
            <a:spLocks noEditPoints="1"/>
          </p:cNvSpPr>
          <p:nvPr/>
        </p:nvSpPr>
        <p:spPr bwMode="auto">
          <a:xfrm>
            <a:off x="9124950" y="2219325"/>
            <a:ext cx="606425" cy="479425"/>
          </a:xfrm>
          <a:custGeom>
            <a:avLst/>
            <a:gdLst>
              <a:gd name="T0" fmla="*/ 2147483646 w 574"/>
              <a:gd name="T1" fmla="*/ 2147483646 h 455"/>
              <a:gd name="T2" fmla="*/ 2147483646 w 574"/>
              <a:gd name="T3" fmla="*/ 0 h 455"/>
              <a:gd name="T4" fmla="*/ 0 w 574"/>
              <a:gd name="T5" fmla="*/ 2147483646 h 455"/>
              <a:gd name="T6" fmla="*/ 2147483646 w 574"/>
              <a:gd name="T7" fmla="*/ 2147483646 h 455"/>
              <a:gd name="T8" fmla="*/ 2147483646 w 574"/>
              <a:gd name="T9" fmla="*/ 2147483646 h 455"/>
              <a:gd name="T10" fmla="*/ 2147483646 w 574"/>
              <a:gd name="T11" fmla="*/ 2147483646 h 455"/>
              <a:gd name="T12" fmla="*/ 2147483646 w 574"/>
              <a:gd name="T13" fmla="*/ 2147483646 h 455"/>
              <a:gd name="T14" fmla="*/ 2147483646 w 574"/>
              <a:gd name="T15" fmla="*/ 2147483646 h 455"/>
              <a:gd name="T16" fmla="*/ 2147483646 w 574"/>
              <a:gd name="T17" fmla="*/ 2147483646 h 455"/>
              <a:gd name="T18" fmla="*/ 2147483646 w 574"/>
              <a:gd name="T19" fmla="*/ 2147483646 h 455"/>
              <a:gd name="T20" fmla="*/ 2147483646 w 574"/>
              <a:gd name="T21" fmla="*/ 2147483646 h 455"/>
              <a:gd name="T22" fmla="*/ 2147483646 w 574"/>
              <a:gd name="T23" fmla="*/ 2147483646 h 455"/>
              <a:gd name="T24" fmla="*/ 2147483646 w 574"/>
              <a:gd name="T25" fmla="*/ 2147483646 h 455"/>
              <a:gd name="T26" fmla="*/ 2147483646 w 574"/>
              <a:gd name="T27" fmla="*/ 2147483646 h 455"/>
              <a:gd name="T28" fmla="*/ 2147483646 w 574"/>
              <a:gd name="T29" fmla="*/ 2147483646 h 455"/>
              <a:gd name="T30" fmla="*/ 2147483646 w 574"/>
              <a:gd name="T31" fmla="*/ 2147483646 h 455"/>
              <a:gd name="T32" fmla="*/ 2147483646 w 574"/>
              <a:gd name="T33" fmla="*/ 2147483646 h 455"/>
              <a:gd name="T34" fmla="*/ 2147483646 w 574"/>
              <a:gd name="T35" fmla="*/ 2147483646 h 455"/>
              <a:gd name="T36" fmla="*/ 2147483646 w 574"/>
              <a:gd name="T37" fmla="*/ 2147483646 h 455"/>
              <a:gd name="T38" fmla="*/ 2147483646 w 574"/>
              <a:gd name="T39" fmla="*/ 2147483646 h 455"/>
              <a:gd name="T40" fmla="*/ 2147483646 w 574"/>
              <a:gd name="T41" fmla="*/ 2147483646 h 455"/>
              <a:gd name="T42" fmla="*/ 2147483646 w 574"/>
              <a:gd name="T43" fmla="*/ 2147483646 h 455"/>
              <a:gd name="T44" fmla="*/ 2147483646 w 574"/>
              <a:gd name="T45" fmla="*/ 2147483646 h 455"/>
              <a:gd name="T46" fmla="*/ 2147483646 w 574"/>
              <a:gd name="T47" fmla="*/ 2147483646 h 455"/>
              <a:gd name="T48" fmla="*/ 2147483646 w 574"/>
              <a:gd name="T49" fmla="*/ 2147483646 h 455"/>
              <a:gd name="T50" fmla="*/ 2147483646 w 574"/>
              <a:gd name="T51" fmla="*/ 2147483646 h 455"/>
              <a:gd name="T52" fmla="*/ 2147483646 w 574"/>
              <a:gd name="T53" fmla="*/ 2147483646 h 455"/>
              <a:gd name="T54" fmla="*/ 2147483646 w 574"/>
              <a:gd name="T55" fmla="*/ 2147483646 h 455"/>
              <a:gd name="T56" fmla="*/ 2147483646 w 574"/>
              <a:gd name="T57" fmla="*/ 2147483646 h 455"/>
              <a:gd name="T58" fmla="*/ 2147483646 w 574"/>
              <a:gd name="T59" fmla="*/ 2147483646 h 455"/>
              <a:gd name="T60" fmla="*/ 2147483646 w 574"/>
              <a:gd name="T61" fmla="*/ 2147483646 h 455"/>
              <a:gd name="T62" fmla="*/ 2147483646 w 574"/>
              <a:gd name="T63" fmla="*/ 2147483646 h 455"/>
              <a:gd name="T64" fmla="*/ 2147483646 w 574"/>
              <a:gd name="T65" fmla="*/ 2147483646 h 455"/>
              <a:gd name="T66" fmla="*/ 2147483646 w 574"/>
              <a:gd name="T67" fmla="*/ 2147483646 h 4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4" h="455">
                <a:moveTo>
                  <a:pt x="403" y="102"/>
                </a:moveTo>
                <a:cubicBezTo>
                  <a:pt x="373" y="41"/>
                  <a:pt x="296" y="0"/>
                  <a:pt x="208" y="0"/>
                </a:cubicBezTo>
                <a:cubicBezTo>
                  <a:pt x="94" y="0"/>
                  <a:pt x="0" y="71"/>
                  <a:pt x="0" y="158"/>
                </a:cubicBezTo>
                <a:cubicBezTo>
                  <a:pt x="0" y="216"/>
                  <a:pt x="42" y="270"/>
                  <a:pt x="109" y="297"/>
                </a:cubicBezTo>
                <a:cubicBezTo>
                  <a:pt x="67" y="398"/>
                  <a:pt x="67" y="398"/>
                  <a:pt x="67" y="398"/>
                </a:cubicBezTo>
                <a:cubicBezTo>
                  <a:pt x="169" y="314"/>
                  <a:pt x="169" y="314"/>
                  <a:pt x="169" y="314"/>
                </a:cubicBezTo>
                <a:cubicBezTo>
                  <a:pt x="182" y="316"/>
                  <a:pt x="195" y="317"/>
                  <a:pt x="208" y="317"/>
                </a:cubicBezTo>
                <a:cubicBezTo>
                  <a:pt x="214" y="317"/>
                  <a:pt x="220" y="317"/>
                  <a:pt x="226" y="316"/>
                </a:cubicBezTo>
                <a:cubicBezTo>
                  <a:pt x="261" y="356"/>
                  <a:pt x="321" y="381"/>
                  <a:pt x="385" y="381"/>
                </a:cubicBezTo>
                <a:cubicBezTo>
                  <a:pt x="390" y="381"/>
                  <a:pt x="395" y="381"/>
                  <a:pt x="399" y="380"/>
                </a:cubicBezTo>
                <a:cubicBezTo>
                  <a:pt x="489" y="455"/>
                  <a:pt x="489" y="455"/>
                  <a:pt x="489" y="455"/>
                </a:cubicBezTo>
                <a:cubicBezTo>
                  <a:pt x="455" y="371"/>
                  <a:pt x="455" y="371"/>
                  <a:pt x="455" y="371"/>
                </a:cubicBezTo>
                <a:cubicBezTo>
                  <a:pt x="527" y="350"/>
                  <a:pt x="574" y="299"/>
                  <a:pt x="574" y="241"/>
                </a:cubicBezTo>
                <a:cubicBezTo>
                  <a:pt x="574" y="169"/>
                  <a:pt x="500" y="109"/>
                  <a:pt x="403" y="102"/>
                </a:cubicBezTo>
                <a:close/>
                <a:moveTo>
                  <a:pt x="117" y="179"/>
                </a:moveTo>
                <a:cubicBezTo>
                  <a:pt x="106" y="179"/>
                  <a:pt x="96" y="170"/>
                  <a:pt x="96" y="158"/>
                </a:cubicBezTo>
                <a:cubicBezTo>
                  <a:pt x="96" y="147"/>
                  <a:pt x="106" y="138"/>
                  <a:pt x="117" y="138"/>
                </a:cubicBezTo>
                <a:cubicBezTo>
                  <a:pt x="128" y="138"/>
                  <a:pt x="138" y="147"/>
                  <a:pt x="138" y="158"/>
                </a:cubicBezTo>
                <a:cubicBezTo>
                  <a:pt x="138" y="170"/>
                  <a:pt x="128" y="179"/>
                  <a:pt x="117" y="179"/>
                </a:cubicBezTo>
                <a:close/>
                <a:moveTo>
                  <a:pt x="208" y="179"/>
                </a:moveTo>
                <a:cubicBezTo>
                  <a:pt x="197" y="179"/>
                  <a:pt x="188" y="170"/>
                  <a:pt x="188" y="158"/>
                </a:cubicBezTo>
                <a:cubicBezTo>
                  <a:pt x="188" y="147"/>
                  <a:pt x="197" y="138"/>
                  <a:pt x="208" y="138"/>
                </a:cubicBezTo>
                <a:cubicBezTo>
                  <a:pt x="220" y="138"/>
                  <a:pt x="229" y="147"/>
                  <a:pt x="229" y="158"/>
                </a:cubicBezTo>
                <a:cubicBezTo>
                  <a:pt x="229" y="170"/>
                  <a:pt x="220" y="179"/>
                  <a:pt x="208" y="179"/>
                </a:cubicBezTo>
                <a:close/>
                <a:moveTo>
                  <a:pt x="279" y="158"/>
                </a:moveTo>
                <a:cubicBezTo>
                  <a:pt x="279" y="147"/>
                  <a:pt x="288" y="138"/>
                  <a:pt x="300" y="138"/>
                </a:cubicBezTo>
                <a:cubicBezTo>
                  <a:pt x="311" y="138"/>
                  <a:pt x="320" y="147"/>
                  <a:pt x="320" y="158"/>
                </a:cubicBezTo>
                <a:cubicBezTo>
                  <a:pt x="320" y="170"/>
                  <a:pt x="311" y="179"/>
                  <a:pt x="300" y="179"/>
                </a:cubicBezTo>
                <a:cubicBezTo>
                  <a:pt x="288" y="179"/>
                  <a:pt x="279" y="170"/>
                  <a:pt x="279" y="158"/>
                </a:cubicBezTo>
                <a:close/>
                <a:moveTo>
                  <a:pt x="385" y="318"/>
                </a:moveTo>
                <a:cubicBezTo>
                  <a:pt x="356" y="318"/>
                  <a:pt x="327" y="311"/>
                  <a:pt x="304" y="299"/>
                </a:cubicBezTo>
                <a:cubicBezTo>
                  <a:pt x="368" y="274"/>
                  <a:pt x="411" y="225"/>
                  <a:pt x="416" y="167"/>
                </a:cubicBezTo>
                <a:cubicBezTo>
                  <a:pt x="470" y="175"/>
                  <a:pt x="512" y="207"/>
                  <a:pt x="512" y="241"/>
                </a:cubicBezTo>
                <a:cubicBezTo>
                  <a:pt x="512" y="282"/>
                  <a:pt x="453" y="318"/>
                  <a:pt x="385" y="318"/>
                </a:cubicBezTo>
                <a:close/>
              </a:path>
            </a:pathLst>
          </a:custGeom>
          <a:solidFill>
            <a:schemeClr val="accent4"/>
          </a:solidFill>
          <a:ln>
            <a:noFill/>
          </a:ln>
        </p:spPr>
        <p:txBody>
          <a:bodyPr/>
          <a:lstStyle/>
          <a:p>
            <a:endParaRPr lang="zh-CN" altLang="en-US"/>
          </a:p>
        </p:txBody>
      </p:sp>
      <p:sp>
        <p:nvSpPr>
          <p:cNvPr id="37" name="矩形 51"/>
          <p:cNvSpPr>
            <a:spLocks noChangeArrowheads="1"/>
          </p:cNvSpPr>
          <p:nvPr/>
        </p:nvSpPr>
        <p:spPr bwMode="auto">
          <a:xfrm>
            <a:off x="839788" y="1454150"/>
            <a:ext cx="2646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2400" b="1">
                <a:solidFill>
                  <a:srgbClr val="000000"/>
                </a:solidFill>
                <a:latin typeface="微软雅黑" panose="020B0503020204020204" pitchFamily="34" charset="-122"/>
                <a:ea typeface="微软雅黑" panose="020B0503020204020204" pitchFamily="34" charset="-122"/>
              </a:rPr>
              <a:t>点击此处添加标题</a:t>
            </a:r>
          </a:p>
        </p:txBody>
      </p:sp>
      <p:sp>
        <p:nvSpPr>
          <p:cNvPr id="38" name="矩形 52"/>
          <p:cNvSpPr>
            <a:spLocks noChangeArrowheads="1"/>
          </p:cNvSpPr>
          <p:nvPr/>
        </p:nvSpPr>
        <p:spPr bwMode="auto">
          <a:xfrm>
            <a:off x="839788" y="2085975"/>
            <a:ext cx="3827462" cy="75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buFont typeface="Arial" panose="020B0604020202020204" pitchFamily="34" charset="0"/>
              <a:buNone/>
            </a:pPr>
            <a:r>
              <a:rPr lang="zh-CN" altLang="en-US" sz="1600" dirty="0" smtClean="0">
                <a:solidFill>
                  <a:srgbClr val="000000"/>
                </a:solidFill>
                <a:latin typeface="宋体" panose="02010600030101010101" pitchFamily="2" charset="-122"/>
              </a:rPr>
              <a:t>请在此处添加文本内容请在此处添加文本内容请在此处添加文本内容请在此处添加文本内容</a:t>
            </a:r>
            <a:endParaRPr lang="zh-CN" altLang="en-US" sz="1600" dirty="0">
              <a:solidFill>
                <a:srgbClr val="000000"/>
              </a:solidFill>
              <a:latin typeface="宋体" panose="02010600030101010101" pitchFamily="2" charset="-122"/>
            </a:endParaRPr>
          </a:p>
        </p:txBody>
      </p:sp>
      <p:cxnSp>
        <p:nvCxnSpPr>
          <p:cNvPr id="39" name="直接连接符 38"/>
          <p:cNvCxnSpPr/>
          <p:nvPr/>
        </p:nvCxnSpPr>
        <p:spPr>
          <a:xfrm>
            <a:off x="947738" y="1963738"/>
            <a:ext cx="252571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400"/>
                            </p:stCondLst>
                            <p:childTnLst>
                              <p:par>
                                <p:cTn id="14" presetID="10"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grpId="0" nodeType="withEffect">
                                  <p:stCondLst>
                                    <p:cond delay="3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01</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7</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Rectangle 6"/>
          <p:cNvSpPr>
            <a:spLocks noChangeArrowheads="1"/>
          </p:cNvSpPr>
          <p:nvPr/>
        </p:nvSpPr>
        <p:spPr bwMode="auto">
          <a:xfrm>
            <a:off x="1436298" y="3844095"/>
            <a:ext cx="9513235" cy="11630"/>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 name="Rectangle 7"/>
          <p:cNvSpPr>
            <a:spLocks noChangeArrowheads="1"/>
          </p:cNvSpPr>
          <p:nvPr/>
        </p:nvSpPr>
        <p:spPr bwMode="auto">
          <a:xfrm>
            <a:off x="1436298" y="3253555"/>
            <a:ext cx="9513235" cy="1033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 name="Rectangle 8"/>
          <p:cNvSpPr>
            <a:spLocks noChangeArrowheads="1"/>
          </p:cNvSpPr>
          <p:nvPr/>
        </p:nvSpPr>
        <p:spPr bwMode="auto">
          <a:xfrm>
            <a:off x="1436298" y="2663017"/>
            <a:ext cx="9513235" cy="1033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 name="Rectangle 9"/>
          <p:cNvSpPr>
            <a:spLocks noChangeArrowheads="1"/>
          </p:cNvSpPr>
          <p:nvPr/>
        </p:nvSpPr>
        <p:spPr bwMode="auto">
          <a:xfrm>
            <a:off x="1436298" y="2071186"/>
            <a:ext cx="9513235" cy="11630"/>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 name="Rectangle 10"/>
          <p:cNvSpPr>
            <a:spLocks noChangeArrowheads="1"/>
          </p:cNvSpPr>
          <p:nvPr/>
        </p:nvSpPr>
        <p:spPr bwMode="auto">
          <a:xfrm>
            <a:off x="1436298" y="1480646"/>
            <a:ext cx="9513235" cy="11630"/>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2650974" y="1120575"/>
            <a:ext cx="7408228" cy="3333441"/>
            <a:chOff x="2650974" y="1700808"/>
            <a:chExt cx="7408228" cy="3914098"/>
          </a:xfrm>
        </p:grpSpPr>
        <p:sp>
          <p:nvSpPr>
            <p:cNvPr id="15" name="Rectangle 12"/>
            <p:cNvSpPr>
              <a:spLocks noChangeArrowheads="1"/>
            </p:cNvSpPr>
            <p:nvPr/>
          </p:nvSpPr>
          <p:spPr bwMode="auto">
            <a:xfrm>
              <a:off x="2650974" y="1700808"/>
              <a:ext cx="11630" cy="391409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13"/>
            <p:cNvSpPr>
              <a:spLocks noChangeArrowheads="1"/>
            </p:cNvSpPr>
            <p:nvPr/>
          </p:nvSpPr>
          <p:spPr bwMode="auto">
            <a:xfrm>
              <a:off x="4501415" y="1700808"/>
              <a:ext cx="10338" cy="391409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 name="Rectangle 14"/>
            <p:cNvSpPr>
              <a:spLocks noChangeArrowheads="1"/>
            </p:cNvSpPr>
            <p:nvPr/>
          </p:nvSpPr>
          <p:spPr bwMode="auto">
            <a:xfrm>
              <a:off x="6350565" y="1700808"/>
              <a:ext cx="11630" cy="391409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 name="Rectangle 15"/>
            <p:cNvSpPr>
              <a:spLocks noChangeArrowheads="1"/>
            </p:cNvSpPr>
            <p:nvPr/>
          </p:nvSpPr>
          <p:spPr bwMode="auto">
            <a:xfrm>
              <a:off x="8198422" y="1700808"/>
              <a:ext cx="11630" cy="391409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 name="Rectangle 16"/>
            <p:cNvSpPr>
              <a:spLocks noChangeArrowheads="1"/>
            </p:cNvSpPr>
            <p:nvPr/>
          </p:nvSpPr>
          <p:spPr bwMode="auto">
            <a:xfrm>
              <a:off x="10048864" y="1700808"/>
              <a:ext cx="10338" cy="391409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20" name="Freeform 17"/>
          <p:cNvSpPr/>
          <p:nvPr/>
        </p:nvSpPr>
        <p:spPr bwMode="auto">
          <a:xfrm>
            <a:off x="1259265" y="3217373"/>
            <a:ext cx="29721" cy="91747"/>
          </a:xfrm>
          <a:custGeom>
            <a:avLst/>
            <a:gdLst>
              <a:gd name="T0" fmla="*/ 15 w 23"/>
              <a:gd name="T1" fmla="*/ 9 h 71"/>
              <a:gd name="T2" fmla="*/ 15 w 23"/>
              <a:gd name="T3" fmla="*/ 9 h 71"/>
              <a:gd name="T4" fmla="*/ 2 w 23"/>
              <a:gd name="T5" fmla="*/ 15 h 71"/>
              <a:gd name="T6" fmla="*/ 0 w 23"/>
              <a:gd name="T7" fmla="*/ 6 h 71"/>
              <a:gd name="T8" fmla="*/ 15 w 23"/>
              <a:gd name="T9" fmla="*/ 0 h 71"/>
              <a:gd name="T10" fmla="*/ 23 w 23"/>
              <a:gd name="T11" fmla="*/ 0 h 71"/>
              <a:gd name="T12" fmla="*/ 23 w 23"/>
              <a:gd name="T13" fmla="*/ 71 h 71"/>
              <a:gd name="T14" fmla="*/ 15 w 23"/>
              <a:gd name="T15" fmla="*/ 71 h 71"/>
              <a:gd name="T16" fmla="*/ 15 w 23"/>
              <a:gd name="T17" fmla="*/ 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71">
                <a:moveTo>
                  <a:pt x="15" y="9"/>
                </a:moveTo>
                <a:lnTo>
                  <a:pt x="15" y="9"/>
                </a:lnTo>
                <a:lnTo>
                  <a:pt x="2" y="15"/>
                </a:lnTo>
                <a:lnTo>
                  <a:pt x="0" y="6"/>
                </a:lnTo>
                <a:lnTo>
                  <a:pt x="15" y="0"/>
                </a:lnTo>
                <a:lnTo>
                  <a:pt x="23" y="0"/>
                </a:lnTo>
                <a:lnTo>
                  <a:pt x="23" y="71"/>
                </a:lnTo>
                <a:lnTo>
                  <a:pt x="15" y="71"/>
                </a:lnTo>
                <a:lnTo>
                  <a:pt x="15" y="9"/>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8"/>
          <p:cNvSpPr>
            <a:spLocks noEditPoints="1"/>
          </p:cNvSpPr>
          <p:nvPr/>
        </p:nvSpPr>
        <p:spPr bwMode="auto">
          <a:xfrm>
            <a:off x="1322584" y="3214789"/>
            <a:ext cx="60734" cy="94332"/>
          </a:xfrm>
          <a:custGeom>
            <a:avLst/>
            <a:gdLst>
              <a:gd name="T0" fmla="*/ 22 w 22"/>
              <a:gd name="T1" fmla="*/ 17 h 34"/>
              <a:gd name="T2" fmla="*/ 11 w 22"/>
              <a:gd name="T3" fmla="*/ 34 h 34"/>
              <a:gd name="T4" fmla="*/ 0 w 22"/>
              <a:gd name="T5" fmla="*/ 17 h 34"/>
              <a:gd name="T6" fmla="*/ 11 w 22"/>
              <a:gd name="T7" fmla="*/ 0 h 34"/>
              <a:gd name="T8" fmla="*/ 22 w 22"/>
              <a:gd name="T9" fmla="*/ 17 h 34"/>
              <a:gd name="T10" fmla="*/ 4 w 22"/>
              <a:gd name="T11" fmla="*/ 17 h 34"/>
              <a:gd name="T12" fmla="*/ 11 w 22"/>
              <a:gd name="T13" fmla="*/ 31 h 34"/>
              <a:gd name="T14" fmla="*/ 18 w 22"/>
              <a:gd name="T15" fmla="*/ 17 h 34"/>
              <a:gd name="T16" fmla="*/ 11 w 22"/>
              <a:gd name="T17" fmla="*/ 3 h 34"/>
              <a:gd name="T18" fmla="*/ 4 w 22"/>
              <a:gd name="T1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22" y="17"/>
                </a:moveTo>
                <a:cubicBezTo>
                  <a:pt x="22" y="28"/>
                  <a:pt x="18" y="34"/>
                  <a:pt x="11" y="34"/>
                </a:cubicBezTo>
                <a:cubicBezTo>
                  <a:pt x="4" y="34"/>
                  <a:pt x="0" y="28"/>
                  <a:pt x="0" y="17"/>
                </a:cubicBezTo>
                <a:cubicBezTo>
                  <a:pt x="0" y="6"/>
                  <a:pt x="5" y="0"/>
                  <a:pt x="11" y="0"/>
                </a:cubicBezTo>
                <a:cubicBezTo>
                  <a:pt x="18" y="0"/>
                  <a:pt x="22" y="6"/>
                  <a:pt x="22" y="17"/>
                </a:cubicBezTo>
                <a:close/>
                <a:moveTo>
                  <a:pt x="4" y="17"/>
                </a:moveTo>
                <a:cubicBezTo>
                  <a:pt x="4" y="26"/>
                  <a:pt x="7" y="31"/>
                  <a:pt x="11" y="31"/>
                </a:cubicBezTo>
                <a:cubicBezTo>
                  <a:pt x="16" y="31"/>
                  <a:pt x="18" y="26"/>
                  <a:pt x="18" y="17"/>
                </a:cubicBezTo>
                <a:cubicBezTo>
                  <a:pt x="18" y="9"/>
                  <a:pt x="16" y="3"/>
                  <a:pt x="11" y="3"/>
                </a:cubicBezTo>
                <a:cubicBezTo>
                  <a:pt x="7" y="3"/>
                  <a:pt x="4" y="8"/>
                  <a:pt x="4"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9"/>
          <p:cNvSpPr/>
          <p:nvPr/>
        </p:nvSpPr>
        <p:spPr bwMode="auto">
          <a:xfrm>
            <a:off x="1259265" y="2620373"/>
            <a:ext cx="29721" cy="94332"/>
          </a:xfrm>
          <a:custGeom>
            <a:avLst/>
            <a:gdLst>
              <a:gd name="T0" fmla="*/ 15 w 23"/>
              <a:gd name="T1" fmla="*/ 9 h 73"/>
              <a:gd name="T2" fmla="*/ 15 w 23"/>
              <a:gd name="T3" fmla="*/ 9 h 73"/>
              <a:gd name="T4" fmla="*/ 2 w 23"/>
              <a:gd name="T5" fmla="*/ 18 h 73"/>
              <a:gd name="T6" fmla="*/ 0 w 23"/>
              <a:gd name="T7" fmla="*/ 9 h 73"/>
              <a:gd name="T8" fmla="*/ 15 w 23"/>
              <a:gd name="T9" fmla="*/ 0 h 73"/>
              <a:gd name="T10" fmla="*/ 23 w 23"/>
              <a:gd name="T11" fmla="*/ 0 h 73"/>
              <a:gd name="T12" fmla="*/ 23 w 23"/>
              <a:gd name="T13" fmla="*/ 73 h 73"/>
              <a:gd name="T14" fmla="*/ 15 w 23"/>
              <a:gd name="T15" fmla="*/ 73 h 73"/>
              <a:gd name="T16" fmla="*/ 15 w 23"/>
              <a:gd name="T17"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73">
                <a:moveTo>
                  <a:pt x="15" y="9"/>
                </a:moveTo>
                <a:lnTo>
                  <a:pt x="15" y="9"/>
                </a:lnTo>
                <a:lnTo>
                  <a:pt x="2" y="18"/>
                </a:lnTo>
                <a:lnTo>
                  <a:pt x="0" y="9"/>
                </a:lnTo>
                <a:lnTo>
                  <a:pt x="15" y="0"/>
                </a:lnTo>
                <a:lnTo>
                  <a:pt x="23" y="0"/>
                </a:lnTo>
                <a:lnTo>
                  <a:pt x="23" y="73"/>
                </a:lnTo>
                <a:lnTo>
                  <a:pt x="15" y="73"/>
                </a:lnTo>
                <a:lnTo>
                  <a:pt x="15" y="9"/>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
          <p:cNvSpPr/>
          <p:nvPr/>
        </p:nvSpPr>
        <p:spPr bwMode="auto">
          <a:xfrm>
            <a:off x="1322584" y="2620373"/>
            <a:ext cx="58150" cy="94332"/>
          </a:xfrm>
          <a:custGeom>
            <a:avLst/>
            <a:gdLst>
              <a:gd name="T0" fmla="*/ 20 w 21"/>
              <a:gd name="T1" fmla="*/ 4 h 34"/>
              <a:gd name="T2" fmla="*/ 7 w 21"/>
              <a:gd name="T3" fmla="*/ 4 h 34"/>
              <a:gd name="T4" fmla="*/ 6 w 21"/>
              <a:gd name="T5" fmla="*/ 13 h 34"/>
              <a:gd name="T6" fmla="*/ 9 w 21"/>
              <a:gd name="T7" fmla="*/ 12 h 34"/>
              <a:gd name="T8" fmla="*/ 16 w 21"/>
              <a:gd name="T9" fmla="*/ 14 h 34"/>
              <a:gd name="T10" fmla="*/ 21 w 21"/>
              <a:gd name="T11" fmla="*/ 23 h 34"/>
              <a:gd name="T12" fmla="*/ 8 w 21"/>
              <a:gd name="T13" fmla="*/ 34 h 34"/>
              <a:gd name="T14" fmla="*/ 0 w 21"/>
              <a:gd name="T15" fmla="*/ 32 h 34"/>
              <a:gd name="T16" fmla="*/ 1 w 21"/>
              <a:gd name="T17" fmla="*/ 29 h 34"/>
              <a:gd name="T18" fmla="*/ 8 w 21"/>
              <a:gd name="T19" fmla="*/ 30 h 34"/>
              <a:gd name="T20" fmla="*/ 16 w 21"/>
              <a:gd name="T21" fmla="*/ 23 h 34"/>
              <a:gd name="T22" fmla="*/ 7 w 21"/>
              <a:gd name="T23" fmla="*/ 16 h 34"/>
              <a:gd name="T24" fmla="*/ 2 w 21"/>
              <a:gd name="T25" fmla="*/ 16 h 34"/>
              <a:gd name="T26" fmla="*/ 4 w 21"/>
              <a:gd name="T27" fmla="*/ 0 h 34"/>
              <a:gd name="T28" fmla="*/ 20 w 21"/>
              <a:gd name="T29" fmla="*/ 0 h 34"/>
              <a:gd name="T30" fmla="*/ 20 w 21"/>
              <a:gd name="T3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34">
                <a:moveTo>
                  <a:pt x="20" y="4"/>
                </a:moveTo>
                <a:cubicBezTo>
                  <a:pt x="7" y="4"/>
                  <a:pt x="7" y="4"/>
                  <a:pt x="7" y="4"/>
                </a:cubicBezTo>
                <a:cubicBezTo>
                  <a:pt x="6" y="13"/>
                  <a:pt x="6" y="13"/>
                  <a:pt x="6" y="13"/>
                </a:cubicBezTo>
                <a:cubicBezTo>
                  <a:pt x="7" y="12"/>
                  <a:pt x="8" y="12"/>
                  <a:pt x="9" y="12"/>
                </a:cubicBezTo>
                <a:cubicBezTo>
                  <a:pt x="11" y="12"/>
                  <a:pt x="14" y="13"/>
                  <a:pt x="16" y="14"/>
                </a:cubicBezTo>
                <a:cubicBezTo>
                  <a:pt x="19" y="16"/>
                  <a:pt x="21" y="19"/>
                  <a:pt x="21" y="23"/>
                </a:cubicBezTo>
                <a:cubicBezTo>
                  <a:pt x="21" y="29"/>
                  <a:pt x="16" y="34"/>
                  <a:pt x="8" y="34"/>
                </a:cubicBezTo>
                <a:cubicBezTo>
                  <a:pt x="5" y="34"/>
                  <a:pt x="2" y="33"/>
                  <a:pt x="0" y="32"/>
                </a:cubicBezTo>
                <a:cubicBezTo>
                  <a:pt x="1" y="29"/>
                  <a:pt x="1" y="29"/>
                  <a:pt x="1" y="29"/>
                </a:cubicBezTo>
                <a:cubicBezTo>
                  <a:pt x="3" y="29"/>
                  <a:pt x="5" y="30"/>
                  <a:pt x="8" y="30"/>
                </a:cubicBezTo>
                <a:cubicBezTo>
                  <a:pt x="13" y="30"/>
                  <a:pt x="16" y="28"/>
                  <a:pt x="16" y="23"/>
                </a:cubicBezTo>
                <a:cubicBezTo>
                  <a:pt x="16" y="19"/>
                  <a:pt x="13" y="16"/>
                  <a:pt x="7" y="16"/>
                </a:cubicBezTo>
                <a:cubicBezTo>
                  <a:pt x="5" y="16"/>
                  <a:pt x="3" y="16"/>
                  <a:pt x="2" y="16"/>
                </a:cubicBezTo>
                <a:cubicBezTo>
                  <a:pt x="4" y="0"/>
                  <a:pt x="4" y="0"/>
                  <a:pt x="4" y="0"/>
                </a:cubicBezTo>
                <a:cubicBezTo>
                  <a:pt x="20" y="0"/>
                  <a:pt x="20" y="0"/>
                  <a:pt x="20" y="0"/>
                </a:cubicBezTo>
                <a:lnTo>
                  <a:pt x="20"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
          <p:cNvSpPr/>
          <p:nvPr/>
        </p:nvSpPr>
        <p:spPr bwMode="auto">
          <a:xfrm>
            <a:off x="1322584" y="3802744"/>
            <a:ext cx="58150" cy="94332"/>
          </a:xfrm>
          <a:custGeom>
            <a:avLst/>
            <a:gdLst>
              <a:gd name="T0" fmla="*/ 20 w 21"/>
              <a:gd name="T1" fmla="*/ 4 h 34"/>
              <a:gd name="T2" fmla="*/ 7 w 21"/>
              <a:gd name="T3" fmla="*/ 4 h 34"/>
              <a:gd name="T4" fmla="*/ 6 w 21"/>
              <a:gd name="T5" fmla="*/ 12 h 34"/>
              <a:gd name="T6" fmla="*/ 9 w 21"/>
              <a:gd name="T7" fmla="*/ 12 h 34"/>
              <a:gd name="T8" fmla="*/ 16 w 21"/>
              <a:gd name="T9" fmla="*/ 14 h 34"/>
              <a:gd name="T10" fmla="*/ 21 w 21"/>
              <a:gd name="T11" fmla="*/ 23 h 34"/>
              <a:gd name="T12" fmla="*/ 8 w 21"/>
              <a:gd name="T13" fmla="*/ 34 h 34"/>
              <a:gd name="T14" fmla="*/ 0 w 21"/>
              <a:gd name="T15" fmla="*/ 32 h 34"/>
              <a:gd name="T16" fmla="*/ 1 w 21"/>
              <a:gd name="T17" fmla="*/ 28 h 34"/>
              <a:gd name="T18" fmla="*/ 8 w 21"/>
              <a:gd name="T19" fmla="*/ 30 h 34"/>
              <a:gd name="T20" fmla="*/ 16 w 21"/>
              <a:gd name="T21" fmla="*/ 23 h 34"/>
              <a:gd name="T22" fmla="*/ 7 w 21"/>
              <a:gd name="T23" fmla="*/ 16 h 34"/>
              <a:gd name="T24" fmla="*/ 2 w 21"/>
              <a:gd name="T25" fmla="*/ 16 h 34"/>
              <a:gd name="T26" fmla="*/ 4 w 21"/>
              <a:gd name="T27" fmla="*/ 0 h 34"/>
              <a:gd name="T28" fmla="*/ 20 w 21"/>
              <a:gd name="T29" fmla="*/ 0 h 34"/>
              <a:gd name="T30" fmla="*/ 20 w 21"/>
              <a:gd name="T3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34">
                <a:moveTo>
                  <a:pt x="20" y="4"/>
                </a:moveTo>
                <a:cubicBezTo>
                  <a:pt x="7" y="4"/>
                  <a:pt x="7" y="4"/>
                  <a:pt x="7" y="4"/>
                </a:cubicBezTo>
                <a:cubicBezTo>
                  <a:pt x="6" y="12"/>
                  <a:pt x="6" y="12"/>
                  <a:pt x="6" y="12"/>
                </a:cubicBezTo>
                <a:cubicBezTo>
                  <a:pt x="7" y="12"/>
                  <a:pt x="8" y="12"/>
                  <a:pt x="9" y="12"/>
                </a:cubicBezTo>
                <a:cubicBezTo>
                  <a:pt x="11" y="12"/>
                  <a:pt x="14" y="13"/>
                  <a:pt x="16" y="14"/>
                </a:cubicBezTo>
                <a:cubicBezTo>
                  <a:pt x="19" y="15"/>
                  <a:pt x="21" y="18"/>
                  <a:pt x="21" y="23"/>
                </a:cubicBezTo>
                <a:cubicBezTo>
                  <a:pt x="21" y="29"/>
                  <a:pt x="16" y="34"/>
                  <a:pt x="8" y="34"/>
                </a:cubicBezTo>
                <a:cubicBezTo>
                  <a:pt x="5" y="34"/>
                  <a:pt x="2" y="33"/>
                  <a:pt x="0" y="32"/>
                </a:cubicBezTo>
                <a:cubicBezTo>
                  <a:pt x="1" y="28"/>
                  <a:pt x="1" y="28"/>
                  <a:pt x="1" y="28"/>
                </a:cubicBezTo>
                <a:cubicBezTo>
                  <a:pt x="3" y="29"/>
                  <a:pt x="5" y="30"/>
                  <a:pt x="8" y="30"/>
                </a:cubicBezTo>
                <a:cubicBezTo>
                  <a:pt x="13" y="30"/>
                  <a:pt x="16" y="27"/>
                  <a:pt x="16" y="23"/>
                </a:cubicBezTo>
                <a:cubicBezTo>
                  <a:pt x="16" y="19"/>
                  <a:pt x="13" y="16"/>
                  <a:pt x="7" y="16"/>
                </a:cubicBezTo>
                <a:cubicBezTo>
                  <a:pt x="5" y="16"/>
                  <a:pt x="3" y="16"/>
                  <a:pt x="2" y="16"/>
                </a:cubicBezTo>
                <a:cubicBezTo>
                  <a:pt x="4" y="0"/>
                  <a:pt x="4" y="0"/>
                  <a:pt x="4" y="0"/>
                </a:cubicBezTo>
                <a:cubicBezTo>
                  <a:pt x="20" y="0"/>
                  <a:pt x="20" y="0"/>
                  <a:pt x="20" y="0"/>
                </a:cubicBezTo>
                <a:lnTo>
                  <a:pt x="20"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2"/>
          <p:cNvSpPr>
            <a:spLocks noEditPoints="1"/>
          </p:cNvSpPr>
          <p:nvPr/>
        </p:nvSpPr>
        <p:spPr bwMode="auto">
          <a:xfrm>
            <a:off x="1322584" y="4468230"/>
            <a:ext cx="60734" cy="94332"/>
          </a:xfrm>
          <a:custGeom>
            <a:avLst/>
            <a:gdLst>
              <a:gd name="T0" fmla="*/ 22 w 22"/>
              <a:gd name="T1" fmla="*/ 17 h 34"/>
              <a:gd name="T2" fmla="*/ 11 w 22"/>
              <a:gd name="T3" fmla="*/ 34 h 34"/>
              <a:gd name="T4" fmla="*/ 0 w 22"/>
              <a:gd name="T5" fmla="*/ 17 h 34"/>
              <a:gd name="T6" fmla="*/ 11 w 22"/>
              <a:gd name="T7" fmla="*/ 0 h 34"/>
              <a:gd name="T8" fmla="*/ 22 w 22"/>
              <a:gd name="T9" fmla="*/ 17 h 34"/>
              <a:gd name="T10" fmla="*/ 4 w 22"/>
              <a:gd name="T11" fmla="*/ 17 h 34"/>
              <a:gd name="T12" fmla="*/ 11 w 22"/>
              <a:gd name="T13" fmla="*/ 31 h 34"/>
              <a:gd name="T14" fmla="*/ 18 w 22"/>
              <a:gd name="T15" fmla="*/ 17 h 34"/>
              <a:gd name="T16" fmla="*/ 11 w 22"/>
              <a:gd name="T17" fmla="*/ 3 h 34"/>
              <a:gd name="T18" fmla="*/ 4 w 22"/>
              <a:gd name="T1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22" y="17"/>
                </a:moveTo>
                <a:cubicBezTo>
                  <a:pt x="22" y="28"/>
                  <a:pt x="18" y="34"/>
                  <a:pt x="11" y="34"/>
                </a:cubicBezTo>
                <a:cubicBezTo>
                  <a:pt x="4" y="34"/>
                  <a:pt x="0" y="28"/>
                  <a:pt x="0" y="17"/>
                </a:cubicBezTo>
                <a:cubicBezTo>
                  <a:pt x="0" y="6"/>
                  <a:pt x="5" y="0"/>
                  <a:pt x="11" y="0"/>
                </a:cubicBezTo>
                <a:cubicBezTo>
                  <a:pt x="18" y="0"/>
                  <a:pt x="22" y="6"/>
                  <a:pt x="22" y="17"/>
                </a:cubicBezTo>
                <a:close/>
                <a:moveTo>
                  <a:pt x="4" y="17"/>
                </a:moveTo>
                <a:cubicBezTo>
                  <a:pt x="4" y="26"/>
                  <a:pt x="7" y="31"/>
                  <a:pt x="11" y="31"/>
                </a:cubicBezTo>
                <a:cubicBezTo>
                  <a:pt x="16" y="31"/>
                  <a:pt x="18" y="25"/>
                  <a:pt x="18" y="17"/>
                </a:cubicBezTo>
                <a:cubicBezTo>
                  <a:pt x="18" y="9"/>
                  <a:pt x="16" y="3"/>
                  <a:pt x="11" y="3"/>
                </a:cubicBezTo>
                <a:cubicBezTo>
                  <a:pt x="7" y="3"/>
                  <a:pt x="4" y="8"/>
                  <a:pt x="4"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3"/>
          <p:cNvSpPr/>
          <p:nvPr/>
        </p:nvSpPr>
        <p:spPr bwMode="auto">
          <a:xfrm>
            <a:off x="2601870" y="4490198"/>
            <a:ext cx="29721" cy="91747"/>
          </a:xfrm>
          <a:custGeom>
            <a:avLst/>
            <a:gdLst>
              <a:gd name="T0" fmla="*/ 15 w 23"/>
              <a:gd name="T1" fmla="*/ 9 h 71"/>
              <a:gd name="T2" fmla="*/ 12 w 23"/>
              <a:gd name="T3" fmla="*/ 9 h 71"/>
              <a:gd name="T4" fmla="*/ 2 w 23"/>
              <a:gd name="T5" fmla="*/ 15 h 71"/>
              <a:gd name="T6" fmla="*/ 0 w 23"/>
              <a:gd name="T7" fmla="*/ 9 h 71"/>
              <a:gd name="T8" fmla="*/ 15 w 23"/>
              <a:gd name="T9" fmla="*/ 0 h 71"/>
              <a:gd name="T10" fmla="*/ 23 w 23"/>
              <a:gd name="T11" fmla="*/ 0 h 71"/>
              <a:gd name="T12" fmla="*/ 23 w 23"/>
              <a:gd name="T13" fmla="*/ 71 h 71"/>
              <a:gd name="T14" fmla="*/ 15 w 23"/>
              <a:gd name="T15" fmla="*/ 71 h 71"/>
              <a:gd name="T16" fmla="*/ 15 w 23"/>
              <a:gd name="T17" fmla="*/ 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71">
                <a:moveTo>
                  <a:pt x="15" y="9"/>
                </a:moveTo>
                <a:lnTo>
                  <a:pt x="12" y="9"/>
                </a:lnTo>
                <a:lnTo>
                  <a:pt x="2" y="15"/>
                </a:lnTo>
                <a:lnTo>
                  <a:pt x="0" y="9"/>
                </a:lnTo>
                <a:lnTo>
                  <a:pt x="15" y="0"/>
                </a:lnTo>
                <a:lnTo>
                  <a:pt x="23" y="0"/>
                </a:lnTo>
                <a:lnTo>
                  <a:pt x="23" y="71"/>
                </a:lnTo>
                <a:lnTo>
                  <a:pt x="15" y="71"/>
                </a:lnTo>
                <a:lnTo>
                  <a:pt x="15" y="9"/>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4"/>
          <p:cNvSpPr>
            <a:spLocks noEditPoints="1"/>
          </p:cNvSpPr>
          <p:nvPr/>
        </p:nvSpPr>
        <p:spPr bwMode="auto">
          <a:xfrm>
            <a:off x="2665187" y="4487614"/>
            <a:ext cx="60734" cy="96916"/>
          </a:xfrm>
          <a:custGeom>
            <a:avLst/>
            <a:gdLst>
              <a:gd name="T0" fmla="*/ 22 w 22"/>
              <a:gd name="T1" fmla="*/ 17 h 35"/>
              <a:gd name="T2" fmla="*/ 11 w 22"/>
              <a:gd name="T3" fmla="*/ 35 h 35"/>
              <a:gd name="T4" fmla="*/ 0 w 22"/>
              <a:gd name="T5" fmla="*/ 18 h 35"/>
              <a:gd name="T6" fmla="*/ 11 w 22"/>
              <a:gd name="T7" fmla="*/ 0 h 35"/>
              <a:gd name="T8" fmla="*/ 22 w 22"/>
              <a:gd name="T9" fmla="*/ 17 h 35"/>
              <a:gd name="T10" fmla="*/ 4 w 22"/>
              <a:gd name="T11" fmla="*/ 18 h 35"/>
              <a:gd name="T12" fmla="*/ 11 w 22"/>
              <a:gd name="T13" fmla="*/ 31 h 35"/>
              <a:gd name="T14" fmla="*/ 18 w 22"/>
              <a:gd name="T15" fmla="*/ 18 h 35"/>
              <a:gd name="T16" fmla="*/ 11 w 22"/>
              <a:gd name="T17" fmla="*/ 4 h 35"/>
              <a:gd name="T18" fmla="*/ 4 w 22"/>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5">
                <a:moveTo>
                  <a:pt x="22" y="17"/>
                </a:moveTo>
                <a:cubicBezTo>
                  <a:pt x="22" y="29"/>
                  <a:pt x="18" y="35"/>
                  <a:pt x="11" y="35"/>
                </a:cubicBezTo>
                <a:cubicBezTo>
                  <a:pt x="4" y="35"/>
                  <a:pt x="0" y="29"/>
                  <a:pt x="0" y="18"/>
                </a:cubicBezTo>
                <a:cubicBezTo>
                  <a:pt x="0" y="7"/>
                  <a:pt x="4" y="0"/>
                  <a:pt x="11" y="0"/>
                </a:cubicBezTo>
                <a:cubicBezTo>
                  <a:pt x="18" y="0"/>
                  <a:pt x="22" y="7"/>
                  <a:pt x="22" y="17"/>
                </a:cubicBezTo>
                <a:close/>
                <a:moveTo>
                  <a:pt x="4" y="18"/>
                </a:moveTo>
                <a:cubicBezTo>
                  <a:pt x="4" y="26"/>
                  <a:pt x="7" y="31"/>
                  <a:pt x="11" y="31"/>
                </a:cubicBezTo>
                <a:cubicBezTo>
                  <a:pt x="15" y="31"/>
                  <a:pt x="18" y="26"/>
                  <a:pt x="18" y="18"/>
                </a:cubicBezTo>
                <a:cubicBezTo>
                  <a:pt x="18" y="9"/>
                  <a:pt x="16" y="4"/>
                  <a:pt x="11" y="4"/>
                </a:cubicBezTo>
                <a:cubicBezTo>
                  <a:pt x="7" y="4"/>
                  <a:pt x="4" y="9"/>
                  <a:pt x="4"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p:nvPr/>
        </p:nvSpPr>
        <p:spPr bwMode="auto">
          <a:xfrm>
            <a:off x="4421298" y="4487614"/>
            <a:ext cx="60734" cy="94332"/>
          </a:xfrm>
          <a:custGeom>
            <a:avLst/>
            <a:gdLst>
              <a:gd name="T0" fmla="*/ 0 w 22"/>
              <a:gd name="T1" fmla="*/ 34 h 34"/>
              <a:gd name="T2" fmla="*/ 0 w 22"/>
              <a:gd name="T3" fmla="*/ 32 h 34"/>
              <a:gd name="T4" fmla="*/ 4 w 22"/>
              <a:gd name="T5" fmla="*/ 28 h 34"/>
              <a:gd name="T6" fmla="*/ 16 w 22"/>
              <a:gd name="T7" fmla="*/ 11 h 34"/>
              <a:gd name="T8" fmla="*/ 10 w 22"/>
              <a:gd name="T9" fmla="*/ 4 h 34"/>
              <a:gd name="T10" fmla="*/ 3 w 22"/>
              <a:gd name="T11" fmla="*/ 7 h 34"/>
              <a:gd name="T12" fmla="*/ 1 w 22"/>
              <a:gd name="T13" fmla="*/ 4 h 34"/>
              <a:gd name="T14" fmla="*/ 11 w 22"/>
              <a:gd name="T15" fmla="*/ 0 h 34"/>
              <a:gd name="T16" fmla="*/ 21 w 22"/>
              <a:gd name="T17" fmla="*/ 10 h 34"/>
              <a:gd name="T18" fmla="*/ 9 w 22"/>
              <a:gd name="T19" fmla="*/ 28 h 34"/>
              <a:gd name="T20" fmla="*/ 7 w 22"/>
              <a:gd name="T21" fmla="*/ 30 h 34"/>
              <a:gd name="T22" fmla="*/ 7 w 22"/>
              <a:gd name="T23" fmla="*/ 31 h 34"/>
              <a:gd name="T24" fmla="*/ 22 w 22"/>
              <a:gd name="T25" fmla="*/ 31 h 34"/>
              <a:gd name="T26" fmla="*/ 22 w 22"/>
              <a:gd name="T27" fmla="*/ 34 h 34"/>
              <a:gd name="T28" fmla="*/ 0 w 22"/>
              <a:gd name="T2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4">
                <a:moveTo>
                  <a:pt x="0" y="34"/>
                </a:moveTo>
                <a:cubicBezTo>
                  <a:pt x="0" y="32"/>
                  <a:pt x="0" y="32"/>
                  <a:pt x="0" y="32"/>
                </a:cubicBezTo>
                <a:cubicBezTo>
                  <a:pt x="4" y="28"/>
                  <a:pt x="4" y="28"/>
                  <a:pt x="4" y="28"/>
                </a:cubicBezTo>
                <a:cubicBezTo>
                  <a:pt x="12" y="20"/>
                  <a:pt x="16" y="16"/>
                  <a:pt x="16" y="11"/>
                </a:cubicBezTo>
                <a:cubicBezTo>
                  <a:pt x="16" y="7"/>
                  <a:pt x="15" y="4"/>
                  <a:pt x="10" y="4"/>
                </a:cubicBezTo>
                <a:cubicBezTo>
                  <a:pt x="7" y="4"/>
                  <a:pt x="4" y="6"/>
                  <a:pt x="3" y="7"/>
                </a:cubicBezTo>
                <a:cubicBezTo>
                  <a:pt x="1" y="4"/>
                  <a:pt x="1" y="4"/>
                  <a:pt x="1" y="4"/>
                </a:cubicBezTo>
                <a:cubicBezTo>
                  <a:pt x="3" y="2"/>
                  <a:pt x="7" y="0"/>
                  <a:pt x="11" y="0"/>
                </a:cubicBezTo>
                <a:cubicBezTo>
                  <a:pt x="18" y="0"/>
                  <a:pt x="21" y="5"/>
                  <a:pt x="21" y="10"/>
                </a:cubicBezTo>
                <a:cubicBezTo>
                  <a:pt x="21" y="16"/>
                  <a:pt x="16" y="21"/>
                  <a:pt x="9" y="28"/>
                </a:cubicBezTo>
                <a:cubicBezTo>
                  <a:pt x="7" y="30"/>
                  <a:pt x="7" y="30"/>
                  <a:pt x="7" y="30"/>
                </a:cubicBezTo>
                <a:cubicBezTo>
                  <a:pt x="7" y="31"/>
                  <a:pt x="7" y="31"/>
                  <a:pt x="7" y="31"/>
                </a:cubicBezTo>
                <a:cubicBezTo>
                  <a:pt x="22" y="31"/>
                  <a:pt x="22" y="31"/>
                  <a:pt x="22" y="31"/>
                </a:cubicBezTo>
                <a:cubicBezTo>
                  <a:pt x="22" y="34"/>
                  <a:pt x="22" y="34"/>
                  <a:pt x="22" y="34"/>
                </a:cubicBezTo>
                <a:lnTo>
                  <a:pt x="0" y="3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6"/>
          <p:cNvSpPr/>
          <p:nvPr/>
        </p:nvSpPr>
        <p:spPr bwMode="auto">
          <a:xfrm>
            <a:off x="4492369" y="4490198"/>
            <a:ext cx="59442" cy="94332"/>
          </a:xfrm>
          <a:custGeom>
            <a:avLst/>
            <a:gdLst>
              <a:gd name="T0" fmla="*/ 20 w 21"/>
              <a:gd name="T1" fmla="*/ 4 h 34"/>
              <a:gd name="T2" fmla="*/ 8 w 21"/>
              <a:gd name="T3" fmla="*/ 4 h 34"/>
              <a:gd name="T4" fmla="*/ 6 w 21"/>
              <a:gd name="T5" fmla="*/ 12 h 34"/>
              <a:gd name="T6" fmla="*/ 9 w 21"/>
              <a:gd name="T7" fmla="*/ 12 h 34"/>
              <a:gd name="T8" fmla="*/ 16 w 21"/>
              <a:gd name="T9" fmla="*/ 14 h 34"/>
              <a:gd name="T10" fmla="*/ 21 w 21"/>
              <a:gd name="T11" fmla="*/ 23 h 34"/>
              <a:gd name="T12" fmla="*/ 9 w 21"/>
              <a:gd name="T13" fmla="*/ 34 h 34"/>
              <a:gd name="T14" fmla="*/ 0 w 21"/>
              <a:gd name="T15" fmla="*/ 32 h 34"/>
              <a:gd name="T16" fmla="*/ 2 w 21"/>
              <a:gd name="T17" fmla="*/ 28 h 34"/>
              <a:gd name="T18" fmla="*/ 9 w 21"/>
              <a:gd name="T19" fmla="*/ 30 h 34"/>
              <a:gd name="T20" fmla="*/ 17 w 21"/>
              <a:gd name="T21" fmla="*/ 23 h 34"/>
              <a:gd name="T22" fmla="*/ 7 w 21"/>
              <a:gd name="T23" fmla="*/ 16 h 34"/>
              <a:gd name="T24" fmla="*/ 2 w 21"/>
              <a:gd name="T25" fmla="*/ 16 h 34"/>
              <a:gd name="T26" fmla="*/ 5 w 21"/>
              <a:gd name="T27" fmla="*/ 0 h 34"/>
              <a:gd name="T28" fmla="*/ 20 w 21"/>
              <a:gd name="T29" fmla="*/ 0 h 34"/>
              <a:gd name="T30" fmla="*/ 20 w 21"/>
              <a:gd name="T3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34">
                <a:moveTo>
                  <a:pt x="20" y="4"/>
                </a:moveTo>
                <a:cubicBezTo>
                  <a:pt x="8" y="4"/>
                  <a:pt x="8" y="4"/>
                  <a:pt x="8" y="4"/>
                </a:cubicBezTo>
                <a:cubicBezTo>
                  <a:pt x="6" y="12"/>
                  <a:pt x="6" y="12"/>
                  <a:pt x="6" y="12"/>
                </a:cubicBezTo>
                <a:cubicBezTo>
                  <a:pt x="7" y="12"/>
                  <a:pt x="8" y="12"/>
                  <a:pt x="9" y="12"/>
                </a:cubicBezTo>
                <a:cubicBezTo>
                  <a:pt x="12" y="12"/>
                  <a:pt x="14" y="13"/>
                  <a:pt x="16" y="14"/>
                </a:cubicBezTo>
                <a:cubicBezTo>
                  <a:pt x="19" y="15"/>
                  <a:pt x="21" y="18"/>
                  <a:pt x="21" y="23"/>
                </a:cubicBezTo>
                <a:cubicBezTo>
                  <a:pt x="21" y="29"/>
                  <a:pt x="16" y="34"/>
                  <a:pt x="9" y="34"/>
                </a:cubicBezTo>
                <a:cubicBezTo>
                  <a:pt x="5" y="34"/>
                  <a:pt x="2" y="33"/>
                  <a:pt x="0" y="32"/>
                </a:cubicBezTo>
                <a:cubicBezTo>
                  <a:pt x="2" y="28"/>
                  <a:pt x="2" y="28"/>
                  <a:pt x="2" y="28"/>
                </a:cubicBezTo>
                <a:cubicBezTo>
                  <a:pt x="3" y="29"/>
                  <a:pt x="6" y="30"/>
                  <a:pt x="9" y="30"/>
                </a:cubicBezTo>
                <a:cubicBezTo>
                  <a:pt x="13" y="30"/>
                  <a:pt x="17" y="27"/>
                  <a:pt x="17" y="23"/>
                </a:cubicBezTo>
                <a:cubicBezTo>
                  <a:pt x="16" y="19"/>
                  <a:pt x="14" y="16"/>
                  <a:pt x="7" y="16"/>
                </a:cubicBezTo>
                <a:cubicBezTo>
                  <a:pt x="5" y="16"/>
                  <a:pt x="4" y="16"/>
                  <a:pt x="2" y="16"/>
                </a:cubicBezTo>
                <a:cubicBezTo>
                  <a:pt x="5" y="0"/>
                  <a:pt x="5" y="0"/>
                  <a:pt x="5" y="0"/>
                </a:cubicBezTo>
                <a:cubicBezTo>
                  <a:pt x="20" y="0"/>
                  <a:pt x="20" y="0"/>
                  <a:pt x="20" y="0"/>
                </a:cubicBezTo>
                <a:lnTo>
                  <a:pt x="20"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7"/>
          <p:cNvSpPr>
            <a:spLocks noEditPoints="1"/>
          </p:cNvSpPr>
          <p:nvPr/>
        </p:nvSpPr>
        <p:spPr bwMode="auto">
          <a:xfrm>
            <a:off x="6284662" y="4490198"/>
            <a:ext cx="65903" cy="91747"/>
          </a:xfrm>
          <a:custGeom>
            <a:avLst/>
            <a:gdLst>
              <a:gd name="T0" fmla="*/ 15 w 24"/>
              <a:gd name="T1" fmla="*/ 33 h 33"/>
              <a:gd name="T2" fmla="*/ 15 w 24"/>
              <a:gd name="T3" fmla="*/ 24 h 33"/>
              <a:gd name="T4" fmla="*/ 0 w 24"/>
              <a:gd name="T5" fmla="*/ 24 h 33"/>
              <a:gd name="T6" fmla="*/ 0 w 24"/>
              <a:gd name="T7" fmla="*/ 21 h 33"/>
              <a:gd name="T8" fmla="*/ 15 w 24"/>
              <a:gd name="T9" fmla="*/ 0 h 33"/>
              <a:gd name="T10" fmla="*/ 19 w 24"/>
              <a:gd name="T11" fmla="*/ 0 h 33"/>
              <a:gd name="T12" fmla="*/ 19 w 24"/>
              <a:gd name="T13" fmla="*/ 21 h 33"/>
              <a:gd name="T14" fmla="*/ 24 w 24"/>
              <a:gd name="T15" fmla="*/ 21 h 33"/>
              <a:gd name="T16" fmla="*/ 24 w 24"/>
              <a:gd name="T17" fmla="*/ 24 h 33"/>
              <a:gd name="T18" fmla="*/ 19 w 24"/>
              <a:gd name="T19" fmla="*/ 24 h 33"/>
              <a:gd name="T20" fmla="*/ 19 w 24"/>
              <a:gd name="T21" fmla="*/ 33 h 33"/>
              <a:gd name="T22" fmla="*/ 15 w 24"/>
              <a:gd name="T23" fmla="*/ 33 h 33"/>
              <a:gd name="T24" fmla="*/ 15 w 24"/>
              <a:gd name="T25" fmla="*/ 21 h 33"/>
              <a:gd name="T26" fmla="*/ 15 w 24"/>
              <a:gd name="T27" fmla="*/ 10 h 33"/>
              <a:gd name="T28" fmla="*/ 15 w 24"/>
              <a:gd name="T29" fmla="*/ 4 h 33"/>
              <a:gd name="T30" fmla="*/ 15 w 24"/>
              <a:gd name="T31" fmla="*/ 4 h 33"/>
              <a:gd name="T32" fmla="*/ 12 w 24"/>
              <a:gd name="T33" fmla="*/ 9 h 33"/>
              <a:gd name="T34" fmla="*/ 4 w 24"/>
              <a:gd name="T35" fmla="*/ 21 h 33"/>
              <a:gd name="T36" fmla="*/ 4 w 24"/>
              <a:gd name="T37" fmla="*/ 21 h 33"/>
              <a:gd name="T38" fmla="*/ 15 w 24"/>
              <a:gd name="T39"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33">
                <a:moveTo>
                  <a:pt x="15" y="33"/>
                </a:moveTo>
                <a:cubicBezTo>
                  <a:pt x="15" y="24"/>
                  <a:pt x="15" y="24"/>
                  <a:pt x="15" y="24"/>
                </a:cubicBezTo>
                <a:cubicBezTo>
                  <a:pt x="0" y="24"/>
                  <a:pt x="0" y="24"/>
                  <a:pt x="0" y="24"/>
                </a:cubicBezTo>
                <a:cubicBezTo>
                  <a:pt x="0" y="21"/>
                  <a:pt x="0" y="21"/>
                  <a:pt x="0" y="21"/>
                </a:cubicBezTo>
                <a:cubicBezTo>
                  <a:pt x="15" y="0"/>
                  <a:pt x="15" y="0"/>
                  <a:pt x="15" y="0"/>
                </a:cubicBezTo>
                <a:cubicBezTo>
                  <a:pt x="19" y="0"/>
                  <a:pt x="19" y="0"/>
                  <a:pt x="19" y="0"/>
                </a:cubicBezTo>
                <a:cubicBezTo>
                  <a:pt x="19" y="21"/>
                  <a:pt x="19" y="21"/>
                  <a:pt x="19" y="21"/>
                </a:cubicBezTo>
                <a:cubicBezTo>
                  <a:pt x="24" y="21"/>
                  <a:pt x="24" y="21"/>
                  <a:pt x="24" y="21"/>
                </a:cubicBezTo>
                <a:cubicBezTo>
                  <a:pt x="24" y="24"/>
                  <a:pt x="24" y="24"/>
                  <a:pt x="24" y="24"/>
                </a:cubicBezTo>
                <a:cubicBezTo>
                  <a:pt x="19" y="24"/>
                  <a:pt x="19" y="24"/>
                  <a:pt x="19" y="24"/>
                </a:cubicBezTo>
                <a:cubicBezTo>
                  <a:pt x="19" y="33"/>
                  <a:pt x="19" y="33"/>
                  <a:pt x="19" y="33"/>
                </a:cubicBezTo>
                <a:lnTo>
                  <a:pt x="15" y="33"/>
                </a:lnTo>
                <a:close/>
                <a:moveTo>
                  <a:pt x="15" y="21"/>
                </a:moveTo>
                <a:cubicBezTo>
                  <a:pt x="15" y="10"/>
                  <a:pt x="15" y="10"/>
                  <a:pt x="15" y="10"/>
                </a:cubicBezTo>
                <a:cubicBezTo>
                  <a:pt x="15" y="8"/>
                  <a:pt x="15" y="6"/>
                  <a:pt x="15" y="4"/>
                </a:cubicBezTo>
                <a:cubicBezTo>
                  <a:pt x="15" y="4"/>
                  <a:pt x="15" y="4"/>
                  <a:pt x="15" y="4"/>
                </a:cubicBezTo>
                <a:cubicBezTo>
                  <a:pt x="14" y="6"/>
                  <a:pt x="13" y="8"/>
                  <a:pt x="12" y="9"/>
                </a:cubicBezTo>
                <a:cubicBezTo>
                  <a:pt x="4" y="21"/>
                  <a:pt x="4" y="21"/>
                  <a:pt x="4" y="21"/>
                </a:cubicBezTo>
                <a:cubicBezTo>
                  <a:pt x="4" y="21"/>
                  <a:pt x="4" y="21"/>
                  <a:pt x="4" y="21"/>
                </a:cubicBezTo>
                <a:lnTo>
                  <a:pt x="15" y="2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8"/>
          <p:cNvSpPr>
            <a:spLocks noEditPoints="1"/>
          </p:cNvSpPr>
          <p:nvPr/>
        </p:nvSpPr>
        <p:spPr bwMode="auto">
          <a:xfrm>
            <a:off x="6359610" y="4487614"/>
            <a:ext cx="63319" cy="96916"/>
          </a:xfrm>
          <a:custGeom>
            <a:avLst/>
            <a:gdLst>
              <a:gd name="T0" fmla="*/ 23 w 23"/>
              <a:gd name="T1" fmla="*/ 17 h 35"/>
              <a:gd name="T2" fmla="*/ 11 w 23"/>
              <a:gd name="T3" fmla="*/ 35 h 35"/>
              <a:gd name="T4" fmla="*/ 0 w 23"/>
              <a:gd name="T5" fmla="*/ 18 h 35"/>
              <a:gd name="T6" fmla="*/ 12 w 23"/>
              <a:gd name="T7" fmla="*/ 0 h 35"/>
              <a:gd name="T8" fmla="*/ 23 w 23"/>
              <a:gd name="T9" fmla="*/ 17 h 35"/>
              <a:gd name="T10" fmla="*/ 5 w 23"/>
              <a:gd name="T11" fmla="*/ 18 h 35"/>
              <a:gd name="T12" fmla="*/ 11 w 23"/>
              <a:gd name="T13" fmla="*/ 31 h 35"/>
              <a:gd name="T14" fmla="*/ 18 w 23"/>
              <a:gd name="T15" fmla="*/ 18 h 35"/>
              <a:gd name="T16" fmla="*/ 11 w 23"/>
              <a:gd name="T17" fmla="*/ 4 h 35"/>
              <a:gd name="T18" fmla="*/ 5 w 23"/>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5">
                <a:moveTo>
                  <a:pt x="23" y="17"/>
                </a:moveTo>
                <a:cubicBezTo>
                  <a:pt x="23" y="29"/>
                  <a:pt x="18" y="35"/>
                  <a:pt x="11" y="35"/>
                </a:cubicBezTo>
                <a:cubicBezTo>
                  <a:pt x="5" y="35"/>
                  <a:pt x="0" y="29"/>
                  <a:pt x="0" y="18"/>
                </a:cubicBezTo>
                <a:cubicBezTo>
                  <a:pt x="0" y="7"/>
                  <a:pt x="5" y="0"/>
                  <a:pt x="12" y="0"/>
                </a:cubicBezTo>
                <a:cubicBezTo>
                  <a:pt x="19" y="0"/>
                  <a:pt x="23" y="7"/>
                  <a:pt x="23" y="17"/>
                </a:cubicBezTo>
                <a:close/>
                <a:moveTo>
                  <a:pt x="5" y="18"/>
                </a:moveTo>
                <a:cubicBezTo>
                  <a:pt x="5" y="26"/>
                  <a:pt x="7" y="31"/>
                  <a:pt x="11" y="31"/>
                </a:cubicBezTo>
                <a:cubicBezTo>
                  <a:pt x="16" y="31"/>
                  <a:pt x="18" y="26"/>
                  <a:pt x="18" y="18"/>
                </a:cubicBezTo>
                <a:cubicBezTo>
                  <a:pt x="18" y="9"/>
                  <a:pt x="16" y="4"/>
                  <a:pt x="11" y="4"/>
                </a:cubicBezTo>
                <a:cubicBezTo>
                  <a:pt x="7" y="4"/>
                  <a:pt x="5" y="9"/>
                  <a:pt x="5"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9"/>
          <p:cNvSpPr>
            <a:spLocks noEditPoints="1"/>
          </p:cNvSpPr>
          <p:nvPr/>
        </p:nvSpPr>
        <p:spPr bwMode="auto">
          <a:xfrm>
            <a:off x="8140272" y="4490198"/>
            <a:ext cx="60734" cy="94332"/>
          </a:xfrm>
          <a:custGeom>
            <a:avLst/>
            <a:gdLst>
              <a:gd name="T0" fmla="*/ 19 w 22"/>
              <a:gd name="T1" fmla="*/ 3 h 34"/>
              <a:gd name="T2" fmla="*/ 16 w 22"/>
              <a:gd name="T3" fmla="*/ 3 h 34"/>
              <a:gd name="T4" fmla="*/ 4 w 22"/>
              <a:gd name="T5" fmla="*/ 15 h 34"/>
              <a:gd name="T6" fmla="*/ 4 w 22"/>
              <a:gd name="T7" fmla="*/ 15 h 34"/>
              <a:gd name="T8" fmla="*/ 12 w 22"/>
              <a:gd name="T9" fmla="*/ 11 h 34"/>
              <a:gd name="T10" fmla="*/ 22 w 22"/>
              <a:gd name="T11" fmla="*/ 22 h 34"/>
              <a:gd name="T12" fmla="*/ 11 w 22"/>
              <a:gd name="T13" fmla="*/ 34 h 34"/>
              <a:gd name="T14" fmla="*/ 0 w 22"/>
              <a:gd name="T15" fmla="*/ 20 h 34"/>
              <a:gd name="T16" fmla="*/ 5 w 22"/>
              <a:gd name="T17" fmla="*/ 5 h 34"/>
              <a:gd name="T18" fmla="*/ 16 w 22"/>
              <a:gd name="T19" fmla="*/ 0 h 34"/>
              <a:gd name="T20" fmla="*/ 19 w 22"/>
              <a:gd name="T21" fmla="*/ 0 h 34"/>
              <a:gd name="T22" fmla="*/ 19 w 22"/>
              <a:gd name="T23" fmla="*/ 3 h 34"/>
              <a:gd name="T24" fmla="*/ 18 w 22"/>
              <a:gd name="T25" fmla="*/ 22 h 34"/>
              <a:gd name="T26" fmla="*/ 11 w 22"/>
              <a:gd name="T27" fmla="*/ 15 h 34"/>
              <a:gd name="T28" fmla="*/ 5 w 22"/>
              <a:gd name="T29" fmla="*/ 19 h 34"/>
              <a:gd name="T30" fmla="*/ 4 w 22"/>
              <a:gd name="T31" fmla="*/ 21 h 34"/>
              <a:gd name="T32" fmla="*/ 11 w 22"/>
              <a:gd name="T33" fmla="*/ 30 h 34"/>
              <a:gd name="T34" fmla="*/ 18 w 22"/>
              <a:gd name="T35"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34">
                <a:moveTo>
                  <a:pt x="19" y="3"/>
                </a:moveTo>
                <a:cubicBezTo>
                  <a:pt x="18" y="3"/>
                  <a:pt x="17" y="3"/>
                  <a:pt x="16" y="3"/>
                </a:cubicBezTo>
                <a:cubicBezTo>
                  <a:pt x="9" y="5"/>
                  <a:pt x="5" y="10"/>
                  <a:pt x="4" y="15"/>
                </a:cubicBezTo>
                <a:cubicBezTo>
                  <a:pt x="4" y="15"/>
                  <a:pt x="4" y="15"/>
                  <a:pt x="4" y="15"/>
                </a:cubicBezTo>
                <a:cubicBezTo>
                  <a:pt x="6" y="13"/>
                  <a:pt x="9" y="11"/>
                  <a:pt x="12" y="11"/>
                </a:cubicBezTo>
                <a:cubicBezTo>
                  <a:pt x="18" y="11"/>
                  <a:pt x="22" y="16"/>
                  <a:pt x="22" y="22"/>
                </a:cubicBezTo>
                <a:cubicBezTo>
                  <a:pt x="22" y="28"/>
                  <a:pt x="18" y="34"/>
                  <a:pt x="11" y="34"/>
                </a:cubicBezTo>
                <a:cubicBezTo>
                  <a:pt x="4" y="34"/>
                  <a:pt x="0" y="28"/>
                  <a:pt x="0" y="20"/>
                </a:cubicBezTo>
                <a:cubicBezTo>
                  <a:pt x="0" y="13"/>
                  <a:pt x="2" y="8"/>
                  <a:pt x="5" y="5"/>
                </a:cubicBezTo>
                <a:cubicBezTo>
                  <a:pt x="8" y="2"/>
                  <a:pt x="12" y="0"/>
                  <a:pt x="16" y="0"/>
                </a:cubicBezTo>
                <a:cubicBezTo>
                  <a:pt x="17" y="0"/>
                  <a:pt x="18" y="0"/>
                  <a:pt x="19" y="0"/>
                </a:cubicBezTo>
                <a:lnTo>
                  <a:pt x="19" y="3"/>
                </a:lnTo>
                <a:close/>
                <a:moveTo>
                  <a:pt x="18" y="22"/>
                </a:moveTo>
                <a:cubicBezTo>
                  <a:pt x="18" y="18"/>
                  <a:pt x="15" y="15"/>
                  <a:pt x="11" y="15"/>
                </a:cubicBezTo>
                <a:cubicBezTo>
                  <a:pt x="8" y="15"/>
                  <a:pt x="6" y="16"/>
                  <a:pt x="5" y="19"/>
                </a:cubicBezTo>
                <a:cubicBezTo>
                  <a:pt x="4" y="19"/>
                  <a:pt x="4" y="20"/>
                  <a:pt x="4" y="21"/>
                </a:cubicBezTo>
                <a:cubicBezTo>
                  <a:pt x="4" y="26"/>
                  <a:pt x="7" y="30"/>
                  <a:pt x="11" y="30"/>
                </a:cubicBezTo>
                <a:cubicBezTo>
                  <a:pt x="15" y="30"/>
                  <a:pt x="18" y="27"/>
                  <a:pt x="18" y="2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0"/>
          <p:cNvSpPr/>
          <p:nvPr/>
        </p:nvSpPr>
        <p:spPr bwMode="auto">
          <a:xfrm>
            <a:off x="8212636" y="4490198"/>
            <a:ext cx="58150" cy="94332"/>
          </a:xfrm>
          <a:custGeom>
            <a:avLst/>
            <a:gdLst>
              <a:gd name="T0" fmla="*/ 20 w 21"/>
              <a:gd name="T1" fmla="*/ 4 h 34"/>
              <a:gd name="T2" fmla="*/ 8 w 21"/>
              <a:gd name="T3" fmla="*/ 4 h 34"/>
              <a:gd name="T4" fmla="*/ 6 w 21"/>
              <a:gd name="T5" fmla="*/ 12 h 34"/>
              <a:gd name="T6" fmla="*/ 9 w 21"/>
              <a:gd name="T7" fmla="*/ 12 h 34"/>
              <a:gd name="T8" fmla="*/ 16 w 21"/>
              <a:gd name="T9" fmla="*/ 14 h 34"/>
              <a:gd name="T10" fmla="*/ 21 w 21"/>
              <a:gd name="T11" fmla="*/ 23 h 34"/>
              <a:gd name="T12" fmla="*/ 9 w 21"/>
              <a:gd name="T13" fmla="*/ 34 h 34"/>
              <a:gd name="T14" fmla="*/ 0 w 21"/>
              <a:gd name="T15" fmla="*/ 32 h 34"/>
              <a:gd name="T16" fmla="*/ 1 w 21"/>
              <a:gd name="T17" fmla="*/ 28 h 34"/>
              <a:gd name="T18" fmla="*/ 8 w 21"/>
              <a:gd name="T19" fmla="*/ 30 h 34"/>
              <a:gd name="T20" fmla="*/ 16 w 21"/>
              <a:gd name="T21" fmla="*/ 23 h 34"/>
              <a:gd name="T22" fmla="*/ 7 w 21"/>
              <a:gd name="T23" fmla="*/ 16 h 34"/>
              <a:gd name="T24" fmla="*/ 2 w 21"/>
              <a:gd name="T25" fmla="*/ 16 h 34"/>
              <a:gd name="T26" fmla="*/ 4 w 21"/>
              <a:gd name="T27" fmla="*/ 0 h 34"/>
              <a:gd name="T28" fmla="*/ 20 w 21"/>
              <a:gd name="T29" fmla="*/ 0 h 34"/>
              <a:gd name="T30" fmla="*/ 20 w 21"/>
              <a:gd name="T3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34">
                <a:moveTo>
                  <a:pt x="20" y="4"/>
                </a:moveTo>
                <a:cubicBezTo>
                  <a:pt x="8" y="4"/>
                  <a:pt x="8" y="4"/>
                  <a:pt x="8" y="4"/>
                </a:cubicBezTo>
                <a:cubicBezTo>
                  <a:pt x="6" y="12"/>
                  <a:pt x="6" y="12"/>
                  <a:pt x="6" y="12"/>
                </a:cubicBezTo>
                <a:cubicBezTo>
                  <a:pt x="7" y="12"/>
                  <a:pt x="8" y="12"/>
                  <a:pt x="9" y="12"/>
                </a:cubicBezTo>
                <a:cubicBezTo>
                  <a:pt x="12" y="12"/>
                  <a:pt x="14" y="13"/>
                  <a:pt x="16" y="14"/>
                </a:cubicBezTo>
                <a:cubicBezTo>
                  <a:pt x="19" y="15"/>
                  <a:pt x="21" y="18"/>
                  <a:pt x="21" y="23"/>
                </a:cubicBezTo>
                <a:cubicBezTo>
                  <a:pt x="21" y="29"/>
                  <a:pt x="16" y="34"/>
                  <a:pt x="9" y="34"/>
                </a:cubicBezTo>
                <a:cubicBezTo>
                  <a:pt x="5" y="34"/>
                  <a:pt x="2" y="33"/>
                  <a:pt x="0" y="32"/>
                </a:cubicBezTo>
                <a:cubicBezTo>
                  <a:pt x="1" y="28"/>
                  <a:pt x="1" y="28"/>
                  <a:pt x="1" y="28"/>
                </a:cubicBezTo>
                <a:cubicBezTo>
                  <a:pt x="3" y="29"/>
                  <a:pt x="5" y="30"/>
                  <a:pt x="8" y="30"/>
                </a:cubicBezTo>
                <a:cubicBezTo>
                  <a:pt x="13" y="30"/>
                  <a:pt x="16" y="27"/>
                  <a:pt x="16" y="23"/>
                </a:cubicBezTo>
                <a:cubicBezTo>
                  <a:pt x="16" y="19"/>
                  <a:pt x="13" y="16"/>
                  <a:pt x="7" y="16"/>
                </a:cubicBezTo>
                <a:cubicBezTo>
                  <a:pt x="5" y="16"/>
                  <a:pt x="3" y="16"/>
                  <a:pt x="2" y="16"/>
                </a:cubicBezTo>
                <a:cubicBezTo>
                  <a:pt x="4" y="0"/>
                  <a:pt x="4" y="0"/>
                  <a:pt x="4" y="0"/>
                </a:cubicBezTo>
                <a:cubicBezTo>
                  <a:pt x="20" y="0"/>
                  <a:pt x="20" y="0"/>
                  <a:pt x="20" y="0"/>
                </a:cubicBezTo>
                <a:lnTo>
                  <a:pt x="20"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1"/>
          <p:cNvSpPr>
            <a:spLocks noEditPoints="1"/>
          </p:cNvSpPr>
          <p:nvPr/>
        </p:nvSpPr>
        <p:spPr bwMode="auto">
          <a:xfrm>
            <a:off x="9993298" y="4487614"/>
            <a:ext cx="60734" cy="96916"/>
          </a:xfrm>
          <a:custGeom>
            <a:avLst/>
            <a:gdLst>
              <a:gd name="T0" fmla="*/ 0 w 22"/>
              <a:gd name="T1" fmla="*/ 26 h 35"/>
              <a:gd name="T2" fmla="*/ 6 w 22"/>
              <a:gd name="T3" fmla="*/ 17 h 35"/>
              <a:gd name="T4" fmla="*/ 6 w 22"/>
              <a:gd name="T5" fmla="*/ 17 h 35"/>
              <a:gd name="T6" fmla="*/ 1 w 22"/>
              <a:gd name="T7" fmla="*/ 9 h 35"/>
              <a:gd name="T8" fmla="*/ 11 w 22"/>
              <a:gd name="T9" fmla="*/ 0 h 35"/>
              <a:gd name="T10" fmla="*/ 21 w 22"/>
              <a:gd name="T11" fmla="*/ 9 h 35"/>
              <a:gd name="T12" fmla="*/ 15 w 22"/>
              <a:gd name="T13" fmla="*/ 16 h 35"/>
              <a:gd name="T14" fmla="*/ 15 w 22"/>
              <a:gd name="T15" fmla="*/ 17 h 35"/>
              <a:gd name="T16" fmla="*/ 22 w 22"/>
              <a:gd name="T17" fmla="*/ 25 h 35"/>
              <a:gd name="T18" fmla="*/ 11 w 22"/>
              <a:gd name="T19" fmla="*/ 35 h 35"/>
              <a:gd name="T20" fmla="*/ 0 w 22"/>
              <a:gd name="T21" fmla="*/ 26 h 35"/>
              <a:gd name="T22" fmla="*/ 17 w 22"/>
              <a:gd name="T23" fmla="*/ 26 h 35"/>
              <a:gd name="T24" fmla="*/ 10 w 22"/>
              <a:gd name="T25" fmla="*/ 18 h 35"/>
              <a:gd name="T26" fmla="*/ 4 w 22"/>
              <a:gd name="T27" fmla="*/ 25 h 35"/>
              <a:gd name="T28" fmla="*/ 11 w 22"/>
              <a:gd name="T29" fmla="*/ 32 h 35"/>
              <a:gd name="T30" fmla="*/ 17 w 22"/>
              <a:gd name="T31" fmla="*/ 26 h 35"/>
              <a:gd name="T32" fmla="*/ 5 w 22"/>
              <a:gd name="T33" fmla="*/ 9 h 35"/>
              <a:gd name="T34" fmla="*/ 11 w 22"/>
              <a:gd name="T35" fmla="*/ 15 h 35"/>
              <a:gd name="T36" fmla="*/ 16 w 22"/>
              <a:gd name="T37" fmla="*/ 9 h 35"/>
              <a:gd name="T38" fmla="*/ 11 w 22"/>
              <a:gd name="T39" fmla="*/ 4 h 35"/>
              <a:gd name="T40" fmla="*/ 5 w 22"/>
              <a:gd name="T41"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5">
                <a:moveTo>
                  <a:pt x="0" y="26"/>
                </a:moveTo>
                <a:cubicBezTo>
                  <a:pt x="0" y="22"/>
                  <a:pt x="2" y="19"/>
                  <a:pt x="6" y="17"/>
                </a:cubicBezTo>
                <a:cubicBezTo>
                  <a:pt x="6" y="17"/>
                  <a:pt x="6" y="17"/>
                  <a:pt x="6" y="17"/>
                </a:cubicBezTo>
                <a:cubicBezTo>
                  <a:pt x="2" y="15"/>
                  <a:pt x="1" y="12"/>
                  <a:pt x="1" y="9"/>
                </a:cubicBezTo>
                <a:cubicBezTo>
                  <a:pt x="1" y="4"/>
                  <a:pt x="5" y="0"/>
                  <a:pt x="11" y="0"/>
                </a:cubicBezTo>
                <a:cubicBezTo>
                  <a:pt x="18" y="0"/>
                  <a:pt x="21" y="5"/>
                  <a:pt x="21" y="9"/>
                </a:cubicBezTo>
                <a:cubicBezTo>
                  <a:pt x="21" y="11"/>
                  <a:pt x="19" y="15"/>
                  <a:pt x="15" y="16"/>
                </a:cubicBezTo>
                <a:cubicBezTo>
                  <a:pt x="15" y="17"/>
                  <a:pt x="15" y="17"/>
                  <a:pt x="15" y="17"/>
                </a:cubicBezTo>
                <a:cubicBezTo>
                  <a:pt x="19" y="18"/>
                  <a:pt x="22" y="21"/>
                  <a:pt x="22" y="25"/>
                </a:cubicBezTo>
                <a:cubicBezTo>
                  <a:pt x="22" y="31"/>
                  <a:pt x="17" y="35"/>
                  <a:pt x="11" y="35"/>
                </a:cubicBezTo>
                <a:cubicBezTo>
                  <a:pt x="4" y="35"/>
                  <a:pt x="0" y="31"/>
                  <a:pt x="0" y="26"/>
                </a:cubicBezTo>
                <a:close/>
                <a:moveTo>
                  <a:pt x="17" y="26"/>
                </a:moveTo>
                <a:cubicBezTo>
                  <a:pt x="17" y="22"/>
                  <a:pt x="15" y="20"/>
                  <a:pt x="10" y="18"/>
                </a:cubicBezTo>
                <a:cubicBezTo>
                  <a:pt x="6" y="20"/>
                  <a:pt x="4" y="22"/>
                  <a:pt x="4" y="25"/>
                </a:cubicBezTo>
                <a:cubicBezTo>
                  <a:pt x="4" y="29"/>
                  <a:pt x="7" y="32"/>
                  <a:pt x="11" y="32"/>
                </a:cubicBezTo>
                <a:cubicBezTo>
                  <a:pt x="15" y="32"/>
                  <a:pt x="17" y="29"/>
                  <a:pt x="17" y="26"/>
                </a:cubicBezTo>
                <a:close/>
                <a:moveTo>
                  <a:pt x="5" y="9"/>
                </a:moveTo>
                <a:cubicBezTo>
                  <a:pt x="5" y="12"/>
                  <a:pt x="8" y="14"/>
                  <a:pt x="11" y="15"/>
                </a:cubicBezTo>
                <a:cubicBezTo>
                  <a:pt x="14" y="14"/>
                  <a:pt x="16" y="12"/>
                  <a:pt x="16" y="9"/>
                </a:cubicBezTo>
                <a:cubicBezTo>
                  <a:pt x="16" y="6"/>
                  <a:pt x="15" y="4"/>
                  <a:pt x="11" y="4"/>
                </a:cubicBezTo>
                <a:cubicBezTo>
                  <a:pt x="7" y="4"/>
                  <a:pt x="5" y="6"/>
                  <a:pt x="5"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2"/>
          <p:cNvSpPr>
            <a:spLocks noEditPoints="1"/>
          </p:cNvSpPr>
          <p:nvPr/>
        </p:nvSpPr>
        <p:spPr bwMode="auto">
          <a:xfrm>
            <a:off x="10064370" y="4487614"/>
            <a:ext cx="62026" cy="96916"/>
          </a:xfrm>
          <a:custGeom>
            <a:avLst/>
            <a:gdLst>
              <a:gd name="T0" fmla="*/ 22 w 22"/>
              <a:gd name="T1" fmla="*/ 17 h 35"/>
              <a:gd name="T2" fmla="*/ 11 w 22"/>
              <a:gd name="T3" fmla="*/ 35 h 35"/>
              <a:gd name="T4" fmla="*/ 0 w 22"/>
              <a:gd name="T5" fmla="*/ 18 h 35"/>
              <a:gd name="T6" fmla="*/ 11 w 22"/>
              <a:gd name="T7" fmla="*/ 0 h 35"/>
              <a:gd name="T8" fmla="*/ 22 w 22"/>
              <a:gd name="T9" fmla="*/ 17 h 35"/>
              <a:gd name="T10" fmla="*/ 4 w 22"/>
              <a:gd name="T11" fmla="*/ 18 h 35"/>
              <a:gd name="T12" fmla="*/ 11 w 22"/>
              <a:gd name="T13" fmla="*/ 31 h 35"/>
              <a:gd name="T14" fmla="*/ 18 w 22"/>
              <a:gd name="T15" fmla="*/ 18 h 35"/>
              <a:gd name="T16" fmla="*/ 11 w 22"/>
              <a:gd name="T17" fmla="*/ 4 h 35"/>
              <a:gd name="T18" fmla="*/ 4 w 22"/>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5">
                <a:moveTo>
                  <a:pt x="22" y="17"/>
                </a:moveTo>
                <a:cubicBezTo>
                  <a:pt x="22" y="29"/>
                  <a:pt x="18" y="35"/>
                  <a:pt x="11" y="35"/>
                </a:cubicBezTo>
                <a:cubicBezTo>
                  <a:pt x="4" y="35"/>
                  <a:pt x="0" y="29"/>
                  <a:pt x="0" y="18"/>
                </a:cubicBezTo>
                <a:cubicBezTo>
                  <a:pt x="0" y="7"/>
                  <a:pt x="5" y="0"/>
                  <a:pt x="11" y="0"/>
                </a:cubicBezTo>
                <a:cubicBezTo>
                  <a:pt x="18" y="0"/>
                  <a:pt x="22" y="7"/>
                  <a:pt x="22" y="17"/>
                </a:cubicBezTo>
                <a:close/>
                <a:moveTo>
                  <a:pt x="4" y="18"/>
                </a:moveTo>
                <a:cubicBezTo>
                  <a:pt x="4" y="26"/>
                  <a:pt x="7" y="31"/>
                  <a:pt x="11" y="31"/>
                </a:cubicBezTo>
                <a:cubicBezTo>
                  <a:pt x="16" y="31"/>
                  <a:pt x="18" y="26"/>
                  <a:pt x="18" y="18"/>
                </a:cubicBezTo>
                <a:cubicBezTo>
                  <a:pt x="18" y="9"/>
                  <a:pt x="16" y="4"/>
                  <a:pt x="11" y="4"/>
                </a:cubicBezTo>
                <a:cubicBezTo>
                  <a:pt x="7" y="4"/>
                  <a:pt x="4" y="9"/>
                  <a:pt x="4"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3"/>
          <p:cNvSpPr/>
          <p:nvPr/>
        </p:nvSpPr>
        <p:spPr bwMode="auto">
          <a:xfrm>
            <a:off x="1242467" y="2029835"/>
            <a:ext cx="58150" cy="94332"/>
          </a:xfrm>
          <a:custGeom>
            <a:avLst/>
            <a:gdLst>
              <a:gd name="T0" fmla="*/ 0 w 21"/>
              <a:gd name="T1" fmla="*/ 34 h 34"/>
              <a:gd name="T2" fmla="*/ 0 w 21"/>
              <a:gd name="T3" fmla="*/ 31 h 34"/>
              <a:gd name="T4" fmla="*/ 4 w 21"/>
              <a:gd name="T5" fmla="*/ 28 h 34"/>
              <a:gd name="T6" fmla="*/ 16 w 21"/>
              <a:gd name="T7" fmla="*/ 10 h 34"/>
              <a:gd name="T8" fmla="*/ 9 w 21"/>
              <a:gd name="T9" fmla="*/ 4 h 34"/>
              <a:gd name="T10" fmla="*/ 2 w 21"/>
              <a:gd name="T11" fmla="*/ 6 h 34"/>
              <a:gd name="T12" fmla="*/ 1 w 21"/>
              <a:gd name="T13" fmla="*/ 3 h 34"/>
              <a:gd name="T14" fmla="*/ 10 w 21"/>
              <a:gd name="T15" fmla="*/ 0 h 34"/>
              <a:gd name="T16" fmla="*/ 20 w 21"/>
              <a:gd name="T17" fmla="*/ 10 h 34"/>
              <a:gd name="T18" fmla="*/ 9 w 21"/>
              <a:gd name="T19" fmla="*/ 27 h 34"/>
              <a:gd name="T20" fmla="*/ 6 w 21"/>
              <a:gd name="T21" fmla="*/ 30 h 34"/>
              <a:gd name="T22" fmla="*/ 6 w 21"/>
              <a:gd name="T23" fmla="*/ 30 h 34"/>
              <a:gd name="T24" fmla="*/ 21 w 21"/>
              <a:gd name="T25" fmla="*/ 30 h 34"/>
              <a:gd name="T26" fmla="*/ 21 w 21"/>
              <a:gd name="T27" fmla="*/ 34 h 34"/>
              <a:gd name="T28" fmla="*/ 0 w 21"/>
              <a:gd name="T2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34">
                <a:moveTo>
                  <a:pt x="0" y="34"/>
                </a:moveTo>
                <a:cubicBezTo>
                  <a:pt x="0" y="31"/>
                  <a:pt x="0" y="31"/>
                  <a:pt x="0" y="31"/>
                </a:cubicBezTo>
                <a:cubicBezTo>
                  <a:pt x="4" y="28"/>
                  <a:pt x="4" y="28"/>
                  <a:pt x="4" y="28"/>
                </a:cubicBezTo>
                <a:cubicBezTo>
                  <a:pt x="12" y="19"/>
                  <a:pt x="16" y="15"/>
                  <a:pt x="16" y="10"/>
                </a:cubicBezTo>
                <a:cubicBezTo>
                  <a:pt x="16" y="7"/>
                  <a:pt x="14" y="4"/>
                  <a:pt x="9" y="4"/>
                </a:cubicBezTo>
                <a:cubicBezTo>
                  <a:pt x="6" y="4"/>
                  <a:pt x="4" y="5"/>
                  <a:pt x="2" y="6"/>
                </a:cubicBezTo>
                <a:cubicBezTo>
                  <a:pt x="1" y="3"/>
                  <a:pt x="1" y="3"/>
                  <a:pt x="1" y="3"/>
                </a:cubicBezTo>
                <a:cubicBezTo>
                  <a:pt x="3" y="1"/>
                  <a:pt x="6" y="0"/>
                  <a:pt x="10" y="0"/>
                </a:cubicBezTo>
                <a:cubicBezTo>
                  <a:pt x="17" y="0"/>
                  <a:pt x="20" y="5"/>
                  <a:pt x="20" y="10"/>
                </a:cubicBezTo>
                <a:cubicBezTo>
                  <a:pt x="20" y="16"/>
                  <a:pt x="16" y="21"/>
                  <a:pt x="9" y="27"/>
                </a:cubicBezTo>
                <a:cubicBezTo>
                  <a:pt x="6" y="30"/>
                  <a:pt x="6" y="30"/>
                  <a:pt x="6" y="30"/>
                </a:cubicBezTo>
                <a:cubicBezTo>
                  <a:pt x="6" y="30"/>
                  <a:pt x="6" y="30"/>
                  <a:pt x="6" y="30"/>
                </a:cubicBezTo>
                <a:cubicBezTo>
                  <a:pt x="21" y="30"/>
                  <a:pt x="21" y="30"/>
                  <a:pt x="21" y="30"/>
                </a:cubicBezTo>
                <a:cubicBezTo>
                  <a:pt x="21" y="34"/>
                  <a:pt x="21" y="34"/>
                  <a:pt x="21" y="34"/>
                </a:cubicBezTo>
                <a:lnTo>
                  <a:pt x="0" y="3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4"/>
          <p:cNvSpPr>
            <a:spLocks noEditPoints="1"/>
          </p:cNvSpPr>
          <p:nvPr/>
        </p:nvSpPr>
        <p:spPr bwMode="auto">
          <a:xfrm>
            <a:off x="1314831" y="2029835"/>
            <a:ext cx="60734" cy="94332"/>
          </a:xfrm>
          <a:custGeom>
            <a:avLst/>
            <a:gdLst>
              <a:gd name="T0" fmla="*/ 22 w 22"/>
              <a:gd name="T1" fmla="*/ 17 h 34"/>
              <a:gd name="T2" fmla="*/ 11 w 22"/>
              <a:gd name="T3" fmla="*/ 34 h 34"/>
              <a:gd name="T4" fmla="*/ 0 w 22"/>
              <a:gd name="T5" fmla="*/ 17 h 34"/>
              <a:gd name="T6" fmla="*/ 11 w 22"/>
              <a:gd name="T7" fmla="*/ 0 h 34"/>
              <a:gd name="T8" fmla="*/ 22 w 22"/>
              <a:gd name="T9" fmla="*/ 17 h 34"/>
              <a:gd name="T10" fmla="*/ 4 w 22"/>
              <a:gd name="T11" fmla="*/ 17 h 34"/>
              <a:gd name="T12" fmla="*/ 11 w 22"/>
              <a:gd name="T13" fmla="*/ 31 h 34"/>
              <a:gd name="T14" fmla="*/ 18 w 22"/>
              <a:gd name="T15" fmla="*/ 17 h 34"/>
              <a:gd name="T16" fmla="*/ 11 w 22"/>
              <a:gd name="T17" fmla="*/ 3 h 34"/>
              <a:gd name="T18" fmla="*/ 4 w 22"/>
              <a:gd name="T1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22" y="17"/>
                </a:moveTo>
                <a:cubicBezTo>
                  <a:pt x="22" y="28"/>
                  <a:pt x="18" y="34"/>
                  <a:pt x="11" y="34"/>
                </a:cubicBezTo>
                <a:cubicBezTo>
                  <a:pt x="4" y="34"/>
                  <a:pt x="0" y="28"/>
                  <a:pt x="0" y="17"/>
                </a:cubicBezTo>
                <a:cubicBezTo>
                  <a:pt x="0" y="6"/>
                  <a:pt x="5" y="0"/>
                  <a:pt x="11" y="0"/>
                </a:cubicBezTo>
                <a:cubicBezTo>
                  <a:pt x="18" y="0"/>
                  <a:pt x="22" y="6"/>
                  <a:pt x="22" y="17"/>
                </a:cubicBezTo>
                <a:close/>
                <a:moveTo>
                  <a:pt x="4" y="17"/>
                </a:moveTo>
                <a:cubicBezTo>
                  <a:pt x="4" y="26"/>
                  <a:pt x="7" y="31"/>
                  <a:pt x="11" y="31"/>
                </a:cubicBezTo>
                <a:cubicBezTo>
                  <a:pt x="16" y="31"/>
                  <a:pt x="18" y="25"/>
                  <a:pt x="18" y="17"/>
                </a:cubicBezTo>
                <a:cubicBezTo>
                  <a:pt x="18" y="9"/>
                  <a:pt x="16" y="3"/>
                  <a:pt x="11" y="3"/>
                </a:cubicBezTo>
                <a:cubicBezTo>
                  <a:pt x="7" y="3"/>
                  <a:pt x="4" y="8"/>
                  <a:pt x="4"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5"/>
          <p:cNvSpPr/>
          <p:nvPr/>
        </p:nvSpPr>
        <p:spPr bwMode="auto">
          <a:xfrm>
            <a:off x="1242467" y="1439296"/>
            <a:ext cx="58150" cy="94332"/>
          </a:xfrm>
          <a:custGeom>
            <a:avLst/>
            <a:gdLst>
              <a:gd name="T0" fmla="*/ 0 w 21"/>
              <a:gd name="T1" fmla="*/ 34 h 34"/>
              <a:gd name="T2" fmla="*/ 0 w 21"/>
              <a:gd name="T3" fmla="*/ 31 h 34"/>
              <a:gd name="T4" fmla="*/ 4 w 21"/>
              <a:gd name="T5" fmla="*/ 27 h 34"/>
              <a:gd name="T6" fmla="*/ 16 w 21"/>
              <a:gd name="T7" fmla="*/ 10 h 34"/>
              <a:gd name="T8" fmla="*/ 9 w 21"/>
              <a:gd name="T9" fmla="*/ 4 h 34"/>
              <a:gd name="T10" fmla="*/ 2 w 21"/>
              <a:gd name="T11" fmla="*/ 6 h 34"/>
              <a:gd name="T12" fmla="*/ 1 w 21"/>
              <a:gd name="T13" fmla="*/ 3 h 34"/>
              <a:gd name="T14" fmla="*/ 10 w 21"/>
              <a:gd name="T15" fmla="*/ 0 h 34"/>
              <a:gd name="T16" fmla="*/ 20 w 21"/>
              <a:gd name="T17" fmla="*/ 9 h 34"/>
              <a:gd name="T18" fmla="*/ 9 w 21"/>
              <a:gd name="T19" fmla="*/ 27 h 34"/>
              <a:gd name="T20" fmla="*/ 6 w 21"/>
              <a:gd name="T21" fmla="*/ 30 h 34"/>
              <a:gd name="T22" fmla="*/ 6 w 21"/>
              <a:gd name="T23" fmla="*/ 30 h 34"/>
              <a:gd name="T24" fmla="*/ 21 w 21"/>
              <a:gd name="T25" fmla="*/ 30 h 34"/>
              <a:gd name="T26" fmla="*/ 21 w 21"/>
              <a:gd name="T27" fmla="*/ 34 h 34"/>
              <a:gd name="T28" fmla="*/ 0 w 21"/>
              <a:gd name="T2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34">
                <a:moveTo>
                  <a:pt x="0" y="34"/>
                </a:moveTo>
                <a:cubicBezTo>
                  <a:pt x="0" y="31"/>
                  <a:pt x="0" y="31"/>
                  <a:pt x="0" y="31"/>
                </a:cubicBezTo>
                <a:cubicBezTo>
                  <a:pt x="4" y="27"/>
                  <a:pt x="4" y="27"/>
                  <a:pt x="4" y="27"/>
                </a:cubicBezTo>
                <a:cubicBezTo>
                  <a:pt x="12" y="19"/>
                  <a:pt x="16" y="15"/>
                  <a:pt x="16" y="10"/>
                </a:cubicBezTo>
                <a:cubicBezTo>
                  <a:pt x="16" y="7"/>
                  <a:pt x="14" y="4"/>
                  <a:pt x="9" y="4"/>
                </a:cubicBezTo>
                <a:cubicBezTo>
                  <a:pt x="6" y="4"/>
                  <a:pt x="4" y="5"/>
                  <a:pt x="2" y="6"/>
                </a:cubicBezTo>
                <a:cubicBezTo>
                  <a:pt x="1" y="3"/>
                  <a:pt x="1" y="3"/>
                  <a:pt x="1" y="3"/>
                </a:cubicBezTo>
                <a:cubicBezTo>
                  <a:pt x="3" y="1"/>
                  <a:pt x="6" y="0"/>
                  <a:pt x="10" y="0"/>
                </a:cubicBezTo>
                <a:cubicBezTo>
                  <a:pt x="17" y="0"/>
                  <a:pt x="20" y="5"/>
                  <a:pt x="20" y="9"/>
                </a:cubicBezTo>
                <a:cubicBezTo>
                  <a:pt x="20" y="16"/>
                  <a:pt x="16" y="21"/>
                  <a:pt x="9" y="27"/>
                </a:cubicBezTo>
                <a:cubicBezTo>
                  <a:pt x="6" y="30"/>
                  <a:pt x="6" y="30"/>
                  <a:pt x="6" y="30"/>
                </a:cubicBezTo>
                <a:cubicBezTo>
                  <a:pt x="6" y="30"/>
                  <a:pt x="6" y="30"/>
                  <a:pt x="6" y="30"/>
                </a:cubicBezTo>
                <a:cubicBezTo>
                  <a:pt x="21" y="30"/>
                  <a:pt x="21" y="30"/>
                  <a:pt x="21" y="30"/>
                </a:cubicBezTo>
                <a:cubicBezTo>
                  <a:pt x="21" y="34"/>
                  <a:pt x="21" y="34"/>
                  <a:pt x="21" y="34"/>
                </a:cubicBezTo>
                <a:lnTo>
                  <a:pt x="0" y="3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6"/>
          <p:cNvSpPr/>
          <p:nvPr/>
        </p:nvSpPr>
        <p:spPr bwMode="auto">
          <a:xfrm>
            <a:off x="1314831" y="1439296"/>
            <a:ext cx="58150" cy="94332"/>
          </a:xfrm>
          <a:custGeom>
            <a:avLst/>
            <a:gdLst>
              <a:gd name="T0" fmla="*/ 20 w 21"/>
              <a:gd name="T1" fmla="*/ 4 h 34"/>
              <a:gd name="T2" fmla="*/ 7 w 21"/>
              <a:gd name="T3" fmla="*/ 4 h 34"/>
              <a:gd name="T4" fmla="*/ 6 w 21"/>
              <a:gd name="T5" fmla="*/ 13 h 34"/>
              <a:gd name="T6" fmla="*/ 9 w 21"/>
              <a:gd name="T7" fmla="*/ 13 h 34"/>
              <a:gd name="T8" fmla="*/ 16 w 21"/>
              <a:gd name="T9" fmla="*/ 14 h 34"/>
              <a:gd name="T10" fmla="*/ 21 w 21"/>
              <a:gd name="T11" fmla="*/ 23 h 34"/>
              <a:gd name="T12" fmla="*/ 8 w 21"/>
              <a:gd name="T13" fmla="*/ 34 h 34"/>
              <a:gd name="T14" fmla="*/ 0 w 21"/>
              <a:gd name="T15" fmla="*/ 32 h 34"/>
              <a:gd name="T16" fmla="*/ 1 w 21"/>
              <a:gd name="T17" fmla="*/ 29 h 34"/>
              <a:gd name="T18" fmla="*/ 8 w 21"/>
              <a:gd name="T19" fmla="*/ 31 h 34"/>
              <a:gd name="T20" fmla="*/ 16 w 21"/>
              <a:gd name="T21" fmla="*/ 23 h 34"/>
              <a:gd name="T22" fmla="*/ 7 w 21"/>
              <a:gd name="T23" fmla="*/ 16 h 34"/>
              <a:gd name="T24" fmla="*/ 2 w 21"/>
              <a:gd name="T25" fmla="*/ 16 h 34"/>
              <a:gd name="T26" fmla="*/ 4 w 21"/>
              <a:gd name="T27" fmla="*/ 0 h 34"/>
              <a:gd name="T28" fmla="*/ 20 w 21"/>
              <a:gd name="T29" fmla="*/ 0 h 34"/>
              <a:gd name="T30" fmla="*/ 20 w 21"/>
              <a:gd name="T3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34">
                <a:moveTo>
                  <a:pt x="20" y="4"/>
                </a:moveTo>
                <a:cubicBezTo>
                  <a:pt x="7" y="4"/>
                  <a:pt x="7" y="4"/>
                  <a:pt x="7" y="4"/>
                </a:cubicBezTo>
                <a:cubicBezTo>
                  <a:pt x="6" y="13"/>
                  <a:pt x="6" y="13"/>
                  <a:pt x="6" y="13"/>
                </a:cubicBezTo>
                <a:cubicBezTo>
                  <a:pt x="7" y="13"/>
                  <a:pt x="8" y="13"/>
                  <a:pt x="9" y="13"/>
                </a:cubicBezTo>
                <a:cubicBezTo>
                  <a:pt x="11" y="13"/>
                  <a:pt x="14" y="13"/>
                  <a:pt x="16" y="14"/>
                </a:cubicBezTo>
                <a:cubicBezTo>
                  <a:pt x="19" y="16"/>
                  <a:pt x="21" y="19"/>
                  <a:pt x="21" y="23"/>
                </a:cubicBezTo>
                <a:cubicBezTo>
                  <a:pt x="21" y="29"/>
                  <a:pt x="16" y="34"/>
                  <a:pt x="8" y="34"/>
                </a:cubicBezTo>
                <a:cubicBezTo>
                  <a:pt x="5" y="34"/>
                  <a:pt x="2" y="33"/>
                  <a:pt x="0" y="32"/>
                </a:cubicBezTo>
                <a:cubicBezTo>
                  <a:pt x="1" y="29"/>
                  <a:pt x="1" y="29"/>
                  <a:pt x="1" y="29"/>
                </a:cubicBezTo>
                <a:cubicBezTo>
                  <a:pt x="3" y="30"/>
                  <a:pt x="5" y="31"/>
                  <a:pt x="8" y="31"/>
                </a:cubicBezTo>
                <a:cubicBezTo>
                  <a:pt x="13" y="31"/>
                  <a:pt x="16" y="28"/>
                  <a:pt x="16" y="23"/>
                </a:cubicBezTo>
                <a:cubicBezTo>
                  <a:pt x="16" y="19"/>
                  <a:pt x="13" y="16"/>
                  <a:pt x="7" y="16"/>
                </a:cubicBezTo>
                <a:cubicBezTo>
                  <a:pt x="5" y="16"/>
                  <a:pt x="3" y="16"/>
                  <a:pt x="2" y="16"/>
                </a:cubicBezTo>
                <a:cubicBezTo>
                  <a:pt x="4" y="0"/>
                  <a:pt x="4" y="0"/>
                  <a:pt x="4" y="0"/>
                </a:cubicBezTo>
                <a:cubicBezTo>
                  <a:pt x="20" y="0"/>
                  <a:pt x="20" y="0"/>
                  <a:pt x="20" y="0"/>
                </a:cubicBezTo>
                <a:lnTo>
                  <a:pt x="20"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Rectangle 39"/>
          <p:cNvSpPr>
            <a:spLocks noChangeArrowheads="1"/>
          </p:cNvSpPr>
          <p:nvPr/>
        </p:nvSpPr>
        <p:spPr bwMode="auto">
          <a:xfrm>
            <a:off x="1990655" y="4230464"/>
            <a:ext cx="1301254" cy="213215"/>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41" name="Rectangle 40"/>
          <p:cNvSpPr>
            <a:spLocks noChangeArrowheads="1"/>
          </p:cNvSpPr>
          <p:nvPr/>
        </p:nvSpPr>
        <p:spPr bwMode="auto">
          <a:xfrm>
            <a:off x="1990655" y="3769147"/>
            <a:ext cx="1301254" cy="461319"/>
          </a:xfrm>
          <a:prstGeom prst="rect">
            <a:avLst/>
          </a:prstGeom>
          <a:solidFill>
            <a:schemeClr val="accent2"/>
          </a:solidFill>
          <a:ln>
            <a:noFill/>
          </a:ln>
        </p:spPr>
        <p:txBody>
          <a:bodyPr vert="horz" wrap="square" lIns="91440" tIns="45720" rIns="91440" bIns="45720" numCol="1" anchor="t" anchorCtr="0" compatLnSpc="1"/>
          <a:lstStyle/>
          <a:p>
            <a:endParaRPr lang="zh-CN" altLang="en-US"/>
          </a:p>
        </p:txBody>
      </p:sp>
      <p:sp>
        <p:nvSpPr>
          <p:cNvPr id="42" name="Rectangle 41"/>
          <p:cNvSpPr>
            <a:spLocks noChangeArrowheads="1"/>
          </p:cNvSpPr>
          <p:nvPr/>
        </p:nvSpPr>
        <p:spPr bwMode="auto">
          <a:xfrm>
            <a:off x="1990655" y="3188945"/>
            <a:ext cx="1301254" cy="580202"/>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43" name="Rectangle 42"/>
          <p:cNvSpPr>
            <a:spLocks noChangeArrowheads="1"/>
          </p:cNvSpPr>
          <p:nvPr/>
        </p:nvSpPr>
        <p:spPr bwMode="auto">
          <a:xfrm>
            <a:off x="1990655" y="2312828"/>
            <a:ext cx="1301254" cy="876117"/>
          </a:xfrm>
          <a:prstGeom prst="rect">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44" name="Rectangle 44"/>
          <p:cNvSpPr>
            <a:spLocks noChangeArrowheads="1"/>
          </p:cNvSpPr>
          <p:nvPr/>
        </p:nvSpPr>
        <p:spPr bwMode="auto">
          <a:xfrm>
            <a:off x="3857896" y="4226588"/>
            <a:ext cx="1297377" cy="214506"/>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45" name="Rectangle 45"/>
          <p:cNvSpPr>
            <a:spLocks noChangeArrowheads="1"/>
          </p:cNvSpPr>
          <p:nvPr/>
        </p:nvSpPr>
        <p:spPr bwMode="auto">
          <a:xfrm>
            <a:off x="3857896" y="3993991"/>
            <a:ext cx="1297377" cy="232597"/>
          </a:xfrm>
          <a:prstGeom prst="rect">
            <a:avLst/>
          </a:prstGeom>
          <a:solidFill>
            <a:schemeClr val="accent2"/>
          </a:solidFill>
          <a:ln>
            <a:noFill/>
          </a:ln>
        </p:spPr>
        <p:txBody>
          <a:bodyPr vert="horz" wrap="square" lIns="91440" tIns="45720" rIns="91440" bIns="45720" numCol="1" anchor="t" anchorCtr="0" compatLnSpc="1"/>
          <a:lstStyle/>
          <a:p>
            <a:endParaRPr lang="zh-CN" altLang="en-US"/>
          </a:p>
        </p:txBody>
      </p:sp>
      <p:sp>
        <p:nvSpPr>
          <p:cNvPr id="46" name="Rectangle 46"/>
          <p:cNvSpPr>
            <a:spLocks noChangeArrowheads="1"/>
          </p:cNvSpPr>
          <p:nvPr/>
        </p:nvSpPr>
        <p:spPr bwMode="auto">
          <a:xfrm>
            <a:off x="3857896" y="3176023"/>
            <a:ext cx="1297377" cy="817968"/>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47" name="Rectangle 47"/>
          <p:cNvSpPr>
            <a:spLocks noChangeArrowheads="1"/>
          </p:cNvSpPr>
          <p:nvPr/>
        </p:nvSpPr>
        <p:spPr bwMode="auto">
          <a:xfrm>
            <a:off x="3857896" y="2557056"/>
            <a:ext cx="1297377" cy="618968"/>
          </a:xfrm>
          <a:prstGeom prst="rect">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48" name="Rectangle 49"/>
          <p:cNvSpPr>
            <a:spLocks noChangeArrowheads="1"/>
          </p:cNvSpPr>
          <p:nvPr/>
        </p:nvSpPr>
        <p:spPr bwMode="auto">
          <a:xfrm>
            <a:off x="7554903" y="3996575"/>
            <a:ext cx="1301254" cy="444519"/>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49" name="Rectangle 50"/>
          <p:cNvSpPr>
            <a:spLocks noChangeArrowheads="1"/>
          </p:cNvSpPr>
          <p:nvPr/>
        </p:nvSpPr>
        <p:spPr bwMode="auto">
          <a:xfrm>
            <a:off x="7554903" y="3763978"/>
            <a:ext cx="1301254" cy="232597"/>
          </a:xfrm>
          <a:prstGeom prst="rect">
            <a:avLst/>
          </a:prstGeom>
          <a:solidFill>
            <a:schemeClr val="accent2"/>
          </a:solidFill>
          <a:ln>
            <a:noFill/>
          </a:ln>
        </p:spPr>
        <p:txBody>
          <a:bodyPr vert="horz" wrap="square" lIns="91440" tIns="45720" rIns="91440" bIns="45720" numCol="1" anchor="t" anchorCtr="0" compatLnSpc="1"/>
          <a:lstStyle/>
          <a:p>
            <a:endParaRPr lang="zh-CN" altLang="en-US"/>
          </a:p>
        </p:txBody>
      </p:sp>
      <p:sp>
        <p:nvSpPr>
          <p:cNvPr id="50" name="Rectangle 51"/>
          <p:cNvSpPr>
            <a:spLocks noChangeArrowheads="1"/>
          </p:cNvSpPr>
          <p:nvPr/>
        </p:nvSpPr>
        <p:spPr bwMode="auto">
          <a:xfrm>
            <a:off x="7554903" y="2426542"/>
            <a:ext cx="1301254" cy="1337435"/>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51" name="Rectangle 52"/>
          <p:cNvSpPr>
            <a:spLocks noChangeArrowheads="1"/>
          </p:cNvSpPr>
          <p:nvPr/>
        </p:nvSpPr>
        <p:spPr bwMode="auto">
          <a:xfrm>
            <a:off x="7554903" y="2000114"/>
            <a:ext cx="1301254" cy="426429"/>
          </a:xfrm>
          <a:prstGeom prst="rect">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52" name="Rectangle 54"/>
          <p:cNvSpPr>
            <a:spLocks noChangeArrowheads="1"/>
          </p:cNvSpPr>
          <p:nvPr/>
        </p:nvSpPr>
        <p:spPr bwMode="auto">
          <a:xfrm>
            <a:off x="9405344" y="4185237"/>
            <a:ext cx="1297377" cy="255857"/>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53" name="Rectangle 55"/>
          <p:cNvSpPr>
            <a:spLocks noChangeArrowheads="1"/>
          </p:cNvSpPr>
          <p:nvPr/>
        </p:nvSpPr>
        <p:spPr bwMode="auto">
          <a:xfrm>
            <a:off x="9405344" y="3430588"/>
            <a:ext cx="1297377" cy="754649"/>
          </a:xfrm>
          <a:prstGeom prst="rect">
            <a:avLst/>
          </a:prstGeom>
          <a:solidFill>
            <a:schemeClr val="accent2"/>
          </a:solidFill>
          <a:ln>
            <a:noFill/>
          </a:ln>
        </p:spPr>
        <p:txBody>
          <a:bodyPr vert="horz" wrap="square" lIns="91440" tIns="45720" rIns="91440" bIns="45720" numCol="1" anchor="t" anchorCtr="0" compatLnSpc="1"/>
          <a:lstStyle/>
          <a:p>
            <a:endParaRPr lang="zh-CN" altLang="en-US"/>
          </a:p>
        </p:txBody>
      </p:sp>
      <p:sp>
        <p:nvSpPr>
          <p:cNvPr id="54" name="Rectangle 56"/>
          <p:cNvSpPr>
            <a:spLocks noChangeArrowheads="1"/>
          </p:cNvSpPr>
          <p:nvPr/>
        </p:nvSpPr>
        <p:spPr bwMode="auto">
          <a:xfrm>
            <a:off x="9405344" y="2781900"/>
            <a:ext cx="1297377" cy="648688"/>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55" name="Rectangle 57"/>
          <p:cNvSpPr>
            <a:spLocks noChangeArrowheads="1"/>
          </p:cNvSpPr>
          <p:nvPr/>
        </p:nvSpPr>
        <p:spPr bwMode="auto">
          <a:xfrm>
            <a:off x="9405344" y="2354179"/>
            <a:ext cx="1297377" cy="427721"/>
          </a:xfrm>
          <a:prstGeom prst="rect">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56" name="Rectangle 59"/>
          <p:cNvSpPr>
            <a:spLocks noChangeArrowheads="1"/>
          </p:cNvSpPr>
          <p:nvPr/>
        </p:nvSpPr>
        <p:spPr bwMode="auto">
          <a:xfrm>
            <a:off x="5704460" y="4226588"/>
            <a:ext cx="1301254" cy="214506"/>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57" name="Rectangle 60"/>
          <p:cNvSpPr>
            <a:spLocks noChangeArrowheads="1"/>
          </p:cNvSpPr>
          <p:nvPr/>
        </p:nvSpPr>
        <p:spPr bwMode="auto">
          <a:xfrm>
            <a:off x="5704460" y="3364685"/>
            <a:ext cx="1301254" cy="861903"/>
          </a:xfrm>
          <a:prstGeom prst="rect">
            <a:avLst/>
          </a:prstGeom>
          <a:solidFill>
            <a:schemeClr val="accent2"/>
          </a:solidFill>
          <a:ln>
            <a:noFill/>
          </a:ln>
        </p:spPr>
        <p:txBody>
          <a:bodyPr vert="horz" wrap="square" lIns="91440" tIns="45720" rIns="91440" bIns="45720" numCol="1" anchor="t" anchorCtr="0" compatLnSpc="1"/>
          <a:lstStyle/>
          <a:p>
            <a:endParaRPr lang="zh-CN" altLang="en-US"/>
          </a:p>
        </p:txBody>
      </p:sp>
      <p:sp>
        <p:nvSpPr>
          <p:cNvPr id="58" name="Rectangle 61"/>
          <p:cNvSpPr>
            <a:spLocks noChangeArrowheads="1"/>
          </p:cNvSpPr>
          <p:nvPr/>
        </p:nvSpPr>
        <p:spPr bwMode="auto">
          <a:xfrm>
            <a:off x="5704460" y="2734088"/>
            <a:ext cx="1301254" cy="630597"/>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59" name="Rectangle 62"/>
          <p:cNvSpPr>
            <a:spLocks noChangeArrowheads="1"/>
          </p:cNvSpPr>
          <p:nvPr/>
        </p:nvSpPr>
        <p:spPr bwMode="auto">
          <a:xfrm>
            <a:off x="5704460" y="2102199"/>
            <a:ext cx="1301254" cy="631890"/>
          </a:xfrm>
          <a:prstGeom prst="rect">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60" name="Freeform 64"/>
          <p:cNvSpPr/>
          <p:nvPr/>
        </p:nvSpPr>
        <p:spPr bwMode="auto">
          <a:xfrm>
            <a:off x="1428545" y="1120576"/>
            <a:ext cx="9477053" cy="3325687"/>
          </a:xfrm>
          <a:custGeom>
            <a:avLst/>
            <a:gdLst>
              <a:gd name="T0" fmla="*/ 7334 w 7334"/>
              <a:gd name="T1" fmla="*/ 2990 h 2990"/>
              <a:gd name="T2" fmla="*/ 8 w 7334"/>
              <a:gd name="T3" fmla="*/ 2990 h 2990"/>
              <a:gd name="T4" fmla="*/ 8 w 7334"/>
              <a:gd name="T5" fmla="*/ 2986 h 2990"/>
              <a:gd name="T6" fmla="*/ 0 w 7334"/>
              <a:gd name="T7" fmla="*/ 0 h 2990"/>
              <a:gd name="T8" fmla="*/ 8 w 7334"/>
              <a:gd name="T9" fmla="*/ 0 h 2990"/>
              <a:gd name="T10" fmla="*/ 17 w 7334"/>
              <a:gd name="T11" fmla="*/ 2981 h 2990"/>
              <a:gd name="T12" fmla="*/ 7334 w 7334"/>
              <a:gd name="T13" fmla="*/ 2981 h 2990"/>
              <a:gd name="T14" fmla="*/ 7334 w 7334"/>
              <a:gd name="T15" fmla="*/ 2990 h 29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4" h="2990">
                <a:moveTo>
                  <a:pt x="7334" y="2990"/>
                </a:moveTo>
                <a:lnTo>
                  <a:pt x="8" y="2990"/>
                </a:lnTo>
                <a:lnTo>
                  <a:pt x="8" y="2986"/>
                </a:lnTo>
                <a:lnTo>
                  <a:pt x="0" y="0"/>
                </a:lnTo>
                <a:lnTo>
                  <a:pt x="8" y="0"/>
                </a:lnTo>
                <a:lnTo>
                  <a:pt x="17" y="2981"/>
                </a:lnTo>
                <a:lnTo>
                  <a:pt x="7334" y="2981"/>
                </a:lnTo>
                <a:lnTo>
                  <a:pt x="7334" y="2990"/>
                </a:lnTo>
                <a:close/>
              </a:path>
            </a:pathLst>
          </a:custGeom>
          <a:solidFill>
            <a:srgbClr val="BDBD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65"/>
          <p:cNvSpPr/>
          <p:nvPr/>
        </p:nvSpPr>
        <p:spPr bwMode="auto">
          <a:xfrm>
            <a:off x="1389779" y="1072655"/>
            <a:ext cx="87870" cy="89163"/>
          </a:xfrm>
          <a:custGeom>
            <a:avLst/>
            <a:gdLst>
              <a:gd name="T0" fmla="*/ 0 w 32"/>
              <a:gd name="T1" fmla="*/ 16 h 32"/>
              <a:gd name="T2" fmla="*/ 16 w 32"/>
              <a:gd name="T3" fmla="*/ 0 h 32"/>
              <a:gd name="T4" fmla="*/ 32 w 32"/>
              <a:gd name="T5" fmla="*/ 16 h 32"/>
              <a:gd name="T6" fmla="*/ 16 w 32"/>
              <a:gd name="T7" fmla="*/ 32 h 32"/>
              <a:gd name="T8" fmla="*/ 0 w 32"/>
              <a:gd name="T9" fmla="*/ 16 h 32"/>
            </a:gdLst>
            <a:ahLst/>
            <a:cxnLst>
              <a:cxn ang="0">
                <a:pos x="T0" y="T1"/>
              </a:cxn>
              <a:cxn ang="0">
                <a:pos x="T2" y="T3"/>
              </a:cxn>
              <a:cxn ang="0">
                <a:pos x="T4" y="T5"/>
              </a:cxn>
              <a:cxn ang="0">
                <a:pos x="T6" y="T7"/>
              </a:cxn>
              <a:cxn ang="0">
                <a:pos x="T8" y="T9"/>
              </a:cxn>
            </a:cxnLst>
            <a:rect l="0" t="0" r="r" b="b"/>
            <a:pathLst>
              <a:path w="32" h="32">
                <a:moveTo>
                  <a:pt x="0" y="16"/>
                </a:moveTo>
                <a:cubicBezTo>
                  <a:pt x="0" y="7"/>
                  <a:pt x="7" y="0"/>
                  <a:pt x="16" y="0"/>
                </a:cubicBezTo>
                <a:cubicBezTo>
                  <a:pt x="24" y="0"/>
                  <a:pt x="32" y="7"/>
                  <a:pt x="32" y="16"/>
                </a:cubicBezTo>
                <a:cubicBezTo>
                  <a:pt x="32" y="25"/>
                  <a:pt x="25" y="32"/>
                  <a:pt x="16" y="32"/>
                </a:cubicBezTo>
                <a:cubicBezTo>
                  <a:pt x="7" y="32"/>
                  <a:pt x="0" y="25"/>
                  <a:pt x="0" y="16"/>
                </a:cubicBezTo>
                <a:close/>
              </a:path>
            </a:pathLst>
          </a:custGeom>
          <a:solidFill>
            <a:srgbClr val="BDBD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Oval 66"/>
          <p:cNvSpPr>
            <a:spLocks noChangeArrowheads="1"/>
          </p:cNvSpPr>
          <p:nvPr/>
        </p:nvSpPr>
        <p:spPr bwMode="auto">
          <a:xfrm>
            <a:off x="10857786" y="4395867"/>
            <a:ext cx="89163" cy="89163"/>
          </a:xfrm>
          <a:prstGeom prst="ellipse">
            <a:avLst/>
          </a:prstGeom>
          <a:solidFill>
            <a:srgbClr val="BDBD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矩形 62"/>
          <p:cNvSpPr>
            <a:spLocks noChangeArrowheads="1"/>
          </p:cNvSpPr>
          <p:nvPr/>
        </p:nvSpPr>
        <p:spPr bwMode="auto">
          <a:xfrm>
            <a:off x="1659966" y="4731304"/>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400" b="1" dirty="0">
                <a:solidFill>
                  <a:srgbClr val="262423"/>
                </a:solidFill>
                <a:latin typeface="微软雅黑" panose="020B0503020204020204" pitchFamily="34" charset="-122"/>
                <a:ea typeface="微软雅黑" panose="020B0503020204020204" pitchFamily="34" charset="-122"/>
              </a:rPr>
              <a:t>点击添加标题</a:t>
            </a:r>
          </a:p>
        </p:txBody>
      </p:sp>
      <p:sp>
        <p:nvSpPr>
          <p:cNvPr id="64" name="矩形 124"/>
          <p:cNvSpPr>
            <a:spLocks noChangeArrowheads="1"/>
          </p:cNvSpPr>
          <p:nvPr/>
        </p:nvSpPr>
        <p:spPr bwMode="auto">
          <a:xfrm>
            <a:off x="1659966" y="5244067"/>
            <a:ext cx="8878370" cy="337185"/>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smtClean="0">
                <a:solidFill>
                  <a:srgbClr val="262423"/>
                </a:solidFill>
                <a:latin typeface="宋体" panose="02010600030101010101" pitchFamily="2" charset="-122"/>
              </a:rPr>
              <a:t>请在此处添加文本内容请在此处添加文本内容请在此处添加文本内容</a:t>
            </a:r>
            <a:endParaRPr lang="zh-CN" altLang="en-US" sz="1600" dirty="0">
              <a:solidFill>
                <a:srgbClr val="262423"/>
              </a:solidFill>
              <a:latin typeface="宋体" panose="02010600030101010101" pitchFamily="2" charset="-122"/>
            </a:endParaRPr>
          </a:p>
        </p:txBody>
      </p:sp>
      <p:cxnSp>
        <p:nvCxnSpPr>
          <p:cNvPr id="65" name="直接连接符 64"/>
          <p:cNvCxnSpPr/>
          <p:nvPr/>
        </p:nvCxnSpPr>
        <p:spPr>
          <a:xfrm>
            <a:off x="1709394" y="5206996"/>
            <a:ext cx="188267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500"/>
                                        <p:tgtEl>
                                          <p:spTgt spid="3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fade">
                                      <p:cBhvr>
                                        <p:cTn id="93" dur="500"/>
                                        <p:tgtEl>
                                          <p:spTgt spid="6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1"/>
                                        </p:tgtEl>
                                        <p:attrNameLst>
                                          <p:attrName>style.visibility</p:attrName>
                                        </p:attrNameLst>
                                      </p:cBhvr>
                                      <p:to>
                                        <p:strVal val="visible"/>
                                      </p:to>
                                    </p:set>
                                    <p:animEffect transition="in" filter="fade">
                                      <p:cBhvr>
                                        <p:cTn id="96" dur="500"/>
                                        <p:tgtEl>
                                          <p:spTgt spid="6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animEffect transition="in" filter="fade">
                                      <p:cBhvr>
                                        <p:cTn id="99" dur="500"/>
                                        <p:tgtEl>
                                          <p:spTgt spid="62"/>
                                        </p:tgtEl>
                                      </p:cBhvr>
                                    </p:animEffect>
                                  </p:childTnLst>
                                </p:cTn>
                              </p:par>
                              <p:par>
                                <p:cTn id="100" presetID="47" presetClass="entr" presetSubtype="0" fill="hold" grpId="0"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1000"/>
                                        <p:tgtEl>
                                          <p:spTgt spid="43"/>
                                        </p:tgtEl>
                                      </p:cBhvr>
                                    </p:animEffect>
                                    <p:anim calcmode="lin" valueType="num">
                                      <p:cBhvr>
                                        <p:cTn id="103" dur="1000" fill="hold"/>
                                        <p:tgtEl>
                                          <p:spTgt spid="43"/>
                                        </p:tgtEl>
                                        <p:attrNameLst>
                                          <p:attrName>ppt_x</p:attrName>
                                        </p:attrNameLst>
                                      </p:cBhvr>
                                      <p:tavLst>
                                        <p:tav tm="0">
                                          <p:val>
                                            <p:strVal val="#ppt_x"/>
                                          </p:val>
                                        </p:tav>
                                        <p:tav tm="100000">
                                          <p:val>
                                            <p:strVal val="#ppt_x"/>
                                          </p:val>
                                        </p:tav>
                                      </p:tavLst>
                                    </p:anim>
                                    <p:anim calcmode="lin" valueType="num">
                                      <p:cBhvr>
                                        <p:cTn id="104" dur="1000" fill="hold"/>
                                        <p:tgtEl>
                                          <p:spTgt spid="43"/>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1000"/>
                                        <p:tgtEl>
                                          <p:spTgt spid="42"/>
                                        </p:tgtEl>
                                      </p:cBhvr>
                                    </p:animEffect>
                                    <p:anim calcmode="lin" valueType="num">
                                      <p:cBhvr>
                                        <p:cTn id="108" dur="1000" fill="hold"/>
                                        <p:tgtEl>
                                          <p:spTgt spid="42"/>
                                        </p:tgtEl>
                                        <p:attrNameLst>
                                          <p:attrName>ppt_x</p:attrName>
                                        </p:attrNameLst>
                                      </p:cBhvr>
                                      <p:tavLst>
                                        <p:tav tm="0">
                                          <p:val>
                                            <p:strVal val="#ppt_x"/>
                                          </p:val>
                                        </p:tav>
                                        <p:tav tm="100000">
                                          <p:val>
                                            <p:strVal val="#ppt_x"/>
                                          </p:val>
                                        </p:tav>
                                      </p:tavLst>
                                    </p:anim>
                                    <p:anim calcmode="lin" valueType="num">
                                      <p:cBhvr>
                                        <p:cTn id="109" dur="1000" fill="hold"/>
                                        <p:tgtEl>
                                          <p:spTgt spid="42"/>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1000"/>
                                        <p:tgtEl>
                                          <p:spTgt spid="41"/>
                                        </p:tgtEl>
                                      </p:cBhvr>
                                    </p:animEffect>
                                    <p:anim calcmode="lin" valueType="num">
                                      <p:cBhvr>
                                        <p:cTn id="118" dur="1000" fill="hold"/>
                                        <p:tgtEl>
                                          <p:spTgt spid="41"/>
                                        </p:tgtEl>
                                        <p:attrNameLst>
                                          <p:attrName>ppt_x</p:attrName>
                                        </p:attrNameLst>
                                      </p:cBhvr>
                                      <p:tavLst>
                                        <p:tav tm="0">
                                          <p:val>
                                            <p:strVal val="#ppt_x"/>
                                          </p:val>
                                        </p:tav>
                                        <p:tav tm="100000">
                                          <p:val>
                                            <p:strVal val="#ppt_x"/>
                                          </p:val>
                                        </p:tav>
                                      </p:tavLst>
                                    </p:anim>
                                    <p:anim calcmode="lin" valueType="num">
                                      <p:cBhvr>
                                        <p:cTn id="119" dur="1000" fill="hold"/>
                                        <p:tgtEl>
                                          <p:spTgt spid="41"/>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1000"/>
                                        <p:tgtEl>
                                          <p:spTgt spid="47"/>
                                        </p:tgtEl>
                                      </p:cBhvr>
                                    </p:animEffect>
                                    <p:anim calcmode="lin" valueType="num">
                                      <p:cBhvr>
                                        <p:cTn id="123" dur="1000" fill="hold"/>
                                        <p:tgtEl>
                                          <p:spTgt spid="47"/>
                                        </p:tgtEl>
                                        <p:attrNameLst>
                                          <p:attrName>ppt_x</p:attrName>
                                        </p:attrNameLst>
                                      </p:cBhvr>
                                      <p:tavLst>
                                        <p:tav tm="0">
                                          <p:val>
                                            <p:strVal val="#ppt_x"/>
                                          </p:val>
                                        </p:tav>
                                        <p:tav tm="100000">
                                          <p:val>
                                            <p:strVal val="#ppt_x"/>
                                          </p:val>
                                        </p:tav>
                                      </p:tavLst>
                                    </p:anim>
                                    <p:anim calcmode="lin" valueType="num">
                                      <p:cBhvr>
                                        <p:cTn id="124" dur="1000" fill="hold"/>
                                        <p:tgtEl>
                                          <p:spTgt spid="47"/>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1000"/>
                                        <p:tgtEl>
                                          <p:spTgt spid="46"/>
                                        </p:tgtEl>
                                      </p:cBhvr>
                                    </p:animEffect>
                                    <p:anim calcmode="lin" valueType="num">
                                      <p:cBhvr>
                                        <p:cTn id="128" dur="1000" fill="hold"/>
                                        <p:tgtEl>
                                          <p:spTgt spid="46"/>
                                        </p:tgtEl>
                                        <p:attrNameLst>
                                          <p:attrName>ppt_x</p:attrName>
                                        </p:attrNameLst>
                                      </p:cBhvr>
                                      <p:tavLst>
                                        <p:tav tm="0">
                                          <p:val>
                                            <p:strVal val="#ppt_x"/>
                                          </p:val>
                                        </p:tav>
                                        <p:tav tm="100000">
                                          <p:val>
                                            <p:strVal val="#ppt_x"/>
                                          </p:val>
                                        </p:tav>
                                      </p:tavLst>
                                    </p:anim>
                                    <p:anim calcmode="lin" valueType="num">
                                      <p:cBhvr>
                                        <p:cTn id="129" dur="1000" fill="hold"/>
                                        <p:tgtEl>
                                          <p:spTgt spid="46"/>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fade">
                                      <p:cBhvr>
                                        <p:cTn id="132" dur="1000"/>
                                        <p:tgtEl>
                                          <p:spTgt spid="44"/>
                                        </p:tgtEl>
                                      </p:cBhvr>
                                    </p:animEffect>
                                    <p:anim calcmode="lin" valueType="num">
                                      <p:cBhvr>
                                        <p:cTn id="133" dur="1000" fill="hold"/>
                                        <p:tgtEl>
                                          <p:spTgt spid="44"/>
                                        </p:tgtEl>
                                        <p:attrNameLst>
                                          <p:attrName>ppt_x</p:attrName>
                                        </p:attrNameLst>
                                      </p:cBhvr>
                                      <p:tavLst>
                                        <p:tav tm="0">
                                          <p:val>
                                            <p:strVal val="#ppt_x"/>
                                          </p:val>
                                        </p:tav>
                                        <p:tav tm="100000">
                                          <p:val>
                                            <p:strVal val="#ppt_x"/>
                                          </p:val>
                                        </p:tav>
                                      </p:tavLst>
                                    </p:anim>
                                    <p:anim calcmode="lin" valueType="num">
                                      <p:cBhvr>
                                        <p:cTn id="134" dur="1000" fill="hold"/>
                                        <p:tgtEl>
                                          <p:spTgt spid="44"/>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1000"/>
                                        <p:tgtEl>
                                          <p:spTgt spid="45"/>
                                        </p:tgtEl>
                                      </p:cBhvr>
                                    </p:animEffect>
                                    <p:anim calcmode="lin" valueType="num">
                                      <p:cBhvr>
                                        <p:cTn id="138" dur="1000" fill="hold"/>
                                        <p:tgtEl>
                                          <p:spTgt spid="45"/>
                                        </p:tgtEl>
                                        <p:attrNameLst>
                                          <p:attrName>ppt_x</p:attrName>
                                        </p:attrNameLst>
                                      </p:cBhvr>
                                      <p:tavLst>
                                        <p:tav tm="0">
                                          <p:val>
                                            <p:strVal val="#ppt_x"/>
                                          </p:val>
                                        </p:tav>
                                        <p:tav tm="100000">
                                          <p:val>
                                            <p:strVal val="#ppt_x"/>
                                          </p:val>
                                        </p:tav>
                                      </p:tavLst>
                                    </p:anim>
                                    <p:anim calcmode="lin" valueType="num">
                                      <p:cBhvr>
                                        <p:cTn id="139" dur="1000" fill="hold"/>
                                        <p:tgtEl>
                                          <p:spTgt spid="45"/>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59"/>
                                        </p:tgtEl>
                                        <p:attrNameLst>
                                          <p:attrName>style.visibility</p:attrName>
                                        </p:attrNameLst>
                                      </p:cBhvr>
                                      <p:to>
                                        <p:strVal val="visible"/>
                                      </p:to>
                                    </p:set>
                                    <p:animEffect transition="in" filter="fade">
                                      <p:cBhvr>
                                        <p:cTn id="142" dur="1000"/>
                                        <p:tgtEl>
                                          <p:spTgt spid="59"/>
                                        </p:tgtEl>
                                      </p:cBhvr>
                                    </p:animEffect>
                                    <p:anim calcmode="lin" valueType="num">
                                      <p:cBhvr>
                                        <p:cTn id="143" dur="1000" fill="hold"/>
                                        <p:tgtEl>
                                          <p:spTgt spid="59"/>
                                        </p:tgtEl>
                                        <p:attrNameLst>
                                          <p:attrName>ppt_x</p:attrName>
                                        </p:attrNameLst>
                                      </p:cBhvr>
                                      <p:tavLst>
                                        <p:tav tm="0">
                                          <p:val>
                                            <p:strVal val="#ppt_x"/>
                                          </p:val>
                                        </p:tav>
                                        <p:tav tm="100000">
                                          <p:val>
                                            <p:strVal val="#ppt_x"/>
                                          </p:val>
                                        </p:tav>
                                      </p:tavLst>
                                    </p:anim>
                                    <p:anim calcmode="lin" valueType="num">
                                      <p:cBhvr>
                                        <p:cTn id="144" dur="1000" fill="hold"/>
                                        <p:tgtEl>
                                          <p:spTgt spid="59"/>
                                        </p:tgtEl>
                                        <p:attrNameLst>
                                          <p:attrName>ppt_y</p:attrName>
                                        </p:attrNameLst>
                                      </p:cBhvr>
                                      <p:tavLst>
                                        <p:tav tm="0">
                                          <p:val>
                                            <p:strVal val="#ppt_y-.1"/>
                                          </p:val>
                                        </p:tav>
                                        <p:tav tm="100000">
                                          <p:val>
                                            <p:strVal val="#ppt_y"/>
                                          </p:val>
                                        </p:tav>
                                      </p:tavLst>
                                    </p:anim>
                                  </p:childTnLst>
                                </p:cTn>
                              </p:par>
                              <p:par>
                                <p:cTn id="145" presetID="47" presetClass="entr" presetSubtype="0" fill="hold" grpId="0" nodeType="withEffect">
                                  <p:stCondLst>
                                    <p:cond delay="0"/>
                                  </p:stCondLst>
                                  <p:childTnLst>
                                    <p:set>
                                      <p:cBhvr>
                                        <p:cTn id="146" dur="1" fill="hold">
                                          <p:stCondLst>
                                            <p:cond delay="0"/>
                                          </p:stCondLst>
                                        </p:cTn>
                                        <p:tgtEl>
                                          <p:spTgt spid="58"/>
                                        </p:tgtEl>
                                        <p:attrNameLst>
                                          <p:attrName>style.visibility</p:attrName>
                                        </p:attrNameLst>
                                      </p:cBhvr>
                                      <p:to>
                                        <p:strVal val="visible"/>
                                      </p:to>
                                    </p:set>
                                    <p:animEffect transition="in" filter="fade">
                                      <p:cBhvr>
                                        <p:cTn id="147" dur="1000"/>
                                        <p:tgtEl>
                                          <p:spTgt spid="58"/>
                                        </p:tgtEl>
                                      </p:cBhvr>
                                    </p:animEffect>
                                    <p:anim calcmode="lin" valueType="num">
                                      <p:cBhvr>
                                        <p:cTn id="148" dur="1000" fill="hold"/>
                                        <p:tgtEl>
                                          <p:spTgt spid="58"/>
                                        </p:tgtEl>
                                        <p:attrNameLst>
                                          <p:attrName>ppt_x</p:attrName>
                                        </p:attrNameLst>
                                      </p:cBhvr>
                                      <p:tavLst>
                                        <p:tav tm="0">
                                          <p:val>
                                            <p:strVal val="#ppt_x"/>
                                          </p:val>
                                        </p:tav>
                                        <p:tav tm="100000">
                                          <p:val>
                                            <p:strVal val="#ppt_x"/>
                                          </p:val>
                                        </p:tav>
                                      </p:tavLst>
                                    </p:anim>
                                    <p:anim calcmode="lin" valueType="num">
                                      <p:cBhvr>
                                        <p:cTn id="149" dur="1000" fill="hold"/>
                                        <p:tgtEl>
                                          <p:spTgt spid="58"/>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57"/>
                                        </p:tgtEl>
                                        <p:attrNameLst>
                                          <p:attrName>style.visibility</p:attrName>
                                        </p:attrNameLst>
                                      </p:cBhvr>
                                      <p:to>
                                        <p:strVal val="visible"/>
                                      </p:to>
                                    </p:set>
                                    <p:animEffect transition="in" filter="fade">
                                      <p:cBhvr>
                                        <p:cTn id="152" dur="1000"/>
                                        <p:tgtEl>
                                          <p:spTgt spid="57"/>
                                        </p:tgtEl>
                                      </p:cBhvr>
                                    </p:animEffect>
                                    <p:anim calcmode="lin" valueType="num">
                                      <p:cBhvr>
                                        <p:cTn id="153" dur="1000" fill="hold"/>
                                        <p:tgtEl>
                                          <p:spTgt spid="57"/>
                                        </p:tgtEl>
                                        <p:attrNameLst>
                                          <p:attrName>ppt_x</p:attrName>
                                        </p:attrNameLst>
                                      </p:cBhvr>
                                      <p:tavLst>
                                        <p:tav tm="0">
                                          <p:val>
                                            <p:strVal val="#ppt_x"/>
                                          </p:val>
                                        </p:tav>
                                        <p:tav tm="100000">
                                          <p:val>
                                            <p:strVal val="#ppt_x"/>
                                          </p:val>
                                        </p:tav>
                                      </p:tavLst>
                                    </p:anim>
                                    <p:anim calcmode="lin" valueType="num">
                                      <p:cBhvr>
                                        <p:cTn id="154" dur="1000" fill="hold"/>
                                        <p:tgtEl>
                                          <p:spTgt spid="57"/>
                                        </p:tgtEl>
                                        <p:attrNameLst>
                                          <p:attrName>ppt_y</p:attrName>
                                        </p:attrNameLst>
                                      </p:cBhvr>
                                      <p:tavLst>
                                        <p:tav tm="0">
                                          <p:val>
                                            <p:strVal val="#ppt_y-.1"/>
                                          </p:val>
                                        </p:tav>
                                        <p:tav tm="100000">
                                          <p:val>
                                            <p:strVal val="#ppt_y"/>
                                          </p:val>
                                        </p:tav>
                                      </p:tavLst>
                                    </p:anim>
                                  </p:childTnLst>
                                </p:cTn>
                              </p:par>
                              <p:par>
                                <p:cTn id="155" presetID="47" presetClass="entr" presetSubtype="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fade">
                                      <p:cBhvr>
                                        <p:cTn id="157" dur="1000"/>
                                        <p:tgtEl>
                                          <p:spTgt spid="56"/>
                                        </p:tgtEl>
                                      </p:cBhvr>
                                    </p:animEffect>
                                    <p:anim calcmode="lin" valueType="num">
                                      <p:cBhvr>
                                        <p:cTn id="158" dur="1000" fill="hold"/>
                                        <p:tgtEl>
                                          <p:spTgt spid="56"/>
                                        </p:tgtEl>
                                        <p:attrNameLst>
                                          <p:attrName>ppt_x</p:attrName>
                                        </p:attrNameLst>
                                      </p:cBhvr>
                                      <p:tavLst>
                                        <p:tav tm="0">
                                          <p:val>
                                            <p:strVal val="#ppt_x"/>
                                          </p:val>
                                        </p:tav>
                                        <p:tav tm="100000">
                                          <p:val>
                                            <p:strVal val="#ppt_x"/>
                                          </p:val>
                                        </p:tav>
                                      </p:tavLst>
                                    </p:anim>
                                    <p:anim calcmode="lin" valueType="num">
                                      <p:cBhvr>
                                        <p:cTn id="159" dur="1000" fill="hold"/>
                                        <p:tgtEl>
                                          <p:spTgt spid="56"/>
                                        </p:tgtEl>
                                        <p:attrNameLst>
                                          <p:attrName>ppt_y</p:attrName>
                                        </p:attrNameLst>
                                      </p:cBhvr>
                                      <p:tavLst>
                                        <p:tav tm="0">
                                          <p:val>
                                            <p:strVal val="#ppt_y-.1"/>
                                          </p:val>
                                        </p:tav>
                                        <p:tav tm="100000">
                                          <p:val>
                                            <p:strVal val="#ppt_y"/>
                                          </p:val>
                                        </p:tav>
                                      </p:tavLst>
                                    </p:anim>
                                  </p:childTnLst>
                                </p:cTn>
                              </p:par>
                              <p:par>
                                <p:cTn id="160" presetID="47" presetClass="entr" presetSubtype="0" fill="hold" grpId="0" nodeType="withEffect">
                                  <p:stCondLst>
                                    <p:cond delay="0"/>
                                  </p:stCondLst>
                                  <p:childTnLst>
                                    <p:set>
                                      <p:cBhvr>
                                        <p:cTn id="161" dur="1" fill="hold">
                                          <p:stCondLst>
                                            <p:cond delay="0"/>
                                          </p:stCondLst>
                                        </p:cTn>
                                        <p:tgtEl>
                                          <p:spTgt spid="48"/>
                                        </p:tgtEl>
                                        <p:attrNameLst>
                                          <p:attrName>style.visibility</p:attrName>
                                        </p:attrNameLst>
                                      </p:cBhvr>
                                      <p:to>
                                        <p:strVal val="visible"/>
                                      </p:to>
                                    </p:set>
                                    <p:animEffect transition="in" filter="fade">
                                      <p:cBhvr>
                                        <p:cTn id="162" dur="1000"/>
                                        <p:tgtEl>
                                          <p:spTgt spid="48"/>
                                        </p:tgtEl>
                                      </p:cBhvr>
                                    </p:animEffect>
                                    <p:anim calcmode="lin" valueType="num">
                                      <p:cBhvr>
                                        <p:cTn id="163" dur="1000" fill="hold"/>
                                        <p:tgtEl>
                                          <p:spTgt spid="48"/>
                                        </p:tgtEl>
                                        <p:attrNameLst>
                                          <p:attrName>ppt_x</p:attrName>
                                        </p:attrNameLst>
                                      </p:cBhvr>
                                      <p:tavLst>
                                        <p:tav tm="0">
                                          <p:val>
                                            <p:strVal val="#ppt_x"/>
                                          </p:val>
                                        </p:tav>
                                        <p:tav tm="100000">
                                          <p:val>
                                            <p:strVal val="#ppt_x"/>
                                          </p:val>
                                        </p:tav>
                                      </p:tavLst>
                                    </p:anim>
                                    <p:anim calcmode="lin" valueType="num">
                                      <p:cBhvr>
                                        <p:cTn id="164" dur="1000" fill="hold"/>
                                        <p:tgtEl>
                                          <p:spTgt spid="48"/>
                                        </p:tgtEl>
                                        <p:attrNameLst>
                                          <p:attrName>ppt_y</p:attrName>
                                        </p:attrNameLst>
                                      </p:cBhvr>
                                      <p:tavLst>
                                        <p:tav tm="0">
                                          <p:val>
                                            <p:strVal val="#ppt_y-.1"/>
                                          </p:val>
                                        </p:tav>
                                        <p:tav tm="100000">
                                          <p:val>
                                            <p:strVal val="#ppt_y"/>
                                          </p:val>
                                        </p:tav>
                                      </p:tavLst>
                                    </p:anim>
                                  </p:childTnLst>
                                </p:cTn>
                              </p:par>
                              <p:par>
                                <p:cTn id="165" presetID="47" presetClass="entr" presetSubtype="0" fill="hold" grpId="0" nodeType="withEffect">
                                  <p:stCondLst>
                                    <p:cond delay="0"/>
                                  </p:stCondLst>
                                  <p:childTnLst>
                                    <p:set>
                                      <p:cBhvr>
                                        <p:cTn id="166" dur="1" fill="hold">
                                          <p:stCondLst>
                                            <p:cond delay="0"/>
                                          </p:stCondLst>
                                        </p:cTn>
                                        <p:tgtEl>
                                          <p:spTgt spid="49"/>
                                        </p:tgtEl>
                                        <p:attrNameLst>
                                          <p:attrName>style.visibility</p:attrName>
                                        </p:attrNameLst>
                                      </p:cBhvr>
                                      <p:to>
                                        <p:strVal val="visible"/>
                                      </p:to>
                                    </p:set>
                                    <p:animEffect transition="in" filter="fade">
                                      <p:cBhvr>
                                        <p:cTn id="167" dur="1000"/>
                                        <p:tgtEl>
                                          <p:spTgt spid="49"/>
                                        </p:tgtEl>
                                      </p:cBhvr>
                                    </p:animEffect>
                                    <p:anim calcmode="lin" valueType="num">
                                      <p:cBhvr>
                                        <p:cTn id="168" dur="1000" fill="hold"/>
                                        <p:tgtEl>
                                          <p:spTgt spid="49"/>
                                        </p:tgtEl>
                                        <p:attrNameLst>
                                          <p:attrName>ppt_x</p:attrName>
                                        </p:attrNameLst>
                                      </p:cBhvr>
                                      <p:tavLst>
                                        <p:tav tm="0">
                                          <p:val>
                                            <p:strVal val="#ppt_x"/>
                                          </p:val>
                                        </p:tav>
                                        <p:tav tm="100000">
                                          <p:val>
                                            <p:strVal val="#ppt_x"/>
                                          </p:val>
                                        </p:tav>
                                      </p:tavLst>
                                    </p:anim>
                                    <p:anim calcmode="lin" valueType="num">
                                      <p:cBhvr>
                                        <p:cTn id="169" dur="1000" fill="hold"/>
                                        <p:tgtEl>
                                          <p:spTgt spid="49"/>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0"/>
                                  </p:stCondLst>
                                  <p:childTnLst>
                                    <p:set>
                                      <p:cBhvr>
                                        <p:cTn id="171" dur="1" fill="hold">
                                          <p:stCondLst>
                                            <p:cond delay="0"/>
                                          </p:stCondLst>
                                        </p:cTn>
                                        <p:tgtEl>
                                          <p:spTgt spid="50"/>
                                        </p:tgtEl>
                                        <p:attrNameLst>
                                          <p:attrName>style.visibility</p:attrName>
                                        </p:attrNameLst>
                                      </p:cBhvr>
                                      <p:to>
                                        <p:strVal val="visible"/>
                                      </p:to>
                                    </p:set>
                                    <p:animEffect transition="in" filter="fade">
                                      <p:cBhvr>
                                        <p:cTn id="172" dur="1000"/>
                                        <p:tgtEl>
                                          <p:spTgt spid="50"/>
                                        </p:tgtEl>
                                      </p:cBhvr>
                                    </p:animEffect>
                                    <p:anim calcmode="lin" valueType="num">
                                      <p:cBhvr>
                                        <p:cTn id="173" dur="1000" fill="hold"/>
                                        <p:tgtEl>
                                          <p:spTgt spid="50"/>
                                        </p:tgtEl>
                                        <p:attrNameLst>
                                          <p:attrName>ppt_x</p:attrName>
                                        </p:attrNameLst>
                                      </p:cBhvr>
                                      <p:tavLst>
                                        <p:tav tm="0">
                                          <p:val>
                                            <p:strVal val="#ppt_x"/>
                                          </p:val>
                                        </p:tav>
                                        <p:tav tm="100000">
                                          <p:val>
                                            <p:strVal val="#ppt_x"/>
                                          </p:val>
                                        </p:tav>
                                      </p:tavLst>
                                    </p:anim>
                                    <p:anim calcmode="lin" valueType="num">
                                      <p:cBhvr>
                                        <p:cTn id="174" dur="1000" fill="hold"/>
                                        <p:tgtEl>
                                          <p:spTgt spid="50"/>
                                        </p:tgtEl>
                                        <p:attrNameLst>
                                          <p:attrName>ppt_y</p:attrName>
                                        </p:attrNameLst>
                                      </p:cBhvr>
                                      <p:tavLst>
                                        <p:tav tm="0">
                                          <p:val>
                                            <p:strVal val="#ppt_y-.1"/>
                                          </p:val>
                                        </p:tav>
                                        <p:tav tm="100000">
                                          <p:val>
                                            <p:strVal val="#ppt_y"/>
                                          </p:val>
                                        </p:tav>
                                      </p:tavLst>
                                    </p:anim>
                                  </p:childTnLst>
                                </p:cTn>
                              </p:par>
                              <p:par>
                                <p:cTn id="175" presetID="47" presetClass="entr" presetSubtype="0" fill="hold" grpId="0" nodeType="withEffect">
                                  <p:stCondLst>
                                    <p:cond delay="0"/>
                                  </p:stCondLst>
                                  <p:childTnLst>
                                    <p:set>
                                      <p:cBhvr>
                                        <p:cTn id="176" dur="1" fill="hold">
                                          <p:stCondLst>
                                            <p:cond delay="0"/>
                                          </p:stCondLst>
                                        </p:cTn>
                                        <p:tgtEl>
                                          <p:spTgt spid="51"/>
                                        </p:tgtEl>
                                        <p:attrNameLst>
                                          <p:attrName>style.visibility</p:attrName>
                                        </p:attrNameLst>
                                      </p:cBhvr>
                                      <p:to>
                                        <p:strVal val="visible"/>
                                      </p:to>
                                    </p:set>
                                    <p:animEffect transition="in" filter="fade">
                                      <p:cBhvr>
                                        <p:cTn id="177" dur="1000"/>
                                        <p:tgtEl>
                                          <p:spTgt spid="51"/>
                                        </p:tgtEl>
                                      </p:cBhvr>
                                    </p:animEffect>
                                    <p:anim calcmode="lin" valueType="num">
                                      <p:cBhvr>
                                        <p:cTn id="178" dur="1000" fill="hold"/>
                                        <p:tgtEl>
                                          <p:spTgt spid="51"/>
                                        </p:tgtEl>
                                        <p:attrNameLst>
                                          <p:attrName>ppt_x</p:attrName>
                                        </p:attrNameLst>
                                      </p:cBhvr>
                                      <p:tavLst>
                                        <p:tav tm="0">
                                          <p:val>
                                            <p:strVal val="#ppt_x"/>
                                          </p:val>
                                        </p:tav>
                                        <p:tav tm="100000">
                                          <p:val>
                                            <p:strVal val="#ppt_x"/>
                                          </p:val>
                                        </p:tav>
                                      </p:tavLst>
                                    </p:anim>
                                    <p:anim calcmode="lin" valueType="num">
                                      <p:cBhvr>
                                        <p:cTn id="179" dur="1000" fill="hold"/>
                                        <p:tgtEl>
                                          <p:spTgt spid="51"/>
                                        </p:tgtEl>
                                        <p:attrNameLst>
                                          <p:attrName>ppt_y</p:attrName>
                                        </p:attrNameLst>
                                      </p:cBhvr>
                                      <p:tavLst>
                                        <p:tav tm="0">
                                          <p:val>
                                            <p:strVal val="#ppt_y-.1"/>
                                          </p:val>
                                        </p:tav>
                                        <p:tav tm="100000">
                                          <p:val>
                                            <p:strVal val="#ppt_y"/>
                                          </p:val>
                                        </p:tav>
                                      </p:tavLst>
                                    </p:anim>
                                  </p:childTnLst>
                                </p:cTn>
                              </p:par>
                              <p:par>
                                <p:cTn id="180" presetID="47" presetClass="entr" presetSubtype="0" fill="hold" grpId="0" nodeType="withEffect">
                                  <p:stCondLst>
                                    <p:cond delay="0"/>
                                  </p:stCondLst>
                                  <p:childTnLst>
                                    <p:set>
                                      <p:cBhvr>
                                        <p:cTn id="181" dur="1" fill="hold">
                                          <p:stCondLst>
                                            <p:cond delay="0"/>
                                          </p:stCondLst>
                                        </p:cTn>
                                        <p:tgtEl>
                                          <p:spTgt spid="55"/>
                                        </p:tgtEl>
                                        <p:attrNameLst>
                                          <p:attrName>style.visibility</p:attrName>
                                        </p:attrNameLst>
                                      </p:cBhvr>
                                      <p:to>
                                        <p:strVal val="visible"/>
                                      </p:to>
                                    </p:set>
                                    <p:animEffect transition="in" filter="fade">
                                      <p:cBhvr>
                                        <p:cTn id="182" dur="1000"/>
                                        <p:tgtEl>
                                          <p:spTgt spid="55"/>
                                        </p:tgtEl>
                                      </p:cBhvr>
                                    </p:animEffect>
                                    <p:anim calcmode="lin" valueType="num">
                                      <p:cBhvr>
                                        <p:cTn id="183" dur="1000" fill="hold"/>
                                        <p:tgtEl>
                                          <p:spTgt spid="55"/>
                                        </p:tgtEl>
                                        <p:attrNameLst>
                                          <p:attrName>ppt_x</p:attrName>
                                        </p:attrNameLst>
                                      </p:cBhvr>
                                      <p:tavLst>
                                        <p:tav tm="0">
                                          <p:val>
                                            <p:strVal val="#ppt_x"/>
                                          </p:val>
                                        </p:tav>
                                        <p:tav tm="100000">
                                          <p:val>
                                            <p:strVal val="#ppt_x"/>
                                          </p:val>
                                        </p:tav>
                                      </p:tavLst>
                                    </p:anim>
                                    <p:anim calcmode="lin" valueType="num">
                                      <p:cBhvr>
                                        <p:cTn id="184" dur="1000" fill="hold"/>
                                        <p:tgtEl>
                                          <p:spTgt spid="55"/>
                                        </p:tgtEl>
                                        <p:attrNameLst>
                                          <p:attrName>ppt_y</p:attrName>
                                        </p:attrNameLst>
                                      </p:cBhvr>
                                      <p:tavLst>
                                        <p:tav tm="0">
                                          <p:val>
                                            <p:strVal val="#ppt_y-.1"/>
                                          </p:val>
                                        </p:tav>
                                        <p:tav tm="100000">
                                          <p:val>
                                            <p:strVal val="#ppt_y"/>
                                          </p:val>
                                        </p:tav>
                                      </p:tavLst>
                                    </p:anim>
                                  </p:childTnLst>
                                </p:cTn>
                              </p:par>
                              <p:par>
                                <p:cTn id="185" presetID="47" presetClass="entr" presetSubtype="0" fill="hold" grpId="0" nodeType="withEffect">
                                  <p:stCondLst>
                                    <p:cond delay="0"/>
                                  </p:stCondLst>
                                  <p:childTnLst>
                                    <p:set>
                                      <p:cBhvr>
                                        <p:cTn id="186" dur="1" fill="hold">
                                          <p:stCondLst>
                                            <p:cond delay="0"/>
                                          </p:stCondLst>
                                        </p:cTn>
                                        <p:tgtEl>
                                          <p:spTgt spid="54"/>
                                        </p:tgtEl>
                                        <p:attrNameLst>
                                          <p:attrName>style.visibility</p:attrName>
                                        </p:attrNameLst>
                                      </p:cBhvr>
                                      <p:to>
                                        <p:strVal val="visible"/>
                                      </p:to>
                                    </p:set>
                                    <p:animEffect transition="in" filter="fade">
                                      <p:cBhvr>
                                        <p:cTn id="187" dur="1000"/>
                                        <p:tgtEl>
                                          <p:spTgt spid="54"/>
                                        </p:tgtEl>
                                      </p:cBhvr>
                                    </p:animEffect>
                                    <p:anim calcmode="lin" valueType="num">
                                      <p:cBhvr>
                                        <p:cTn id="188" dur="1000" fill="hold"/>
                                        <p:tgtEl>
                                          <p:spTgt spid="54"/>
                                        </p:tgtEl>
                                        <p:attrNameLst>
                                          <p:attrName>ppt_x</p:attrName>
                                        </p:attrNameLst>
                                      </p:cBhvr>
                                      <p:tavLst>
                                        <p:tav tm="0">
                                          <p:val>
                                            <p:strVal val="#ppt_x"/>
                                          </p:val>
                                        </p:tav>
                                        <p:tav tm="100000">
                                          <p:val>
                                            <p:strVal val="#ppt_x"/>
                                          </p:val>
                                        </p:tav>
                                      </p:tavLst>
                                    </p:anim>
                                    <p:anim calcmode="lin" valueType="num">
                                      <p:cBhvr>
                                        <p:cTn id="189" dur="1000" fill="hold"/>
                                        <p:tgtEl>
                                          <p:spTgt spid="54"/>
                                        </p:tgtEl>
                                        <p:attrNameLst>
                                          <p:attrName>ppt_y</p:attrName>
                                        </p:attrNameLst>
                                      </p:cBhvr>
                                      <p:tavLst>
                                        <p:tav tm="0">
                                          <p:val>
                                            <p:strVal val="#ppt_y-.1"/>
                                          </p:val>
                                        </p:tav>
                                        <p:tav tm="100000">
                                          <p:val>
                                            <p:strVal val="#ppt_y"/>
                                          </p:val>
                                        </p:tav>
                                      </p:tavLst>
                                    </p:anim>
                                  </p:childTnLst>
                                </p:cTn>
                              </p:par>
                              <p:par>
                                <p:cTn id="190" presetID="47" presetClass="entr" presetSubtype="0" fill="hold" grpId="0" nodeType="withEffect">
                                  <p:stCondLst>
                                    <p:cond delay="0"/>
                                  </p:stCondLst>
                                  <p:childTnLst>
                                    <p:set>
                                      <p:cBhvr>
                                        <p:cTn id="191" dur="1" fill="hold">
                                          <p:stCondLst>
                                            <p:cond delay="0"/>
                                          </p:stCondLst>
                                        </p:cTn>
                                        <p:tgtEl>
                                          <p:spTgt spid="53"/>
                                        </p:tgtEl>
                                        <p:attrNameLst>
                                          <p:attrName>style.visibility</p:attrName>
                                        </p:attrNameLst>
                                      </p:cBhvr>
                                      <p:to>
                                        <p:strVal val="visible"/>
                                      </p:to>
                                    </p:set>
                                    <p:animEffect transition="in" filter="fade">
                                      <p:cBhvr>
                                        <p:cTn id="192" dur="1000"/>
                                        <p:tgtEl>
                                          <p:spTgt spid="53"/>
                                        </p:tgtEl>
                                      </p:cBhvr>
                                    </p:animEffect>
                                    <p:anim calcmode="lin" valueType="num">
                                      <p:cBhvr>
                                        <p:cTn id="193" dur="1000" fill="hold"/>
                                        <p:tgtEl>
                                          <p:spTgt spid="53"/>
                                        </p:tgtEl>
                                        <p:attrNameLst>
                                          <p:attrName>ppt_x</p:attrName>
                                        </p:attrNameLst>
                                      </p:cBhvr>
                                      <p:tavLst>
                                        <p:tav tm="0">
                                          <p:val>
                                            <p:strVal val="#ppt_x"/>
                                          </p:val>
                                        </p:tav>
                                        <p:tav tm="100000">
                                          <p:val>
                                            <p:strVal val="#ppt_x"/>
                                          </p:val>
                                        </p:tav>
                                      </p:tavLst>
                                    </p:anim>
                                    <p:anim calcmode="lin" valueType="num">
                                      <p:cBhvr>
                                        <p:cTn id="194" dur="1000" fill="hold"/>
                                        <p:tgtEl>
                                          <p:spTgt spid="53"/>
                                        </p:tgtEl>
                                        <p:attrNameLst>
                                          <p:attrName>ppt_y</p:attrName>
                                        </p:attrNameLst>
                                      </p:cBhvr>
                                      <p:tavLst>
                                        <p:tav tm="0">
                                          <p:val>
                                            <p:strVal val="#ppt_y-.1"/>
                                          </p:val>
                                        </p:tav>
                                        <p:tav tm="100000">
                                          <p:val>
                                            <p:strVal val="#ppt_y"/>
                                          </p:val>
                                        </p:tav>
                                      </p:tavLst>
                                    </p:anim>
                                  </p:childTnLst>
                                </p:cTn>
                              </p:par>
                              <p:par>
                                <p:cTn id="195" presetID="47" presetClass="entr" presetSubtype="0" fill="hold" grpId="0" nodeType="withEffect">
                                  <p:stCondLst>
                                    <p:cond delay="0"/>
                                  </p:stCondLst>
                                  <p:childTnLst>
                                    <p:set>
                                      <p:cBhvr>
                                        <p:cTn id="196" dur="1" fill="hold">
                                          <p:stCondLst>
                                            <p:cond delay="0"/>
                                          </p:stCondLst>
                                        </p:cTn>
                                        <p:tgtEl>
                                          <p:spTgt spid="52"/>
                                        </p:tgtEl>
                                        <p:attrNameLst>
                                          <p:attrName>style.visibility</p:attrName>
                                        </p:attrNameLst>
                                      </p:cBhvr>
                                      <p:to>
                                        <p:strVal val="visible"/>
                                      </p:to>
                                    </p:set>
                                    <p:animEffect transition="in" filter="fade">
                                      <p:cBhvr>
                                        <p:cTn id="197" dur="1000"/>
                                        <p:tgtEl>
                                          <p:spTgt spid="52"/>
                                        </p:tgtEl>
                                      </p:cBhvr>
                                    </p:animEffect>
                                    <p:anim calcmode="lin" valueType="num">
                                      <p:cBhvr>
                                        <p:cTn id="198" dur="1000" fill="hold"/>
                                        <p:tgtEl>
                                          <p:spTgt spid="52"/>
                                        </p:tgtEl>
                                        <p:attrNameLst>
                                          <p:attrName>ppt_x</p:attrName>
                                        </p:attrNameLst>
                                      </p:cBhvr>
                                      <p:tavLst>
                                        <p:tav tm="0">
                                          <p:val>
                                            <p:strVal val="#ppt_x"/>
                                          </p:val>
                                        </p:tav>
                                        <p:tav tm="100000">
                                          <p:val>
                                            <p:strVal val="#ppt_x"/>
                                          </p:val>
                                        </p:tav>
                                      </p:tavLst>
                                    </p:anim>
                                    <p:anim calcmode="lin" valueType="num">
                                      <p:cBhvr>
                                        <p:cTn id="199" dur="1000" fill="hold"/>
                                        <p:tgtEl>
                                          <p:spTgt spid="52"/>
                                        </p:tgtEl>
                                        <p:attrNameLst>
                                          <p:attrName>ppt_y</p:attrName>
                                        </p:attrNameLst>
                                      </p:cBhvr>
                                      <p:tavLst>
                                        <p:tav tm="0">
                                          <p:val>
                                            <p:strVal val="#ppt_y-.1"/>
                                          </p:val>
                                        </p:tav>
                                        <p:tav tm="100000">
                                          <p:val>
                                            <p:strVal val="#ppt_y"/>
                                          </p:val>
                                        </p:tav>
                                      </p:tavLst>
                                    </p:anim>
                                  </p:childTnLst>
                                </p:cTn>
                              </p:par>
                              <p:par>
                                <p:cTn id="200" presetID="22" presetClass="entr" presetSubtype="8" fill="hold" grpId="0" nodeType="withEffect">
                                  <p:stCondLst>
                                    <p:cond delay="1200"/>
                                  </p:stCondLst>
                                  <p:childTnLst>
                                    <p:set>
                                      <p:cBhvr>
                                        <p:cTn id="201" dur="1" fill="hold">
                                          <p:stCondLst>
                                            <p:cond delay="0"/>
                                          </p:stCondLst>
                                        </p:cTn>
                                        <p:tgtEl>
                                          <p:spTgt spid="63"/>
                                        </p:tgtEl>
                                        <p:attrNameLst>
                                          <p:attrName>style.visibility</p:attrName>
                                        </p:attrNameLst>
                                      </p:cBhvr>
                                      <p:to>
                                        <p:strVal val="visible"/>
                                      </p:to>
                                    </p:set>
                                    <p:animEffect transition="in" filter="wipe(left)">
                                      <p:cBhvr>
                                        <p:cTn id="202" dur="500"/>
                                        <p:tgtEl>
                                          <p:spTgt spid="63"/>
                                        </p:tgtEl>
                                      </p:cBhvr>
                                    </p:animEffect>
                                  </p:childTnLst>
                                </p:cTn>
                              </p:par>
                              <p:par>
                                <p:cTn id="203" presetID="22" presetClass="entr" presetSubtype="8" fill="hold" nodeType="withEffect">
                                  <p:stCondLst>
                                    <p:cond delay="1200"/>
                                  </p:stCondLst>
                                  <p:childTnLst>
                                    <p:set>
                                      <p:cBhvr>
                                        <p:cTn id="204" dur="1" fill="hold">
                                          <p:stCondLst>
                                            <p:cond delay="0"/>
                                          </p:stCondLst>
                                        </p:cTn>
                                        <p:tgtEl>
                                          <p:spTgt spid="65"/>
                                        </p:tgtEl>
                                        <p:attrNameLst>
                                          <p:attrName>style.visibility</p:attrName>
                                        </p:attrNameLst>
                                      </p:cBhvr>
                                      <p:to>
                                        <p:strVal val="visible"/>
                                      </p:to>
                                    </p:set>
                                    <p:animEffect transition="in" filter="wipe(left)">
                                      <p:cBhvr>
                                        <p:cTn id="205" dur="500"/>
                                        <p:tgtEl>
                                          <p:spTgt spid="65"/>
                                        </p:tgtEl>
                                      </p:cBhvr>
                                    </p:animEffect>
                                  </p:childTnLst>
                                </p:cTn>
                              </p:par>
                              <p:par>
                                <p:cTn id="206" presetID="10" presetClass="entr" presetSubtype="0" fill="hold" grpId="0" nodeType="withEffect">
                                  <p:stCondLst>
                                    <p:cond delay="1600"/>
                                  </p:stCondLst>
                                  <p:iterate type="wd">
                                    <p:tmPct val="10000"/>
                                  </p:iterate>
                                  <p:childTnLst>
                                    <p:set>
                                      <p:cBhvr>
                                        <p:cTn id="207" dur="1" fill="hold">
                                          <p:stCondLst>
                                            <p:cond delay="0"/>
                                          </p:stCondLst>
                                        </p:cTn>
                                        <p:tgtEl>
                                          <p:spTgt spid="64"/>
                                        </p:tgtEl>
                                        <p:attrNameLst>
                                          <p:attrName>style.visibility</p:attrName>
                                        </p:attrNameLst>
                                      </p:cBhvr>
                                      <p:to>
                                        <p:strVal val="visible"/>
                                      </p:to>
                                    </p:set>
                                    <p:animEffect transition="in" filter="fade">
                                      <p:cBhvr>
                                        <p:cTn id="20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13"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1894113" y="2797630"/>
            <a:ext cx="9039953" cy="2450286"/>
          </a:xfrm>
          <a:prstGeom prst="roundRect">
            <a:avLst>
              <a:gd name="adj" fmla="val 0"/>
            </a:avLst>
          </a:prstGeom>
          <a:solidFill>
            <a:schemeClr val="bg1"/>
          </a:solidFill>
          <a:ln>
            <a:solidFill>
              <a:srgbClr val="00B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9804"/>
          <a:stretch>
            <a:fillRect/>
          </a:stretch>
        </p:blipFill>
        <p:spPr>
          <a:xfrm flipH="1">
            <a:off x="1894113" y="1100017"/>
            <a:ext cx="9039951" cy="4147898"/>
          </a:xfrm>
          <a:prstGeom prst="rect">
            <a:avLst/>
          </a:prstGeom>
        </p:spPr>
      </p:pic>
      <p:sp>
        <p:nvSpPr>
          <p:cNvPr id="6" name="MH_Entry_1"/>
          <p:cNvSpPr/>
          <p:nvPr>
            <p:custDataLst>
              <p:tags r:id="rId1"/>
            </p:custDataLst>
          </p:nvPr>
        </p:nvSpPr>
        <p:spPr>
          <a:xfrm>
            <a:off x="4866367" y="2915271"/>
            <a:ext cx="6220097" cy="1212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4400" spc="200" dirty="0">
                <a:solidFill>
                  <a:schemeClr val="tx1">
                    <a:lumMod val="75000"/>
                    <a:lumOff val="25000"/>
                  </a:schemeClr>
                </a:solidFill>
                <a:latin typeface="微软雅黑" panose="020B0503020204020204" pitchFamily="34" charset="-122"/>
                <a:ea typeface="微软雅黑" panose="020B0503020204020204" pitchFamily="34" charset="-122"/>
              </a:rPr>
              <a:t>此处输入您的标题</a:t>
            </a: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p:cNvSpPr/>
          <p:nvPr>
            <p:custDataLst>
              <p:tags r:id="rId1"/>
            </p:custDataLst>
          </p:nvPr>
        </p:nvSpPr>
        <p:spPr>
          <a:xfrm>
            <a:off x="141844" y="125719"/>
            <a:ext cx="498951" cy="49861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02</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MH_Entry_1"/>
          <p:cNvSpPr/>
          <p:nvPr>
            <p:custDataLst>
              <p:tags r:id="rId2"/>
            </p:custDataLst>
          </p:nvPr>
        </p:nvSpPr>
        <p:spPr>
          <a:xfrm>
            <a:off x="754520" y="125719"/>
            <a:ext cx="3585296" cy="49861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zh-CN" altLang="en-US" sz="2400" spc="200" dirty="0">
                <a:solidFill>
                  <a:schemeClr val="tx1"/>
                </a:solidFill>
                <a:latin typeface="微软雅黑" panose="020B0503020204020204" pitchFamily="34" charset="-122"/>
                <a:ea typeface="微软雅黑" panose="020B0503020204020204" pitchFamily="34" charset="-122"/>
              </a:rPr>
              <a:t>请在此处输入您的标题</a:t>
            </a:r>
          </a:p>
        </p:txBody>
      </p:sp>
      <p:sp>
        <p:nvSpPr>
          <p:cNvPr id="6" name="矩形 5"/>
          <p:cNvSpPr/>
          <p:nvPr/>
        </p:nvSpPr>
        <p:spPr>
          <a:xfrm>
            <a:off x="78321" y="62817"/>
            <a:ext cx="12043317" cy="6735337"/>
          </a:xfrm>
          <a:prstGeom prst="rect">
            <a:avLst/>
          </a:prstGeom>
          <a:noFill/>
          <a:ln>
            <a:solidFill>
              <a:srgbClr val="3F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80163" y="6659723"/>
            <a:ext cx="151253" cy="15125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8" name="矩形 7"/>
          <p:cNvSpPr/>
          <p:nvPr/>
        </p:nvSpPr>
        <p:spPr>
          <a:xfrm>
            <a:off x="11855336"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9</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 name="Freeform 5"/>
          <p:cNvSpPr/>
          <p:nvPr/>
        </p:nvSpPr>
        <p:spPr bwMode="auto">
          <a:xfrm rot="10800000">
            <a:off x="6702425" y="2338388"/>
            <a:ext cx="266700" cy="436562"/>
          </a:xfrm>
          <a:prstGeom prst="triangle">
            <a:avLst>
              <a:gd name="adj" fmla="val 50000"/>
            </a:avLst>
          </a:prstGeom>
          <a:solidFill>
            <a:schemeClr val="accent4"/>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endParaRPr lang="zh-CN" altLang="en-US" sz="1800">
              <a:solidFill>
                <a:srgbClr val="57341A"/>
              </a:solidFill>
              <a:latin typeface="宋体" panose="02010600030101010101" pitchFamily="2" charset="-122"/>
            </a:endParaRPr>
          </a:p>
        </p:txBody>
      </p:sp>
      <p:grpSp>
        <p:nvGrpSpPr>
          <p:cNvPr id="10" name="组合 9"/>
          <p:cNvGrpSpPr/>
          <p:nvPr/>
        </p:nvGrpSpPr>
        <p:grpSpPr>
          <a:xfrm>
            <a:off x="911225" y="2800283"/>
            <a:ext cx="6057900" cy="2655887"/>
            <a:chOff x="911225" y="2800283"/>
            <a:chExt cx="6057900" cy="2655887"/>
          </a:xfrm>
          <a:solidFill>
            <a:schemeClr val="accent4"/>
          </a:solidFill>
        </p:grpSpPr>
        <p:sp>
          <p:nvSpPr>
            <p:cNvPr id="11" name="Freeform 8"/>
            <p:cNvSpPr>
              <a:spLocks noEditPoints="1"/>
            </p:cNvSpPr>
            <p:nvPr/>
          </p:nvSpPr>
          <p:spPr bwMode="auto">
            <a:xfrm>
              <a:off x="3238500" y="4316345"/>
              <a:ext cx="254000" cy="250825"/>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5 h 20"/>
                <a:gd name="T12" fmla="*/ 4 w 20"/>
                <a:gd name="T13" fmla="*/ 10 h 20"/>
                <a:gd name="T14" fmla="*/ 10 w 20"/>
                <a:gd name="T15" fmla="*/ 16 h 20"/>
                <a:gd name="T16" fmla="*/ 16 w 20"/>
                <a:gd name="T17" fmla="*/ 10 h 20"/>
                <a:gd name="T18" fmla="*/ 10 w 20"/>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6"/>
                    <a:pt x="0" y="10"/>
                  </a:cubicBezTo>
                  <a:cubicBezTo>
                    <a:pt x="0" y="5"/>
                    <a:pt x="5" y="0"/>
                    <a:pt x="10" y="0"/>
                  </a:cubicBezTo>
                  <a:cubicBezTo>
                    <a:pt x="16" y="0"/>
                    <a:pt x="20" y="5"/>
                    <a:pt x="20" y="10"/>
                  </a:cubicBezTo>
                  <a:cubicBezTo>
                    <a:pt x="20" y="16"/>
                    <a:pt x="16" y="20"/>
                    <a:pt x="10" y="20"/>
                  </a:cubicBezTo>
                  <a:close/>
                  <a:moveTo>
                    <a:pt x="10" y="5"/>
                  </a:moveTo>
                  <a:cubicBezTo>
                    <a:pt x="7" y="5"/>
                    <a:pt x="4" y="7"/>
                    <a:pt x="4" y="10"/>
                  </a:cubicBezTo>
                  <a:cubicBezTo>
                    <a:pt x="4" y="14"/>
                    <a:pt x="7" y="16"/>
                    <a:pt x="10" y="16"/>
                  </a:cubicBezTo>
                  <a:cubicBezTo>
                    <a:pt x="13" y="16"/>
                    <a:pt x="16" y="14"/>
                    <a:pt x="16" y="10"/>
                  </a:cubicBezTo>
                  <a:cubicBezTo>
                    <a:pt x="16" y="7"/>
                    <a:pt x="13" y="5"/>
                    <a:pt x="10" y="5"/>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12" name="Freeform 9"/>
            <p:cNvSpPr>
              <a:spLocks noEditPoints="1"/>
            </p:cNvSpPr>
            <p:nvPr/>
          </p:nvSpPr>
          <p:spPr bwMode="auto">
            <a:xfrm>
              <a:off x="5640388" y="4190933"/>
              <a:ext cx="254000" cy="250825"/>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5"/>
                    <a:pt x="4" y="0"/>
                    <a:pt x="10" y="0"/>
                  </a:cubicBezTo>
                  <a:cubicBezTo>
                    <a:pt x="15" y="0"/>
                    <a:pt x="20" y="5"/>
                    <a:pt x="20" y="10"/>
                  </a:cubicBezTo>
                  <a:cubicBezTo>
                    <a:pt x="20" y="16"/>
                    <a:pt x="15"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13" name="Freeform 10"/>
            <p:cNvSpPr>
              <a:spLocks noEditPoints="1"/>
            </p:cNvSpPr>
            <p:nvPr/>
          </p:nvSpPr>
          <p:spPr bwMode="auto">
            <a:xfrm>
              <a:off x="1366838" y="4667183"/>
              <a:ext cx="254000" cy="249237"/>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5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5"/>
                    <a:pt x="0" y="10"/>
                  </a:cubicBezTo>
                  <a:cubicBezTo>
                    <a:pt x="0" y="4"/>
                    <a:pt x="5" y="0"/>
                    <a:pt x="10" y="0"/>
                  </a:cubicBezTo>
                  <a:cubicBezTo>
                    <a:pt x="16" y="0"/>
                    <a:pt x="20" y="4"/>
                    <a:pt x="20" y="10"/>
                  </a:cubicBezTo>
                  <a:cubicBezTo>
                    <a:pt x="20" y="15"/>
                    <a:pt x="16" y="20"/>
                    <a:pt x="10" y="20"/>
                  </a:cubicBezTo>
                  <a:close/>
                  <a:moveTo>
                    <a:pt x="10" y="4"/>
                  </a:moveTo>
                  <a:cubicBezTo>
                    <a:pt x="7" y="4"/>
                    <a:pt x="5" y="7"/>
                    <a:pt x="5" y="10"/>
                  </a:cubicBezTo>
                  <a:cubicBezTo>
                    <a:pt x="5" y="13"/>
                    <a:pt x="7" y="16"/>
                    <a:pt x="10" y="16"/>
                  </a:cubicBezTo>
                  <a:cubicBezTo>
                    <a:pt x="14" y="16"/>
                    <a:pt x="16" y="13"/>
                    <a:pt x="16" y="10"/>
                  </a:cubicBezTo>
                  <a:cubicBezTo>
                    <a:pt x="16" y="7"/>
                    <a:pt x="14"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14" name="Freeform 11"/>
            <p:cNvSpPr>
              <a:spLocks noEditPoints="1"/>
            </p:cNvSpPr>
            <p:nvPr/>
          </p:nvSpPr>
          <p:spPr bwMode="auto">
            <a:xfrm>
              <a:off x="2428875" y="3941695"/>
              <a:ext cx="254000" cy="249238"/>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5"/>
                    <a:pt x="0" y="10"/>
                  </a:cubicBezTo>
                  <a:cubicBezTo>
                    <a:pt x="0" y="4"/>
                    <a:pt x="5" y="0"/>
                    <a:pt x="10" y="0"/>
                  </a:cubicBezTo>
                  <a:cubicBezTo>
                    <a:pt x="16" y="0"/>
                    <a:pt x="20" y="4"/>
                    <a:pt x="20" y="10"/>
                  </a:cubicBezTo>
                  <a:cubicBezTo>
                    <a:pt x="20" y="15"/>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15" name="Freeform 12"/>
            <p:cNvSpPr>
              <a:spLocks noEditPoints="1"/>
            </p:cNvSpPr>
            <p:nvPr/>
          </p:nvSpPr>
          <p:spPr bwMode="auto">
            <a:xfrm>
              <a:off x="4465638" y="3801995"/>
              <a:ext cx="252412" cy="250825"/>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5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5"/>
                    <a:pt x="0" y="10"/>
                  </a:cubicBezTo>
                  <a:cubicBezTo>
                    <a:pt x="0" y="4"/>
                    <a:pt x="5" y="0"/>
                    <a:pt x="10" y="0"/>
                  </a:cubicBezTo>
                  <a:cubicBezTo>
                    <a:pt x="16" y="0"/>
                    <a:pt x="20" y="4"/>
                    <a:pt x="20" y="10"/>
                  </a:cubicBezTo>
                  <a:cubicBezTo>
                    <a:pt x="20" y="15"/>
                    <a:pt x="16" y="20"/>
                    <a:pt x="10" y="20"/>
                  </a:cubicBezTo>
                  <a:close/>
                  <a:moveTo>
                    <a:pt x="10" y="4"/>
                  </a:moveTo>
                  <a:cubicBezTo>
                    <a:pt x="7" y="4"/>
                    <a:pt x="4" y="6"/>
                    <a:pt x="4" y="10"/>
                  </a:cubicBezTo>
                  <a:cubicBezTo>
                    <a:pt x="4" y="13"/>
                    <a:pt x="7" y="15"/>
                    <a:pt x="10" y="15"/>
                  </a:cubicBezTo>
                  <a:cubicBezTo>
                    <a:pt x="13" y="15"/>
                    <a:pt x="16" y="13"/>
                    <a:pt x="16" y="10"/>
                  </a:cubicBezTo>
                  <a:cubicBezTo>
                    <a:pt x="16" y="6"/>
                    <a:pt x="13"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16" name="Freeform 13"/>
            <p:cNvSpPr>
              <a:spLocks noEditPoints="1"/>
            </p:cNvSpPr>
            <p:nvPr/>
          </p:nvSpPr>
          <p:spPr bwMode="auto">
            <a:xfrm>
              <a:off x="6702425" y="2800283"/>
              <a:ext cx="266700" cy="250825"/>
            </a:xfrm>
            <a:custGeom>
              <a:avLst/>
              <a:gdLst>
                <a:gd name="T0" fmla="*/ 11 w 21"/>
                <a:gd name="T1" fmla="*/ 20 h 20"/>
                <a:gd name="T2" fmla="*/ 0 w 21"/>
                <a:gd name="T3" fmla="*/ 10 h 20"/>
                <a:gd name="T4" fmla="*/ 11 w 21"/>
                <a:gd name="T5" fmla="*/ 0 h 20"/>
                <a:gd name="T6" fmla="*/ 21 w 21"/>
                <a:gd name="T7" fmla="*/ 10 h 20"/>
                <a:gd name="T8" fmla="*/ 11 w 21"/>
                <a:gd name="T9" fmla="*/ 20 h 20"/>
                <a:gd name="T10" fmla="*/ 11 w 21"/>
                <a:gd name="T11" fmla="*/ 4 h 20"/>
                <a:gd name="T12" fmla="*/ 5 w 21"/>
                <a:gd name="T13" fmla="*/ 10 h 20"/>
                <a:gd name="T14" fmla="*/ 11 w 21"/>
                <a:gd name="T15" fmla="*/ 16 h 20"/>
                <a:gd name="T16" fmla="*/ 16 w 21"/>
                <a:gd name="T17" fmla="*/ 10 h 20"/>
                <a:gd name="T18" fmla="*/ 11 w 21"/>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0">
                  <a:moveTo>
                    <a:pt x="11" y="20"/>
                  </a:moveTo>
                  <a:cubicBezTo>
                    <a:pt x="5" y="20"/>
                    <a:pt x="0" y="16"/>
                    <a:pt x="0" y="10"/>
                  </a:cubicBezTo>
                  <a:cubicBezTo>
                    <a:pt x="0" y="5"/>
                    <a:pt x="5" y="0"/>
                    <a:pt x="11" y="0"/>
                  </a:cubicBezTo>
                  <a:cubicBezTo>
                    <a:pt x="16" y="0"/>
                    <a:pt x="21" y="5"/>
                    <a:pt x="21" y="10"/>
                  </a:cubicBezTo>
                  <a:cubicBezTo>
                    <a:pt x="21" y="16"/>
                    <a:pt x="16" y="20"/>
                    <a:pt x="11" y="20"/>
                  </a:cubicBezTo>
                  <a:close/>
                  <a:moveTo>
                    <a:pt x="11" y="4"/>
                  </a:moveTo>
                  <a:cubicBezTo>
                    <a:pt x="7" y="4"/>
                    <a:pt x="5" y="7"/>
                    <a:pt x="5" y="10"/>
                  </a:cubicBezTo>
                  <a:cubicBezTo>
                    <a:pt x="5" y="13"/>
                    <a:pt x="7" y="16"/>
                    <a:pt x="11" y="16"/>
                  </a:cubicBezTo>
                  <a:cubicBezTo>
                    <a:pt x="14" y="16"/>
                    <a:pt x="16" y="13"/>
                    <a:pt x="16" y="10"/>
                  </a:cubicBezTo>
                  <a:cubicBezTo>
                    <a:pt x="16" y="7"/>
                    <a:pt x="14" y="4"/>
                    <a:pt x="11"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17" name="Freeform 14"/>
            <p:cNvSpPr/>
            <p:nvPr/>
          </p:nvSpPr>
          <p:spPr bwMode="auto">
            <a:xfrm>
              <a:off x="911225" y="4841808"/>
              <a:ext cx="519113" cy="614362"/>
            </a:xfrm>
            <a:custGeom>
              <a:avLst/>
              <a:gdLst>
                <a:gd name="T0" fmla="*/ 18 w 370"/>
                <a:gd name="T1" fmla="*/ 444 h 444"/>
                <a:gd name="T2" fmla="*/ 0 w 370"/>
                <a:gd name="T3" fmla="*/ 425 h 444"/>
                <a:gd name="T4" fmla="*/ 352 w 370"/>
                <a:gd name="T5" fmla="*/ 0 h 444"/>
                <a:gd name="T6" fmla="*/ 370 w 370"/>
                <a:gd name="T7" fmla="*/ 18 h 444"/>
                <a:gd name="T8" fmla="*/ 18 w 370"/>
                <a:gd name="T9" fmla="*/ 444 h 444"/>
              </a:gdLst>
              <a:ahLst/>
              <a:cxnLst>
                <a:cxn ang="0">
                  <a:pos x="T0" y="T1"/>
                </a:cxn>
                <a:cxn ang="0">
                  <a:pos x="T2" y="T3"/>
                </a:cxn>
                <a:cxn ang="0">
                  <a:pos x="T4" y="T5"/>
                </a:cxn>
                <a:cxn ang="0">
                  <a:pos x="T6" y="T7"/>
                </a:cxn>
                <a:cxn ang="0">
                  <a:pos x="T8" y="T9"/>
                </a:cxn>
              </a:cxnLst>
              <a:rect l="0" t="0" r="r" b="b"/>
              <a:pathLst>
                <a:path w="370" h="444">
                  <a:moveTo>
                    <a:pt x="18" y="444"/>
                  </a:moveTo>
                  <a:lnTo>
                    <a:pt x="0" y="425"/>
                  </a:lnTo>
                  <a:lnTo>
                    <a:pt x="352" y="0"/>
                  </a:lnTo>
                  <a:lnTo>
                    <a:pt x="370" y="18"/>
                  </a:lnTo>
                  <a:lnTo>
                    <a:pt x="18" y="444"/>
                  </a:ln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18" name="Freeform 15"/>
            <p:cNvSpPr/>
            <p:nvPr/>
          </p:nvSpPr>
          <p:spPr bwMode="auto">
            <a:xfrm>
              <a:off x="1570038" y="4090920"/>
              <a:ext cx="898525" cy="638175"/>
            </a:xfrm>
            <a:custGeom>
              <a:avLst/>
              <a:gdLst>
                <a:gd name="T0" fmla="*/ 18 w 641"/>
                <a:gd name="T1" fmla="*/ 462 h 462"/>
                <a:gd name="T2" fmla="*/ 0 w 641"/>
                <a:gd name="T3" fmla="*/ 444 h 462"/>
                <a:gd name="T4" fmla="*/ 631 w 641"/>
                <a:gd name="T5" fmla="*/ 0 h 462"/>
                <a:gd name="T6" fmla="*/ 641 w 641"/>
                <a:gd name="T7" fmla="*/ 18 h 462"/>
                <a:gd name="T8" fmla="*/ 18 w 641"/>
                <a:gd name="T9" fmla="*/ 462 h 462"/>
              </a:gdLst>
              <a:ahLst/>
              <a:cxnLst>
                <a:cxn ang="0">
                  <a:pos x="T0" y="T1"/>
                </a:cxn>
                <a:cxn ang="0">
                  <a:pos x="T2" y="T3"/>
                </a:cxn>
                <a:cxn ang="0">
                  <a:pos x="T4" y="T5"/>
                </a:cxn>
                <a:cxn ang="0">
                  <a:pos x="T6" y="T7"/>
                </a:cxn>
                <a:cxn ang="0">
                  <a:pos x="T8" y="T9"/>
                </a:cxn>
              </a:cxnLst>
              <a:rect l="0" t="0" r="r" b="b"/>
              <a:pathLst>
                <a:path w="641" h="462">
                  <a:moveTo>
                    <a:pt x="18" y="462"/>
                  </a:moveTo>
                  <a:lnTo>
                    <a:pt x="0" y="444"/>
                  </a:lnTo>
                  <a:lnTo>
                    <a:pt x="631" y="0"/>
                  </a:lnTo>
                  <a:lnTo>
                    <a:pt x="641" y="18"/>
                  </a:lnTo>
                  <a:lnTo>
                    <a:pt x="18" y="462"/>
                  </a:ln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19" name="Freeform 16"/>
            <p:cNvSpPr/>
            <p:nvPr/>
          </p:nvSpPr>
          <p:spPr bwMode="auto">
            <a:xfrm>
              <a:off x="2644775" y="4065520"/>
              <a:ext cx="631825" cy="414338"/>
            </a:xfrm>
            <a:custGeom>
              <a:avLst/>
              <a:gdLst>
                <a:gd name="T0" fmla="*/ 442 w 451"/>
                <a:gd name="T1" fmla="*/ 299 h 299"/>
                <a:gd name="T2" fmla="*/ 0 w 451"/>
                <a:gd name="T3" fmla="*/ 27 h 299"/>
                <a:gd name="T4" fmla="*/ 9 w 451"/>
                <a:gd name="T5" fmla="*/ 0 h 299"/>
                <a:gd name="T6" fmla="*/ 451 w 451"/>
                <a:gd name="T7" fmla="*/ 272 h 299"/>
                <a:gd name="T8" fmla="*/ 442 w 451"/>
                <a:gd name="T9" fmla="*/ 299 h 299"/>
              </a:gdLst>
              <a:ahLst/>
              <a:cxnLst>
                <a:cxn ang="0">
                  <a:pos x="T0" y="T1"/>
                </a:cxn>
                <a:cxn ang="0">
                  <a:pos x="T2" y="T3"/>
                </a:cxn>
                <a:cxn ang="0">
                  <a:pos x="T4" y="T5"/>
                </a:cxn>
                <a:cxn ang="0">
                  <a:pos x="T6" y="T7"/>
                </a:cxn>
                <a:cxn ang="0">
                  <a:pos x="T8" y="T9"/>
                </a:cxn>
              </a:cxnLst>
              <a:rect l="0" t="0" r="r" b="b"/>
              <a:pathLst>
                <a:path w="451" h="299">
                  <a:moveTo>
                    <a:pt x="442" y="299"/>
                  </a:moveTo>
                  <a:lnTo>
                    <a:pt x="0" y="27"/>
                  </a:lnTo>
                  <a:lnTo>
                    <a:pt x="9" y="0"/>
                  </a:lnTo>
                  <a:lnTo>
                    <a:pt x="451" y="272"/>
                  </a:lnTo>
                  <a:lnTo>
                    <a:pt x="442" y="299"/>
                  </a:ln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20" name="Freeform 17"/>
            <p:cNvSpPr/>
            <p:nvPr/>
          </p:nvSpPr>
          <p:spPr bwMode="auto">
            <a:xfrm>
              <a:off x="3454400" y="3928995"/>
              <a:ext cx="1049338" cy="538163"/>
            </a:xfrm>
            <a:custGeom>
              <a:avLst/>
              <a:gdLst>
                <a:gd name="T0" fmla="*/ 9 w 749"/>
                <a:gd name="T1" fmla="*/ 389 h 389"/>
                <a:gd name="T2" fmla="*/ 0 w 749"/>
                <a:gd name="T3" fmla="*/ 362 h 389"/>
                <a:gd name="T4" fmla="*/ 740 w 749"/>
                <a:gd name="T5" fmla="*/ 0 h 389"/>
                <a:gd name="T6" fmla="*/ 749 w 749"/>
                <a:gd name="T7" fmla="*/ 27 h 389"/>
                <a:gd name="T8" fmla="*/ 9 w 749"/>
                <a:gd name="T9" fmla="*/ 389 h 389"/>
              </a:gdLst>
              <a:ahLst/>
              <a:cxnLst>
                <a:cxn ang="0">
                  <a:pos x="T0" y="T1"/>
                </a:cxn>
                <a:cxn ang="0">
                  <a:pos x="T2" y="T3"/>
                </a:cxn>
                <a:cxn ang="0">
                  <a:pos x="T4" y="T5"/>
                </a:cxn>
                <a:cxn ang="0">
                  <a:pos x="T6" y="T7"/>
                </a:cxn>
                <a:cxn ang="0">
                  <a:pos x="T8" y="T9"/>
                </a:cxn>
              </a:cxnLst>
              <a:rect l="0" t="0" r="r" b="b"/>
              <a:pathLst>
                <a:path w="749" h="389">
                  <a:moveTo>
                    <a:pt x="9" y="389"/>
                  </a:moveTo>
                  <a:lnTo>
                    <a:pt x="0" y="362"/>
                  </a:lnTo>
                  <a:lnTo>
                    <a:pt x="740" y="0"/>
                  </a:lnTo>
                  <a:lnTo>
                    <a:pt x="749" y="27"/>
                  </a:lnTo>
                  <a:lnTo>
                    <a:pt x="9" y="389"/>
                  </a:ln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21" name="Freeform 18"/>
            <p:cNvSpPr/>
            <p:nvPr/>
          </p:nvSpPr>
          <p:spPr bwMode="auto">
            <a:xfrm>
              <a:off x="4679950" y="3928995"/>
              <a:ext cx="998538" cy="436563"/>
            </a:xfrm>
            <a:custGeom>
              <a:avLst/>
              <a:gdLst>
                <a:gd name="T0" fmla="*/ 704 w 713"/>
                <a:gd name="T1" fmla="*/ 316 h 316"/>
                <a:gd name="T2" fmla="*/ 0 w 713"/>
                <a:gd name="T3" fmla="*/ 18 h 316"/>
                <a:gd name="T4" fmla="*/ 9 w 713"/>
                <a:gd name="T5" fmla="*/ 0 h 316"/>
                <a:gd name="T6" fmla="*/ 713 w 713"/>
                <a:gd name="T7" fmla="*/ 289 h 316"/>
                <a:gd name="T8" fmla="*/ 704 w 713"/>
                <a:gd name="T9" fmla="*/ 316 h 316"/>
              </a:gdLst>
              <a:ahLst/>
              <a:cxnLst>
                <a:cxn ang="0">
                  <a:pos x="T0" y="T1"/>
                </a:cxn>
                <a:cxn ang="0">
                  <a:pos x="T2" y="T3"/>
                </a:cxn>
                <a:cxn ang="0">
                  <a:pos x="T4" y="T5"/>
                </a:cxn>
                <a:cxn ang="0">
                  <a:pos x="T6" y="T7"/>
                </a:cxn>
                <a:cxn ang="0">
                  <a:pos x="T8" y="T9"/>
                </a:cxn>
              </a:cxnLst>
              <a:rect l="0" t="0" r="r" b="b"/>
              <a:pathLst>
                <a:path w="713" h="316">
                  <a:moveTo>
                    <a:pt x="704" y="316"/>
                  </a:moveTo>
                  <a:lnTo>
                    <a:pt x="0" y="18"/>
                  </a:lnTo>
                  <a:lnTo>
                    <a:pt x="9" y="0"/>
                  </a:lnTo>
                  <a:lnTo>
                    <a:pt x="713" y="289"/>
                  </a:lnTo>
                  <a:lnTo>
                    <a:pt x="704" y="316"/>
                  </a:ln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sp>
          <p:nvSpPr>
            <p:cNvPr id="22" name="Freeform 19"/>
            <p:cNvSpPr/>
            <p:nvPr/>
          </p:nvSpPr>
          <p:spPr bwMode="auto">
            <a:xfrm>
              <a:off x="5830888" y="2976495"/>
              <a:ext cx="973137" cy="1314450"/>
            </a:xfrm>
            <a:custGeom>
              <a:avLst/>
              <a:gdLst>
                <a:gd name="T0" fmla="*/ 27 w 695"/>
                <a:gd name="T1" fmla="*/ 950 h 950"/>
                <a:gd name="T2" fmla="*/ 0 w 695"/>
                <a:gd name="T3" fmla="*/ 941 h 950"/>
                <a:gd name="T4" fmla="*/ 677 w 695"/>
                <a:gd name="T5" fmla="*/ 0 h 950"/>
                <a:gd name="T6" fmla="*/ 695 w 695"/>
                <a:gd name="T7" fmla="*/ 18 h 950"/>
                <a:gd name="T8" fmla="*/ 27 w 695"/>
                <a:gd name="T9" fmla="*/ 950 h 950"/>
              </a:gdLst>
              <a:ahLst/>
              <a:cxnLst>
                <a:cxn ang="0">
                  <a:pos x="T0" y="T1"/>
                </a:cxn>
                <a:cxn ang="0">
                  <a:pos x="T2" y="T3"/>
                </a:cxn>
                <a:cxn ang="0">
                  <a:pos x="T4" y="T5"/>
                </a:cxn>
                <a:cxn ang="0">
                  <a:pos x="T6" y="T7"/>
                </a:cxn>
                <a:cxn ang="0">
                  <a:pos x="T8" y="T9"/>
                </a:cxn>
              </a:cxnLst>
              <a:rect l="0" t="0" r="r" b="b"/>
              <a:pathLst>
                <a:path w="695" h="950">
                  <a:moveTo>
                    <a:pt x="27" y="950"/>
                  </a:moveTo>
                  <a:lnTo>
                    <a:pt x="0" y="941"/>
                  </a:lnTo>
                  <a:lnTo>
                    <a:pt x="677" y="0"/>
                  </a:lnTo>
                  <a:lnTo>
                    <a:pt x="695" y="18"/>
                  </a:lnTo>
                  <a:lnTo>
                    <a:pt x="27" y="950"/>
                  </a:lnTo>
                  <a:close/>
                </a:path>
              </a:pathLst>
            </a:custGeom>
            <a:grpFill/>
            <a:ln>
              <a:noFill/>
            </a:ln>
          </p:spPr>
          <p:txBody>
            <a:bodyPr/>
            <a:lstStyle/>
            <a:p>
              <a:pPr defTabSz="914400" eaLnBrk="1" fontAlgn="auto" hangingPunct="1">
                <a:spcBef>
                  <a:spcPts val="0"/>
                </a:spcBef>
                <a:spcAft>
                  <a:spcPts val="0"/>
                </a:spcAft>
                <a:defRPr/>
              </a:pPr>
              <a:endParaRPr lang="zh-CN" altLang="en-US" dirty="0">
                <a:solidFill>
                  <a:srgbClr val="57341A"/>
                </a:solidFill>
                <a:latin typeface="宋体" panose="02010600030101010101" pitchFamily="2" charset="-122"/>
                <a:ea typeface="宋体" panose="02010600030101010101" pitchFamily="2" charset="-122"/>
              </a:endParaRPr>
            </a:p>
          </p:txBody>
        </p:sp>
      </p:grpSp>
      <p:sp>
        <p:nvSpPr>
          <p:cNvPr id="23" name="Freeform 6"/>
          <p:cNvSpPr/>
          <p:nvPr/>
        </p:nvSpPr>
        <p:spPr bwMode="auto">
          <a:xfrm rot="10800000">
            <a:off x="1658938" y="3127375"/>
            <a:ext cx="276225" cy="425450"/>
          </a:xfrm>
          <a:prstGeom prst="triangle">
            <a:avLst>
              <a:gd name="adj" fmla="val 50000"/>
            </a:avLst>
          </a:prstGeom>
          <a:solidFill>
            <a:schemeClr val="accent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endParaRPr lang="zh-CN" altLang="en-US" sz="1800">
              <a:solidFill>
                <a:srgbClr val="FFFFFF"/>
              </a:solidFill>
            </a:endParaRPr>
          </a:p>
        </p:txBody>
      </p:sp>
      <p:grpSp>
        <p:nvGrpSpPr>
          <p:cNvPr id="24" name="组合 23"/>
          <p:cNvGrpSpPr/>
          <p:nvPr/>
        </p:nvGrpSpPr>
        <p:grpSpPr>
          <a:xfrm>
            <a:off x="898525" y="3363845"/>
            <a:ext cx="5905500" cy="1616075"/>
            <a:chOff x="898525" y="3363845"/>
            <a:chExt cx="5905500" cy="1616075"/>
          </a:xfrm>
          <a:solidFill>
            <a:schemeClr val="accent2"/>
          </a:solidFill>
        </p:grpSpPr>
        <p:sp>
          <p:nvSpPr>
            <p:cNvPr id="25" name="Freeform 20"/>
            <p:cNvSpPr>
              <a:spLocks noEditPoints="1"/>
            </p:cNvSpPr>
            <p:nvPr/>
          </p:nvSpPr>
          <p:spPr bwMode="auto">
            <a:xfrm>
              <a:off x="1671638" y="3652770"/>
              <a:ext cx="252412" cy="263525"/>
            </a:xfrm>
            <a:custGeom>
              <a:avLst/>
              <a:gdLst>
                <a:gd name="T0" fmla="*/ 126075 w 20"/>
                <a:gd name="T1" fmla="*/ 262968 h 21"/>
                <a:gd name="T2" fmla="*/ 0 w 20"/>
                <a:gd name="T3" fmla="*/ 137745 h 21"/>
                <a:gd name="T4" fmla="*/ 126075 w 20"/>
                <a:gd name="T5" fmla="*/ 0 h 21"/>
                <a:gd name="T6" fmla="*/ 252150 w 20"/>
                <a:gd name="T7" fmla="*/ 137745 h 21"/>
                <a:gd name="T8" fmla="*/ 126075 w 20"/>
                <a:gd name="T9" fmla="*/ 262968 h 21"/>
                <a:gd name="T10" fmla="*/ 126075 w 20"/>
                <a:gd name="T11" fmla="*/ 62611 h 21"/>
                <a:gd name="T12" fmla="*/ 50430 w 20"/>
                <a:gd name="T13" fmla="*/ 137745 h 21"/>
                <a:gd name="T14" fmla="*/ 126075 w 20"/>
                <a:gd name="T15" fmla="*/ 200357 h 21"/>
                <a:gd name="T16" fmla="*/ 201720 w 20"/>
                <a:gd name="T17" fmla="*/ 137745 h 21"/>
                <a:gd name="T18" fmla="*/ 126075 w 20"/>
                <a:gd name="T19" fmla="*/ 6261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1">
                  <a:moveTo>
                    <a:pt x="10" y="21"/>
                  </a:moveTo>
                  <a:cubicBezTo>
                    <a:pt x="5" y="21"/>
                    <a:pt x="0" y="16"/>
                    <a:pt x="0" y="11"/>
                  </a:cubicBezTo>
                  <a:cubicBezTo>
                    <a:pt x="0" y="5"/>
                    <a:pt x="5" y="0"/>
                    <a:pt x="10" y="0"/>
                  </a:cubicBezTo>
                  <a:cubicBezTo>
                    <a:pt x="16" y="0"/>
                    <a:pt x="20" y="5"/>
                    <a:pt x="20" y="11"/>
                  </a:cubicBezTo>
                  <a:cubicBezTo>
                    <a:pt x="20" y="16"/>
                    <a:pt x="16" y="21"/>
                    <a:pt x="10" y="21"/>
                  </a:cubicBezTo>
                  <a:close/>
                  <a:moveTo>
                    <a:pt x="10" y="5"/>
                  </a:moveTo>
                  <a:cubicBezTo>
                    <a:pt x="7" y="5"/>
                    <a:pt x="4" y="7"/>
                    <a:pt x="4" y="11"/>
                  </a:cubicBezTo>
                  <a:cubicBezTo>
                    <a:pt x="4" y="14"/>
                    <a:pt x="7" y="16"/>
                    <a:pt x="10" y="16"/>
                  </a:cubicBezTo>
                  <a:cubicBezTo>
                    <a:pt x="13" y="16"/>
                    <a:pt x="16" y="14"/>
                    <a:pt x="16" y="11"/>
                  </a:cubicBezTo>
                  <a:cubicBezTo>
                    <a:pt x="16" y="7"/>
                    <a:pt x="13" y="5"/>
                    <a:pt x="10" y="5"/>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26" name="Freeform 21"/>
            <p:cNvSpPr>
              <a:spLocks noEditPoints="1"/>
            </p:cNvSpPr>
            <p:nvPr/>
          </p:nvSpPr>
          <p:spPr bwMode="auto">
            <a:xfrm>
              <a:off x="2303463" y="4578283"/>
              <a:ext cx="252412" cy="250825"/>
            </a:xfrm>
            <a:custGeom>
              <a:avLst/>
              <a:gdLst>
                <a:gd name="T0" fmla="*/ 126776 w 20"/>
                <a:gd name="T1" fmla="*/ 250512 h 20"/>
                <a:gd name="T2" fmla="*/ 0 w 20"/>
                <a:gd name="T3" fmla="*/ 125256 h 20"/>
                <a:gd name="T4" fmla="*/ 126776 w 20"/>
                <a:gd name="T5" fmla="*/ 0 h 20"/>
                <a:gd name="T6" fmla="*/ 253552 w 20"/>
                <a:gd name="T7" fmla="*/ 125256 h 20"/>
                <a:gd name="T8" fmla="*/ 126776 w 20"/>
                <a:gd name="T9" fmla="*/ 250512 h 20"/>
                <a:gd name="T10" fmla="*/ 126776 w 20"/>
                <a:gd name="T11" fmla="*/ 50102 h 20"/>
                <a:gd name="T12" fmla="*/ 50710 w 20"/>
                <a:gd name="T13" fmla="*/ 125256 h 20"/>
                <a:gd name="T14" fmla="*/ 126776 w 20"/>
                <a:gd name="T15" fmla="*/ 200410 h 20"/>
                <a:gd name="T16" fmla="*/ 202842 w 20"/>
                <a:gd name="T17" fmla="*/ 125256 h 20"/>
                <a:gd name="T18" fmla="*/ 126776 w 20"/>
                <a:gd name="T19" fmla="*/ 5010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0">
                  <a:moveTo>
                    <a:pt x="10" y="20"/>
                  </a:moveTo>
                  <a:cubicBezTo>
                    <a:pt x="4" y="20"/>
                    <a:pt x="0" y="15"/>
                    <a:pt x="0" y="10"/>
                  </a:cubicBezTo>
                  <a:cubicBezTo>
                    <a:pt x="0" y="4"/>
                    <a:pt x="4" y="0"/>
                    <a:pt x="10" y="0"/>
                  </a:cubicBezTo>
                  <a:cubicBezTo>
                    <a:pt x="15" y="0"/>
                    <a:pt x="20" y="4"/>
                    <a:pt x="20" y="10"/>
                  </a:cubicBezTo>
                  <a:cubicBezTo>
                    <a:pt x="20" y="15"/>
                    <a:pt x="15"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27" name="Freeform 22"/>
            <p:cNvSpPr>
              <a:spLocks noEditPoints="1"/>
            </p:cNvSpPr>
            <p:nvPr/>
          </p:nvSpPr>
          <p:spPr bwMode="auto">
            <a:xfrm>
              <a:off x="3187700" y="3363845"/>
              <a:ext cx="252413" cy="250825"/>
            </a:xfrm>
            <a:custGeom>
              <a:avLst/>
              <a:gdLst>
                <a:gd name="T0" fmla="*/ 126075 w 20"/>
                <a:gd name="T1" fmla="*/ 250512 h 20"/>
                <a:gd name="T2" fmla="*/ 0 w 20"/>
                <a:gd name="T3" fmla="*/ 125256 h 20"/>
                <a:gd name="T4" fmla="*/ 126075 w 20"/>
                <a:gd name="T5" fmla="*/ 0 h 20"/>
                <a:gd name="T6" fmla="*/ 252150 w 20"/>
                <a:gd name="T7" fmla="*/ 125256 h 20"/>
                <a:gd name="T8" fmla="*/ 126075 w 20"/>
                <a:gd name="T9" fmla="*/ 250512 h 20"/>
                <a:gd name="T10" fmla="*/ 126075 w 20"/>
                <a:gd name="T11" fmla="*/ 50102 h 20"/>
                <a:gd name="T12" fmla="*/ 50430 w 20"/>
                <a:gd name="T13" fmla="*/ 125256 h 20"/>
                <a:gd name="T14" fmla="*/ 126075 w 20"/>
                <a:gd name="T15" fmla="*/ 200410 h 20"/>
                <a:gd name="T16" fmla="*/ 201720 w 20"/>
                <a:gd name="T17" fmla="*/ 125256 h 20"/>
                <a:gd name="T18" fmla="*/ 126075 w 20"/>
                <a:gd name="T19" fmla="*/ 5010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0">
                  <a:moveTo>
                    <a:pt x="10" y="20"/>
                  </a:moveTo>
                  <a:cubicBezTo>
                    <a:pt x="5" y="20"/>
                    <a:pt x="0" y="16"/>
                    <a:pt x="0" y="10"/>
                  </a:cubicBezTo>
                  <a:cubicBezTo>
                    <a:pt x="0" y="4"/>
                    <a:pt x="5" y="0"/>
                    <a:pt x="10" y="0"/>
                  </a:cubicBezTo>
                  <a:cubicBezTo>
                    <a:pt x="16" y="0"/>
                    <a:pt x="20" y="4"/>
                    <a:pt x="20" y="10"/>
                  </a:cubicBezTo>
                  <a:cubicBezTo>
                    <a:pt x="20"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28" name="Freeform 23"/>
            <p:cNvSpPr>
              <a:spLocks noEditPoints="1"/>
            </p:cNvSpPr>
            <p:nvPr/>
          </p:nvSpPr>
          <p:spPr bwMode="auto">
            <a:xfrm>
              <a:off x="4124325" y="4179820"/>
              <a:ext cx="252413" cy="249238"/>
            </a:xfrm>
            <a:custGeom>
              <a:avLst/>
              <a:gdLst>
                <a:gd name="T0" fmla="*/ 126075 w 20"/>
                <a:gd name="T1" fmla="*/ 250512 h 20"/>
                <a:gd name="T2" fmla="*/ 0 w 20"/>
                <a:gd name="T3" fmla="*/ 125256 h 20"/>
                <a:gd name="T4" fmla="*/ 126075 w 20"/>
                <a:gd name="T5" fmla="*/ 0 h 20"/>
                <a:gd name="T6" fmla="*/ 252150 w 20"/>
                <a:gd name="T7" fmla="*/ 125256 h 20"/>
                <a:gd name="T8" fmla="*/ 126075 w 20"/>
                <a:gd name="T9" fmla="*/ 250512 h 20"/>
                <a:gd name="T10" fmla="*/ 126075 w 20"/>
                <a:gd name="T11" fmla="*/ 50102 h 20"/>
                <a:gd name="T12" fmla="*/ 63038 w 20"/>
                <a:gd name="T13" fmla="*/ 125256 h 20"/>
                <a:gd name="T14" fmla="*/ 126075 w 20"/>
                <a:gd name="T15" fmla="*/ 200410 h 20"/>
                <a:gd name="T16" fmla="*/ 201720 w 20"/>
                <a:gd name="T17" fmla="*/ 125256 h 20"/>
                <a:gd name="T18" fmla="*/ 126075 w 20"/>
                <a:gd name="T19" fmla="*/ 5010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0">
                  <a:moveTo>
                    <a:pt x="10" y="20"/>
                  </a:moveTo>
                  <a:cubicBezTo>
                    <a:pt x="5" y="20"/>
                    <a:pt x="0" y="16"/>
                    <a:pt x="0" y="10"/>
                  </a:cubicBezTo>
                  <a:cubicBezTo>
                    <a:pt x="0" y="5"/>
                    <a:pt x="5" y="0"/>
                    <a:pt x="10" y="0"/>
                  </a:cubicBezTo>
                  <a:cubicBezTo>
                    <a:pt x="16" y="0"/>
                    <a:pt x="20" y="5"/>
                    <a:pt x="20" y="10"/>
                  </a:cubicBezTo>
                  <a:cubicBezTo>
                    <a:pt x="20" y="16"/>
                    <a:pt x="16" y="20"/>
                    <a:pt x="10" y="20"/>
                  </a:cubicBezTo>
                  <a:close/>
                  <a:moveTo>
                    <a:pt x="10" y="4"/>
                  </a:moveTo>
                  <a:cubicBezTo>
                    <a:pt x="7" y="4"/>
                    <a:pt x="5" y="7"/>
                    <a:pt x="5" y="10"/>
                  </a:cubicBezTo>
                  <a:cubicBezTo>
                    <a:pt x="5" y="13"/>
                    <a:pt x="7" y="16"/>
                    <a:pt x="10" y="16"/>
                  </a:cubicBezTo>
                  <a:cubicBezTo>
                    <a:pt x="14" y="16"/>
                    <a:pt x="16" y="13"/>
                    <a:pt x="16" y="10"/>
                  </a:cubicBezTo>
                  <a:cubicBezTo>
                    <a:pt x="16" y="7"/>
                    <a:pt x="14"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29" name="Freeform 24"/>
            <p:cNvSpPr>
              <a:spLocks noEditPoints="1"/>
            </p:cNvSpPr>
            <p:nvPr/>
          </p:nvSpPr>
          <p:spPr bwMode="auto">
            <a:xfrm>
              <a:off x="5173663" y="3401945"/>
              <a:ext cx="252412" cy="250825"/>
            </a:xfrm>
            <a:custGeom>
              <a:avLst/>
              <a:gdLst>
                <a:gd name="T0" fmla="*/ 126776 w 20"/>
                <a:gd name="T1" fmla="*/ 250512 h 20"/>
                <a:gd name="T2" fmla="*/ 0 w 20"/>
                <a:gd name="T3" fmla="*/ 125256 h 20"/>
                <a:gd name="T4" fmla="*/ 126776 w 20"/>
                <a:gd name="T5" fmla="*/ 0 h 20"/>
                <a:gd name="T6" fmla="*/ 253552 w 20"/>
                <a:gd name="T7" fmla="*/ 125256 h 20"/>
                <a:gd name="T8" fmla="*/ 126776 w 20"/>
                <a:gd name="T9" fmla="*/ 250512 h 20"/>
                <a:gd name="T10" fmla="*/ 126776 w 20"/>
                <a:gd name="T11" fmla="*/ 62628 h 20"/>
                <a:gd name="T12" fmla="*/ 63388 w 20"/>
                <a:gd name="T13" fmla="*/ 125256 h 20"/>
                <a:gd name="T14" fmla="*/ 126776 w 20"/>
                <a:gd name="T15" fmla="*/ 200410 h 20"/>
                <a:gd name="T16" fmla="*/ 202842 w 20"/>
                <a:gd name="T17" fmla="*/ 125256 h 20"/>
                <a:gd name="T18" fmla="*/ 126776 w 20"/>
                <a:gd name="T19" fmla="*/ 62628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0">
                  <a:moveTo>
                    <a:pt x="10" y="20"/>
                  </a:moveTo>
                  <a:cubicBezTo>
                    <a:pt x="5" y="20"/>
                    <a:pt x="0" y="16"/>
                    <a:pt x="0" y="10"/>
                  </a:cubicBezTo>
                  <a:cubicBezTo>
                    <a:pt x="0" y="5"/>
                    <a:pt x="5" y="0"/>
                    <a:pt x="10" y="0"/>
                  </a:cubicBezTo>
                  <a:cubicBezTo>
                    <a:pt x="16" y="0"/>
                    <a:pt x="20" y="5"/>
                    <a:pt x="20" y="10"/>
                  </a:cubicBezTo>
                  <a:cubicBezTo>
                    <a:pt x="20" y="16"/>
                    <a:pt x="16" y="20"/>
                    <a:pt x="10" y="20"/>
                  </a:cubicBezTo>
                  <a:close/>
                  <a:moveTo>
                    <a:pt x="10" y="5"/>
                  </a:moveTo>
                  <a:cubicBezTo>
                    <a:pt x="7" y="5"/>
                    <a:pt x="5" y="7"/>
                    <a:pt x="5" y="10"/>
                  </a:cubicBezTo>
                  <a:cubicBezTo>
                    <a:pt x="5" y="14"/>
                    <a:pt x="7" y="16"/>
                    <a:pt x="10" y="16"/>
                  </a:cubicBezTo>
                  <a:cubicBezTo>
                    <a:pt x="14" y="16"/>
                    <a:pt x="16" y="14"/>
                    <a:pt x="16" y="10"/>
                  </a:cubicBezTo>
                  <a:cubicBezTo>
                    <a:pt x="16" y="7"/>
                    <a:pt x="14" y="5"/>
                    <a:pt x="10" y="5"/>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30" name="Freeform 25"/>
            <p:cNvSpPr>
              <a:spLocks noEditPoints="1"/>
            </p:cNvSpPr>
            <p:nvPr/>
          </p:nvSpPr>
          <p:spPr bwMode="auto">
            <a:xfrm>
              <a:off x="6551613" y="3752783"/>
              <a:ext cx="252412" cy="250825"/>
            </a:xfrm>
            <a:custGeom>
              <a:avLst/>
              <a:gdLst>
                <a:gd name="T0" fmla="*/ 126075 w 20"/>
                <a:gd name="T1" fmla="*/ 250512 h 20"/>
                <a:gd name="T2" fmla="*/ 0 w 20"/>
                <a:gd name="T3" fmla="*/ 125256 h 20"/>
                <a:gd name="T4" fmla="*/ 126075 w 20"/>
                <a:gd name="T5" fmla="*/ 0 h 20"/>
                <a:gd name="T6" fmla="*/ 252150 w 20"/>
                <a:gd name="T7" fmla="*/ 125256 h 20"/>
                <a:gd name="T8" fmla="*/ 126075 w 20"/>
                <a:gd name="T9" fmla="*/ 250512 h 20"/>
                <a:gd name="T10" fmla="*/ 126075 w 20"/>
                <a:gd name="T11" fmla="*/ 50102 h 20"/>
                <a:gd name="T12" fmla="*/ 50430 w 20"/>
                <a:gd name="T13" fmla="*/ 125256 h 20"/>
                <a:gd name="T14" fmla="*/ 126075 w 20"/>
                <a:gd name="T15" fmla="*/ 200410 h 20"/>
                <a:gd name="T16" fmla="*/ 201720 w 20"/>
                <a:gd name="T17" fmla="*/ 125256 h 20"/>
                <a:gd name="T18" fmla="*/ 126075 w 20"/>
                <a:gd name="T19" fmla="*/ 5010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0">
                  <a:moveTo>
                    <a:pt x="10" y="20"/>
                  </a:moveTo>
                  <a:cubicBezTo>
                    <a:pt x="4" y="20"/>
                    <a:pt x="0" y="15"/>
                    <a:pt x="0" y="10"/>
                  </a:cubicBezTo>
                  <a:cubicBezTo>
                    <a:pt x="0" y="4"/>
                    <a:pt x="4" y="0"/>
                    <a:pt x="10" y="0"/>
                  </a:cubicBezTo>
                  <a:cubicBezTo>
                    <a:pt x="16" y="0"/>
                    <a:pt x="20" y="4"/>
                    <a:pt x="20" y="10"/>
                  </a:cubicBezTo>
                  <a:cubicBezTo>
                    <a:pt x="20" y="15"/>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31" name="Freeform 26"/>
            <p:cNvSpPr/>
            <p:nvPr/>
          </p:nvSpPr>
          <p:spPr bwMode="auto">
            <a:xfrm>
              <a:off x="898525" y="3852795"/>
              <a:ext cx="847725" cy="1127125"/>
            </a:xfrm>
            <a:custGeom>
              <a:avLst/>
              <a:gdLst>
                <a:gd name="T0" fmla="*/ 37823 w 605"/>
                <a:gd name="T1" fmla="*/ 1127996 h 815"/>
                <a:gd name="T2" fmla="*/ 0 w 605"/>
                <a:gd name="T3" fmla="*/ 1103083 h 815"/>
                <a:gd name="T4" fmla="*/ 822291 w 605"/>
                <a:gd name="T5" fmla="*/ 0 h 815"/>
                <a:gd name="T6" fmla="*/ 847506 w 605"/>
                <a:gd name="T7" fmla="*/ 24913 h 815"/>
                <a:gd name="T8" fmla="*/ 37823 w 605"/>
                <a:gd name="T9" fmla="*/ 1127996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5" h="815">
                  <a:moveTo>
                    <a:pt x="27" y="815"/>
                  </a:moveTo>
                  <a:lnTo>
                    <a:pt x="0" y="797"/>
                  </a:lnTo>
                  <a:lnTo>
                    <a:pt x="587" y="0"/>
                  </a:lnTo>
                  <a:lnTo>
                    <a:pt x="605" y="18"/>
                  </a:lnTo>
                  <a:lnTo>
                    <a:pt x="27" y="815"/>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32" name="Freeform 27"/>
            <p:cNvSpPr/>
            <p:nvPr/>
          </p:nvSpPr>
          <p:spPr bwMode="auto">
            <a:xfrm>
              <a:off x="1873250" y="3814695"/>
              <a:ext cx="504825" cy="827088"/>
            </a:xfrm>
            <a:custGeom>
              <a:avLst/>
              <a:gdLst>
                <a:gd name="T0" fmla="*/ 467879 w 361"/>
                <a:gd name="T1" fmla="*/ 826275 h 597"/>
                <a:gd name="T2" fmla="*/ 0 w 361"/>
                <a:gd name="T3" fmla="*/ 24913 h 597"/>
                <a:gd name="T4" fmla="*/ 37823 w 361"/>
                <a:gd name="T5" fmla="*/ 0 h 597"/>
                <a:gd name="T6" fmla="*/ 505702 w 361"/>
                <a:gd name="T7" fmla="*/ 813819 h 597"/>
                <a:gd name="T8" fmla="*/ 467879 w 361"/>
                <a:gd name="T9" fmla="*/ 826275 h 5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1" h="597">
                  <a:moveTo>
                    <a:pt x="334" y="597"/>
                  </a:moveTo>
                  <a:lnTo>
                    <a:pt x="0" y="18"/>
                  </a:lnTo>
                  <a:lnTo>
                    <a:pt x="27" y="0"/>
                  </a:lnTo>
                  <a:lnTo>
                    <a:pt x="361" y="588"/>
                  </a:lnTo>
                  <a:lnTo>
                    <a:pt x="334" y="597"/>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33" name="Freeform 28"/>
            <p:cNvSpPr/>
            <p:nvPr/>
          </p:nvSpPr>
          <p:spPr bwMode="auto">
            <a:xfrm>
              <a:off x="2493963" y="3552758"/>
              <a:ext cx="795337" cy="1101725"/>
            </a:xfrm>
            <a:custGeom>
              <a:avLst/>
              <a:gdLst>
                <a:gd name="T0" fmla="*/ 25215 w 568"/>
                <a:gd name="T1" fmla="*/ 1101699 h 796"/>
                <a:gd name="T2" fmla="*/ 0 w 568"/>
                <a:gd name="T3" fmla="*/ 1076786 h 796"/>
                <a:gd name="T4" fmla="*/ 757852 w 568"/>
                <a:gd name="T5" fmla="*/ 0 h 796"/>
                <a:gd name="T6" fmla="*/ 795675 w 568"/>
                <a:gd name="T7" fmla="*/ 24913 h 796"/>
                <a:gd name="T8" fmla="*/ 25215 w 568"/>
                <a:gd name="T9" fmla="*/ 1101699 h 7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8" h="796">
                  <a:moveTo>
                    <a:pt x="18" y="796"/>
                  </a:moveTo>
                  <a:lnTo>
                    <a:pt x="0" y="778"/>
                  </a:lnTo>
                  <a:lnTo>
                    <a:pt x="541" y="0"/>
                  </a:lnTo>
                  <a:lnTo>
                    <a:pt x="568" y="18"/>
                  </a:lnTo>
                  <a:lnTo>
                    <a:pt x="18" y="796"/>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34" name="Freeform 29"/>
            <p:cNvSpPr/>
            <p:nvPr/>
          </p:nvSpPr>
          <p:spPr bwMode="auto">
            <a:xfrm>
              <a:off x="3376613" y="3552758"/>
              <a:ext cx="811212" cy="688975"/>
            </a:xfrm>
            <a:custGeom>
              <a:avLst/>
              <a:gdLst>
                <a:gd name="T0" fmla="*/ 784468 w 578"/>
                <a:gd name="T1" fmla="*/ 689254 h 498"/>
                <a:gd name="T2" fmla="*/ 0 w 578"/>
                <a:gd name="T3" fmla="*/ 24913 h 498"/>
                <a:gd name="T4" fmla="*/ 25215 w 578"/>
                <a:gd name="T5" fmla="*/ 0 h 498"/>
                <a:gd name="T6" fmla="*/ 809683 w 578"/>
                <a:gd name="T7" fmla="*/ 664341 h 498"/>
                <a:gd name="T8" fmla="*/ 784468 w 578"/>
                <a:gd name="T9" fmla="*/ 689254 h 4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8" h="498">
                  <a:moveTo>
                    <a:pt x="560" y="498"/>
                  </a:moveTo>
                  <a:lnTo>
                    <a:pt x="0" y="18"/>
                  </a:lnTo>
                  <a:lnTo>
                    <a:pt x="18" y="0"/>
                  </a:lnTo>
                  <a:lnTo>
                    <a:pt x="578" y="480"/>
                  </a:lnTo>
                  <a:lnTo>
                    <a:pt x="560" y="498"/>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35" name="Freeform 30"/>
            <p:cNvSpPr/>
            <p:nvPr/>
          </p:nvSpPr>
          <p:spPr bwMode="auto">
            <a:xfrm>
              <a:off x="4338638" y="3589270"/>
              <a:ext cx="909637" cy="714375"/>
            </a:xfrm>
            <a:custGeom>
              <a:avLst/>
              <a:gdLst>
                <a:gd name="T0" fmla="*/ 25215 w 650"/>
                <a:gd name="T1" fmla="*/ 714167 h 516"/>
                <a:gd name="T2" fmla="*/ 0 w 650"/>
                <a:gd name="T3" fmla="*/ 676798 h 516"/>
                <a:gd name="T4" fmla="*/ 885328 w 650"/>
                <a:gd name="T5" fmla="*/ 0 h 516"/>
                <a:gd name="T6" fmla="*/ 910543 w 650"/>
                <a:gd name="T7" fmla="*/ 37369 h 516"/>
                <a:gd name="T8" fmla="*/ 25215 w 650"/>
                <a:gd name="T9" fmla="*/ 714167 h 5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0" h="516">
                  <a:moveTo>
                    <a:pt x="18" y="516"/>
                  </a:moveTo>
                  <a:lnTo>
                    <a:pt x="0" y="489"/>
                  </a:lnTo>
                  <a:lnTo>
                    <a:pt x="632" y="0"/>
                  </a:lnTo>
                  <a:lnTo>
                    <a:pt x="650" y="27"/>
                  </a:lnTo>
                  <a:lnTo>
                    <a:pt x="18" y="516"/>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36" name="Freeform 31"/>
            <p:cNvSpPr/>
            <p:nvPr/>
          </p:nvSpPr>
          <p:spPr bwMode="auto">
            <a:xfrm>
              <a:off x="5402263" y="3527358"/>
              <a:ext cx="1187450" cy="349250"/>
            </a:xfrm>
            <a:custGeom>
              <a:avLst/>
              <a:gdLst>
                <a:gd name="T0" fmla="*/ 1175301 w 848"/>
                <a:gd name="T1" fmla="*/ 350164 h 253"/>
                <a:gd name="T2" fmla="*/ 0 w 848"/>
                <a:gd name="T3" fmla="*/ 37369 h 253"/>
                <a:gd name="T4" fmla="*/ 12608 w 848"/>
                <a:gd name="T5" fmla="*/ 0 h 253"/>
                <a:gd name="T6" fmla="*/ 1187909 w 848"/>
                <a:gd name="T7" fmla="*/ 312795 h 253"/>
                <a:gd name="T8" fmla="*/ 1175301 w 848"/>
                <a:gd name="T9" fmla="*/ 350164 h 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 h="253">
                  <a:moveTo>
                    <a:pt x="839" y="253"/>
                  </a:moveTo>
                  <a:lnTo>
                    <a:pt x="0" y="27"/>
                  </a:lnTo>
                  <a:lnTo>
                    <a:pt x="9" y="0"/>
                  </a:lnTo>
                  <a:lnTo>
                    <a:pt x="848" y="226"/>
                  </a:lnTo>
                  <a:lnTo>
                    <a:pt x="839" y="253"/>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grpSp>
      <p:sp>
        <p:nvSpPr>
          <p:cNvPr id="37" name="Freeform 7"/>
          <p:cNvSpPr/>
          <p:nvPr/>
        </p:nvSpPr>
        <p:spPr bwMode="auto">
          <a:xfrm rot="10800000">
            <a:off x="3087688" y="2487613"/>
            <a:ext cx="277812" cy="438150"/>
          </a:xfrm>
          <a:prstGeom prst="triangle">
            <a:avLst>
              <a:gd name="adj" fmla="val 50000"/>
            </a:avLst>
          </a:prstGeom>
          <a:solidFill>
            <a:schemeClr val="accent3"/>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endParaRPr lang="zh-CN" altLang="en-US" sz="1800">
              <a:solidFill>
                <a:srgbClr val="FFFFFF"/>
              </a:solidFill>
            </a:endParaRPr>
          </a:p>
        </p:txBody>
      </p:sp>
      <p:grpSp>
        <p:nvGrpSpPr>
          <p:cNvPr id="38" name="组合 37"/>
          <p:cNvGrpSpPr/>
          <p:nvPr/>
        </p:nvGrpSpPr>
        <p:grpSpPr>
          <a:xfrm>
            <a:off x="923925" y="3001895"/>
            <a:ext cx="6551613" cy="2178050"/>
            <a:chOff x="923925" y="3001895"/>
            <a:chExt cx="6551613" cy="2178050"/>
          </a:xfrm>
          <a:solidFill>
            <a:schemeClr val="accent3"/>
          </a:solidFill>
        </p:grpSpPr>
        <p:sp>
          <p:nvSpPr>
            <p:cNvPr id="39" name="Freeform 32"/>
            <p:cNvSpPr>
              <a:spLocks noEditPoints="1"/>
            </p:cNvSpPr>
            <p:nvPr/>
          </p:nvSpPr>
          <p:spPr bwMode="auto">
            <a:xfrm>
              <a:off x="3074988" y="3001895"/>
              <a:ext cx="265112" cy="249238"/>
            </a:xfrm>
            <a:custGeom>
              <a:avLst/>
              <a:gdLst>
                <a:gd name="T0" fmla="*/ 126075 w 21"/>
                <a:gd name="T1" fmla="*/ 250512 h 20"/>
                <a:gd name="T2" fmla="*/ 0 w 21"/>
                <a:gd name="T3" fmla="*/ 125256 h 20"/>
                <a:gd name="T4" fmla="*/ 126075 w 21"/>
                <a:gd name="T5" fmla="*/ 0 h 20"/>
                <a:gd name="T6" fmla="*/ 264758 w 21"/>
                <a:gd name="T7" fmla="*/ 125256 h 20"/>
                <a:gd name="T8" fmla="*/ 126075 w 21"/>
                <a:gd name="T9" fmla="*/ 250512 h 20"/>
                <a:gd name="T10" fmla="*/ 126075 w 21"/>
                <a:gd name="T11" fmla="*/ 50102 h 20"/>
                <a:gd name="T12" fmla="*/ 63038 w 21"/>
                <a:gd name="T13" fmla="*/ 125256 h 20"/>
                <a:gd name="T14" fmla="*/ 126075 w 21"/>
                <a:gd name="T15" fmla="*/ 200410 h 20"/>
                <a:gd name="T16" fmla="*/ 201720 w 21"/>
                <a:gd name="T17" fmla="*/ 125256 h 20"/>
                <a:gd name="T18" fmla="*/ 126075 w 21"/>
                <a:gd name="T19" fmla="*/ 5010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20">
                  <a:moveTo>
                    <a:pt x="10" y="20"/>
                  </a:moveTo>
                  <a:cubicBezTo>
                    <a:pt x="5" y="20"/>
                    <a:pt x="0" y="15"/>
                    <a:pt x="0" y="10"/>
                  </a:cubicBezTo>
                  <a:cubicBezTo>
                    <a:pt x="0" y="4"/>
                    <a:pt x="5" y="0"/>
                    <a:pt x="10" y="0"/>
                  </a:cubicBezTo>
                  <a:cubicBezTo>
                    <a:pt x="16" y="0"/>
                    <a:pt x="21" y="4"/>
                    <a:pt x="21" y="10"/>
                  </a:cubicBezTo>
                  <a:cubicBezTo>
                    <a:pt x="21" y="15"/>
                    <a:pt x="16" y="20"/>
                    <a:pt x="10" y="20"/>
                  </a:cubicBezTo>
                  <a:close/>
                  <a:moveTo>
                    <a:pt x="10" y="4"/>
                  </a:moveTo>
                  <a:cubicBezTo>
                    <a:pt x="7" y="4"/>
                    <a:pt x="5" y="7"/>
                    <a:pt x="5" y="10"/>
                  </a:cubicBezTo>
                  <a:cubicBezTo>
                    <a:pt x="5" y="13"/>
                    <a:pt x="7" y="16"/>
                    <a:pt x="10" y="16"/>
                  </a:cubicBezTo>
                  <a:cubicBezTo>
                    <a:pt x="14" y="16"/>
                    <a:pt x="16" y="13"/>
                    <a:pt x="16" y="10"/>
                  </a:cubicBezTo>
                  <a:cubicBezTo>
                    <a:pt x="16" y="7"/>
                    <a:pt x="14"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40" name="Freeform 33"/>
            <p:cNvSpPr>
              <a:spLocks noEditPoints="1"/>
            </p:cNvSpPr>
            <p:nvPr/>
          </p:nvSpPr>
          <p:spPr bwMode="auto">
            <a:xfrm>
              <a:off x="2138363" y="3678170"/>
              <a:ext cx="252412" cy="250825"/>
            </a:xfrm>
            <a:custGeom>
              <a:avLst/>
              <a:gdLst>
                <a:gd name="T0" fmla="*/ 126075 w 20"/>
                <a:gd name="T1" fmla="*/ 250512 h 20"/>
                <a:gd name="T2" fmla="*/ 0 w 20"/>
                <a:gd name="T3" fmla="*/ 125256 h 20"/>
                <a:gd name="T4" fmla="*/ 126075 w 20"/>
                <a:gd name="T5" fmla="*/ 0 h 20"/>
                <a:gd name="T6" fmla="*/ 252150 w 20"/>
                <a:gd name="T7" fmla="*/ 125256 h 20"/>
                <a:gd name="T8" fmla="*/ 126075 w 20"/>
                <a:gd name="T9" fmla="*/ 250512 h 20"/>
                <a:gd name="T10" fmla="*/ 126075 w 20"/>
                <a:gd name="T11" fmla="*/ 50102 h 20"/>
                <a:gd name="T12" fmla="*/ 63038 w 20"/>
                <a:gd name="T13" fmla="*/ 125256 h 20"/>
                <a:gd name="T14" fmla="*/ 126075 w 20"/>
                <a:gd name="T15" fmla="*/ 187884 h 20"/>
                <a:gd name="T16" fmla="*/ 201720 w 20"/>
                <a:gd name="T17" fmla="*/ 125256 h 20"/>
                <a:gd name="T18" fmla="*/ 126075 w 20"/>
                <a:gd name="T19" fmla="*/ 5010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0">
                  <a:moveTo>
                    <a:pt x="10" y="20"/>
                  </a:moveTo>
                  <a:cubicBezTo>
                    <a:pt x="5" y="20"/>
                    <a:pt x="0" y="15"/>
                    <a:pt x="0" y="10"/>
                  </a:cubicBezTo>
                  <a:cubicBezTo>
                    <a:pt x="0" y="4"/>
                    <a:pt x="5" y="0"/>
                    <a:pt x="10" y="0"/>
                  </a:cubicBezTo>
                  <a:cubicBezTo>
                    <a:pt x="16" y="0"/>
                    <a:pt x="20" y="4"/>
                    <a:pt x="20" y="10"/>
                  </a:cubicBezTo>
                  <a:cubicBezTo>
                    <a:pt x="20" y="15"/>
                    <a:pt x="16" y="20"/>
                    <a:pt x="10" y="20"/>
                  </a:cubicBezTo>
                  <a:close/>
                  <a:moveTo>
                    <a:pt x="10" y="4"/>
                  </a:moveTo>
                  <a:cubicBezTo>
                    <a:pt x="7" y="4"/>
                    <a:pt x="5" y="6"/>
                    <a:pt x="5" y="10"/>
                  </a:cubicBezTo>
                  <a:cubicBezTo>
                    <a:pt x="5" y="13"/>
                    <a:pt x="7" y="15"/>
                    <a:pt x="10" y="15"/>
                  </a:cubicBezTo>
                  <a:cubicBezTo>
                    <a:pt x="13" y="15"/>
                    <a:pt x="16" y="13"/>
                    <a:pt x="16" y="10"/>
                  </a:cubicBezTo>
                  <a:cubicBezTo>
                    <a:pt x="16" y="6"/>
                    <a:pt x="13"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41" name="Freeform 34"/>
            <p:cNvSpPr>
              <a:spLocks noEditPoints="1"/>
            </p:cNvSpPr>
            <p:nvPr/>
          </p:nvSpPr>
          <p:spPr bwMode="auto">
            <a:xfrm>
              <a:off x="3806825" y="3703570"/>
              <a:ext cx="254000" cy="261938"/>
            </a:xfrm>
            <a:custGeom>
              <a:avLst/>
              <a:gdLst>
                <a:gd name="T0" fmla="*/ 126776 w 20"/>
                <a:gd name="T1" fmla="*/ 262968 h 21"/>
                <a:gd name="T2" fmla="*/ 0 w 20"/>
                <a:gd name="T3" fmla="*/ 125223 h 21"/>
                <a:gd name="T4" fmla="*/ 126776 w 20"/>
                <a:gd name="T5" fmla="*/ 0 h 21"/>
                <a:gd name="T6" fmla="*/ 253552 w 20"/>
                <a:gd name="T7" fmla="*/ 125223 h 21"/>
                <a:gd name="T8" fmla="*/ 126776 w 20"/>
                <a:gd name="T9" fmla="*/ 262968 h 21"/>
                <a:gd name="T10" fmla="*/ 126776 w 20"/>
                <a:gd name="T11" fmla="*/ 62611 h 21"/>
                <a:gd name="T12" fmla="*/ 50710 w 20"/>
                <a:gd name="T13" fmla="*/ 125223 h 21"/>
                <a:gd name="T14" fmla="*/ 126776 w 20"/>
                <a:gd name="T15" fmla="*/ 200357 h 21"/>
                <a:gd name="T16" fmla="*/ 202842 w 20"/>
                <a:gd name="T17" fmla="*/ 125223 h 21"/>
                <a:gd name="T18" fmla="*/ 126776 w 20"/>
                <a:gd name="T19" fmla="*/ 6261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1">
                  <a:moveTo>
                    <a:pt x="10" y="21"/>
                  </a:moveTo>
                  <a:cubicBezTo>
                    <a:pt x="4" y="21"/>
                    <a:pt x="0" y="16"/>
                    <a:pt x="0" y="10"/>
                  </a:cubicBezTo>
                  <a:cubicBezTo>
                    <a:pt x="0" y="5"/>
                    <a:pt x="4" y="0"/>
                    <a:pt x="10" y="0"/>
                  </a:cubicBezTo>
                  <a:cubicBezTo>
                    <a:pt x="15" y="0"/>
                    <a:pt x="20" y="5"/>
                    <a:pt x="20" y="10"/>
                  </a:cubicBezTo>
                  <a:cubicBezTo>
                    <a:pt x="20" y="16"/>
                    <a:pt x="15" y="21"/>
                    <a:pt x="10" y="21"/>
                  </a:cubicBezTo>
                  <a:close/>
                  <a:moveTo>
                    <a:pt x="10" y="5"/>
                  </a:moveTo>
                  <a:cubicBezTo>
                    <a:pt x="7" y="5"/>
                    <a:pt x="4" y="7"/>
                    <a:pt x="4" y="10"/>
                  </a:cubicBezTo>
                  <a:cubicBezTo>
                    <a:pt x="4" y="14"/>
                    <a:pt x="7" y="16"/>
                    <a:pt x="10" y="16"/>
                  </a:cubicBezTo>
                  <a:cubicBezTo>
                    <a:pt x="13" y="16"/>
                    <a:pt x="16" y="14"/>
                    <a:pt x="16" y="10"/>
                  </a:cubicBezTo>
                  <a:cubicBezTo>
                    <a:pt x="16" y="7"/>
                    <a:pt x="13" y="5"/>
                    <a:pt x="10" y="5"/>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42" name="Freeform 35"/>
            <p:cNvSpPr>
              <a:spLocks noEditPoints="1"/>
            </p:cNvSpPr>
            <p:nvPr/>
          </p:nvSpPr>
          <p:spPr bwMode="auto">
            <a:xfrm>
              <a:off x="4830763" y="4140133"/>
              <a:ext cx="254000" cy="250825"/>
            </a:xfrm>
            <a:custGeom>
              <a:avLst/>
              <a:gdLst>
                <a:gd name="T0" fmla="*/ 126776 w 20"/>
                <a:gd name="T1" fmla="*/ 250512 h 20"/>
                <a:gd name="T2" fmla="*/ 0 w 20"/>
                <a:gd name="T3" fmla="*/ 125256 h 20"/>
                <a:gd name="T4" fmla="*/ 126776 w 20"/>
                <a:gd name="T5" fmla="*/ 0 h 20"/>
                <a:gd name="T6" fmla="*/ 253552 w 20"/>
                <a:gd name="T7" fmla="*/ 125256 h 20"/>
                <a:gd name="T8" fmla="*/ 126776 w 20"/>
                <a:gd name="T9" fmla="*/ 250512 h 20"/>
                <a:gd name="T10" fmla="*/ 126776 w 20"/>
                <a:gd name="T11" fmla="*/ 50102 h 20"/>
                <a:gd name="T12" fmla="*/ 50710 w 20"/>
                <a:gd name="T13" fmla="*/ 125256 h 20"/>
                <a:gd name="T14" fmla="*/ 126776 w 20"/>
                <a:gd name="T15" fmla="*/ 187884 h 20"/>
                <a:gd name="T16" fmla="*/ 202842 w 20"/>
                <a:gd name="T17" fmla="*/ 125256 h 20"/>
                <a:gd name="T18" fmla="*/ 126776 w 20"/>
                <a:gd name="T19" fmla="*/ 5010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0">
                  <a:moveTo>
                    <a:pt x="10" y="20"/>
                  </a:moveTo>
                  <a:cubicBezTo>
                    <a:pt x="4" y="20"/>
                    <a:pt x="0" y="15"/>
                    <a:pt x="0" y="10"/>
                  </a:cubicBezTo>
                  <a:cubicBezTo>
                    <a:pt x="0" y="4"/>
                    <a:pt x="4" y="0"/>
                    <a:pt x="10" y="0"/>
                  </a:cubicBezTo>
                  <a:cubicBezTo>
                    <a:pt x="15" y="0"/>
                    <a:pt x="20" y="4"/>
                    <a:pt x="20" y="10"/>
                  </a:cubicBezTo>
                  <a:cubicBezTo>
                    <a:pt x="20" y="15"/>
                    <a:pt x="15" y="20"/>
                    <a:pt x="10" y="20"/>
                  </a:cubicBezTo>
                  <a:close/>
                  <a:moveTo>
                    <a:pt x="10" y="4"/>
                  </a:moveTo>
                  <a:cubicBezTo>
                    <a:pt x="7" y="4"/>
                    <a:pt x="4" y="7"/>
                    <a:pt x="4" y="10"/>
                  </a:cubicBezTo>
                  <a:cubicBezTo>
                    <a:pt x="4" y="13"/>
                    <a:pt x="7" y="15"/>
                    <a:pt x="10" y="15"/>
                  </a:cubicBezTo>
                  <a:cubicBezTo>
                    <a:pt x="13" y="15"/>
                    <a:pt x="16" y="13"/>
                    <a:pt x="16" y="10"/>
                  </a:cubicBezTo>
                  <a:cubicBezTo>
                    <a:pt x="16" y="7"/>
                    <a:pt x="13" y="4"/>
                    <a:pt x="10" y="4"/>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43" name="Freeform 36"/>
            <p:cNvSpPr>
              <a:spLocks noEditPoints="1"/>
            </p:cNvSpPr>
            <p:nvPr/>
          </p:nvSpPr>
          <p:spPr bwMode="auto">
            <a:xfrm>
              <a:off x="5818188" y="3189220"/>
              <a:ext cx="252412" cy="250825"/>
            </a:xfrm>
            <a:custGeom>
              <a:avLst/>
              <a:gdLst>
                <a:gd name="T0" fmla="*/ 126776 w 20"/>
                <a:gd name="T1" fmla="*/ 250512 h 20"/>
                <a:gd name="T2" fmla="*/ 0 w 20"/>
                <a:gd name="T3" fmla="*/ 125256 h 20"/>
                <a:gd name="T4" fmla="*/ 126776 w 20"/>
                <a:gd name="T5" fmla="*/ 0 h 20"/>
                <a:gd name="T6" fmla="*/ 253552 w 20"/>
                <a:gd name="T7" fmla="*/ 125256 h 20"/>
                <a:gd name="T8" fmla="*/ 126776 w 20"/>
                <a:gd name="T9" fmla="*/ 250512 h 20"/>
                <a:gd name="T10" fmla="*/ 126776 w 20"/>
                <a:gd name="T11" fmla="*/ 62628 h 20"/>
                <a:gd name="T12" fmla="*/ 63388 w 20"/>
                <a:gd name="T13" fmla="*/ 125256 h 20"/>
                <a:gd name="T14" fmla="*/ 126776 w 20"/>
                <a:gd name="T15" fmla="*/ 200410 h 20"/>
                <a:gd name="T16" fmla="*/ 202842 w 20"/>
                <a:gd name="T17" fmla="*/ 125256 h 20"/>
                <a:gd name="T18" fmla="*/ 126776 w 20"/>
                <a:gd name="T19" fmla="*/ 62628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0">
                  <a:moveTo>
                    <a:pt x="10" y="20"/>
                  </a:moveTo>
                  <a:cubicBezTo>
                    <a:pt x="5" y="20"/>
                    <a:pt x="0" y="16"/>
                    <a:pt x="0" y="10"/>
                  </a:cubicBezTo>
                  <a:cubicBezTo>
                    <a:pt x="0" y="5"/>
                    <a:pt x="5" y="0"/>
                    <a:pt x="10" y="0"/>
                  </a:cubicBezTo>
                  <a:cubicBezTo>
                    <a:pt x="16" y="0"/>
                    <a:pt x="20" y="5"/>
                    <a:pt x="20" y="10"/>
                  </a:cubicBezTo>
                  <a:cubicBezTo>
                    <a:pt x="20" y="16"/>
                    <a:pt x="16" y="20"/>
                    <a:pt x="10" y="20"/>
                  </a:cubicBezTo>
                  <a:close/>
                  <a:moveTo>
                    <a:pt x="10" y="5"/>
                  </a:moveTo>
                  <a:cubicBezTo>
                    <a:pt x="7" y="5"/>
                    <a:pt x="5" y="7"/>
                    <a:pt x="5" y="10"/>
                  </a:cubicBezTo>
                  <a:cubicBezTo>
                    <a:pt x="5" y="14"/>
                    <a:pt x="7" y="16"/>
                    <a:pt x="10" y="16"/>
                  </a:cubicBezTo>
                  <a:cubicBezTo>
                    <a:pt x="14" y="16"/>
                    <a:pt x="16" y="14"/>
                    <a:pt x="16" y="10"/>
                  </a:cubicBezTo>
                  <a:cubicBezTo>
                    <a:pt x="16" y="7"/>
                    <a:pt x="14" y="5"/>
                    <a:pt x="10" y="5"/>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44" name="Freeform 37"/>
            <p:cNvSpPr>
              <a:spLocks noEditPoints="1"/>
            </p:cNvSpPr>
            <p:nvPr/>
          </p:nvSpPr>
          <p:spPr bwMode="auto">
            <a:xfrm>
              <a:off x="7221538" y="3189220"/>
              <a:ext cx="254000" cy="250825"/>
            </a:xfrm>
            <a:custGeom>
              <a:avLst/>
              <a:gdLst>
                <a:gd name="T0" fmla="*/ 126776 w 20"/>
                <a:gd name="T1" fmla="*/ 250512 h 20"/>
                <a:gd name="T2" fmla="*/ 0 w 20"/>
                <a:gd name="T3" fmla="*/ 125256 h 20"/>
                <a:gd name="T4" fmla="*/ 126776 w 20"/>
                <a:gd name="T5" fmla="*/ 0 h 20"/>
                <a:gd name="T6" fmla="*/ 253552 w 20"/>
                <a:gd name="T7" fmla="*/ 125256 h 20"/>
                <a:gd name="T8" fmla="*/ 126776 w 20"/>
                <a:gd name="T9" fmla="*/ 250512 h 20"/>
                <a:gd name="T10" fmla="*/ 126776 w 20"/>
                <a:gd name="T11" fmla="*/ 62628 h 20"/>
                <a:gd name="T12" fmla="*/ 50710 w 20"/>
                <a:gd name="T13" fmla="*/ 125256 h 20"/>
                <a:gd name="T14" fmla="*/ 126776 w 20"/>
                <a:gd name="T15" fmla="*/ 200410 h 20"/>
                <a:gd name="T16" fmla="*/ 202842 w 20"/>
                <a:gd name="T17" fmla="*/ 125256 h 20"/>
                <a:gd name="T18" fmla="*/ 126776 w 20"/>
                <a:gd name="T19" fmla="*/ 62628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0">
                  <a:moveTo>
                    <a:pt x="10" y="20"/>
                  </a:moveTo>
                  <a:cubicBezTo>
                    <a:pt x="4" y="20"/>
                    <a:pt x="0" y="16"/>
                    <a:pt x="0" y="10"/>
                  </a:cubicBezTo>
                  <a:cubicBezTo>
                    <a:pt x="0" y="5"/>
                    <a:pt x="4" y="0"/>
                    <a:pt x="10" y="0"/>
                  </a:cubicBezTo>
                  <a:cubicBezTo>
                    <a:pt x="15" y="0"/>
                    <a:pt x="20" y="5"/>
                    <a:pt x="20" y="10"/>
                  </a:cubicBezTo>
                  <a:cubicBezTo>
                    <a:pt x="20" y="16"/>
                    <a:pt x="15" y="20"/>
                    <a:pt x="10" y="20"/>
                  </a:cubicBezTo>
                  <a:close/>
                  <a:moveTo>
                    <a:pt x="10" y="5"/>
                  </a:moveTo>
                  <a:cubicBezTo>
                    <a:pt x="7" y="5"/>
                    <a:pt x="4" y="7"/>
                    <a:pt x="4" y="10"/>
                  </a:cubicBezTo>
                  <a:cubicBezTo>
                    <a:pt x="4" y="14"/>
                    <a:pt x="7" y="16"/>
                    <a:pt x="10" y="16"/>
                  </a:cubicBezTo>
                  <a:cubicBezTo>
                    <a:pt x="13" y="16"/>
                    <a:pt x="16" y="14"/>
                    <a:pt x="16" y="10"/>
                  </a:cubicBezTo>
                  <a:cubicBezTo>
                    <a:pt x="16" y="7"/>
                    <a:pt x="13" y="5"/>
                    <a:pt x="10" y="5"/>
                  </a:cubicBez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45" name="Freeform 38"/>
            <p:cNvSpPr/>
            <p:nvPr/>
          </p:nvSpPr>
          <p:spPr bwMode="auto">
            <a:xfrm>
              <a:off x="923925" y="3865495"/>
              <a:ext cx="1290638" cy="1314450"/>
            </a:xfrm>
            <a:custGeom>
              <a:avLst/>
              <a:gdLst>
                <a:gd name="T0" fmla="*/ 37823 w 921"/>
                <a:gd name="T1" fmla="*/ 1314842 h 950"/>
                <a:gd name="T2" fmla="*/ 0 w 921"/>
                <a:gd name="T3" fmla="*/ 1289929 h 950"/>
                <a:gd name="T4" fmla="*/ 1264955 w 921"/>
                <a:gd name="T5" fmla="*/ 0 h 950"/>
                <a:gd name="T6" fmla="*/ 1290170 w 921"/>
                <a:gd name="T7" fmla="*/ 26297 h 950"/>
                <a:gd name="T8" fmla="*/ 37823 w 921"/>
                <a:gd name="T9" fmla="*/ 1314842 h 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950">
                  <a:moveTo>
                    <a:pt x="27" y="950"/>
                  </a:moveTo>
                  <a:lnTo>
                    <a:pt x="0" y="932"/>
                  </a:lnTo>
                  <a:lnTo>
                    <a:pt x="903" y="0"/>
                  </a:lnTo>
                  <a:lnTo>
                    <a:pt x="921" y="19"/>
                  </a:lnTo>
                  <a:lnTo>
                    <a:pt x="27" y="950"/>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46" name="Freeform 39"/>
            <p:cNvSpPr/>
            <p:nvPr/>
          </p:nvSpPr>
          <p:spPr bwMode="auto">
            <a:xfrm>
              <a:off x="2328863" y="3152708"/>
              <a:ext cx="796925" cy="587375"/>
            </a:xfrm>
            <a:custGeom>
              <a:avLst/>
              <a:gdLst>
                <a:gd name="T0" fmla="*/ 25215 w 569"/>
                <a:gd name="T1" fmla="*/ 588219 h 425"/>
                <a:gd name="T2" fmla="*/ 0 w 569"/>
                <a:gd name="T3" fmla="*/ 563306 h 425"/>
                <a:gd name="T4" fmla="*/ 771861 w 569"/>
                <a:gd name="T5" fmla="*/ 0 h 425"/>
                <a:gd name="T6" fmla="*/ 797076 w 569"/>
                <a:gd name="T7" fmla="*/ 24913 h 425"/>
                <a:gd name="T8" fmla="*/ 25215 w 569"/>
                <a:gd name="T9" fmla="*/ 588219 h 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9" h="425">
                  <a:moveTo>
                    <a:pt x="18" y="425"/>
                  </a:moveTo>
                  <a:lnTo>
                    <a:pt x="0" y="407"/>
                  </a:lnTo>
                  <a:lnTo>
                    <a:pt x="551" y="0"/>
                  </a:lnTo>
                  <a:lnTo>
                    <a:pt x="569" y="18"/>
                  </a:lnTo>
                  <a:lnTo>
                    <a:pt x="18" y="425"/>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47" name="Freeform 40"/>
            <p:cNvSpPr/>
            <p:nvPr/>
          </p:nvSpPr>
          <p:spPr bwMode="auto">
            <a:xfrm>
              <a:off x="3289300" y="3152708"/>
              <a:ext cx="581025" cy="625475"/>
            </a:xfrm>
            <a:custGeom>
              <a:avLst/>
              <a:gdLst>
                <a:gd name="T0" fmla="*/ 556132 w 415"/>
                <a:gd name="T1" fmla="*/ 625588 h 452"/>
                <a:gd name="T2" fmla="*/ 0 w 415"/>
                <a:gd name="T3" fmla="*/ 37369 h 452"/>
                <a:gd name="T4" fmla="*/ 25215 w 415"/>
                <a:gd name="T5" fmla="*/ 0 h 452"/>
                <a:gd name="T6" fmla="*/ 581347 w 415"/>
                <a:gd name="T7" fmla="*/ 600675 h 452"/>
                <a:gd name="T8" fmla="*/ 556132 w 415"/>
                <a:gd name="T9" fmla="*/ 625588 h 4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5" h="452">
                  <a:moveTo>
                    <a:pt x="397" y="452"/>
                  </a:moveTo>
                  <a:lnTo>
                    <a:pt x="0" y="27"/>
                  </a:lnTo>
                  <a:lnTo>
                    <a:pt x="18" y="0"/>
                  </a:lnTo>
                  <a:lnTo>
                    <a:pt x="415" y="434"/>
                  </a:lnTo>
                  <a:lnTo>
                    <a:pt x="397" y="452"/>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48" name="Freeform 41"/>
            <p:cNvSpPr/>
            <p:nvPr/>
          </p:nvSpPr>
          <p:spPr bwMode="auto">
            <a:xfrm>
              <a:off x="4022725" y="3852795"/>
              <a:ext cx="833438" cy="401638"/>
            </a:xfrm>
            <a:custGeom>
              <a:avLst/>
              <a:gdLst>
                <a:gd name="T0" fmla="*/ 820890 w 595"/>
                <a:gd name="T1" fmla="*/ 401373 h 290"/>
                <a:gd name="T2" fmla="*/ 0 w 595"/>
                <a:gd name="T3" fmla="*/ 38753 h 290"/>
                <a:gd name="T4" fmla="*/ 12608 w 595"/>
                <a:gd name="T5" fmla="*/ 0 h 290"/>
                <a:gd name="T6" fmla="*/ 833498 w 595"/>
                <a:gd name="T7" fmla="*/ 364004 h 290"/>
                <a:gd name="T8" fmla="*/ 820890 w 595"/>
                <a:gd name="T9" fmla="*/ 401373 h 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5" h="290">
                  <a:moveTo>
                    <a:pt x="586" y="290"/>
                  </a:moveTo>
                  <a:lnTo>
                    <a:pt x="0" y="28"/>
                  </a:lnTo>
                  <a:lnTo>
                    <a:pt x="9" y="0"/>
                  </a:lnTo>
                  <a:lnTo>
                    <a:pt x="595" y="263"/>
                  </a:lnTo>
                  <a:lnTo>
                    <a:pt x="586" y="290"/>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49" name="Freeform 42"/>
            <p:cNvSpPr/>
            <p:nvPr/>
          </p:nvSpPr>
          <p:spPr bwMode="auto">
            <a:xfrm>
              <a:off x="5033963" y="3363845"/>
              <a:ext cx="847725" cy="877888"/>
            </a:xfrm>
            <a:custGeom>
              <a:avLst/>
              <a:gdLst>
                <a:gd name="T0" fmla="*/ 37823 w 605"/>
                <a:gd name="T1" fmla="*/ 877484 h 634"/>
                <a:gd name="T2" fmla="*/ 0 w 605"/>
                <a:gd name="T3" fmla="*/ 852571 h 634"/>
                <a:gd name="T4" fmla="*/ 820890 w 605"/>
                <a:gd name="T5" fmla="*/ 0 h 634"/>
                <a:gd name="T6" fmla="*/ 847506 w 605"/>
                <a:gd name="T7" fmla="*/ 26297 h 634"/>
                <a:gd name="T8" fmla="*/ 37823 w 605"/>
                <a:gd name="T9" fmla="*/ 877484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5" h="634">
                  <a:moveTo>
                    <a:pt x="27" y="634"/>
                  </a:moveTo>
                  <a:lnTo>
                    <a:pt x="0" y="616"/>
                  </a:lnTo>
                  <a:lnTo>
                    <a:pt x="586" y="0"/>
                  </a:lnTo>
                  <a:lnTo>
                    <a:pt x="605" y="19"/>
                  </a:lnTo>
                  <a:lnTo>
                    <a:pt x="27" y="634"/>
                  </a:lnTo>
                  <a:close/>
                </a:path>
              </a:pathLst>
            </a:custGeom>
            <a:grpFill/>
            <a:ln>
              <a:noFill/>
            </a:ln>
          </p:spPr>
          <p:txBody>
            <a:bodyPr/>
            <a:lstStyle/>
            <a:p>
              <a:pP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50" name="Rectangle 43"/>
            <p:cNvSpPr>
              <a:spLocks noChangeArrowheads="1"/>
            </p:cNvSpPr>
            <p:nvPr/>
          </p:nvSpPr>
          <p:spPr bwMode="auto">
            <a:xfrm>
              <a:off x="6045200" y="3301933"/>
              <a:ext cx="1201738" cy="36512"/>
            </a:xfrm>
            <a:prstGeom prst="rect">
              <a:avLst/>
            </a:prstGeom>
            <a:grpFill/>
            <a:ln>
              <a:noFill/>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eaLnBrk="1" fontAlgn="auto" hangingPunct="1">
                <a:spcBef>
                  <a:spcPts val="0"/>
                </a:spcBef>
                <a:spcAft>
                  <a:spcPts val="0"/>
                </a:spcAft>
                <a:defRPr/>
              </a:pPr>
              <a:endParaRPr lang="zh-CN" altLang="en-US">
                <a:solidFill>
                  <a:prstClr val="white"/>
                </a:solidFill>
              </a:endParaRPr>
            </a:p>
          </p:txBody>
        </p:sp>
      </p:grpSp>
      <p:sp>
        <p:nvSpPr>
          <p:cNvPr id="51" name="TextBox 42"/>
          <p:cNvSpPr txBox="1">
            <a:spLocks noChangeArrowheads="1"/>
          </p:cNvSpPr>
          <p:nvPr/>
        </p:nvSpPr>
        <p:spPr bwMode="auto">
          <a:xfrm>
            <a:off x="1360488" y="2557463"/>
            <a:ext cx="1003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en-US" altLang="zh-CN" sz="3600">
                <a:solidFill>
                  <a:schemeClr val="accent2"/>
                </a:solidFill>
              </a:rPr>
              <a:t>34%</a:t>
            </a:r>
            <a:endParaRPr lang="zh-CN" altLang="en-US" sz="3600">
              <a:solidFill>
                <a:schemeClr val="accent2"/>
              </a:solidFill>
            </a:endParaRPr>
          </a:p>
        </p:txBody>
      </p:sp>
      <p:sp>
        <p:nvSpPr>
          <p:cNvPr id="52" name="TextBox 43"/>
          <p:cNvSpPr txBox="1">
            <a:spLocks noChangeArrowheads="1"/>
          </p:cNvSpPr>
          <p:nvPr/>
        </p:nvSpPr>
        <p:spPr bwMode="auto">
          <a:xfrm>
            <a:off x="6408738" y="1798638"/>
            <a:ext cx="106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en-US" altLang="zh-CN" sz="3600">
                <a:solidFill>
                  <a:schemeClr val="accent4"/>
                </a:solidFill>
              </a:rPr>
              <a:t>79%</a:t>
            </a:r>
            <a:endParaRPr lang="zh-CN" altLang="en-US" sz="3600">
              <a:solidFill>
                <a:schemeClr val="accent4"/>
              </a:solidFill>
            </a:endParaRPr>
          </a:p>
        </p:txBody>
      </p:sp>
      <p:sp>
        <p:nvSpPr>
          <p:cNvPr id="53" name="TextBox 44"/>
          <p:cNvSpPr txBox="1">
            <a:spLocks noChangeArrowheads="1"/>
          </p:cNvSpPr>
          <p:nvPr/>
        </p:nvSpPr>
        <p:spPr bwMode="auto">
          <a:xfrm>
            <a:off x="2782888" y="1939925"/>
            <a:ext cx="1011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en-US" altLang="zh-CN" sz="3600" dirty="0">
                <a:solidFill>
                  <a:schemeClr val="accent3"/>
                </a:solidFill>
              </a:rPr>
              <a:t>63%</a:t>
            </a:r>
            <a:endParaRPr lang="zh-CN" altLang="en-US" sz="3600" dirty="0">
              <a:solidFill>
                <a:schemeClr val="accent3"/>
              </a:solidFill>
            </a:endParaRPr>
          </a:p>
        </p:txBody>
      </p:sp>
      <p:cxnSp>
        <p:nvCxnSpPr>
          <p:cNvPr id="54" name="Straight Connector 45"/>
          <p:cNvCxnSpPr/>
          <p:nvPr/>
        </p:nvCxnSpPr>
        <p:spPr>
          <a:xfrm flipH="1">
            <a:off x="911225" y="1798638"/>
            <a:ext cx="12700" cy="3937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55" name="Straight Connector 46"/>
          <p:cNvCxnSpPr/>
          <p:nvPr/>
        </p:nvCxnSpPr>
        <p:spPr>
          <a:xfrm>
            <a:off x="563563" y="5456238"/>
            <a:ext cx="7164387"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sp>
        <p:nvSpPr>
          <p:cNvPr id="56" name="TextBox 47"/>
          <p:cNvSpPr txBox="1">
            <a:spLocks noChangeArrowheads="1"/>
          </p:cNvSpPr>
          <p:nvPr/>
        </p:nvSpPr>
        <p:spPr bwMode="auto">
          <a:xfrm>
            <a:off x="750888" y="5664200"/>
            <a:ext cx="33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en-US" altLang="zh-CN" sz="2400">
                <a:solidFill>
                  <a:schemeClr val="accent1"/>
                </a:solidFill>
              </a:rPr>
              <a:t>0</a:t>
            </a:r>
            <a:endParaRPr lang="zh-CN" altLang="en-US" sz="2400">
              <a:solidFill>
                <a:schemeClr val="accent1"/>
              </a:solidFill>
            </a:endParaRPr>
          </a:p>
        </p:txBody>
      </p:sp>
      <p:sp>
        <p:nvSpPr>
          <p:cNvPr id="57" name="Rectangle 51"/>
          <p:cNvSpPr/>
          <p:nvPr/>
        </p:nvSpPr>
        <p:spPr>
          <a:xfrm>
            <a:off x="8267700" y="1770063"/>
            <a:ext cx="3228975" cy="9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sp>
        <p:nvSpPr>
          <p:cNvPr id="58" name="Rectangle 52"/>
          <p:cNvSpPr/>
          <p:nvPr/>
        </p:nvSpPr>
        <p:spPr>
          <a:xfrm>
            <a:off x="8281988" y="5605463"/>
            <a:ext cx="3228975" cy="10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white"/>
              </a:solidFill>
              <a:latin typeface="宋体" panose="02010600030101010101" pitchFamily="2" charset="-122"/>
              <a:ea typeface="宋体" panose="02010600030101010101" pitchFamily="2" charset="-122"/>
            </a:endParaRPr>
          </a:p>
        </p:txBody>
      </p:sp>
      <p:sp>
        <p:nvSpPr>
          <p:cNvPr id="59" name="TextBox 54"/>
          <p:cNvSpPr txBox="1">
            <a:spLocks noChangeArrowheads="1"/>
          </p:cNvSpPr>
          <p:nvPr/>
        </p:nvSpPr>
        <p:spPr bwMode="auto">
          <a:xfrm>
            <a:off x="8280400" y="1219200"/>
            <a:ext cx="3230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b="1">
                <a:solidFill>
                  <a:srgbClr val="000000"/>
                </a:solidFill>
                <a:latin typeface="微软雅黑" panose="020B0503020204020204" pitchFamily="34" charset="-122"/>
                <a:ea typeface="微软雅黑" panose="020B0503020204020204" pitchFamily="34" charset="-122"/>
              </a:rPr>
              <a:t>点击此处添加标题</a:t>
            </a:r>
          </a:p>
        </p:txBody>
      </p:sp>
      <p:sp>
        <p:nvSpPr>
          <p:cNvPr id="60" name="TextBox 53"/>
          <p:cNvSpPr txBox="1">
            <a:spLocks noChangeArrowheads="1"/>
          </p:cNvSpPr>
          <p:nvPr/>
        </p:nvSpPr>
        <p:spPr bwMode="auto">
          <a:xfrm>
            <a:off x="8294688" y="1892300"/>
            <a:ext cx="326390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00" eaLnBrk="1" hangingPunct="1">
              <a:lnSpc>
                <a:spcPct val="100000"/>
              </a:lnSpc>
              <a:spcBef>
                <a:spcPct val="0"/>
              </a:spcBef>
              <a:buFontTx/>
              <a:buNone/>
            </a:pPr>
            <a:r>
              <a:rPr lang="zh-CN" altLang="en-US" sz="1800" dirty="0" smtClean="0">
                <a:solidFill>
                  <a:srgbClr val="000000"/>
                </a:solidFill>
                <a:latin typeface="宋体" panose="02010600030101010101" pitchFamily="2" charset="-122"/>
              </a:rPr>
              <a:t>请在此处添加文本内容请在此处添加文本内容请在此处添加文本内容</a:t>
            </a:r>
            <a:endParaRPr lang="zh-CN" altLang="en-US" sz="1800" dirty="0">
              <a:solidFill>
                <a:srgbClr val="000000"/>
              </a:solidFill>
              <a:latin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grpId="0" nodeType="withEffect">
                                  <p:stCondLst>
                                    <p:cond delay="90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22" presetClass="entr" presetSubtype="4" fill="hold" nodeType="withEffect">
                                  <p:stCondLst>
                                    <p:cond delay="120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par>
                                <p:cTn id="19" presetID="22" presetClass="entr" presetSubtype="8" fill="hold" nodeType="withEffect">
                                  <p:stCondLst>
                                    <p:cond delay="1200"/>
                                  </p:stCondLst>
                                  <p:childTnLst>
                                    <p:set>
                                      <p:cBhvr>
                                        <p:cTn id="20" dur="1" fill="hold">
                                          <p:stCondLst>
                                            <p:cond delay="0"/>
                                          </p:stCondLst>
                                        </p:cTn>
                                        <p:tgtEl>
                                          <p:spTgt spid="55"/>
                                        </p:tgtEl>
                                        <p:attrNameLst>
                                          <p:attrName>style.visibility</p:attrName>
                                        </p:attrNameLst>
                                      </p:cBhvr>
                                      <p:to>
                                        <p:strVal val="visible"/>
                                      </p:to>
                                    </p:set>
                                    <p:animEffect transition="in" filter="wipe(left)">
                                      <p:cBhvr>
                                        <p:cTn id="21" dur="500"/>
                                        <p:tgtEl>
                                          <p:spTgt spid="55"/>
                                        </p:tgtEl>
                                      </p:cBhvr>
                                    </p:animEffect>
                                  </p:childTnLst>
                                </p:cTn>
                              </p:par>
                              <p:par>
                                <p:cTn id="22" presetID="22" presetClass="entr" presetSubtype="8" fill="hold" nodeType="withEffect">
                                  <p:stCondLst>
                                    <p:cond delay="150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22" presetClass="entr" presetSubtype="8" fill="hold" nodeType="withEffect">
                                  <p:stCondLst>
                                    <p:cond delay="190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par>
                                <p:cTn id="34" presetID="10" presetClass="entr" presetSubtype="0" fill="hold" grpId="0" nodeType="withEffect">
                                  <p:stCondLst>
                                    <p:cond delay="190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190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par>
                                <p:cTn id="40" presetID="22" presetClass="entr" presetSubtype="8" fill="hold" nodeType="withEffect">
                                  <p:stCondLst>
                                    <p:cond delay="230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10" presetClass="entr" presetSubtype="0" fill="hold" grpId="0" nodeType="withEffect">
                                  <p:stCondLst>
                                    <p:cond delay="27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27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grpId="0" nodeType="withEffect">
                                  <p:stCondLst>
                                    <p:cond delay="300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par>
                                <p:cTn id="52" presetID="16" presetClass="entr" presetSubtype="37" fill="hold" grpId="0" nodeType="withEffect">
                                  <p:stCondLst>
                                    <p:cond delay="3200"/>
                                  </p:stCondLst>
                                  <p:childTnLst>
                                    <p:set>
                                      <p:cBhvr>
                                        <p:cTn id="53" dur="1" fill="hold">
                                          <p:stCondLst>
                                            <p:cond delay="0"/>
                                          </p:stCondLst>
                                        </p:cTn>
                                        <p:tgtEl>
                                          <p:spTgt spid="57"/>
                                        </p:tgtEl>
                                        <p:attrNameLst>
                                          <p:attrName>style.visibility</p:attrName>
                                        </p:attrNameLst>
                                      </p:cBhvr>
                                      <p:to>
                                        <p:strVal val="visible"/>
                                      </p:to>
                                    </p:set>
                                    <p:animEffect transition="in" filter="barn(outVertical)">
                                      <p:cBhvr>
                                        <p:cTn id="54" dur="500"/>
                                        <p:tgtEl>
                                          <p:spTgt spid="57"/>
                                        </p:tgtEl>
                                      </p:cBhvr>
                                    </p:animEffect>
                                  </p:childTnLst>
                                </p:cTn>
                              </p:par>
                              <p:par>
                                <p:cTn id="55" presetID="16" presetClass="entr" presetSubtype="37" fill="hold" grpId="0" nodeType="withEffect">
                                  <p:stCondLst>
                                    <p:cond delay="3200"/>
                                  </p:stCondLst>
                                  <p:childTnLst>
                                    <p:set>
                                      <p:cBhvr>
                                        <p:cTn id="56" dur="1" fill="hold">
                                          <p:stCondLst>
                                            <p:cond delay="0"/>
                                          </p:stCondLst>
                                        </p:cTn>
                                        <p:tgtEl>
                                          <p:spTgt spid="58"/>
                                        </p:tgtEl>
                                        <p:attrNameLst>
                                          <p:attrName>style.visibility</p:attrName>
                                        </p:attrNameLst>
                                      </p:cBhvr>
                                      <p:to>
                                        <p:strVal val="visible"/>
                                      </p:to>
                                    </p:set>
                                    <p:animEffect transition="in" filter="barn(outVertical)">
                                      <p:cBhvr>
                                        <p:cTn id="57" dur="500"/>
                                        <p:tgtEl>
                                          <p:spTgt spid="58"/>
                                        </p:tgtEl>
                                      </p:cBhvr>
                                    </p:animEffect>
                                  </p:childTnLst>
                                </p:cTn>
                              </p:par>
                              <p:par>
                                <p:cTn id="58" presetID="10" presetClass="entr" presetSubtype="0" fill="hold" grpId="0" nodeType="withEffect">
                                  <p:stCondLst>
                                    <p:cond delay="350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23" grpId="0" animBg="1"/>
      <p:bldP spid="37" grpId="0" animBg="1"/>
      <p:bldP spid="51" grpId="0"/>
      <p:bldP spid="52" grpId="0"/>
      <p:bldP spid="53" grpId="0"/>
      <p:bldP spid="56" grpId="0"/>
      <p:bldP spid="57" grpId="0" animBg="1"/>
      <p:bldP spid="58" grpId="0" animBg="1"/>
      <p:bldP spid="59" grpId="0"/>
      <p:bldP spid="6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演示文稿10"/>
</p:tagLst>
</file>

<file path=ppt/tags/tag10.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9"/>
</p:tagLst>
</file>

<file path=ppt/tags/tag27.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10"/>
</p:tagLst>
</file>

<file path=ppt/tags/tag28.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11"/>
</p:tagLst>
</file>

<file path=ppt/tags/tag29.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12"/>
</p:tagLst>
</file>

<file path=ppt/tags/tag3.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7"/>
</p:tagLst>
</file>

<file path=ppt/tags/tag31.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8"/>
</p:tagLst>
</file>

<file path=ppt/tags/tag32.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SubTitle"/>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5"/>
</p:tagLst>
</file>

<file path=ppt/tags/tag34.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6"/>
</p:tagLst>
</file>

<file path=ppt/tags/tag35.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SubTitle"/>
  <p:tag name="MH_ORDER" val="3"/>
</p:tagLst>
</file>

<file path=ppt/tags/tag36.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4"/>
</p:tagLst>
</file>

<file path=ppt/tags/tag38.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SubTitle"/>
  <p:tag name="MH_ORDER" val="2"/>
</p:tagLst>
</file>

<file path=ppt/tags/tag39.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2"/>
</p:tagLst>
</file>

<file path=ppt/tags/tag40.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Other"/>
  <p:tag name="MH_ORDER" val="2"/>
</p:tagLst>
</file>

<file path=ppt/tags/tag41.xml><?xml version="1.0" encoding="utf-8"?>
<p:tagLst xmlns:a="http://schemas.openxmlformats.org/drawingml/2006/main" xmlns:r="http://schemas.openxmlformats.org/officeDocument/2006/relationships" xmlns:p="http://schemas.openxmlformats.org/presentationml/2006/main">
  <p:tag name="MH" val="20151019133200"/>
  <p:tag name="MH_LIBRARY" val="GRAPHIC"/>
  <p:tag name="MH_TYPE" val="SubTitle"/>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43.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51019132228"/>
  <p:tag name="MH_LIBRARY" val="GRAPHIC"/>
  <p:tag name="MH_TYPE" val="Other"/>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51019132228"/>
  <p:tag name="MH_LIBRARY" val="GRAPHIC"/>
  <p:tag name="MH_TYPE" val="SubTitle"/>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51019132228"/>
  <p:tag name="MH_LIBRARY" val="GRAPHIC"/>
  <p:tag name="MH_TYPE" val="SubTitle"/>
  <p:tag name="MH_ORDER" val="2"/>
</p:tagLst>
</file>

<file path=ppt/tags/tag47.xml><?xml version="1.0" encoding="utf-8"?>
<p:tagLst xmlns:a="http://schemas.openxmlformats.org/drawingml/2006/main" xmlns:r="http://schemas.openxmlformats.org/officeDocument/2006/relationships" xmlns:p="http://schemas.openxmlformats.org/presentationml/2006/main">
  <p:tag name="MH" val="20151019132228"/>
  <p:tag name="MH_LIBRARY" val="GRAPHIC"/>
  <p:tag name="MH_TYPE" val="SubTitle"/>
  <p:tag name="MH_ORDER" val="4"/>
</p:tagLst>
</file>

<file path=ppt/tags/tag48.xml><?xml version="1.0" encoding="utf-8"?>
<p:tagLst xmlns:a="http://schemas.openxmlformats.org/drawingml/2006/main" xmlns:r="http://schemas.openxmlformats.org/officeDocument/2006/relationships" xmlns:p="http://schemas.openxmlformats.org/presentationml/2006/main">
  <p:tag name="MH" val="20151019132228"/>
  <p:tag name="MH_LIBRARY" val="GRAPHIC"/>
  <p:tag name="MH_TYPE" val="SubTitle"/>
  <p:tag name="MH_ORDER" val="3"/>
</p:tagLst>
</file>

<file path=ppt/tags/tag49.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2"/>
</p:tagLst>
</file>

<file path=ppt/tags/tag50.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51.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52.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56.xml><?xml version="1.0" encoding="utf-8"?>
<p:tagLst xmlns:a="http://schemas.openxmlformats.org/drawingml/2006/main" xmlns:r="http://schemas.openxmlformats.org/officeDocument/2006/relationships" xmlns:p="http://schemas.openxmlformats.org/presentationml/2006/main">
  <p:tag name="MH" val="20150811103336"/>
  <p:tag name="MH_LIBRARY" val="GRAPHIC"/>
  <p:tag name="MH_TYPE" val="SubTitle"/>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50811103336"/>
  <p:tag name="MH_LIBRARY" val="GRAPHIC"/>
  <p:tag name="MH_TYPE" val="SubTitle"/>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50811103336"/>
  <p:tag name="MH_LIBRARY" val="GRAPHIC"/>
  <p:tag name="MH_TYPE" val="SubTitle"/>
  <p:tag name="MH_ORDER" val="1"/>
</p:tagLst>
</file>

<file path=ppt/tags/tag59.xml><?xml version="1.0" encoding="utf-8"?>
<p:tagLst xmlns:a="http://schemas.openxmlformats.org/drawingml/2006/main" xmlns:r="http://schemas.openxmlformats.org/officeDocument/2006/relationships" xmlns:p="http://schemas.openxmlformats.org/presentationml/2006/main">
  <p:tag name="MH" val="20150811103336"/>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61.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62.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66.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68.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69.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70.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NUMBER"/>
  <p:tag name="ID" val="547142"/>
  <p:tag name="MH_ORDER" val="2"/>
</p:tagLst>
</file>

<file path=ppt/theme/theme1.xml><?xml version="1.0" encoding="utf-8"?>
<a:theme xmlns:a="http://schemas.openxmlformats.org/drawingml/2006/main" name="www.2ppt.com">
  <a:themeElements>
    <a:clrScheme name="植树">
      <a:dk1>
        <a:sysClr val="windowText" lastClr="000000"/>
      </a:dk1>
      <a:lt1>
        <a:sysClr val="window" lastClr="FFFFFF"/>
      </a:lt1>
      <a:dk2>
        <a:srgbClr val="44546A"/>
      </a:dk2>
      <a:lt2>
        <a:srgbClr val="E7E6E6"/>
      </a:lt2>
      <a:accent1>
        <a:srgbClr val="595959"/>
      </a:accent1>
      <a:accent2>
        <a:srgbClr val="00B050"/>
      </a:accent2>
      <a:accent3>
        <a:srgbClr val="92D050"/>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782</Words>
  <Application>Microsoft Office PowerPoint</Application>
  <PresentationFormat>宽屏</PresentationFormat>
  <Paragraphs>229</Paragraphs>
  <Slides>23</Slides>
  <Notes>23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23</vt:i4>
      </vt:variant>
    </vt:vector>
  </HeadingPairs>
  <TitlesOfParts>
    <vt:vector size="34" baseType="lpstr">
      <vt:lpstr>Cordia New</vt:lpstr>
      <vt:lpstr>等线</vt:lpstr>
      <vt:lpstr>等线 Light</vt:lpstr>
      <vt:lpstr>宋体</vt:lpstr>
      <vt:lpstr>微软雅黑</vt:lpstr>
      <vt:lpstr>Arial</vt:lpstr>
      <vt:lpstr>Calibri</vt:lpstr>
      <vt:lpstr>Century Gothic</vt:lpstr>
      <vt:lpstr>Impact</vt:lpstr>
      <vt:lpstr>Times New Roman</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4</cp:revision>
  <dcterms:created xsi:type="dcterms:W3CDTF">2021-07-12T00:40:20Z</dcterms:created>
  <dcterms:modified xsi:type="dcterms:W3CDTF">2023-01-10T10:53:53Z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9145AFE794A44AF299B13FDFA39A7585</vt:lpwstr>
  </property>
  <property fmtid="{A09F084E-AD41-489F-8076-AA5BE3082BCA}" pid="100">
    <vt:ui4>5</vt:ui4>
  </property>
  <property fmtid="{64440492-4C8B-11D1-8B70-080036B11A03}" pid="11">
    <vt:lpwstr>www.2ppt.com-爱PPT提供资源下载</vt:lpwstr>
  </property>
</Properties>
</file>