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340" r:id="rId2"/>
    <p:sldId id="3280" r:id="rId3"/>
    <p:sldId id="3342" r:id="rId4"/>
    <p:sldId id="3401" r:id="rId5"/>
    <p:sldId id="3390" r:id="rId6"/>
    <p:sldId id="3402" r:id="rId7"/>
    <p:sldId id="3405" r:id="rId8"/>
    <p:sldId id="3391" r:id="rId9"/>
    <p:sldId id="3387" r:id="rId10"/>
    <p:sldId id="3396" r:id="rId11"/>
    <p:sldId id="3395" r:id="rId12"/>
    <p:sldId id="3397" r:id="rId13"/>
    <p:sldId id="3393" r:id="rId14"/>
    <p:sldId id="3388" r:id="rId15"/>
    <p:sldId id="3399" r:id="rId16"/>
    <p:sldId id="3394" r:id="rId17"/>
    <p:sldId id="3403" r:id="rId18"/>
    <p:sldId id="3407" r:id="rId19"/>
    <p:sldId id="3389" r:id="rId20"/>
    <p:sldId id="3406" r:id="rId21"/>
    <p:sldId id="3398" r:id="rId22"/>
    <p:sldId id="3400" r:id="rId23"/>
    <p:sldId id="3392" r:id="rId24"/>
    <p:sldId id="3386" r:id="rId25"/>
  </p:sldIdLst>
  <p:sldSz cx="9147175" cy="5145088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5295" indent="-12954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2495" indent="-26162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69695" indent="-39433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6895" indent="-52641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1625600" algn="l" defTabSz="65024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1950720" algn="l" defTabSz="65024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2275840" algn="l" defTabSz="65024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2601595" algn="l" defTabSz="65024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">
          <p15:clr>
            <a:srgbClr val="A4A3A4"/>
          </p15:clr>
        </p15:guide>
        <p15:guide id="2" orient="horz" pos="4183">
          <p15:clr>
            <a:srgbClr val="A4A3A4"/>
          </p15:clr>
        </p15:guide>
        <p15:guide id="3" orient="horz" pos="233">
          <p15:clr>
            <a:srgbClr val="A4A3A4"/>
          </p15:clr>
        </p15:guide>
        <p15:guide id="4" orient="horz" pos="2976">
          <p15:clr>
            <a:srgbClr val="A4A3A4"/>
          </p15:clr>
        </p15:guide>
        <p15:guide id="5" pos="4051">
          <p15:clr>
            <a:srgbClr val="A4A3A4"/>
          </p15:clr>
        </p15:guide>
        <p15:guide id="6" pos="7589">
          <p15:clr>
            <a:srgbClr val="A4A3A4"/>
          </p15:clr>
        </p15:guide>
        <p15:guide id="7" pos="376">
          <p15:clr>
            <a:srgbClr val="A4A3A4"/>
          </p15:clr>
        </p15:guide>
        <p15:guide id="8" pos="1350">
          <p15:clr>
            <a:srgbClr val="A4A3A4"/>
          </p15:clr>
        </p15:guide>
        <p15:guide id="9" pos="2882">
          <p15:clr>
            <a:srgbClr val="A4A3A4"/>
          </p15:clr>
        </p15:guide>
        <p15:guide id="10" pos="5398">
          <p15:clr>
            <a:srgbClr val="A4A3A4"/>
          </p15:clr>
        </p15:guide>
        <p15:guide id="11" pos="267">
          <p15:clr>
            <a:srgbClr val="A4A3A4"/>
          </p15:clr>
        </p15:guide>
        <p15:guide id="12" pos="9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A890"/>
    <a:srgbClr val="AE1233"/>
    <a:srgbClr val="9F7B63"/>
    <a:srgbClr val="F48E77"/>
    <a:srgbClr val="A1BD70"/>
    <a:srgbClr val="889EB6"/>
    <a:srgbClr val="004236"/>
    <a:srgbClr val="169274"/>
    <a:srgbClr val="60AEA9"/>
    <a:srgbClr val="8400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93712" autoAdjust="0"/>
  </p:normalViewPr>
  <p:slideViewPr>
    <p:cSldViewPr>
      <p:cViewPr varScale="1">
        <p:scale>
          <a:sx n="137" d="100"/>
          <a:sy n="137" d="100"/>
        </p:scale>
        <p:origin x="96" y="114"/>
      </p:cViewPr>
      <p:guideLst>
        <p:guide orient="horz" pos="328"/>
        <p:guide orient="horz" pos="4183"/>
        <p:guide orient="horz" pos="233"/>
        <p:guide orient="horz" pos="2976"/>
        <p:guide pos="4051"/>
        <p:guide pos="7589"/>
        <p:guide pos="376"/>
        <p:guide pos="1350"/>
        <p:guide pos="2882"/>
        <p:guide pos="5398"/>
        <p:guide pos="267"/>
        <p:guide pos="960"/>
      </p:guideLst>
    </p:cSldViewPr>
  </p:slideViewPr>
  <p:outlineViewPr>
    <p:cViewPr>
      <p:scale>
        <a:sx n="100" d="100"/>
        <a:sy n="100" d="100"/>
      </p:scale>
      <p:origin x="0" y="-144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742FC-62BB-4B81-9CA5-3B750A4B458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E82F1-5B17-4D95-A6D6-EB96F2D72B6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2385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4897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97409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29921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625600" algn="l" defTabSz="64960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950720" algn="l" defTabSz="64960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275840" algn="l" defTabSz="64960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600960" algn="l" defTabSz="64960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9295031C-36FB-4BFB-B547-5049AC3C4D20}" type="slidenum">
              <a:rPr lang="zh-CN" altLang="en-US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87638" y="514350"/>
            <a:ext cx="4570412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9295031C-36FB-4BFB-B547-5049AC3C4D20}" type="slidenum">
              <a:rPr lang="zh-CN" altLang="en-US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D643E-5F2C-49CF-83FF-E485C6A051CE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37"/>
          <p:cNvSpPr txBox="1"/>
          <p:nvPr userDrawn="1"/>
        </p:nvSpPr>
        <p:spPr>
          <a:xfrm>
            <a:off x="324378" y="196281"/>
            <a:ext cx="2503510" cy="374375"/>
          </a:xfrm>
          <a:prstGeom prst="rect">
            <a:avLst/>
          </a:prstGeom>
          <a:noFill/>
        </p:spPr>
        <p:txBody>
          <a:bodyPr wrap="none" lIns="96451" tIns="48225" rIns="96451" bIns="48225" rtlCol="0">
            <a:spAutoFit/>
          </a:bodyPr>
          <a:lstStyle/>
          <a:p>
            <a:pPr defTabSz="963930"/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  <p:sp>
        <p:nvSpPr>
          <p:cNvPr id="8" name="文本框 38"/>
          <p:cNvSpPr txBox="1"/>
          <p:nvPr userDrawn="1"/>
        </p:nvSpPr>
        <p:spPr>
          <a:xfrm>
            <a:off x="324378" y="489012"/>
            <a:ext cx="1939861" cy="282042"/>
          </a:xfrm>
          <a:prstGeom prst="rect">
            <a:avLst/>
          </a:prstGeom>
          <a:noFill/>
        </p:spPr>
        <p:txBody>
          <a:bodyPr wrap="none" lIns="96451" tIns="48225" rIns="96451" bIns="48225" rtlCol="0">
            <a:spAutoFit/>
          </a:bodyPr>
          <a:lstStyle/>
          <a:p>
            <a:pPr defTabSz="963930"/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 advClick="0" advTm="0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conic lis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483300" y="1229387"/>
            <a:ext cx="2273557" cy="587397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43" tIns="32522" rIns="65043" bIns="32522" rtlCol="0" anchor="ctr"/>
          <a:lstStyle/>
          <a:p>
            <a:pPr algn="ctr"/>
            <a:endParaRPr lang="en-US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826322" y="1263687"/>
            <a:ext cx="528290" cy="506046"/>
          </a:xfrm>
          <a:prstGeom prst="rect">
            <a:avLst/>
          </a:prstGeom>
        </p:spPr>
        <p:txBody>
          <a:bodyPr vert="horz" lIns="0" tIns="73882" rIns="0" bIns="73882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32" name="Text Placeholder 7"/>
          <p:cNvSpPr>
            <a:spLocks noGrp="1"/>
          </p:cNvSpPr>
          <p:nvPr>
            <p:ph type="body" sz="quarter" idx="55" hasCustomPrompt="1"/>
          </p:nvPr>
        </p:nvSpPr>
        <p:spPr>
          <a:xfrm>
            <a:off x="1439306" y="1371357"/>
            <a:ext cx="1186272" cy="323935"/>
          </a:xfrm>
          <a:prstGeom prst="rect">
            <a:avLst/>
          </a:prstGeom>
        </p:spPr>
        <p:txBody>
          <a:bodyPr vert="horz" lIns="0" tIns="28806" rIns="0" bIns="28806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3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smtClean="0"/>
              <a:t>80%</a:t>
            </a:r>
          </a:p>
        </p:txBody>
      </p:sp>
      <p:sp>
        <p:nvSpPr>
          <p:cNvPr id="38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452595" y="1942305"/>
            <a:ext cx="2304262" cy="171391"/>
          </a:xfrm>
          <a:prstGeom prst="rect">
            <a:avLst/>
          </a:prstGeom>
        </p:spPr>
        <p:txBody>
          <a:bodyPr vert="horz" lIns="0" tIns="28806" rIns="0" bIns="28806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452599" y="2235651"/>
            <a:ext cx="2304261" cy="58516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8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tortor</a:t>
            </a:r>
            <a:r>
              <a:rPr lang="en-US" dirty="0" smtClean="0"/>
              <a:t>, </a:t>
            </a:r>
            <a:r>
              <a:rPr lang="en-US" dirty="0" err="1" smtClean="0"/>
              <a:t>mattis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dapibus</a:t>
            </a:r>
            <a:r>
              <a:rPr lang="en-US" dirty="0" smtClean="0"/>
              <a:t> vitae, </a:t>
            </a:r>
            <a:r>
              <a:rPr lang="en-US" dirty="0" err="1" smtClean="0"/>
              <a:t>euismod</a:t>
            </a:r>
            <a:r>
              <a:rPr lang="en-US" dirty="0" smtClean="0"/>
              <a:t>  </a:t>
            </a:r>
            <a:r>
              <a:rPr lang="en-US" dirty="0" err="1" smtClean="0"/>
              <a:t>purusaece</a:t>
            </a:r>
            <a:r>
              <a:rPr lang="en-US" dirty="0" smtClean="0"/>
              <a:t>.</a:t>
            </a:r>
          </a:p>
        </p:txBody>
      </p:sp>
      <p:sp>
        <p:nvSpPr>
          <p:cNvPr id="65" name="Rounded Rectangle 64"/>
          <p:cNvSpPr/>
          <p:nvPr userDrawn="1"/>
        </p:nvSpPr>
        <p:spPr>
          <a:xfrm>
            <a:off x="3412723" y="1229387"/>
            <a:ext cx="2304262" cy="587397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43" tIns="32522" rIns="65043" bIns="32522" rtlCol="0" anchor="ctr"/>
          <a:lstStyle/>
          <a:p>
            <a:pPr algn="ctr"/>
            <a:endParaRPr lang="en-US"/>
          </a:p>
        </p:txBody>
      </p:sp>
      <p:sp>
        <p:nvSpPr>
          <p:cNvPr id="66" name="Text Placeholder 7"/>
          <p:cNvSpPr>
            <a:spLocks noGrp="1"/>
          </p:cNvSpPr>
          <p:nvPr>
            <p:ph type="body" sz="quarter" idx="40" hasCustomPrompt="1"/>
          </p:nvPr>
        </p:nvSpPr>
        <p:spPr>
          <a:xfrm>
            <a:off x="3786449" y="1263687"/>
            <a:ext cx="528290" cy="506046"/>
          </a:xfrm>
          <a:prstGeom prst="rect">
            <a:avLst/>
          </a:prstGeom>
        </p:spPr>
        <p:txBody>
          <a:bodyPr vert="horz" lIns="0" tIns="73882" rIns="0" bIns="73882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69" name="Text Placeholder 7"/>
          <p:cNvSpPr>
            <a:spLocks noGrp="1"/>
          </p:cNvSpPr>
          <p:nvPr>
            <p:ph type="body" sz="quarter" idx="56" hasCustomPrompt="1"/>
          </p:nvPr>
        </p:nvSpPr>
        <p:spPr>
          <a:xfrm>
            <a:off x="4365555" y="1371357"/>
            <a:ext cx="1186272" cy="323935"/>
          </a:xfrm>
          <a:prstGeom prst="rect">
            <a:avLst/>
          </a:prstGeom>
        </p:spPr>
        <p:txBody>
          <a:bodyPr vert="horz" lIns="0" tIns="28806" rIns="0" bIns="28806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3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smtClean="0"/>
              <a:t>80%</a:t>
            </a:r>
          </a:p>
        </p:txBody>
      </p:sp>
      <p:sp>
        <p:nvSpPr>
          <p:cNvPr id="71" name="Text Placeholder 7"/>
          <p:cNvSpPr>
            <a:spLocks noGrp="1"/>
          </p:cNvSpPr>
          <p:nvPr>
            <p:ph type="body" sz="quarter" idx="41" hasCustomPrompt="1"/>
          </p:nvPr>
        </p:nvSpPr>
        <p:spPr>
          <a:xfrm>
            <a:off x="3412723" y="1942305"/>
            <a:ext cx="2304262" cy="171391"/>
          </a:xfrm>
          <a:prstGeom prst="rect">
            <a:avLst/>
          </a:prstGeom>
        </p:spPr>
        <p:txBody>
          <a:bodyPr vert="horz" lIns="0" tIns="28806" rIns="0" bIns="28806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92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3412726" y="2235651"/>
            <a:ext cx="2304261" cy="58516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8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tortor</a:t>
            </a:r>
            <a:r>
              <a:rPr lang="en-US" dirty="0" smtClean="0"/>
              <a:t>, </a:t>
            </a:r>
            <a:r>
              <a:rPr lang="en-US" dirty="0" err="1" smtClean="0"/>
              <a:t>mattis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dapibus</a:t>
            </a:r>
            <a:r>
              <a:rPr lang="en-US" dirty="0" smtClean="0"/>
              <a:t> vitae, </a:t>
            </a:r>
            <a:r>
              <a:rPr lang="en-US" dirty="0" err="1" smtClean="0"/>
              <a:t>euismod</a:t>
            </a:r>
            <a:r>
              <a:rPr lang="en-US" dirty="0" smtClean="0"/>
              <a:t>  </a:t>
            </a:r>
            <a:r>
              <a:rPr lang="en-US" dirty="0" err="1" smtClean="0"/>
              <a:t>purusaece</a:t>
            </a:r>
            <a:r>
              <a:rPr lang="en-US" dirty="0" smtClean="0"/>
              <a:t>.</a:t>
            </a:r>
          </a:p>
        </p:txBody>
      </p:sp>
      <p:sp>
        <p:nvSpPr>
          <p:cNvPr id="110" name="Rounded Rectangle 109"/>
          <p:cNvSpPr/>
          <p:nvPr userDrawn="1"/>
        </p:nvSpPr>
        <p:spPr>
          <a:xfrm>
            <a:off x="6380791" y="1229387"/>
            <a:ext cx="2304262" cy="58739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43" tIns="32522" rIns="65043" bIns="32522" rtlCol="0" anchor="ctr"/>
          <a:lstStyle/>
          <a:p>
            <a:pPr algn="ctr"/>
            <a:endParaRPr lang="en-US"/>
          </a:p>
        </p:txBody>
      </p:sp>
      <p:sp>
        <p:nvSpPr>
          <p:cNvPr id="111" name="Text Placeholder 7"/>
          <p:cNvSpPr>
            <a:spLocks noGrp="1"/>
          </p:cNvSpPr>
          <p:nvPr>
            <p:ph type="body" sz="quarter" idx="43" hasCustomPrompt="1"/>
          </p:nvPr>
        </p:nvSpPr>
        <p:spPr>
          <a:xfrm>
            <a:off x="6754518" y="1263687"/>
            <a:ext cx="528290" cy="506046"/>
          </a:xfrm>
          <a:prstGeom prst="rect">
            <a:avLst/>
          </a:prstGeom>
        </p:spPr>
        <p:txBody>
          <a:bodyPr vert="horz" lIns="0" tIns="73882" rIns="0" bIns="73882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112" name="Text Placeholder 7"/>
          <p:cNvSpPr>
            <a:spLocks noGrp="1"/>
          </p:cNvSpPr>
          <p:nvPr>
            <p:ph type="body" sz="quarter" idx="57" hasCustomPrompt="1"/>
          </p:nvPr>
        </p:nvSpPr>
        <p:spPr>
          <a:xfrm>
            <a:off x="7316684" y="1371357"/>
            <a:ext cx="1186272" cy="323935"/>
          </a:xfrm>
          <a:prstGeom prst="rect">
            <a:avLst/>
          </a:prstGeom>
        </p:spPr>
        <p:txBody>
          <a:bodyPr vert="horz" lIns="0" tIns="28806" rIns="0" bIns="28806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3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smtClean="0"/>
              <a:t>80%</a:t>
            </a:r>
          </a:p>
        </p:txBody>
      </p:sp>
      <p:sp>
        <p:nvSpPr>
          <p:cNvPr id="113" name="Text Placeholder 7"/>
          <p:cNvSpPr>
            <a:spLocks noGrp="1"/>
          </p:cNvSpPr>
          <p:nvPr>
            <p:ph type="body" sz="quarter" idx="44" hasCustomPrompt="1"/>
          </p:nvPr>
        </p:nvSpPr>
        <p:spPr>
          <a:xfrm>
            <a:off x="6380791" y="1942305"/>
            <a:ext cx="2304262" cy="171391"/>
          </a:xfrm>
          <a:prstGeom prst="rect">
            <a:avLst/>
          </a:prstGeom>
        </p:spPr>
        <p:txBody>
          <a:bodyPr vert="horz" lIns="0" tIns="28806" rIns="0" bIns="28806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114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6380794" y="2235651"/>
            <a:ext cx="2304261" cy="58516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8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tortor</a:t>
            </a:r>
            <a:r>
              <a:rPr lang="en-US" dirty="0" smtClean="0"/>
              <a:t>, </a:t>
            </a:r>
            <a:r>
              <a:rPr lang="en-US" dirty="0" err="1" smtClean="0"/>
              <a:t>mattis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dapibus</a:t>
            </a:r>
            <a:r>
              <a:rPr lang="en-US" dirty="0" smtClean="0"/>
              <a:t> vitae, </a:t>
            </a:r>
            <a:r>
              <a:rPr lang="en-US" dirty="0" err="1" smtClean="0"/>
              <a:t>euismod</a:t>
            </a:r>
            <a:r>
              <a:rPr lang="en-US" dirty="0" smtClean="0"/>
              <a:t>  </a:t>
            </a:r>
            <a:r>
              <a:rPr lang="en-US" dirty="0" err="1" smtClean="0"/>
              <a:t>purusaece</a:t>
            </a:r>
            <a:r>
              <a:rPr lang="en-US" dirty="0" smtClean="0"/>
              <a:t>.</a:t>
            </a:r>
          </a:p>
        </p:txBody>
      </p:sp>
      <p:sp>
        <p:nvSpPr>
          <p:cNvPr id="130" name="Rounded Rectangle 129"/>
          <p:cNvSpPr/>
          <p:nvPr userDrawn="1"/>
        </p:nvSpPr>
        <p:spPr>
          <a:xfrm>
            <a:off x="483303" y="3051127"/>
            <a:ext cx="2273556" cy="587397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43" tIns="32522" rIns="65043" bIns="32522" rtlCol="0" anchor="ctr"/>
          <a:lstStyle/>
          <a:p>
            <a:pPr algn="ctr"/>
            <a:endParaRPr lang="en-US"/>
          </a:p>
        </p:txBody>
      </p:sp>
      <p:sp>
        <p:nvSpPr>
          <p:cNvPr id="131" name="Text Placeholder 7"/>
          <p:cNvSpPr>
            <a:spLocks noGrp="1"/>
          </p:cNvSpPr>
          <p:nvPr>
            <p:ph type="body" sz="quarter" idx="46" hasCustomPrompt="1"/>
          </p:nvPr>
        </p:nvSpPr>
        <p:spPr>
          <a:xfrm>
            <a:off x="826322" y="3085427"/>
            <a:ext cx="528290" cy="506046"/>
          </a:xfrm>
          <a:prstGeom prst="rect">
            <a:avLst/>
          </a:prstGeom>
        </p:spPr>
        <p:txBody>
          <a:bodyPr vert="horz" lIns="0" tIns="73882" rIns="0" bIns="73882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136" name="Text Placeholder 7"/>
          <p:cNvSpPr>
            <a:spLocks noGrp="1"/>
          </p:cNvSpPr>
          <p:nvPr>
            <p:ph type="body" sz="quarter" idx="58" hasCustomPrompt="1"/>
          </p:nvPr>
        </p:nvSpPr>
        <p:spPr>
          <a:xfrm>
            <a:off x="1439306" y="3192139"/>
            <a:ext cx="1186272" cy="323935"/>
          </a:xfrm>
          <a:prstGeom prst="rect">
            <a:avLst/>
          </a:prstGeom>
        </p:spPr>
        <p:txBody>
          <a:bodyPr vert="horz" lIns="0" tIns="28806" rIns="0" bIns="28806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3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smtClean="0"/>
              <a:t>80%</a:t>
            </a:r>
          </a:p>
        </p:txBody>
      </p:sp>
      <p:sp>
        <p:nvSpPr>
          <p:cNvPr id="139" name="Text Placeholder 7"/>
          <p:cNvSpPr>
            <a:spLocks noGrp="1"/>
          </p:cNvSpPr>
          <p:nvPr>
            <p:ph type="body" sz="quarter" idx="47" hasCustomPrompt="1"/>
          </p:nvPr>
        </p:nvSpPr>
        <p:spPr>
          <a:xfrm>
            <a:off x="452595" y="3764043"/>
            <a:ext cx="2304262" cy="171391"/>
          </a:xfrm>
          <a:prstGeom prst="rect">
            <a:avLst/>
          </a:prstGeom>
        </p:spPr>
        <p:txBody>
          <a:bodyPr vert="horz" lIns="0" tIns="28806" rIns="0" bIns="28806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140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452599" y="4072636"/>
            <a:ext cx="2304261" cy="58516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8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tortor</a:t>
            </a:r>
            <a:r>
              <a:rPr lang="en-US" dirty="0" smtClean="0"/>
              <a:t>, </a:t>
            </a:r>
            <a:r>
              <a:rPr lang="en-US" dirty="0" err="1" smtClean="0"/>
              <a:t>mattis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dapibus</a:t>
            </a:r>
            <a:r>
              <a:rPr lang="en-US" dirty="0" smtClean="0"/>
              <a:t> vitae, </a:t>
            </a:r>
            <a:r>
              <a:rPr lang="en-US" dirty="0" err="1" smtClean="0"/>
              <a:t>euismod</a:t>
            </a:r>
            <a:r>
              <a:rPr lang="en-US" dirty="0" smtClean="0"/>
              <a:t>  </a:t>
            </a:r>
            <a:r>
              <a:rPr lang="en-US" dirty="0" err="1" smtClean="0"/>
              <a:t>purusaece</a:t>
            </a:r>
            <a:r>
              <a:rPr lang="en-US" dirty="0" smtClean="0"/>
              <a:t>.</a:t>
            </a:r>
          </a:p>
        </p:txBody>
      </p:sp>
      <p:sp>
        <p:nvSpPr>
          <p:cNvPr id="145" name="Rounded Rectangle 144"/>
          <p:cNvSpPr/>
          <p:nvPr userDrawn="1"/>
        </p:nvSpPr>
        <p:spPr>
          <a:xfrm>
            <a:off x="3412725" y="3051127"/>
            <a:ext cx="2304260" cy="587397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43" tIns="32522" rIns="65043" bIns="32522" rtlCol="0" anchor="ctr"/>
          <a:lstStyle/>
          <a:p>
            <a:pPr algn="ctr"/>
            <a:endParaRPr lang="en-US"/>
          </a:p>
        </p:txBody>
      </p:sp>
      <p:sp>
        <p:nvSpPr>
          <p:cNvPr id="146" name="Text Placeholder 7"/>
          <p:cNvSpPr>
            <a:spLocks noGrp="1"/>
          </p:cNvSpPr>
          <p:nvPr>
            <p:ph type="body" sz="quarter" idx="49" hasCustomPrompt="1"/>
          </p:nvPr>
        </p:nvSpPr>
        <p:spPr>
          <a:xfrm>
            <a:off x="3786449" y="3085427"/>
            <a:ext cx="528290" cy="506046"/>
          </a:xfrm>
          <a:prstGeom prst="rect">
            <a:avLst/>
          </a:prstGeom>
        </p:spPr>
        <p:txBody>
          <a:bodyPr vert="horz" lIns="0" tIns="73882" rIns="0" bIns="73882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149" name="Text Placeholder 7"/>
          <p:cNvSpPr>
            <a:spLocks noGrp="1"/>
          </p:cNvSpPr>
          <p:nvPr>
            <p:ph type="body" sz="quarter" idx="59" hasCustomPrompt="1"/>
          </p:nvPr>
        </p:nvSpPr>
        <p:spPr>
          <a:xfrm>
            <a:off x="4365555" y="3192139"/>
            <a:ext cx="1186272" cy="323935"/>
          </a:xfrm>
          <a:prstGeom prst="rect">
            <a:avLst/>
          </a:prstGeom>
        </p:spPr>
        <p:txBody>
          <a:bodyPr vert="horz" lIns="0" tIns="28806" rIns="0" bIns="28806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3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smtClean="0"/>
              <a:t>80%</a:t>
            </a:r>
          </a:p>
        </p:txBody>
      </p:sp>
      <p:sp>
        <p:nvSpPr>
          <p:cNvPr id="151" name="Text Placeholder 7"/>
          <p:cNvSpPr>
            <a:spLocks noGrp="1"/>
          </p:cNvSpPr>
          <p:nvPr>
            <p:ph type="body" sz="quarter" idx="50" hasCustomPrompt="1"/>
          </p:nvPr>
        </p:nvSpPr>
        <p:spPr>
          <a:xfrm>
            <a:off x="3412723" y="3764043"/>
            <a:ext cx="2304262" cy="171391"/>
          </a:xfrm>
          <a:prstGeom prst="rect">
            <a:avLst/>
          </a:prstGeom>
        </p:spPr>
        <p:txBody>
          <a:bodyPr vert="horz" lIns="0" tIns="28806" rIns="0" bIns="28806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152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412726" y="4072636"/>
            <a:ext cx="2304261" cy="58516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8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tortor</a:t>
            </a:r>
            <a:r>
              <a:rPr lang="en-US" dirty="0" smtClean="0"/>
              <a:t>, </a:t>
            </a:r>
            <a:r>
              <a:rPr lang="en-US" dirty="0" err="1" smtClean="0"/>
              <a:t>mattis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dapibus</a:t>
            </a:r>
            <a:r>
              <a:rPr lang="en-US" dirty="0" smtClean="0"/>
              <a:t> vitae, </a:t>
            </a:r>
            <a:r>
              <a:rPr lang="en-US" dirty="0" err="1" smtClean="0"/>
              <a:t>euismod</a:t>
            </a:r>
            <a:r>
              <a:rPr lang="en-US" dirty="0" smtClean="0"/>
              <a:t>  </a:t>
            </a:r>
            <a:r>
              <a:rPr lang="en-US" dirty="0" err="1" smtClean="0"/>
              <a:t>purusaece</a:t>
            </a:r>
            <a:r>
              <a:rPr lang="en-US" dirty="0" smtClean="0"/>
              <a:t>.</a:t>
            </a:r>
          </a:p>
        </p:txBody>
      </p:sp>
      <p:sp>
        <p:nvSpPr>
          <p:cNvPr id="155" name="Rounded Rectangle 154"/>
          <p:cNvSpPr/>
          <p:nvPr userDrawn="1"/>
        </p:nvSpPr>
        <p:spPr>
          <a:xfrm>
            <a:off x="6380793" y="3051127"/>
            <a:ext cx="2304260" cy="587397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043" tIns="32522" rIns="65043" bIns="32522" rtlCol="0" anchor="ctr"/>
          <a:lstStyle/>
          <a:p>
            <a:pPr algn="ctr"/>
            <a:endParaRPr lang="en-US"/>
          </a:p>
        </p:txBody>
      </p:sp>
      <p:sp>
        <p:nvSpPr>
          <p:cNvPr id="156" name="Text Placeholder 7"/>
          <p:cNvSpPr>
            <a:spLocks noGrp="1"/>
          </p:cNvSpPr>
          <p:nvPr>
            <p:ph type="body" sz="quarter" idx="52" hasCustomPrompt="1"/>
          </p:nvPr>
        </p:nvSpPr>
        <p:spPr>
          <a:xfrm>
            <a:off x="6754518" y="3085427"/>
            <a:ext cx="528290" cy="506046"/>
          </a:xfrm>
          <a:prstGeom prst="rect">
            <a:avLst/>
          </a:prstGeom>
        </p:spPr>
        <p:txBody>
          <a:bodyPr vert="horz" lIns="0" tIns="73882" rIns="0" bIns="73882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157" name="Text Placeholder 7"/>
          <p:cNvSpPr>
            <a:spLocks noGrp="1"/>
          </p:cNvSpPr>
          <p:nvPr>
            <p:ph type="body" sz="quarter" idx="60" hasCustomPrompt="1"/>
          </p:nvPr>
        </p:nvSpPr>
        <p:spPr>
          <a:xfrm>
            <a:off x="7316684" y="3192139"/>
            <a:ext cx="1186272" cy="323935"/>
          </a:xfrm>
          <a:prstGeom prst="rect">
            <a:avLst/>
          </a:prstGeom>
        </p:spPr>
        <p:txBody>
          <a:bodyPr vert="horz" lIns="0" tIns="28806" rIns="0" bIns="28806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300" b="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smtClean="0"/>
              <a:t>80%</a:t>
            </a:r>
          </a:p>
        </p:txBody>
      </p:sp>
      <p:sp>
        <p:nvSpPr>
          <p:cNvPr id="158" name="Text Placeholder 7"/>
          <p:cNvSpPr>
            <a:spLocks noGrp="1"/>
          </p:cNvSpPr>
          <p:nvPr>
            <p:ph type="body" sz="quarter" idx="53" hasCustomPrompt="1"/>
          </p:nvPr>
        </p:nvSpPr>
        <p:spPr>
          <a:xfrm>
            <a:off x="6380791" y="3764043"/>
            <a:ext cx="2304262" cy="171391"/>
          </a:xfrm>
          <a:prstGeom prst="rect">
            <a:avLst/>
          </a:prstGeom>
        </p:spPr>
        <p:txBody>
          <a:bodyPr vert="horz" lIns="0" tIns="28806" rIns="0" bIns="28806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159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6380794" y="4072636"/>
            <a:ext cx="2304261" cy="58516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8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tortor</a:t>
            </a:r>
            <a:r>
              <a:rPr lang="en-US" dirty="0" smtClean="0"/>
              <a:t>, </a:t>
            </a:r>
            <a:r>
              <a:rPr lang="en-US" dirty="0" err="1" smtClean="0"/>
              <a:t>mattis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dapibus</a:t>
            </a:r>
            <a:r>
              <a:rPr lang="en-US" dirty="0" smtClean="0"/>
              <a:t> vitae, </a:t>
            </a:r>
            <a:r>
              <a:rPr lang="en-US" dirty="0" err="1" smtClean="0"/>
              <a:t>euismod</a:t>
            </a:r>
            <a:r>
              <a:rPr lang="en-US" dirty="0" smtClean="0"/>
              <a:t>  </a:t>
            </a:r>
            <a:r>
              <a:rPr lang="en-US" dirty="0" err="1" smtClean="0"/>
              <a:t>purusaece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4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4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3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4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4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4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" fill="hold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3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4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4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4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4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4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300" fill="hold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00" fill="hold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3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400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400" fill="hold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400" fill="hold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000"/>
                            </p:stCondLst>
                            <p:childTnLst>
                              <p:par>
                                <p:cTn id="10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4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4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300" fill="hold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00" fill="hold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300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400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400" fill="hold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00" fill="hold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0"/>
                            </p:stCondLst>
                            <p:childTnLst>
                              <p:par>
                                <p:cTn id="1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4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4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4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500"/>
                            </p:stCondLst>
                            <p:childTnLst>
                              <p:par>
                                <p:cTn id="1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300" fill="hold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00" fill="hold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300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40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400" fill="hold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400" fill="hold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32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5" grpId="0" animBg="1"/>
      <p:bldP spid="66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6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6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6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69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6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6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1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0" grpId="0" animBg="1"/>
      <p:bldP spid="111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11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11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1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2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112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1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1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3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0" grpId="0" animBg="1"/>
      <p:bldP spid="131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13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13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1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136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1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1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5" grpId="0" animBg="1"/>
      <p:bldP spid="146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14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14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14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149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14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14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1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5" grpId="0" animBg="1"/>
      <p:bldP spid="156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15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15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15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7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157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15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15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32"/>
          <p:cNvSpPr txBox="1"/>
          <p:nvPr userDrawn="1"/>
        </p:nvSpPr>
        <p:spPr>
          <a:xfrm>
            <a:off x="265205" y="257177"/>
            <a:ext cx="1139177" cy="269309"/>
          </a:xfrm>
          <a:prstGeom prst="rect">
            <a:avLst/>
          </a:prstGeom>
          <a:noFill/>
        </p:spPr>
        <p:txBody>
          <a:bodyPr wrap="none" lIns="68596" tIns="34298" rIns="68596" bIns="34298">
            <a:spAutoFit/>
          </a:bodyPr>
          <a:lstStyle/>
          <a:p>
            <a:pPr defTabSz="685165">
              <a:defRPr/>
            </a:pPr>
            <a:r>
              <a:rPr lang="zh-CN" altLang="en-US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年度工作概述</a:t>
            </a:r>
          </a:p>
        </p:txBody>
      </p:sp>
      <p:sp>
        <p:nvSpPr>
          <p:cNvPr id="4" name="文本框 33"/>
          <p:cNvSpPr txBox="1"/>
          <p:nvPr userDrawn="1"/>
        </p:nvSpPr>
        <p:spPr>
          <a:xfrm>
            <a:off x="265205" y="465140"/>
            <a:ext cx="1196697" cy="207753"/>
          </a:xfrm>
          <a:prstGeom prst="rect">
            <a:avLst/>
          </a:prstGeom>
          <a:noFill/>
        </p:spPr>
        <p:txBody>
          <a:bodyPr wrap="none" lIns="68596" tIns="34298" rIns="68596" bIns="34298">
            <a:spAutoFit/>
          </a:bodyPr>
          <a:lstStyle/>
          <a:p>
            <a:pPr defTabSz="685165">
              <a:defRPr/>
            </a:pP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Annual work summary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" name="矩形 4"/>
          <p:cNvSpPr/>
          <p:nvPr userDrawn="1"/>
        </p:nvSpPr>
        <p:spPr>
          <a:xfrm>
            <a:off x="0" y="257176"/>
            <a:ext cx="160394" cy="4175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96" tIns="34298" rIns="68596" bIns="34298" anchor="ctr"/>
          <a:lstStyle/>
          <a:p>
            <a:pPr algn="ctr" defTabSz="685165">
              <a:defRPr/>
            </a:pPr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2C1E6-100B-44D2-A1C7-A34E3BD9A12C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A6F88-39AC-442E-B372-2FEBDC340D1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32"/>
          <p:cNvSpPr txBox="1"/>
          <p:nvPr userDrawn="1"/>
        </p:nvSpPr>
        <p:spPr>
          <a:xfrm>
            <a:off x="265205" y="257177"/>
            <a:ext cx="1139177" cy="269309"/>
          </a:xfrm>
          <a:prstGeom prst="rect">
            <a:avLst/>
          </a:prstGeom>
          <a:noFill/>
        </p:spPr>
        <p:txBody>
          <a:bodyPr wrap="none" lIns="68596" tIns="34298" rIns="68596" bIns="34298">
            <a:spAutoFit/>
          </a:bodyPr>
          <a:lstStyle/>
          <a:p>
            <a:pPr defTabSz="685165">
              <a:defRPr/>
            </a:pPr>
            <a:r>
              <a:rPr lang="zh-CN" altLang="en-US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工作完成情况</a:t>
            </a:r>
          </a:p>
        </p:txBody>
      </p:sp>
      <p:sp>
        <p:nvSpPr>
          <p:cNvPr id="4" name="文本框 33"/>
          <p:cNvSpPr txBox="1"/>
          <p:nvPr userDrawn="1"/>
        </p:nvSpPr>
        <p:spPr>
          <a:xfrm>
            <a:off x="265205" y="465140"/>
            <a:ext cx="858405" cy="207753"/>
          </a:xfrm>
          <a:prstGeom prst="rect">
            <a:avLst/>
          </a:prstGeom>
          <a:noFill/>
        </p:spPr>
        <p:txBody>
          <a:bodyPr wrap="none" lIns="68596" tIns="34298" rIns="68596" bIns="34298">
            <a:spAutoFit/>
          </a:bodyPr>
          <a:lstStyle/>
          <a:p>
            <a:pPr defTabSz="685165">
              <a:defRPr/>
            </a:pP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Job completion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" name="矩形 4"/>
          <p:cNvSpPr/>
          <p:nvPr userDrawn="1"/>
        </p:nvSpPr>
        <p:spPr>
          <a:xfrm>
            <a:off x="0" y="257176"/>
            <a:ext cx="160394" cy="4175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96" tIns="34298" rIns="68596" bIns="34298" anchor="ctr"/>
          <a:lstStyle/>
          <a:p>
            <a:pPr algn="ctr" defTabSz="685165">
              <a:defRPr/>
            </a:pPr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2C1E6-100B-44D2-A1C7-A34E3BD9A12C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A6F88-39AC-442E-B372-2FEBDC340D1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32"/>
          <p:cNvSpPr txBox="1"/>
          <p:nvPr userDrawn="1"/>
        </p:nvSpPr>
        <p:spPr>
          <a:xfrm>
            <a:off x="265205" y="257177"/>
            <a:ext cx="1139177" cy="269309"/>
          </a:xfrm>
          <a:prstGeom prst="rect">
            <a:avLst/>
          </a:prstGeom>
          <a:noFill/>
        </p:spPr>
        <p:txBody>
          <a:bodyPr wrap="none" lIns="68596" tIns="34298" rIns="68596" bIns="34298">
            <a:spAutoFit/>
          </a:bodyPr>
          <a:lstStyle/>
          <a:p>
            <a:pPr defTabSz="685165">
              <a:defRPr/>
            </a:pPr>
            <a:r>
              <a:rPr lang="zh-CN" altLang="en-US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成功项目展示</a:t>
            </a:r>
          </a:p>
        </p:txBody>
      </p:sp>
      <p:sp>
        <p:nvSpPr>
          <p:cNvPr id="4" name="文本框 33"/>
          <p:cNvSpPr txBox="1"/>
          <p:nvPr userDrawn="1"/>
        </p:nvSpPr>
        <p:spPr>
          <a:xfrm>
            <a:off x="265205" y="465140"/>
            <a:ext cx="1607137" cy="207753"/>
          </a:xfrm>
          <a:prstGeom prst="rect">
            <a:avLst/>
          </a:prstGeom>
          <a:noFill/>
        </p:spPr>
        <p:txBody>
          <a:bodyPr wrap="none" lIns="68596" tIns="34298" rIns="68596" bIns="34298">
            <a:spAutoFit/>
          </a:bodyPr>
          <a:lstStyle/>
          <a:p>
            <a:pPr defTabSz="685165">
              <a:defRPr/>
            </a:pP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Successful project presentation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" name="矩形 4"/>
          <p:cNvSpPr/>
          <p:nvPr userDrawn="1"/>
        </p:nvSpPr>
        <p:spPr>
          <a:xfrm>
            <a:off x="0" y="257176"/>
            <a:ext cx="160394" cy="4175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96" tIns="34298" rIns="68596" bIns="34298" anchor="ctr"/>
          <a:lstStyle/>
          <a:p>
            <a:pPr algn="ctr" defTabSz="685165">
              <a:defRPr/>
            </a:pPr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2C1E6-100B-44D2-A1C7-A34E3BD9A12C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A6F88-39AC-442E-B372-2FEBDC340D1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32"/>
          <p:cNvSpPr txBox="1"/>
          <p:nvPr userDrawn="1"/>
        </p:nvSpPr>
        <p:spPr>
          <a:xfrm>
            <a:off x="265205" y="257177"/>
            <a:ext cx="1139177" cy="269309"/>
          </a:xfrm>
          <a:prstGeom prst="rect">
            <a:avLst/>
          </a:prstGeom>
          <a:noFill/>
        </p:spPr>
        <p:txBody>
          <a:bodyPr wrap="none" lIns="68596" tIns="34298" rIns="68596" bIns="34298">
            <a:spAutoFit/>
          </a:bodyPr>
          <a:lstStyle/>
          <a:p>
            <a:pPr defTabSz="685165">
              <a:defRPr/>
            </a:pPr>
            <a:r>
              <a:rPr lang="zh-CN" altLang="en-US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明年工作计划</a:t>
            </a:r>
          </a:p>
        </p:txBody>
      </p:sp>
      <p:sp>
        <p:nvSpPr>
          <p:cNvPr id="4" name="文本框 33"/>
          <p:cNvSpPr txBox="1"/>
          <p:nvPr userDrawn="1"/>
        </p:nvSpPr>
        <p:spPr>
          <a:xfrm>
            <a:off x="265205" y="465140"/>
            <a:ext cx="1209523" cy="207753"/>
          </a:xfrm>
          <a:prstGeom prst="rect">
            <a:avLst/>
          </a:prstGeom>
          <a:noFill/>
        </p:spPr>
        <p:txBody>
          <a:bodyPr wrap="none" lIns="68596" tIns="34298" rIns="68596" bIns="34298">
            <a:spAutoFit/>
          </a:bodyPr>
          <a:lstStyle/>
          <a:p>
            <a:pPr defTabSz="685165">
              <a:defRPr/>
            </a:pP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Work plan for next yea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" name="矩形 4"/>
          <p:cNvSpPr/>
          <p:nvPr userDrawn="1"/>
        </p:nvSpPr>
        <p:spPr>
          <a:xfrm>
            <a:off x="0" y="257176"/>
            <a:ext cx="160394" cy="4175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96" tIns="34298" rIns="68596" bIns="34298" anchor="ctr"/>
          <a:lstStyle/>
          <a:p>
            <a:pPr algn="ctr" defTabSz="685165">
              <a:defRPr/>
            </a:pPr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2C1E6-100B-44D2-A1C7-A34E3BD9A12C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A6F88-39AC-442E-B372-2FEBDC340D1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 advTm="0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061" y="205684"/>
            <a:ext cx="8233055" cy="85751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061" y="1200824"/>
            <a:ext cx="8233055" cy="33952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 spd="med" advClick="0" advTm="0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B2B0-692A-46A2-956F-D87A1A3CFB5B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584FB-8213-408C-973A-0BFE315A5B2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9011" y="274421"/>
            <a:ext cx="7889156" cy="993783"/>
          </a:xfrm>
          <a:prstGeom prst="rect">
            <a:avLst/>
          </a:prstGeom>
        </p:spPr>
        <p:txBody>
          <a:bodyPr vert="horz" lIns="65032" tIns="32516" rIns="65032" bIns="32516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011" y="1369841"/>
            <a:ext cx="7889156" cy="3264804"/>
          </a:xfrm>
          <a:prstGeom prst="rect">
            <a:avLst/>
          </a:prstGeom>
        </p:spPr>
        <p:txBody>
          <a:bodyPr vert="horz" lIns="65032" tIns="32516" rIns="65032" bIns="32516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9011" y="4769032"/>
            <a:ext cx="2057550" cy="273290"/>
          </a:xfrm>
          <a:prstGeom prst="rect">
            <a:avLst/>
          </a:prstGeom>
        </p:spPr>
        <p:txBody>
          <a:bodyPr vert="horz" lIns="65032" tIns="32516" rIns="65032" bIns="32516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3E93-166D-47F5-9EF1-ACEABE24AEE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9862" y="4769032"/>
            <a:ext cx="3087454" cy="273290"/>
          </a:xfrm>
          <a:prstGeom prst="rect">
            <a:avLst/>
          </a:prstGeom>
        </p:spPr>
        <p:txBody>
          <a:bodyPr vert="horz" lIns="65032" tIns="32516" rIns="65032" bIns="32516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60617" y="4769032"/>
            <a:ext cx="2057550" cy="273290"/>
          </a:xfrm>
          <a:prstGeom prst="rect">
            <a:avLst/>
          </a:prstGeom>
        </p:spPr>
        <p:txBody>
          <a:bodyPr vert="horz" lIns="65032" tIns="32516" rIns="65032" bIns="32516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D5ACA-62CA-46DB-AD6B-12EDD6D51A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 spd="med" advClick="0" advTm="0">
    <p:push dir="r"/>
  </p:transition>
  <p:txStyles>
    <p:titleStyle>
      <a:lvl1pPr algn="l" defTabSz="650240" rtl="0" eaLnBrk="1" latinLnBrk="0" hangingPunct="1">
        <a:lnSpc>
          <a:spcPct val="90000"/>
        </a:lnSpc>
        <a:spcBef>
          <a:spcPct val="0"/>
        </a:spcBef>
        <a:buNone/>
        <a:defRPr sz="3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560" indent="-162560" algn="l" defTabSz="650240" rtl="0" eaLnBrk="1" latinLnBrk="0" hangingPunct="1">
        <a:lnSpc>
          <a:spcPct val="90000"/>
        </a:lnSpc>
        <a:spcBef>
          <a:spcPts val="71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768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1280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3792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88795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113915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439035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6479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512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5024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536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0048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26235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51355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76475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0223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image" Target="../media/image3.png"/><Relationship Id="rId2" Type="http://schemas.openxmlformats.org/officeDocument/2006/relationships/tags" Target="../tags/tag2.xml"/><Relationship Id="rId16" Type="http://schemas.openxmlformats.org/officeDocument/2006/relationships/image" Target="../media/image2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notesSlide" Target="../notesSlides/notesSlide2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新建文件夹 (3)\g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-446"/>
            <a:ext cx="9145587" cy="5149157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4980883" y="1762941"/>
            <a:ext cx="3271785" cy="3693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COMOANY’S NAME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26281" y="2091157"/>
            <a:ext cx="3849799" cy="646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影视传媒</a:t>
            </a:r>
            <a:r>
              <a:rPr lang="en-US" altLang="zh-CN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模版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998300" y="2797541"/>
            <a:ext cx="2624892" cy="277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适用于商务总结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工作总结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工作计划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71556" y="787009"/>
            <a:ext cx="2630170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spc="-300" dirty="0">
                <a:solidFill>
                  <a:schemeClr val="accent1"/>
                </a:solidFill>
                <a:latin typeface="Broadway" panose="04040905080B02020502" pitchFamily="82" charset="0"/>
              </a:rPr>
              <a:t>20XX</a:t>
            </a:r>
            <a:endParaRPr lang="zh-CN" altLang="en-US" sz="7200" spc="-300" dirty="0">
              <a:solidFill>
                <a:schemeClr val="accent1"/>
              </a:solidFill>
              <a:latin typeface="Broadway" panose="04040905080B02020502" pitchFamily="82" charset="0"/>
            </a:endParaRPr>
          </a:p>
        </p:txBody>
      </p:sp>
      <p:sp>
        <p:nvSpPr>
          <p:cNvPr id="14" name="TextBox 33"/>
          <p:cNvSpPr txBox="1"/>
          <p:nvPr/>
        </p:nvSpPr>
        <p:spPr>
          <a:xfrm>
            <a:off x="4971556" y="3175135"/>
            <a:ext cx="4427405" cy="260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汇报人：</a:t>
            </a:r>
            <a:r>
              <a:rPr lang="en-US" altLang="zh-CN" sz="11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PPT818 </a:t>
            </a:r>
            <a:r>
              <a:rPr lang="zh-CN" altLang="en-US" sz="11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时间：</a:t>
            </a:r>
            <a:r>
              <a:rPr lang="en-US" altLang="zh-CN" sz="11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xx</a:t>
            </a:r>
            <a:r>
              <a:rPr lang="zh-CN" altLang="en-US" sz="11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年</a:t>
            </a:r>
            <a:r>
              <a:rPr lang="en-US" altLang="zh-CN" sz="11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xx</a:t>
            </a:r>
            <a:r>
              <a:rPr lang="zh-CN" altLang="en-US" sz="11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月</a:t>
            </a:r>
            <a:r>
              <a:rPr lang="en-US" altLang="zh-CN" sz="11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xx</a:t>
            </a:r>
            <a:r>
              <a:rPr lang="zh-CN" altLang="en-US" sz="11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日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med" advClick="0" advTm="6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799"/>
                            </p:stCondLst>
                            <p:childTnLst>
                              <p:par>
                                <p:cTn id="2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99"/>
                            </p:stCondLst>
                            <p:childTnLst>
                              <p:par>
                                <p:cTn id="2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199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3" grpId="0"/>
      <p:bldP spid="13" grpId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2920222" y="1265682"/>
            <a:ext cx="3309264" cy="3315635"/>
            <a:chOff x="3892158" y="1687358"/>
            <a:chExt cx="4411062" cy="4418715"/>
          </a:xfrm>
        </p:grpSpPr>
        <p:grpSp>
          <p:nvGrpSpPr>
            <p:cNvPr id="7" name="Group 1"/>
            <p:cNvGrpSpPr/>
            <p:nvPr/>
          </p:nvGrpSpPr>
          <p:grpSpPr>
            <a:xfrm>
              <a:off x="3892158" y="1687358"/>
              <a:ext cx="4411062" cy="4418715"/>
              <a:chOff x="3892158" y="1794934"/>
              <a:chExt cx="4411062" cy="4418715"/>
            </a:xfrm>
            <a:solidFill>
              <a:schemeClr val="bg1">
                <a:lumMod val="85000"/>
              </a:schemeClr>
            </a:solidFill>
          </p:grpSpPr>
          <p:sp>
            <p:nvSpPr>
              <p:cNvPr id="3" name="Shape 2085"/>
              <p:cNvSpPr/>
              <p:nvPr/>
            </p:nvSpPr>
            <p:spPr>
              <a:xfrm rot="2700000">
                <a:off x="4762868" y="1773139"/>
                <a:ext cx="769193" cy="25106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7674" h="21600" extrusionOk="0">
                    <a:moveTo>
                      <a:pt x="17674" y="0"/>
                    </a:moveTo>
                    <a:lnTo>
                      <a:pt x="11778" y="307"/>
                    </a:lnTo>
                    <a:cubicBezTo>
                      <a:pt x="-3926" y="6187"/>
                      <a:pt x="-3926" y="15720"/>
                      <a:pt x="11778" y="21600"/>
                    </a:cubicBezTo>
                    <a:lnTo>
                      <a:pt x="16855" y="19699"/>
                    </a:lnTo>
                    <a:cubicBezTo>
                      <a:pt x="3956" y="14869"/>
                      <a:pt x="3956" y="7038"/>
                      <a:pt x="16855" y="2207"/>
                    </a:cubicBezTo>
                    <a:cubicBezTo>
                      <a:pt x="16855" y="2207"/>
                      <a:pt x="17674" y="0"/>
                      <a:pt x="17674" y="0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40188" tIns="40188" rIns="40188" bIns="40188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2400" dirty="0"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4" name="Shape 2086"/>
              <p:cNvSpPr/>
              <p:nvPr/>
            </p:nvSpPr>
            <p:spPr>
              <a:xfrm rot="2700000">
                <a:off x="3864397" y="4573715"/>
                <a:ext cx="2510643" cy="7692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7674" extrusionOk="0">
                    <a:moveTo>
                      <a:pt x="19699" y="818"/>
                    </a:moveTo>
                    <a:cubicBezTo>
                      <a:pt x="14869" y="13718"/>
                      <a:pt x="7038" y="13718"/>
                      <a:pt x="2208" y="818"/>
                    </a:cubicBezTo>
                    <a:lnTo>
                      <a:pt x="0" y="0"/>
                    </a:lnTo>
                    <a:lnTo>
                      <a:pt x="307" y="5896"/>
                    </a:lnTo>
                    <a:cubicBezTo>
                      <a:pt x="6187" y="21600"/>
                      <a:pt x="15720" y="21600"/>
                      <a:pt x="21600" y="5896"/>
                    </a:cubicBezTo>
                    <a:cubicBezTo>
                      <a:pt x="21600" y="5896"/>
                      <a:pt x="19699" y="818"/>
                      <a:pt x="19699" y="818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40188" tIns="40188" rIns="40188" bIns="40188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2400" dirty="0"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5" name="Shape 2087"/>
              <p:cNvSpPr/>
              <p:nvPr/>
            </p:nvSpPr>
            <p:spPr>
              <a:xfrm rot="2700000">
                <a:off x="6663307" y="3732422"/>
                <a:ext cx="769207" cy="25106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7674" h="21600" extrusionOk="0">
                    <a:moveTo>
                      <a:pt x="5896" y="0"/>
                    </a:moveTo>
                    <a:lnTo>
                      <a:pt x="819" y="1901"/>
                    </a:lnTo>
                    <a:cubicBezTo>
                      <a:pt x="13718" y="6731"/>
                      <a:pt x="13718" y="14562"/>
                      <a:pt x="819" y="19392"/>
                    </a:cubicBezTo>
                    <a:lnTo>
                      <a:pt x="0" y="21600"/>
                    </a:lnTo>
                    <a:lnTo>
                      <a:pt x="5896" y="21293"/>
                    </a:lnTo>
                    <a:cubicBezTo>
                      <a:pt x="21600" y="15414"/>
                      <a:pt x="21600" y="5880"/>
                      <a:pt x="5896" y="0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40188" tIns="40188" rIns="40188" bIns="40188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2400" dirty="0"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6" name="Shape 2088"/>
              <p:cNvSpPr/>
              <p:nvPr/>
            </p:nvSpPr>
            <p:spPr>
              <a:xfrm rot="2700000">
                <a:off x="5821969" y="2665682"/>
                <a:ext cx="2502346" cy="7608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7640" extrusionOk="0">
                    <a:moveTo>
                      <a:pt x="21310" y="12029"/>
                    </a:moveTo>
                    <a:lnTo>
                      <a:pt x="21364" y="11883"/>
                    </a:lnTo>
                    <a:cubicBezTo>
                      <a:pt x="21340" y="11820"/>
                      <a:pt x="21316" y="11759"/>
                      <a:pt x="21293" y="11696"/>
                    </a:cubicBezTo>
                    <a:lnTo>
                      <a:pt x="21292" y="11691"/>
                    </a:lnTo>
                    <a:lnTo>
                      <a:pt x="21291" y="11693"/>
                    </a:lnTo>
                    <a:cubicBezTo>
                      <a:pt x="15386" y="-3960"/>
                      <a:pt x="5876" y="-3898"/>
                      <a:pt x="0" y="11883"/>
                    </a:cubicBezTo>
                    <a:lnTo>
                      <a:pt x="2215" y="11057"/>
                    </a:lnTo>
                    <a:lnTo>
                      <a:pt x="1907" y="17006"/>
                    </a:lnTo>
                    <a:cubicBezTo>
                      <a:pt x="6753" y="3991"/>
                      <a:pt x="14610" y="3991"/>
                      <a:pt x="19457" y="17007"/>
                    </a:cubicBezTo>
                    <a:lnTo>
                      <a:pt x="19511" y="16861"/>
                    </a:lnTo>
                    <a:lnTo>
                      <a:pt x="21600" y="17640"/>
                    </a:lnTo>
                    <a:cubicBezTo>
                      <a:pt x="21600" y="17640"/>
                      <a:pt x="21310" y="12029"/>
                      <a:pt x="21310" y="12029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40188" tIns="40188" rIns="40188" bIns="40188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2400" dirty="0"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</p:grpSp>
        <p:sp>
          <p:nvSpPr>
            <p:cNvPr id="61" name="Freeform 5"/>
            <p:cNvSpPr>
              <a:spLocks noEditPoints="1"/>
            </p:cNvSpPr>
            <p:nvPr/>
          </p:nvSpPr>
          <p:spPr bwMode="auto">
            <a:xfrm flipH="1">
              <a:off x="5386833" y="3155363"/>
              <a:ext cx="1470207" cy="1448949"/>
            </a:xfrm>
            <a:custGeom>
              <a:avLst/>
              <a:gdLst>
                <a:gd name="T0" fmla="*/ 194 w 998"/>
                <a:gd name="T1" fmla="*/ 196 h 1124"/>
                <a:gd name="T2" fmla="*/ 16 w 998"/>
                <a:gd name="T3" fmla="*/ 329 h 1124"/>
                <a:gd name="T4" fmla="*/ 30 w 998"/>
                <a:gd name="T5" fmla="*/ 558 h 1124"/>
                <a:gd name="T6" fmla="*/ 517 w 998"/>
                <a:gd name="T7" fmla="*/ 646 h 1124"/>
                <a:gd name="T8" fmla="*/ 625 w 998"/>
                <a:gd name="T9" fmla="*/ 919 h 1124"/>
                <a:gd name="T10" fmla="*/ 153 w 998"/>
                <a:gd name="T11" fmla="*/ 915 h 1124"/>
                <a:gd name="T12" fmla="*/ 156 w 998"/>
                <a:gd name="T13" fmla="*/ 1124 h 1124"/>
                <a:gd name="T14" fmla="*/ 663 w 998"/>
                <a:gd name="T15" fmla="*/ 965 h 1124"/>
                <a:gd name="T16" fmla="*/ 863 w 998"/>
                <a:gd name="T17" fmla="*/ 842 h 1124"/>
                <a:gd name="T18" fmla="*/ 709 w 998"/>
                <a:gd name="T19" fmla="*/ 619 h 1124"/>
                <a:gd name="T20" fmla="*/ 883 w 998"/>
                <a:gd name="T21" fmla="*/ 205 h 1124"/>
                <a:gd name="T22" fmla="*/ 950 w 998"/>
                <a:gd name="T23" fmla="*/ 69 h 1124"/>
                <a:gd name="T24" fmla="*/ 635 w 998"/>
                <a:gd name="T25" fmla="*/ 970 h 1124"/>
                <a:gd name="T26" fmla="*/ 848 w 998"/>
                <a:gd name="T27" fmla="*/ 910 h 1124"/>
                <a:gd name="T28" fmla="*/ 637 w 998"/>
                <a:gd name="T29" fmla="*/ 930 h 1124"/>
                <a:gd name="T30" fmla="*/ 503 w 998"/>
                <a:gd name="T31" fmla="*/ 666 h 1124"/>
                <a:gd name="T32" fmla="*/ 860 w 998"/>
                <a:gd name="T33" fmla="*/ 137 h 1124"/>
                <a:gd name="T34" fmla="*/ 198 w 998"/>
                <a:gd name="T35" fmla="*/ 554 h 1124"/>
                <a:gd name="T36" fmla="*/ 326 w 998"/>
                <a:gd name="T37" fmla="*/ 232 h 1124"/>
                <a:gd name="T38" fmla="*/ 518 w 998"/>
                <a:gd name="T39" fmla="*/ 179 h 1124"/>
                <a:gd name="T40" fmla="*/ 728 w 998"/>
                <a:gd name="T41" fmla="*/ 200 h 1124"/>
                <a:gd name="T42" fmla="*/ 160 w 998"/>
                <a:gd name="T43" fmla="*/ 450 h 1124"/>
                <a:gd name="T44" fmla="*/ 310 w 998"/>
                <a:gd name="T45" fmla="*/ 335 h 1124"/>
                <a:gd name="T46" fmla="*/ 370 w 998"/>
                <a:gd name="T47" fmla="*/ 335 h 1124"/>
                <a:gd name="T48" fmla="*/ 476 w 998"/>
                <a:gd name="T49" fmla="*/ 470 h 1124"/>
                <a:gd name="T50" fmla="*/ 636 w 998"/>
                <a:gd name="T51" fmla="*/ 481 h 1124"/>
                <a:gd name="T52" fmla="*/ 542 w 998"/>
                <a:gd name="T53" fmla="*/ 336 h 1124"/>
                <a:gd name="T54" fmla="*/ 475 w 998"/>
                <a:gd name="T55" fmla="*/ 588 h 1124"/>
                <a:gd name="T56" fmla="*/ 547 w 998"/>
                <a:gd name="T57" fmla="*/ 596 h 1124"/>
                <a:gd name="T58" fmla="*/ 661 w 998"/>
                <a:gd name="T59" fmla="*/ 489 h 1124"/>
                <a:gd name="T60" fmla="*/ 688 w 998"/>
                <a:gd name="T61" fmla="*/ 491 h 1124"/>
                <a:gd name="T62" fmla="*/ 751 w 998"/>
                <a:gd name="T63" fmla="*/ 328 h 1124"/>
                <a:gd name="T64" fmla="*/ 732 w 998"/>
                <a:gd name="T65" fmla="*/ 328 h 1124"/>
                <a:gd name="T66" fmla="*/ 631 w 998"/>
                <a:gd name="T67" fmla="*/ 326 h 1124"/>
                <a:gd name="T68" fmla="*/ 569 w 998"/>
                <a:gd name="T69" fmla="*/ 219 h 1124"/>
                <a:gd name="T70" fmla="*/ 478 w 998"/>
                <a:gd name="T71" fmla="*/ 226 h 1124"/>
                <a:gd name="T72" fmla="*/ 314 w 998"/>
                <a:gd name="T73" fmla="*/ 325 h 1124"/>
                <a:gd name="T74" fmla="*/ 262 w 998"/>
                <a:gd name="T75" fmla="*/ 243 h 1124"/>
                <a:gd name="T76" fmla="*/ 145 w 998"/>
                <a:gd name="T77" fmla="*/ 212 h 1124"/>
                <a:gd name="T78" fmla="*/ 85 w 998"/>
                <a:gd name="T79" fmla="*/ 333 h 1124"/>
                <a:gd name="T80" fmla="*/ 103 w 998"/>
                <a:gd name="T81" fmla="*/ 452 h 1124"/>
                <a:gd name="T82" fmla="*/ 160 w 998"/>
                <a:gd name="T83" fmla="*/ 456 h 1124"/>
                <a:gd name="T84" fmla="*/ 297 w 998"/>
                <a:gd name="T85" fmla="*/ 566 h 1124"/>
                <a:gd name="T86" fmla="*/ 398 w 998"/>
                <a:gd name="T87" fmla="*/ 472 h 1124"/>
                <a:gd name="T88" fmla="*/ 499 w 998"/>
                <a:gd name="T89" fmla="*/ 599 h 1124"/>
                <a:gd name="T90" fmla="*/ 649 w 998"/>
                <a:gd name="T91" fmla="*/ 615 h 1124"/>
                <a:gd name="T92" fmla="*/ 727 w 998"/>
                <a:gd name="T93" fmla="*/ 487 h 1124"/>
                <a:gd name="T94" fmla="*/ 635 w 998"/>
                <a:gd name="T95" fmla="*/ 208 h 1124"/>
                <a:gd name="T96" fmla="*/ 479 w 998"/>
                <a:gd name="T97" fmla="*/ 220 h 1124"/>
                <a:gd name="T98" fmla="*/ 210 w 998"/>
                <a:gd name="T99" fmla="*/ 208 h 1124"/>
                <a:gd name="T100" fmla="*/ 65 w 998"/>
                <a:gd name="T101" fmla="*/ 222 h 1124"/>
                <a:gd name="T102" fmla="*/ 50 w 998"/>
                <a:gd name="T103" fmla="*/ 333 h 1124"/>
                <a:gd name="T104" fmla="*/ 49 w 998"/>
                <a:gd name="T105" fmla="*/ 560 h 1124"/>
                <a:gd name="T106" fmla="*/ 148 w 998"/>
                <a:gd name="T107" fmla="*/ 555 h 1124"/>
                <a:gd name="T108" fmla="*/ 200 w 998"/>
                <a:gd name="T109" fmla="*/ 561 h 1124"/>
                <a:gd name="T110" fmla="*/ 321 w 998"/>
                <a:gd name="T111" fmla="*/ 576 h 1124"/>
                <a:gd name="T112" fmla="*/ 375 w 998"/>
                <a:gd name="T113" fmla="*/ 582 h 1124"/>
                <a:gd name="T114" fmla="*/ 670 w 998"/>
                <a:gd name="T115" fmla="*/ 618 h 1124"/>
                <a:gd name="T116" fmla="*/ 793 w 998"/>
                <a:gd name="T117" fmla="*/ 335 h 1124"/>
                <a:gd name="T118" fmla="*/ 850 w 998"/>
                <a:gd name="T119" fmla="*/ 198 h 1124"/>
                <a:gd name="T120" fmla="*/ 875 w 998"/>
                <a:gd name="T121" fmla="*/ 78 h 1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98" h="1124">
                  <a:moveTo>
                    <a:pt x="988" y="15"/>
                  </a:moveTo>
                  <a:cubicBezTo>
                    <a:pt x="979" y="0"/>
                    <a:pt x="962" y="9"/>
                    <a:pt x="956" y="12"/>
                  </a:cubicBezTo>
                  <a:cubicBezTo>
                    <a:pt x="950" y="16"/>
                    <a:pt x="893" y="52"/>
                    <a:pt x="893" y="52"/>
                  </a:cubicBezTo>
                  <a:cubicBezTo>
                    <a:pt x="893" y="52"/>
                    <a:pt x="889" y="51"/>
                    <a:pt x="888" y="53"/>
                  </a:cubicBezTo>
                  <a:cubicBezTo>
                    <a:pt x="887" y="55"/>
                    <a:pt x="889" y="56"/>
                    <a:pt x="889" y="56"/>
                  </a:cubicBezTo>
                  <a:cubicBezTo>
                    <a:pt x="891" y="57"/>
                    <a:pt x="891" y="57"/>
                    <a:pt x="891" y="57"/>
                  </a:cubicBezTo>
                  <a:cubicBezTo>
                    <a:pt x="886" y="60"/>
                    <a:pt x="881" y="64"/>
                    <a:pt x="877" y="67"/>
                  </a:cubicBezTo>
                  <a:cubicBezTo>
                    <a:pt x="874" y="68"/>
                    <a:pt x="872" y="69"/>
                    <a:pt x="871" y="71"/>
                  </a:cubicBezTo>
                  <a:cubicBezTo>
                    <a:pt x="870" y="71"/>
                    <a:pt x="870" y="72"/>
                    <a:pt x="869" y="72"/>
                  </a:cubicBezTo>
                  <a:cubicBezTo>
                    <a:pt x="869" y="72"/>
                    <a:pt x="869" y="72"/>
                    <a:pt x="868" y="73"/>
                  </a:cubicBezTo>
                  <a:cubicBezTo>
                    <a:pt x="868" y="73"/>
                    <a:pt x="868" y="73"/>
                    <a:pt x="868" y="74"/>
                  </a:cubicBezTo>
                  <a:cubicBezTo>
                    <a:pt x="867" y="74"/>
                    <a:pt x="867" y="74"/>
                    <a:pt x="867" y="74"/>
                  </a:cubicBezTo>
                  <a:cubicBezTo>
                    <a:pt x="867" y="74"/>
                    <a:pt x="867" y="74"/>
                    <a:pt x="867" y="75"/>
                  </a:cubicBezTo>
                  <a:cubicBezTo>
                    <a:pt x="866" y="78"/>
                    <a:pt x="860" y="88"/>
                    <a:pt x="852" y="104"/>
                  </a:cubicBezTo>
                  <a:cubicBezTo>
                    <a:pt x="848" y="114"/>
                    <a:pt x="842" y="125"/>
                    <a:pt x="835" y="139"/>
                  </a:cubicBezTo>
                  <a:cubicBezTo>
                    <a:pt x="813" y="141"/>
                    <a:pt x="813" y="141"/>
                    <a:pt x="813" y="141"/>
                  </a:cubicBezTo>
                  <a:cubicBezTo>
                    <a:pt x="813" y="139"/>
                    <a:pt x="813" y="139"/>
                    <a:pt x="813" y="139"/>
                  </a:cubicBezTo>
                  <a:cubicBezTo>
                    <a:pt x="194" y="196"/>
                    <a:pt x="194" y="196"/>
                    <a:pt x="194" y="196"/>
                  </a:cubicBezTo>
                  <a:cubicBezTo>
                    <a:pt x="194" y="197"/>
                    <a:pt x="194" y="197"/>
                    <a:pt x="194" y="197"/>
                  </a:cubicBezTo>
                  <a:cubicBezTo>
                    <a:pt x="52" y="210"/>
                    <a:pt x="52" y="210"/>
                    <a:pt x="52" y="210"/>
                  </a:cubicBezTo>
                  <a:cubicBezTo>
                    <a:pt x="52" y="210"/>
                    <a:pt x="52" y="210"/>
                    <a:pt x="52" y="210"/>
                  </a:cubicBezTo>
                  <a:cubicBezTo>
                    <a:pt x="52" y="208"/>
                    <a:pt x="48" y="208"/>
                    <a:pt x="46" y="208"/>
                  </a:cubicBezTo>
                  <a:cubicBezTo>
                    <a:pt x="43" y="208"/>
                    <a:pt x="43" y="206"/>
                    <a:pt x="41" y="205"/>
                  </a:cubicBezTo>
                  <a:cubicBezTo>
                    <a:pt x="39" y="205"/>
                    <a:pt x="29" y="206"/>
                    <a:pt x="27" y="207"/>
                  </a:cubicBezTo>
                  <a:cubicBezTo>
                    <a:pt x="25" y="207"/>
                    <a:pt x="18" y="207"/>
                    <a:pt x="15" y="207"/>
                  </a:cubicBezTo>
                  <a:cubicBezTo>
                    <a:pt x="11" y="208"/>
                    <a:pt x="8" y="211"/>
                    <a:pt x="8" y="215"/>
                  </a:cubicBezTo>
                  <a:cubicBezTo>
                    <a:pt x="7" y="219"/>
                    <a:pt x="12" y="251"/>
                    <a:pt x="12" y="252"/>
                  </a:cubicBezTo>
                  <a:cubicBezTo>
                    <a:pt x="13" y="252"/>
                    <a:pt x="16" y="252"/>
                    <a:pt x="20" y="252"/>
                  </a:cubicBezTo>
                  <a:cubicBezTo>
                    <a:pt x="20" y="253"/>
                    <a:pt x="20" y="254"/>
                    <a:pt x="20" y="255"/>
                  </a:cubicBezTo>
                  <a:cubicBezTo>
                    <a:pt x="17" y="255"/>
                    <a:pt x="17" y="255"/>
                    <a:pt x="17" y="255"/>
                  </a:cubicBezTo>
                  <a:cubicBezTo>
                    <a:pt x="15" y="255"/>
                    <a:pt x="14" y="257"/>
                    <a:pt x="14" y="259"/>
                  </a:cubicBezTo>
                  <a:cubicBezTo>
                    <a:pt x="14" y="261"/>
                    <a:pt x="16" y="262"/>
                    <a:pt x="17" y="262"/>
                  </a:cubicBezTo>
                  <a:cubicBezTo>
                    <a:pt x="20" y="262"/>
                    <a:pt x="20" y="262"/>
                    <a:pt x="20" y="262"/>
                  </a:cubicBezTo>
                  <a:cubicBezTo>
                    <a:pt x="21" y="278"/>
                    <a:pt x="21" y="300"/>
                    <a:pt x="22" y="326"/>
                  </a:cubicBezTo>
                  <a:cubicBezTo>
                    <a:pt x="19" y="326"/>
                    <a:pt x="19" y="326"/>
                    <a:pt x="19" y="326"/>
                  </a:cubicBezTo>
                  <a:cubicBezTo>
                    <a:pt x="17" y="326"/>
                    <a:pt x="16" y="328"/>
                    <a:pt x="16" y="329"/>
                  </a:cubicBezTo>
                  <a:cubicBezTo>
                    <a:pt x="16" y="331"/>
                    <a:pt x="17" y="333"/>
                    <a:pt x="19" y="333"/>
                  </a:cubicBezTo>
                  <a:cubicBezTo>
                    <a:pt x="22" y="333"/>
                    <a:pt x="22" y="333"/>
                    <a:pt x="22" y="333"/>
                  </a:cubicBezTo>
                  <a:cubicBezTo>
                    <a:pt x="23" y="353"/>
                    <a:pt x="23" y="374"/>
                    <a:pt x="24" y="396"/>
                  </a:cubicBezTo>
                  <a:cubicBezTo>
                    <a:pt x="24" y="411"/>
                    <a:pt x="25" y="426"/>
                    <a:pt x="25" y="441"/>
                  </a:cubicBezTo>
                  <a:cubicBezTo>
                    <a:pt x="22" y="441"/>
                    <a:pt x="22" y="441"/>
                    <a:pt x="22" y="441"/>
                  </a:cubicBezTo>
                  <a:cubicBezTo>
                    <a:pt x="20" y="440"/>
                    <a:pt x="18" y="442"/>
                    <a:pt x="18" y="444"/>
                  </a:cubicBezTo>
                  <a:cubicBezTo>
                    <a:pt x="18" y="445"/>
                    <a:pt x="19" y="447"/>
                    <a:pt x="21" y="447"/>
                  </a:cubicBezTo>
                  <a:cubicBezTo>
                    <a:pt x="25" y="447"/>
                    <a:pt x="25" y="447"/>
                    <a:pt x="25" y="447"/>
                  </a:cubicBezTo>
                  <a:cubicBezTo>
                    <a:pt x="26" y="469"/>
                    <a:pt x="27" y="489"/>
                    <a:pt x="27" y="507"/>
                  </a:cubicBezTo>
                  <a:cubicBezTo>
                    <a:pt x="28" y="517"/>
                    <a:pt x="28" y="526"/>
                    <a:pt x="28" y="534"/>
                  </a:cubicBezTo>
                  <a:cubicBezTo>
                    <a:pt x="26" y="534"/>
                    <a:pt x="26" y="534"/>
                    <a:pt x="26" y="534"/>
                  </a:cubicBezTo>
                  <a:cubicBezTo>
                    <a:pt x="24" y="534"/>
                    <a:pt x="23" y="535"/>
                    <a:pt x="22" y="537"/>
                  </a:cubicBezTo>
                  <a:cubicBezTo>
                    <a:pt x="22" y="538"/>
                    <a:pt x="23" y="540"/>
                    <a:pt x="25" y="540"/>
                  </a:cubicBezTo>
                  <a:cubicBezTo>
                    <a:pt x="29" y="541"/>
                    <a:pt x="29" y="541"/>
                    <a:pt x="29" y="541"/>
                  </a:cubicBezTo>
                  <a:cubicBezTo>
                    <a:pt x="29" y="542"/>
                    <a:pt x="29" y="543"/>
                    <a:pt x="29" y="544"/>
                  </a:cubicBezTo>
                  <a:cubicBezTo>
                    <a:pt x="29" y="548"/>
                    <a:pt x="29" y="552"/>
                    <a:pt x="30" y="554"/>
                  </a:cubicBezTo>
                  <a:cubicBezTo>
                    <a:pt x="30" y="555"/>
                    <a:pt x="30" y="556"/>
                    <a:pt x="30" y="557"/>
                  </a:cubicBezTo>
                  <a:cubicBezTo>
                    <a:pt x="30" y="558"/>
                    <a:pt x="30" y="558"/>
                    <a:pt x="30" y="558"/>
                  </a:cubicBezTo>
                  <a:cubicBezTo>
                    <a:pt x="30" y="558"/>
                    <a:pt x="30" y="559"/>
                    <a:pt x="30" y="559"/>
                  </a:cubicBezTo>
                  <a:cubicBezTo>
                    <a:pt x="30" y="559"/>
                    <a:pt x="30" y="559"/>
                    <a:pt x="31" y="559"/>
                  </a:cubicBezTo>
                  <a:cubicBezTo>
                    <a:pt x="31" y="560"/>
                    <a:pt x="31" y="560"/>
                    <a:pt x="31" y="560"/>
                  </a:cubicBezTo>
                  <a:cubicBezTo>
                    <a:pt x="31" y="560"/>
                    <a:pt x="32" y="560"/>
                    <a:pt x="32" y="560"/>
                  </a:cubicBezTo>
                  <a:cubicBezTo>
                    <a:pt x="32" y="560"/>
                    <a:pt x="33" y="560"/>
                    <a:pt x="34" y="560"/>
                  </a:cubicBezTo>
                  <a:cubicBezTo>
                    <a:pt x="39" y="561"/>
                    <a:pt x="49" y="563"/>
                    <a:pt x="63" y="565"/>
                  </a:cubicBezTo>
                  <a:cubicBezTo>
                    <a:pt x="147" y="577"/>
                    <a:pt x="371" y="605"/>
                    <a:pt x="441" y="614"/>
                  </a:cubicBezTo>
                  <a:cubicBezTo>
                    <a:pt x="442" y="614"/>
                    <a:pt x="442" y="614"/>
                    <a:pt x="442" y="614"/>
                  </a:cubicBezTo>
                  <a:cubicBezTo>
                    <a:pt x="442" y="614"/>
                    <a:pt x="442" y="614"/>
                    <a:pt x="442" y="614"/>
                  </a:cubicBezTo>
                  <a:cubicBezTo>
                    <a:pt x="447" y="615"/>
                    <a:pt x="451" y="616"/>
                    <a:pt x="454" y="616"/>
                  </a:cubicBezTo>
                  <a:cubicBezTo>
                    <a:pt x="456" y="618"/>
                    <a:pt x="457" y="619"/>
                    <a:pt x="457" y="619"/>
                  </a:cubicBezTo>
                  <a:cubicBezTo>
                    <a:pt x="337" y="611"/>
                    <a:pt x="337" y="611"/>
                    <a:pt x="337" y="611"/>
                  </a:cubicBezTo>
                  <a:cubicBezTo>
                    <a:pt x="335" y="611"/>
                    <a:pt x="333" y="612"/>
                    <a:pt x="332" y="615"/>
                  </a:cubicBezTo>
                  <a:cubicBezTo>
                    <a:pt x="332" y="617"/>
                    <a:pt x="334" y="619"/>
                    <a:pt x="336" y="619"/>
                  </a:cubicBezTo>
                  <a:cubicBezTo>
                    <a:pt x="502" y="630"/>
                    <a:pt x="502" y="630"/>
                    <a:pt x="502" y="630"/>
                  </a:cubicBezTo>
                  <a:cubicBezTo>
                    <a:pt x="504" y="634"/>
                    <a:pt x="501" y="641"/>
                    <a:pt x="503" y="643"/>
                  </a:cubicBezTo>
                  <a:cubicBezTo>
                    <a:pt x="503" y="644"/>
                    <a:pt x="510" y="645"/>
                    <a:pt x="520" y="646"/>
                  </a:cubicBezTo>
                  <a:cubicBezTo>
                    <a:pt x="519" y="646"/>
                    <a:pt x="518" y="646"/>
                    <a:pt x="517" y="646"/>
                  </a:cubicBezTo>
                  <a:cubicBezTo>
                    <a:pt x="516" y="646"/>
                    <a:pt x="516" y="646"/>
                    <a:pt x="515" y="646"/>
                  </a:cubicBezTo>
                  <a:cubicBezTo>
                    <a:pt x="510" y="646"/>
                    <a:pt x="507" y="646"/>
                    <a:pt x="503" y="648"/>
                  </a:cubicBezTo>
                  <a:cubicBezTo>
                    <a:pt x="500" y="649"/>
                    <a:pt x="498" y="650"/>
                    <a:pt x="496" y="651"/>
                  </a:cubicBezTo>
                  <a:cubicBezTo>
                    <a:pt x="493" y="654"/>
                    <a:pt x="491" y="657"/>
                    <a:pt x="489" y="660"/>
                  </a:cubicBezTo>
                  <a:cubicBezTo>
                    <a:pt x="488" y="663"/>
                    <a:pt x="487" y="667"/>
                    <a:pt x="487" y="670"/>
                  </a:cubicBezTo>
                  <a:cubicBezTo>
                    <a:pt x="487" y="674"/>
                    <a:pt x="488" y="679"/>
                    <a:pt x="490" y="683"/>
                  </a:cubicBezTo>
                  <a:cubicBezTo>
                    <a:pt x="492" y="687"/>
                    <a:pt x="494" y="690"/>
                    <a:pt x="497" y="693"/>
                  </a:cubicBezTo>
                  <a:cubicBezTo>
                    <a:pt x="498" y="694"/>
                    <a:pt x="499" y="694"/>
                    <a:pt x="501" y="696"/>
                  </a:cubicBezTo>
                  <a:cubicBezTo>
                    <a:pt x="506" y="700"/>
                    <a:pt x="517" y="709"/>
                    <a:pt x="530" y="719"/>
                  </a:cubicBezTo>
                  <a:cubicBezTo>
                    <a:pt x="549" y="735"/>
                    <a:pt x="574" y="755"/>
                    <a:pt x="594" y="772"/>
                  </a:cubicBezTo>
                  <a:cubicBezTo>
                    <a:pt x="604" y="781"/>
                    <a:pt x="613" y="788"/>
                    <a:pt x="619" y="794"/>
                  </a:cubicBezTo>
                  <a:cubicBezTo>
                    <a:pt x="622" y="797"/>
                    <a:pt x="624" y="800"/>
                    <a:pt x="625" y="802"/>
                  </a:cubicBezTo>
                  <a:cubicBezTo>
                    <a:pt x="626" y="802"/>
                    <a:pt x="626" y="802"/>
                    <a:pt x="626" y="803"/>
                  </a:cubicBezTo>
                  <a:cubicBezTo>
                    <a:pt x="626" y="806"/>
                    <a:pt x="626" y="813"/>
                    <a:pt x="626" y="822"/>
                  </a:cubicBezTo>
                  <a:cubicBezTo>
                    <a:pt x="626" y="838"/>
                    <a:pt x="626" y="859"/>
                    <a:pt x="626" y="878"/>
                  </a:cubicBezTo>
                  <a:cubicBezTo>
                    <a:pt x="626" y="887"/>
                    <a:pt x="625" y="895"/>
                    <a:pt x="625" y="902"/>
                  </a:cubicBezTo>
                  <a:cubicBezTo>
                    <a:pt x="625" y="908"/>
                    <a:pt x="625" y="913"/>
                    <a:pt x="625" y="914"/>
                  </a:cubicBezTo>
                  <a:cubicBezTo>
                    <a:pt x="625" y="916"/>
                    <a:pt x="625" y="918"/>
                    <a:pt x="625" y="919"/>
                  </a:cubicBezTo>
                  <a:cubicBezTo>
                    <a:pt x="625" y="920"/>
                    <a:pt x="625" y="922"/>
                    <a:pt x="625" y="922"/>
                  </a:cubicBezTo>
                  <a:cubicBezTo>
                    <a:pt x="624" y="923"/>
                    <a:pt x="624" y="924"/>
                    <a:pt x="624" y="924"/>
                  </a:cubicBezTo>
                  <a:cubicBezTo>
                    <a:pt x="624" y="924"/>
                    <a:pt x="624" y="924"/>
                    <a:pt x="624" y="924"/>
                  </a:cubicBezTo>
                  <a:cubicBezTo>
                    <a:pt x="624" y="924"/>
                    <a:pt x="624" y="924"/>
                    <a:pt x="624" y="924"/>
                  </a:cubicBezTo>
                  <a:cubicBezTo>
                    <a:pt x="622" y="924"/>
                    <a:pt x="621" y="924"/>
                    <a:pt x="618" y="924"/>
                  </a:cubicBezTo>
                  <a:cubicBezTo>
                    <a:pt x="616" y="924"/>
                    <a:pt x="614" y="924"/>
                    <a:pt x="612" y="924"/>
                  </a:cubicBezTo>
                  <a:cubicBezTo>
                    <a:pt x="604" y="924"/>
                    <a:pt x="595" y="924"/>
                    <a:pt x="587" y="924"/>
                  </a:cubicBezTo>
                  <a:cubicBezTo>
                    <a:pt x="580" y="925"/>
                    <a:pt x="574" y="925"/>
                    <a:pt x="574" y="925"/>
                  </a:cubicBezTo>
                  <a:cubicBezTo>
                    <a:pt x="570" y="925"/>
                    <a:pt x="567" y="928"/>
                    <a:pt x="567" y="933"/>
                  </a:cubicBezTo>
                  <a:cubicBezTo>
                    <a:pt x="567" y="935"/>
                    <a:pt x="568" y="936"/>
                    <a:pt x="570" y="938"/>
                  </a:cubicBezTo>
                  <a:cubicBezTo>
                    <a:pt x="337" y="934"/>
                    <a:pt x="337" y="934"/>
                    <a:pt x="337" y="934"/>
                  </a:cubicBezTo>
                  <a:cubicBezTo>
                    <a:pt x="299" y="929"/>
                    <a:pt x="263" y="925"/>
                    <a:pt x="233" y="922"/>
                  </a:cubicBezTo>
                  <a:cubicBezTo>
                    <a:pt x="213" y="920"/>
                    <a:pt x="196" y="918"/>
                    <a:pt x="182" y="917"/>
                  </a:cubicBezTo>
                  <a:cubicBezTo>
                    <a:pt x="176" y="916"/>
                    <a:pt x="170" y="915"/>
                    <a:pt x="166" y="915"/>
                  </a:cubicBezTo>
                  <a:cubicBezTo>
                    <a:pt x="161" y="915"/>
                    <a:pt x="158" y="915"/>
                    <a:pt x="156" y="915"/>
                  </a:cubicBezTo>
                  <a:cubicBezTo>
                    <a:pt x="156" y="915"/>
                    <a:pt x="155" y="915"/>
                    <a:pt x="155" y="915"/>
                  </a:cubicBezTo>
                  <a:cubicBezTo>
                    <a:pt x="155" y="915"/>
                    <a:pt x="154" y="915"/>
                    <a:pt x="154" y="915"/>
                  </a:cubicBezTo>
                  <a:cubicBezTo>
                    <a:pt x="154" y="915"/>
                    <a:pt x="154" y="915"/>
                    <a:pt x="153" y="915"/>
                  </a:cubicBezTo>
                  <a:cubicBezTo>
                    <a:pt x="153" y="915"/>
                    <a:pt x="153" y="915"/>
                    <a:pt x="152" y="916"/>
                  </a:cubicBezTo>
                  <a:cubicBezTo>
                    <a:pt x="151" y="916"/>
                    <a:pt x="150" y="917"/>
                    <a:pt x="149" y="918"/>
                  </a:cubicBezTo>
                  <a:cubicBezTo>
                    <a:pt x="148" y="920"/>
                    <a:pt x="145" y="922"/>
                    <a:pt x="143" y="924"/>
                  </a:cubicBezTo>
                  <a:cubicBezTo>
                    <a:pt x="140" y="926"/>
                    <a:pt x="138" y="929"/>
                    <a:pt x="136" y="931"/>
                  </a:cubicBezTo>
                  <a:cubicBezTo>
                    <a:pt x="20" y="929"/>
                    <a:pt x="20" y="929"/>
                    <a:pt x="20" y="929"/>
                  </a:cubicBezTo>
                  <a:cubicBezTo>
                    <a:pt x="20" y="929"/>
                    <a:pt x="19" y="929"/>
                    <a:pt x="19" y="929"/>
                  </a:cubicBezTo>
                  <a:cubicBezTo>
                    <a:pt x="17" y="927"/>
                    <a:pt x="14" y="926"/>
                    <a:pt x="11" y="926"/>
                  </a:cubicBezTo>
                  <a:cubicBezTo>
                    <a:pt x="5" y="926"/>
                    <a:pt x="0" y="930"/>
                    <a:pt x="0" y="934"/>
                  </a:cubicBezTo>
                  <a:cubicBezTo>
                    <a:pt x="0" y="951"/>
                    <a:pt x="0" y="951"/>
                    <a:pt x="0" y="951"/>
                  </a:cubicBezTo>
                  <a:cubicBezTo>
                    <a:pt x="0" y="956"/>
                    <a:pt x="5" y="960"/>
                    <a:pt x="11" y="960"/>
                  </a:cubicBezTo>
                  <a:cubicBezTo>
                    <a:pt x="15" y="960"/>
                    <a:pt x="18" y="958"/>
                    <a:pt x="20" y="955"/>
                  </a:cubicBezTo>
                  <a:cubicBezTo>
                    <a:pt x="20" y="955"/>
                    <a:pt x="20" y="955"/>
                    <a:pt x="20" y="955"/>
                  </a:cubicBezTo>
                  <a:cubicBezTo>
                    <a:pt x="72" y="956"/>
                    <a:pt x="72" y="956"/>
                    <a:pt x="72" y="956"/>
                  </a:cubicBezTo>
                  <a:cubicBezTo>
                    <a:pt x="73" y="957"/>
                    <a:pt x="73" y="957"/>
                    <a:pt x="74" y="958"/>
                  </a:cubicBezTo>
                  <a:cubicBezTo>
                    <a:pt x="79" y="965"/>
                    <a:pt x="94" y="968"/>
                    <a:pt x="103" y="973"/>
                  </a:cubicBezTo>
                  <a:cubicBezTo>
                    <a:pt x="111" y="977"/>
                    <a:pt x="118" y="1004"/>
                    <a:pt x="121" y="1017"/>
                  </a:cubicBezTo>
                  <a:cubicBezTo>
                    <a:pt x="106" y="1028"/>
                    <a:pt x="97" y="1045"/>
                    <a:pt x="97" y="1065"/>
                  </a:cubicBezTo>
                  <a:cubicBezTo>
                    <a:pt x="97" y="1097"/>
                    <a:pt x="123" y="1124"/>
                    <a:pt x="156" y="1124"/>
                  </a:cubicBezTo>
                  <a:cubicBezTo>
                    <a:pt x="188" y="1124"/>
                    <a:pt x="214" y="1097"/>
                    <a:pt x="214" y="1065"/>
                  </a:cubicBezTo>
                  <a:cubicBezTo>
                    <a:pt x="214" y="1039"/>
                    <a:pt x="197" y="1016"/>
                    <a:pt x="174" y="1009"/>
                  </a:cubicBezTo>
                  <a:cubicBezTo>
                    <a:pt x="165" y="994"/>
                    <a:pt x="153" y="971"/>
                    <a:pt x="151" y="968"/>
                  </a:cubicBezTo>
                  <a:cubicBezTo>
                    <a:pt x="149" y="965"/>
                    <a:pt x="150" y="961"/>
                    <a:pt x="151" y="957"/>
                  </a:cubicBezTo>
                  <a:cubicBezTo>
                    <a:pt x="495" y="963"/>
                    <a:pt x="495" y="963"/>
                    <a:pt x="495" y="963"/>
                  </a:cubicBezTo>
                  <a:cubicBezTo>
                    <a:pt x="530" y="967"/>
                    <a:pt x="561" y="971"/>
                    <a:pt x="586" y="974"/>
                  </a:cubicBezTo>
                  <a:cubicBezTo>
                    <a:pt x="603" y="976"/>
                    <a:pt x="617" y="978"/>
                    <a:pt x="626" y="979"/>
                  </a:cubicBezTo>
                  <a:cubicBezTo>
                    <a:pt x="631" y="980"/>
                    <a:pt x="635" y="980"/>
                    <a:pt x="638" y="981"/>
                  </a:cubicBezTo>
                  <a:cubicBezTo>
                    <a:pt x="639" y="981"/>
                    <a:pt x="641" y="981"/>
                    <a:pt x="641" y="981"/>
                  </a:cubicBezTo>
                  <a:cubicBezTo>
                    <a:pt x="642" y="981"/>
                    <a:pt x="642" y="981"/>
                    <a:pt x="642" y="981"/>
                  </a:cubicBezTo>
                  <a:cubicBezTo>
                    <a:pt x="642" y="981"/>
                    <a:pt x="642" y="981"/>
                    <a:pt x="642" y="981"/>
                  </a:cubicBezTo>
                  <a:cubicBezTo>
                    <a:pt x="643" y="981"/>
                    <a:pt x="643" y="981"/>
                    <a:pt x="643" y="981"/>
                  </a:cubicBezTo>
                  <a:cubicBezTo>
                    <a:pt x="643" y="981"/>
                    <a:pt x="643" y="981"/>
                    <a:pt x="643" y="981"/>
                  </a:cubicBezTo>
                  <a:cubicBezTo>
                    <a:pt x="643" y="982"/>
                    <a:pt x="644" y="982"/>
                    <a:pt x="644" y="982"/>
                  </a:cubicBezTo>
                  <a:cubicBezTo>
                    <a:pt x="645" y="982"/>
                    <a:pt x="646" y="981"/>
                    <a:pt x="647" y="981"/>
                  </a:cubicBezTo>
                  <a:cubicBezTo>
                    <a:pt x="648" y="980"/>
                    <a:pt x="650" y="979"/>
                    <a:pt x="651" y="978"/>
                  </a:cubicBezTo>
                  <a:cubicBezTo>
                    <a:pt x="653" y="977"/>
                    <a:pt x="656" y="974"/>
                    <a:pt x="659" y="971"/>
                  </a:cubicBezTo>
                  <a:cubicBezTo>
                    <a:pt x="660" y="969"/>
                    <a:pt x="661" y="967"/>
                    <a:pt x="663" y="965"/>
                  </a:cubicBezTo>
                  <a:cubicBezTo>
                    <a:pt x="773" y="967"/>
                    <a:pt x="773" y="967"/>
                    <a:pt x="773" y="967"/>
                  </a:cubicBezTo>
                  <a:cubicBezTo>
                    <a:pt x="780" y="973"/>
                    <a:pt x="797" y="987"/>
                    <a:pt x="804" y="995"/>
                  </a:cubicBezTo>
                  <a:cubicBezTo>
                    <a:pt x="811" y="1004"/>
                    <a:pt x="820" y="1019"/>
                    <a:pt x="823" y="1024"/>
                  </a:cubicBezTo>
                  <a:cubicBezTo>
                    <a:pt x="813" y="1034"/>
                    <a:pt x="807" y="1049"/>
                    <a:pt x="807" y="1065"/>
                  </a:cubicBezTo>
                  <a:cubicBezTo>
                    <a:pt x="807" y="1097"/>
                    <a:pt x="833" y="1124"/>
                    <a:pt x="866" y="1124"/>
                  </a:cubicBezTo>
                  <a:cubicBezTo>
                    <a:pt x="898" y="1124"/>
                    <a:pt x="925" y="1097"/>
                    <a:pt x="925" y="1065"/>
                  </a:cubicBezTo>
                  <a:cubicBezTo>
                    <a:pt x="925" y="1034"/>
                    <a:pt x="900" y="1008"/>
                    <a:pt x="870" y="1006"/>
                  </a:cubicBezTo>
                  <a:cubicBezTo>
                    <a:pt x="868" y="1000"/>
                    <a:pt x="866" y="990"/>
                    <a:pt x="867" y="988"/>
                  </a:cubicBezTo>
                  <a:cubicBezTo>
                    <a:pt x="869" y="984"/>
                    <a:pt x="880" y="982"/>
                    <a:pt x="880" y="978"/>
                  </a:cubicBezTo>
                  <a:cubicBezTo>
                    <a:pt x="880" y="973"/>
                    <a:pt x="871" y="973"/>
                    <a:pt x="864" y="973"/>
                  </a:cubicBezTo>
                  <a:cubicBezTo>
                    <a:pt x="857" y="973"/>
                    <a:pt x="852" y="978"/>
                    <a:pt x="852" y="978"/>
                  </a:cubicBezTo>
                  <a:cubicBezTo>
                    <a:pt x="848" y="968"/>
                    <a:pt x="848" y="968"/>
                    <a:pt x="848" y="968"/>
                  </a:cubicBezTo>
                  <a:cubicBezTo>
                    <a:pt x="849" y="968"/>
                    <a:pt x="849" y="968"/>
                    <a:pt x="849" y="968"/>
                  </a:cubicBezTo>
                  <a:cubicBezTo>
                    <a:pt x="851" y="971"/>
                    <a:pt x="853" y="973"/>
                    <a:pt x="856" y="973"/>
                  </a:cubicBezTo>
                  <a:cubicBezTo>
                    <a:pt x="860" y="973"/>
                    <a:pt x="864" y="970"/>
                    <a:pt x="864" y="966"/>
                  </a:cubicBezTo>
                  <a:cubicBezTo>
                    <a:pt x="864" y="966"/>
                    <a:pt x="864" y="964"/>
                    <a:pt x="864" y="961"/>
                  </a:cubicBezTo>
                  <a:cubicBezTo>
                    <a:pt x="864" y="951"/>
                    <a:pt x="863" y="925"/>
                    <a:pt x="863" y="899"/>
                  </a:cubicBezTo>
                  <a:cubicBezTo>
                    <a:pt x="863" y="874"/>
                    <a:pt x="863" y="849"/>
                    <a:pt x="863" y="842"/>
                  </a:cubicBezTo>
                  <a:cubicBezTo>
                    <a:pt x="863" y="841"/>
                    <a:pt x="862" y="840"/>
                    <a:pt x="862" y="839"/>
                  </a:cubicBezTo>
                  <a:cubicBezTo>
                    <a:pt x="862" y="837"/>
                    <a:pt x="861" y="836"/>
                    <a:pt x="860" y="835"/>
                  </a:cubicBezTo>
                  <a:cubicBezTo>
                    <a:pt x="859" y="833"/>
                    <a:pt x="858" y="831"/>
                    <a:pt x="856" y="828"/>
                  </a:cubicBezTo>
                  <a:cubicBezTo>
                    <a:pt x="852" y="824"/>
                    <a:pt x="847" y="819"/>
                    <a:pt x="841" y="813"/>
                  </a:cubicBezTo>
                  <a:cubicBezTo>
                    <a:pt x="832" y="804"/>
                    <a:pt x="820" y="792"/>
                    <a:pt x="806" y="779"/>
                  </a:cubicBezTo>
                  <a:cubicBezTo>
                    <a:pt x="792" y="766"/>
                    <a:pt x="776" y="752"/>
                    <a:pt x="759" y="736"/>
                  </a:cubicBezTo>
                  <a:cubicBezTo>
                    <a:pt x="755" y="731"/>
                    <a:pt x="748" y="725"/>
                    <a:pt x="740" y="718"/>
                  </a:cubicBezTo>
                  <a:cubicBezTo>
                    <a:pt x="729" y="707"/>
                    <a:pt x="714" y="694"/>
                    <a:pt x="701" y="683"/>
                  </a:cubicBezTo>
                  <a:cubicBezTo>
                    <a:pt x="695" y="678"/>
                    <a:pt x="688" y="674"/>
                    <a:pt x="683" y="670"/>
                  </a:cubicBezTo>
                  <a:cubicBezTo>
                    <a:pt x="680" y="668"/>
                    <a:pt x="677" y="666"/>
                    <a:pt x="675" y="665"/>
                  </a:cubicBezTo>
                  <a:cubicBezTo>
                    <a:pt x="673" y="664"/>
                    <a:pt x="671" y="664"/>
                    <a:pt x="670" y="663"/>
                  </a:cubicBezTo>
                  <a:cubicBezTo>
                    <a:pt x="680" y="664"/>
                    <a:pt x="686" y="665"/>
                    <a:pt x="686" y="664"/>
                  </a:cubicBezTo>
                  <a:cubicBezTo>
                    <a:pt x="688" y="662"/>
                    <a:pt x="689" y="646"/>
                    <a:pt x="689" y="643"/>
                  </a:cubicBezTo>
                  <a:cubicBezTo>
                    <a:pt x="689" y="643"/>
                    <a:pt x="689" y="643"/>
                    <a:pt x="689" y="643"/>
                  </a:cubicBezTo>
                  <a:cubicBezTo>
                    <a:pt x="689" y="644"/>
                    <a:pt x="690" y="646"/>
                    <a:pt x="692" y="647"/>
                  </a:cubicBezTo>
                  <a:cubicBezTo>
                    <a:pt x="695" y="648"/>
                    <a:pt x="697" y="646"/>
                    <a:pt x="698" y="644"/>
                  </a:cubicBezTo>
                  <a:cubicBezTo>
                    <a:pt x="706" y="622"/>
                    <a:pt x="706" y="622"/>
                    <a:pt x="706" y="622"/>
                  </a:cubicBezTo>
                  <a:cubicBezTo>
                    <a:pt x="707" y="622"/>
                    <a:pt x="708" y="620"/>
                    <a:pt x="709" y="619"/>
                  </a:cubicBezTo>
                  <a:cubicBezTo>
                    <a:pt x="709" y="618"/>
                    <a:pt x="708" y="617"/>
                    <a:pt x="708" y="616"/>
                  </a:cubicBezTo>
                  <a:cubicBezTo>
                    <a:pt x="749" y="495"/>
                    <a:pt x="749" y="495"/>
                    <a:pt x="749" y="495"/>
                  </a:cubicBezTo>
                  <a:cubicBezTo>
                    <a:pt x="750" y="494"/>
                    <a:pt x="751" y="493"/>
                    <a:pt x="752" y="492"/>
                  </a:cubicBezTo>
                  <a:cubicBezTo>
                    <a:pt x="752" y="491"/>
                    <a:pt x="751" y="490"/>
                    <a:pt x="751" y="489"/>
                  </a:cubicBezTo>
                  <a:cubicBezTo>
                    <a:pt x="803" y="335"/>
                    <a:pt x="803" y="335"/>
                    <a:pt x="803" y="335"/>
                  </a:cubicBezTo>
                  <a:cubicBezTo>
                    <a:pt x="805" y="334"/>
                    <a:pt x="806" y="333"/>
                    <a:pt x="806" y="332"/>
                  </a:cubicBezTo>
                  <a:cubicBezTo>
                    <a:pt x="806" y="331"/>
                    <a:pt x="805" y="330"/>
                    <a:pt x="805" y="330"/>
                  </a:cubicBezTo>
                  <a:cubicBezTo>
                    <a:pt x="843" y="217"/>
                    <a:pt x="843" y="217"/>
                    <a:pt x="843" y="217"/>
                  </a:cubicBezTo>
                  <a:cubicBezTo>
                    <a:pt x="843" y="217"/>
                    <a:pt x="843" y="217"/>
                    <a:pt x="844" y="217"/>
                  </a:cubicBezTo>
                  <a:cubicBezTo>
                    <a:pt x="845" y="217"/>
                    <a:pt x="846" y="217"/>
                    <a:pt x="847" y="218"/>
                  </a:cubicBezTo>
                  <a:cubicBezTo>
                    <a:pt x="848" y="218"/>
                    <a:pt x="848" y="218"/>
                    <a:pt x="849" y="218"/>
                  </a:cubicBezTo>
                  <a:cubicBezTo>
                    <a:pt x="849" y="218"/>
                    <a:pt x="850" y="218"/>
                    <a:pt x="851" y="218"/>
                  </a:cubicBezTo>
                  <a:cubicBezTo>
                    <a:pt x="851" y="218"/>
                    <a:pt x="851" y="218"/>
                    <a:pt x="851" y="218"/>
                  </a:cubicBezTo>
                  <a:cubicBezTo>
                    <a:pt x="852" y="218"/>
                    <a:pt x="852" y="218"/>
                    <a:pt x="853" y="218"/>
                  </a:cubicBezTo>
                  <a:cubicBezTo>
                    <a:pt x="854" y="217"/>
                    <a:pt x="857" y="217"/>
                    <a:pt x="860" y="216"/>
                  </a:cubicBezTo>
                  <a:cubicBezTo>
                    <a:pt x="865" y="214"/>
                    <a:pt x="870" y="212"/>
                    <a:pt x="875" y="210"/>
                  </a:cubicBezTo>
                  <a:cubicBezTo>
                    <a:pt x="877" y="209"/>
                    <a:pt x="879" y="208"/>
                    <a:pt x="881" y="207"/>
                  </a:cubicBezTo>
                  <a:cubicBezTo>
                    <a:pt x="882" y="206"/>
                    <a:pt x="882" y="206"/>
                    <a:pt x="883" y="205"/>
                  </a:cubicBezTo>
                  <a:cubicBezTo>
                    <a:pt x="883" y="205"/>
                    <a:pt x="884" y="204"/>
                    <a:pt x="884" y="204"/>
                  </a:cubicBezTo>
                  <a:cubicBezTo>
                    <a:pt x="884" y="203"/>
                    <a:pt x="885" y="202"/>
                    <a:pt x="885" y="202"/>
                  </a:cubicBezTo>
                  <a:cubicBezTo>
                    <a:pt x="885" y="202"/>
                    <a:pt x="885" y="202"/>
                    <a:pt x="885" y="202"/>
                  </a:cubicBezTo>
                  <a:cubicBezTo>
                    <a:pt x="885" y="201"/>
                    <a:pt x="885" y="201"/>
                    <a:pt x="885" y="200"/>
                  </a:cubicBezTo>
                  <a:cubicBezTo>
                    <a:pt x="887" y="192"/>
                    <a:pt x="894" y="167"/>
                    <a:pt x="901" y="143"/>
                  </a:cubicBezTo>
                  <a:cubicBezTo>
                    <a:pt x="903" y="142"/>
                    <a:pt x="905" y="140"/>
                    <a:pt x="905" y="137"/>
                  </a:cubicBezTo>
                  <a:cubicBezTo>
                    <a:pt x="904" y="136"/>
                    <a:pt x="904" y="136"/>
                    <a:pt x="903" y="135"/>
                  </a:cubicBezTo>
                  <a:cubicBezTo>
                    <a:pt x="907" y="124"/>
                    <a:pt x="910" y="113"/>
                    <a:pt x="912" y="105"/>
                  </a:cubicBezTo>
                  <a:cubicBezTo>
                    <a:pt x="913" y="101"/>
                    <a:pt x="914" y="97"/>
                    <a:pt x="915" y="94"/>
                  </a:cubicBezTo>
                  <a:cubicBezTo>
                    <a:pt x="916" y="93"/>
                    <a:pt x="916" y="92"/>
                    <a:pt x="916" y="91"/>
                  </a:cubicBezTo>
                  <a:cubicBezTo>
                    <a:pt x="916" y="91"/>
                    <a:pt x="916" y="91"/>
                    <a:pt x="916" y="90"/>
                  </a:cubicBezTo>
                  <a:cubicBezTo>
                    <a:pt x="917" y="90"/>
                    <a:pt x="917" y="90"/>
                    <a:pt x="917" y="90"/>
                  </a:cubicBezTo>
                  <a:cubicBezTo>
                    <a:pt x="918" y="89"/>
                    <a:pt x="919" y="89"/>
                    <a:pt x="920" y="87"/>
                  </a:cubicBezTo>
                  <a:cubicBezTo>
                    <a:pt x="925" y="84"/>
                    <a:pt x="934" y="78"/>
                    <a:pt x="941" y="73"/>
                  </a:cubicBezTo>
                  <a:cubicBezTo>
                    <a:pt x="942" y="72"/>
                    <a:pt x="942" y="72"/>
                    <a:pt x="943" y="72"/>
                  </a:cubicBezTo>
                  <a:cubicBezTo>
                    <a:pt x="944" y="72"/>
                    <a:pt x="946" y="73"/>
                    <a:pt x="946" y="73"/>
                  </a:cubicBezTo>
                  <a:cubicBezTo>
                    <a:pt x="947" y="73"/>
                    <a:pt x="950" y="73"/>
                    <a:pt x="951" y="72"/>
                  </a:cubicBezTo>
                  <a:cubicBezTo>
                    <a:pt x="951" y="70"/>
                    <a:pt x="950" y="69"/>
                    <a:pt x="950" y="69"/>
                  </a:cubicBezTo>
                  <a:cubicBezTo>
                    <a:pt x="950" y="69"/>
                    <a:pt x="984" y="43"/>
                    <a:pt x="985" y="42"/>
                  </a:cubicBezTo>
                  <a:cubicBezTo>
                    <a:pt x="987" y="40"/>
                    <a:pt x="998" y="29"/>
                    <a:pt x="988" y="15"/>
                  </a:cubicBezTo>
                  <a:close/>
                  <a:moveTo>
                    <a:pt x="156" y="1094"/>
                  </a:moveTo>
                  <a:cubicBezTo>
                    <a:pt x="140" y="1094"/>
                    <a:pt x="127" y="1081"/>
                    <a:pt x="127" y="1065"/>
                  </a:cubicBezTo>
                  <a:cubicBezTo>
                    <a:pt x="127" y="1049"/>
                    <a:pt x="140" y="1036"/>
                    <a:pt x="156" y="1036"/>
                  </a:cubicBezTo>
                  <a:cubicBezTo>
                    <a:pt x="171" y="1036"/>
                    <a:pt x="184" y="1049"/>
                    <a:pt x="184" y="1065"/>
                  </a:cubicBezTo>
                  <a:cubicBezTo>
                    <a:pt x="184" y="1081"/>
                    <a:pt x="171" y="1094"/>
                    <a:pt x="156" y="1094"/>
                  </a:cubicBezTo>
                  <a:close/>
                  <a:moveTo>
                    <a:pt x="150" y="931"/>
                  </a:moveTo>
                  <a:cubicBezTo>
                    <a:pt x="151" y="930"/>
                    <a:pt x="152" y="929"/>
                    <a:pt x="153" y="927"/>
                  </a:cubicBezTo>
                  <a:cubicBezTo>
                    <a:pt x="155" y="927"/>
                    <a:pt x="155" y="926"/>
                    <a:pt x="156" y="925"/>
                  </a:cubicBezTo>
                  <a:cubicBezTo>
                    <a:pt x="156" y="925"/>
                    <a:pt x="157" y="925"/>
                    <a:pt x="157" y="924"/>
                  </a:cubicBezTo>
                  <a:cubicBezTo>
                    <a:pt x="158" y="924"/>
                    <a:pt x="159" y="924"/>
                    <a:pt x="160" y="925"/>
                  </a:cubicBezTo>
                  <a:cubicBezTo>
                    <a:pt x="166" y="925"/>
                    <a:pt x="179" y="926"/>
                    <a:pt x="195" y="928"/>
                  </a:cubicBezTo>
                  <a:cubicBezTo>
                    <a:pt x="207" y="929"/>
                    <a:pt x="221" y="931"/>
                    <a:pt x="237" y="932"/>
                  </a:cubicBezTo>
                  <a:lnTo>
                    <a:pt x="150" y="931"/>
                  </a:lnTo>
                  <a:close/>
                  <a:moveTo>
                    <a:pt x="646" y="970"/>
                  </a:moveTo>
                  <a:cubicBezTo>
                    <a:pt x="645" y="971"/>
                    <a:pt x="644" y="971"/>
                    <a:pt x="644" y="972"/>
                  </a:cubicBezTo>
                  <a:cubicBezTo>
                    <a:pt x="642" y="971"/>
                    <a:pt x="639" y="971"/>
                    <a:pt x="635" y="970"/>
                  </a:cubicBezTo>
                  <a:cubicBezTo>
                    <a:pt x="625" y="969"/>
                    <a:pt x="609" y="967"/>
                    <a:pt x="587" y="964"/>
                  </a:cubicBezTo>
                  <a:cubicBezTo>
                    <a:pt x="650" y="965"/>
                    <a:pt x="650" y="965"/>
                    <a:pt x="650" y="965"/>
                  </a:cubicBezTo>
                  <a:cubicBezTo>
                    <a:pt x="649" y="967"/>
                    <a:pt x="647" y="969"/>
                    <a:pt x="646" y="970"/>
                  </a:cubicBezTo>
                  <a:close/>
                  <a:moveTo>
                    <a:pt x="894" y="1065"/>
                  </a:moveTo>
                  <a:cubicBezTo>
                    <a:pt x="894" y="1081"/>
                    <a:pt x="882" y="1094"/>
                    <a:pt x="866" y="1094"/>
                  </a:cubicBezTo>
                  <a:cubicBezTo>
                    <a:pt x="850" y="1094"/>
                    <a:pt x="837" y="1081"/>
                    <a:pt x="837" y="1065"/>
                  </a:cubicBezTo>
                  <a:cubicBezTo>
                    <a:pt x="837" y="1049"/>
                    <a:pt x="850" y="1036"/>
                    <a:pt x="866" y="1036"/>
                  </a:cubicBezTo>
                  <a:cubicBezTo>
                    <a:pt x="882" y="1036"/>
                    <a:pt x="894" y="1049"/>
                    <a:pt x="894" y="1065"/>
                  </a:cubicBezTo>
                  <a:close/>
                  <a:moveTo>
                    <a:pt x="674" y="682"/>
                  </a:moveTo>
                  <a:cubicBezTo>
                    <a:pt x="679" y="685"/>
                    <a:pt x="686" y="690"/>
                    <a:pt x="693" y="696"/>
                  </a:cubicBezTo>
                  <a:cubicBezTo>
                    <a:pt x="703" y="704"/>
                    <a:pt x="715" y="714"/>
                    <a:pt x="725" y="723"/>
                  </a:cubicBezTo>
                  <a:cubicBezTo>
                    <a:pt x="735" y="733"/>
                    <a:pt x="744" y="741"/>
                    <a:pt x="749" y="746"/>
                  </a:cubicBezTo>
                  <a:cubicBezTo>
                    <a:pt x="778" y="773"/>
                    <a:pt x="803" y="797"/>
                    <a:pt x="821" y="814"/>
                  </a:cubicBezTo>
                  <a:cubicBezTo>
                    <a:pt x="829" y="822"/>
                    <a:pt x="836" y="829"/>
                    <a:pt x="841" y="834"/>
                  </a:cubicBezTo>
                  <a:cubicBezTo>
                    <a:pt x="836" y="834"/>
                    <a:pt x="832" y="838"/>
                    <a:pt x="832" y="843"/>
                  </a:cubicBezTo>
                  <a:cubicBezTo>
                    <a:pt x="832" y="848"/>
                    <a:pt x="836" y="852"/>
                    <a:pt x="841" y="852"/>
                  </a:cubicBezTo>
                  <a:cubicBezTo>
                    <a:pt x="844" y="852"/>
                    <a:pt x="846" y="850"/>
                    <a:pt x="848" y="848"/>
                  </a:cubicBezTo>
                  <a:cubicBezTo>
                    <a:pt x="848" y="862"/>
                    <a:pt x="848" y="887"/>
                    <a:pt x="848" y="910"/>
                  </a:cubicBezTo>
                  <a:cubicBezTo>
                    <a:pt x="848" y="922"/>
                    <a:pt x="849" y="933"/>
                    <a:pt x="849" y="942"/>
                  </a:cubicBezTo>
                  <a:cubicBezTo>
                    <a:pt x="688" y="940"/>
                    <a:pt x="688" y="940"/>
                    <a:pt x="688" y="940"/>
                  </a:cubicBezTo>
                  <a:cubicBezTo>
                    <a:pt x="693" y="938"/>
                    <a:pt x="696" y="934"/>
                    <a:pt x="696" y="928"/>
                  </a:cubicBezTo>
                  <a:cubicBezTo>
                    <a:pt x="696" y="926"/>
                    <a:pt x="695" y="924"/>
                    <a:pt x="694" y="922"/>
                  </a:cubicBezTo>
                  <a:cubicBezTo>
                    <a:pt x="705" y="907"/>
                    <a:pt x="712" y="895"/>
                    <a:pt x="712" y="895"/>
                  </a:cubicBezTo>
                  <a:cubicBezTo>
                    <a:pt x="714" y="893"/>
                    <a:pt x="713" y="890"/>
                    <a:pt x="711" y="888"/>
                  </a:cubicBezTo>
                  <a:cubicBezTo>
                    <a:pt x="709" y="887"/>
                    <a:pt x="706" y="887"/>
                    <a:pt x="704" y="890"/>
                  </a:cubicBezTo>
                  <a:cubicBezTo>
                    <a:pt x="704" y="890"/>
                    <a:pt x="704" y="890"/>
                    <a:pt x="704" y="890"/>
                  </a:cubicBezTo>
                  <a:cubicBezTo>
                    <a:pt x="702" y="894"/>
                    <a:pt x="695" y="904"/>
                    <a:pt x="686" y="917"/>
                  </a:cubicBezTo>
                  <a:cubicBezTo>
                    <a:pt x="685" y="917"/>
                    <a:pt x="685" y="917"/>
                    <a:pt x="684" y="917"/>
                  </a:cubicBezTo>
                  <a:cubicBezTo>
                    <a:pt x="678" y="917"/>
                    <a:pt x="672" y="922"/>
                    <a:pt x="672" y="928"/>
                  </a:cubicBezTo>
                  <a:cubicBezTo>
                    <a:pt x="672" y="931"/>
                    <a:pt x="673" y="932"/>
                    <a:pt x="674" y="934"/>
                  </a:cubicBezTo>
                  <a:cubicBezTo>
                    <a:pt x="674" y="935"/>
                    <a:pt x="673" y="935"/>
                    <a:pt x="673" y="936"/>
                  </a:cubicBezTo>
                  <a:cubicBezTo>
                    <a:pt x="672" y="937"/>
                    <a:pt x="671" y="938"/>
                    <a:pt x="670" y="939"/>
                  </a:cubicBezTo>
                  <a:cubicBezTo>
                    <a:pt x="628" y="939"/>
                    <a:pt x="628" y="939"/>
                    <a:pt x="628" y="939"/>
                  </a:cubicBezTo>
                  <a:cubicBezTo>
                    <a:pt x="629" y="938"/>
                    <a:pt x="629" y="938"/>
                    <a:pt x="629" y="938"/>
                  </a:cubicBezTo>
                  <a:cubicBezTo>
                    <a:pt x="631" y="938"/>
                    <a:pt x="632" y="937"/>
                    <a:pt x="633" y="936"/>
                  </a:cubicBezTo>
                  <a:cubicBezTo>
                    <a:pt x="635" y="934"/>
                    <a:pt x="636" y="932"/>
                    <a:pt x="637" y="930"/>
                  </a:cubicBezTo>
                  <a:cubicBezTo>
                    <a:pt x="639" y="927"/>
                    <a:pt x="639" y="925"/>
                    <a:pt x="640" y="922"/>
                  </a:cubicBezTo>
                  <a:cubicBezTo>
                    <a:pt x="640" y="919"/>
                    <a:pt x="640" y="916"/>
                    <a:pt x="640" y="914"/>
                  </a:cubicBezTo>
                  <a:cubicBezTo>
                    <a:pt x="640" y="913"/>
                    <a:pt x="640" y="911"/>
                    <a:pt x="640" y="908"/>
                  </a:cubicBezTo>
                  <a:cubicBezTo>
                    <a:pt x="640" y="896"/>
                    <a:pt x="641" y="871"/>
                    <a:pt x="641" y="849"/>
                  </a:cubicBezTo>
                  <a:cubicBezTo>
                    <a:pt x="641" y="838"/>
                    <a:pt x="641" y="827"/>
                    <a:pt x="641" y="818"/>
                  </a:cubicBezTo>
                  <a:cubicBezTo>
                    <a:pt x="641" y="810"/>
                    <a:pt x="641" y="804"/>
                    <a:pt x="641" y="801"/>
                  </a:cubicBezTo>
                  <a:cubicBezTo>
                    <a:pt x="641" y="800"/>
                    <a:pt x="641" y="799"/>
                    <a:pt x="641" y="799"/>
                  </a:cubicBezTo>
                  <a:cubicBezTo>
                    <a:pt x="640" y="797"/>
                    <a:pt x="640" y="796"/>
                    <a:pt x="639" y="795"/>
                  </a:cubicBezTo>
                  <a:cubicBezTo>
                    <a:pt x="638" y="794"/>
                    <a:pt x="637" y="792"/>
                    <a:pt x="636" y="791"/>
                  </a:cubicBezTo>
                  <a:cubicBezTo>
                    <a:pt x="633" y="787"/>
                    <a:pt x="629" y="783"/>
                    <a:pt x="624" y="779"/>
                  </a:cubicBezTo>
                  <a:cubicBezTo>
                    <a:pt x="616" y="771"/>
                    <a:pt x="605" y="762"/>
                    <a:pt x="593" y="752"/>
                  </a:cubicBezTo>
                  <a:cubicBezTo>
                    <a:pt x="575" y="737"/>
                    <a:pt x="555" y="720"/>
                    <a:pt x="539" y="707"/>
                  </a:cubicBezTo>
                  <a:cubicBezTo>
                    <a:pt x="530" y="701"/>
                    <a:pt x="523" y="695"/>
                    <a:pt x="518" y="690"/>
                  </a:cubicBezTo>
                  <a:cubicBezTo>
                    <a:pt x="515" y="688"/>
                    <a:pt x="513" y="686"/>
                    <a:pt x="511" y="685"/>
                  </a:cubicBezTo>
                  <a:cubicBezTo>
                    <a:pt x="509" y="683"/>
                    <a:pt x="508" y="682"/>
                    <a:pt x="507" y="682"/>
                  </a:cubicBezTo>
                  <a:cubicBezTo>
                    <a:pt x="506" y="681"/>
                    <a:pt x="505" y="679"/>
                    <a:pt x="504" y="677"/>
                  </a:cubicBezTo>
                  <a:cubicBezTo>
                    <a:pt x="503" y="674"/>
                    <a:pt x="502" y="672"/>
                    <a:pt x="502" y="670"/>
                  </a:cubicBezTo>
                  <a:cubicBezTo>
                    <a:pt x="502" y="668"/>
                    <a:pt x="502" y="667"/>
                    <a:pt x="503" y="666"/>
                  </a:cubicBezTo>
                  <a:cubicBezTo>
                    <a:pt x="503" y="665"/>
                    <a:pt x="503" y="665"/>
                    <a:pt x="504" y="664"/>
                  </a:cubicBezTo>
                  <a:cubicBezTo>
                    <a:pt x="505" y="663"/>
                    <a:pt x="506" y="663"/>
                    <a:pt x="507" y="662"/>
                  </a:cubicBezTo>
                  <a:cubicBezTo>
                    <a:pt x="509" y="661"/>
                    <a:pt x="511" y="661"/>
                    <a:pt x="515" y="661"/>
                  </a:cubicBezTo>
                  <a:cubicBezTo>
                    <a:pt x="515" y="661"/>
                    <a:pt x="516" y="661"/>
                    <a:pt x="516" y="661"/>
                  </a:cubicBezTo>
                  <a:cubicBezTo>
                    <a:pt x="523" y="661"/>
                    <a:pt x="535" y="662"/>
                    <a:pt x="549" y="663"/>
                  </a:cubicBezTo>
                  <a:cubicBezTo>
                    <a:pt x="570" y="665"/>
                    <a:pt x="595" y="668"/>
                    <a:pt x="617" y="671"/>
                  </a:cubicBezTo>
                  <a:cubicBezTo>
                    <a:pt x="628" y="672"/>
                    <a:pt x="639" y="673"/>
                    <a:pt x="647" y="674"/>
                  </a:cubicBezTo>
                  <a:cubicBezTo>
                    <a:pt x="651" y="675"/>
                    <a:pt x="654" y="676"/>
                    <a:pt x="657" y="676"/>
                  </a:cubicBezTo>
                  <a:cubicBezTo>
                    <a:pt x="660" y="676"/>
                    <a:pt x="663" y="677"/>
                    <a:pt x="664" y="677"/>
                  </a:cubicBezTo>
                  <a:cubicBezTo>
                    <a:pt x="665" y="677"/>
                    <a:pt x="665" y="677"/>
                    <a:pt x="666" y="678"/>
                  </a:cubicBezTo>
                  <a:cubicBezTo>
                    <a:pt x="668" y="679"/>
                    <a:pt x="671" y="680"/>
                    <a:pt x="674" y="682"/>
                  </a:cubicBezTo>
                  <a:close/>
                  <a:moveTo>
                    <a:pt x="855" y="118"/>
                  </a:moveTo>
                  <a:cubicBezTo>
                    <a:pt x="901" y="114"/>
                    <a:pt x="901" y="114"/>
                    <a:pt x="901" y="114"/>
                  </a:cubicBezTo>
                  <a:cubicBezTo>
                    <a:pt x="899" y="120"/>
                    <a:pt x="897" y="126"/>
                    <a:pt x="895" y="133"/>
                  </a:cubicBezTo>
                  <a:cubicBezTo>
                    <a:pt x="870" y="136"/>
                    <a:pt x="870" y="136"/>
                    <a:pt x="870" y="136"/>
                  </a:cubicBezTo>
                  <a:cubicBezTo>
                    <a:pt x="870" y="134"/>
                    <a:pt x="869" y="133"/>
                    <a:pt x="867" y="132"/>
                  </a:cubicBezTo>
                  <a:cubicBezTo>
                    <a:pt x="864" y="131"/>
                    <a:pt x="862" y="133"/>
                    <a:pt x="861" y="135"/>
                  </a:cubicBezTo>
                  <a:cubicBezTo>
                    <a:pt x="860" y="137"/>
                    <a:pt x="860" y="137"/>
                    <a:pt x="860" y="137"/>
                  </a:cubicBezTo>
                  <a:cubicBezTo>
                    <a:pt x="845" y="138"/>
                    <a:pt x="845" y="138"/>
                    <a:pt x="845" y="138"/>
                  </a:cubicBezTo>
                  <a:cubicBezTo>
                    <a:pt x="848" y="131"/>
                    <a:pt x="852" y="124"/>
                    <a:pt x="855" y="118"/>
                  </a:cubicBezTo>
                  <a:close/>
                  <a:moveTo>
                    <a:pt x="841" y="192"/>
                  </a:moveTo>
                  <a:cubicBezTo>
                    <a:pt x="841" y="191"/>
                    <a:pt x="841" y="191"/>
                    <a:pt x="841" y="191"/>
                  </a:cubicBezTo>
                  <a:cubicBezTo>
                    <a:pt x="842" y="189"/>
                    <a:pt x="841" y="187"/>
                    <a:pt x="839" y="186"/>
                  </a:cubicBezTo>
                  <a:cubicBezTo>
                    <a:pt x="837" y="185"/>
                    <a:pt x="834" y="187"/>
                    <a:pt x="833" y="189"/>
                  </a:cubicBezTo>
                  <a:cubicBezTo>
                    <a:pt x="832" y="192"/>
                    <a:pt x="832" y="192"/>
                    <a:pt x="832" y="192"/>
                  </a:cubicBezTo>
                  <a:cubicBezTo>
                    <a:pt x="822" y="193"/>
                    <a:pt x="822" y="193"/>
                    <a:pt x="822" y="193"/>
                  </a:cubicBezTo>
                  <a:cubicBezTo>
                    <a:pt x="833" y="163"/>
                    <a:pt x="833" y="163"/>
                    <a:pt x="833" y="163"/>
                  </a:cubicBezTo>
                  <a:cubicBezTo>
                    <a:pt x="835" y="158"/>
                    <a:pt x="837" y="153"/>
                    <a:pt x="840" y="148"/>
                  </a:cubicBezTo>
                  <a:cubicBezTo>
                    <a:pt x="857" y="147"/>
                    <a:pt x="857" y="147"/>
                    <a:pt x="857" y="147"/>
                  </a:cubicBezTo>
                  <a:cubicBezTo>
                    <a:pt x="841" y="192"/>
                    <a:pt x="841" y="192"/>
                    <a:pt x="841" y="192"/>
                  </a:cubicBezTo>
                  <a:close/>
                  <a:moveTo>
                    <a:pt x="449" y="593"/>
                  </a:moveTo>
                  <a:cubicBezTo>
                    <a:pt x="449" y="591"/>
                    <a:pt x="449" y="591"/>
                    <a:pt x="449" y="591"/>
                  </a:cubicBezTo>
                  <a:cubicBezTo>
                    <a:pt x="470" y="594"/>
                    <a:pt x="470" y="594"/>
                    <a:pt x="470" y="594"/>
                  </a:cubicBezTo>
                  <a:cubicBezTo>
                    <a:pt x="469" y="596"/>
                    <a:pt x="469" y="596"/>
                    <a:pt x="469" y="596"/>
                  </a:cubicBezTo>
                  <a:cubicBezTo>
                    <a:pt x="461" y="595"/>
                    <a:pt x="454" y="594"/>
                    <a:pt x="449" y="593"/>
                  </a:cubicBezTo>
                  <a:close/>
                  <a:moveTo>
                    <a:pt x="198" y="554"/>
                  </a:moveTo>
                  <a:cubicBezTo>
                    <a:pt x="177" y="552"/>
                    <a:pt x="177" y="552"/>
                    <a:pt x="177" y="552"/>
                  </a:cubicBezTo>
                  <a:cubicBezTo>
                    <a:pt x="186" y="458"/>
                    <a:pt x="186" y="458"/>
                    <a:pt x="186" y="458"/>
                  </a:cubicBezTo>
                  <a:cubicBezTo>
                    <a:pt x="209" y="459"/>
                    <a:pt x="209" y="459"/>
                    <a:pt x="209" y="459"/>
                  </a:cubicBezTo>
                  <a:lnTo>
                    <a:pt x="198" y="554"/>
                  </a:lnTo>
                  <a:close/>
                  <a:moveTo>
                    <a:pt x="179" y="208"/>
                  </a:moveTo>
                  <a:cubicBezTo>
                    <a:pt x="195" y="207"/>
                    <a:pt x="195" y="207"/>
                    <a:pt x="195" y="207"/>
                  </a:cubicBezTo>
                  <a:cubicBezTo>
                    <a:pt x="195" y="209"/>
                    <a:pt x="195" y="209"/>
                    <a:pt x="195" y="209"/>
                  </a:cubicBezTo>
                  <a:cubicBezTo>
                    <a:pt x="207" y="208"/>
                    <a:pt x="207" y="208"/>
                    <a:pt x="207" y="208"/>
                  </a:cubicBezTo>
                  <a:cubicBezTo>
                    <a:pt x="203" y="241"/>
                    <a:pt x="203" y="241"/>
                    <a:pt x="203" y="241"/>
                  </a:cubicBezTo>
                  <a:cubicBezTo>
                    <a:pt x="177" y="243"/>
                    <a:pt x="177" y="243"/>
                    <a:pt x="177" y="243"/>
                  </a:cubicBezTo>
                  <a:lnTo>
                    <a:pt x="179" y="208"/>
                  </a:lnTo>
                  <a:close/>
                  <a:moveTo>
                    <a:pt x="268" y="202"/>
                  </a:moveTo>
                  <a:cubicBezTo>
                    <a:pt x="263" y="236"/>
                    <a:pt x="263" y="236"/>
                    <a:pt x="263" y="236"/>
                  </a:cubicBezTo>
                  <a:cubicBezTo>
                    <a:pt x="238" y="238"/>
                    <a:pt x="238" y="238"/>
                    <a:pt x="238" y="238"/>
                  </a:cubicBezTo>
                  <a:cubicBezTo>
                    <a:pt x="242" y="205"/>
                    <a:pt x="242" y="205"/>
                    <a:pt x="242" y="205"/>
                  </a:cubicBezTo>
                  <a:lnTo>
                    <a:pt x="268" y="202"/>
                  </a:lnTo>
                  <a:close/>
                  <a:moveTo>
                    <a:pt x="331" y="197"/>
                  </a:moveTo>
                  <a:cubicBezTo>
                    <a:pt x="326" y="232"/>
                    <a:pt x="326" y="232"/>
                    <a:pt x="326" y="232"/>
                  </a:cubicBezTo>
                  <a:cubicBezTo>
                    <a:pt x="298" y="234"/>
                    <a:pt x="298" y="234"/>
                    <a:pt x="298" y="234"/>
                  </a:cubicBezTo>
                  <a:cubicBezTo>
                    <a:pt x="303" y="199"/>
                    <a:pt x="303" y="199"/>
                    <a:pt x="303" y="199"/>
                  </a:cubicBezTo>
                  <a:lnTo>
                    <a:pt x="331" y="197"/>
                  </a:lnTo>
                  <a:close/>
                  <a:moveTo>
                    <a:pt x="394" y="191"/>
                  </a:moveTo>
                  <a:cubicBezTo>
                    <a:pt x="387" y="227"/>
                    <a:pt x="387" y="227"/>
                    <a:pt x="387" y="227"/>
                  </a:cubicBezTo>
                  <a:cubicBezTo>
                    <a:pt x="359" y="229"/>
                    <a:pt x="359" y="229"/>
                    <a:pt x="359" y="229"/>
                  </a:cubicBezTo>
                  <a:cubicBezTo>
                    <a:pt x="365" y="193"/>
                    <a:pt x="365" y="193"/>
                    <a:pt x="365" y="193"/>
                  </a:cubicBezTo>
                  <a:lnTo>
                    <a:pt x="394" y="191"/>
                  </a:lnTo>
                  <a:close/>
                  <a:moveTo>
                    <a:pt x="456" y="185"/>
                  </a:moveTo>
                  <a:cubicBezTo>
                    <a:pt x="448" y="222"/>
                    <a:pt x="448" y="222"/>
                    <a:pt x="448" y="222"/>
                  </a:cubicBezTo>
                  <a:cubicBezTo>
                    <a:pt x="420" y="224"/>
                    <a:pt x="420" y="224"/>
                    <a:pt x="420" y="224"/>
                  </a:cubicBezTo>
                  <a:cubicBezTo>
                    <a:pt x="427" y="188"/>
                    <a:pt x="427" y="188"/>
                    <a:pt x="427" y="188"/>
                  </a:cubicBezTo>
                  <a:lnTo>
                    <a:pt x="456" y="185"/>
                  </a:lnTo>
                  <a:close/>
                  <a:moveTo>
                    <a:pt x="518" y="179"/>
                  </a:moveTo>
                  <a:cubicBezTo>
                    <a:pt x="509" y="217"/>
                    <a:pt x="509" y="217"/>
                    <a:pt x="509" y="217"/>
                  </a:cubicBezTo>
                  <a:cubicBezTo>
                    <a:pt x="483" y="219"/>
                    <a:pt x="483" y="219"/>
                    <a:pt x="483" y="219"/>
                  </a:cubicBezTo>
                  <a:cubicBezTo>
                    <a:pt x="491" y="182"/>
                    <a:pt x="491" y="182"/>
                    <a:pt x="491" y="182"/>
                  </a:cubicBezTo>
                  <a:lnTo>
                    <a:pt x="518" y="179"/>
                  </a:lnTo>
                  <a:close/>
                  <a:moveTo>
                    <a:pt x="581" y="174"/>
                  </a:moveTo>
                  <a:cubicBezTo>
                    <a:pt x="571" y="213"/>
                    <a:pt x="571" y="213"/>
                    <a:pt x="571" y="213"/>
                  </a:cubicBezTo>
                  <a:cubicBezTo>
                    <a:pt x="543" y="215"/>
                    <a:pt x="543" y="215"/>
                    <a:pt x="543" y="215"/>
                  </a:cubicBezTo>
                  <a:cubicBezTo>
                    <a:pt x="552" y="176"/>
                    <a:pt x="552" y="176"/>
                    <a:pt x="552" y="176"/>
                  </a:cubicBezTo>
                  <a:lnTo>
                    <a:pt x="581" y="174"/>
                  </a:lnTo>
                  <a:close/>
                  <a:moveTo>
                    <a:pt x="643" y="168"/>
                  </a:moveTo>
                  <a:cubicBezTo>
                    <a:pt x="632" y="208"/>
                    <a:pt x="632" y="208"/>
                    <a:pt x="632" y="208"/>
                  </a:cubicBezTo>
                  <a:cubicBezTo>
                    <a:pt x="604" y="210"/>
                    <a:pt x="604" y="210"/>
                    <a:pt x="604" y="210"/>
                  </a:cubicBezTo>
                  <a:cubicBezTo>
                    <a:pt x="614" y="171"/>
                    <a:pt x="614" y="171"/>
                    <a:pt x="614" y="171"/>
                  </a:cubicBezTo>
                  <a:lnTo>
                    <a:pt x="643" y="168"/>
                  </a:lnTo>
                  <a:close/>
                  <a:moveTo>
                    <a:pt x="706" y="162"/>
                  </a:moveTo>
                  <a:cubicBezTo>
                    <a:pt x="693" y="203"/>
                    <a:pt x="693" y="203"/>
                    <a:pt x="693" y="203"/>
                  </a:cubicBezTo>
                  <a:cubicBezTo>
                    <a:pt x="667" y="205"/>
                    <a:pt x="667" y="205"/>
                    <a:pt x="667" y="205"/>
                  </a:cubicBezTo>
                  <a:cubicBezTo>
                    <a:pt x="680" y="165"/>
                    <a:pt x="680" y="165"/>
                    <a:pt x="680" y="165"/>
                  </a:cubicBezTo>
                  <a:lnTo>
                    <a:pt x="706" y="162"/>
                  </a:lnTo>
                  <a:close/>
                  <a:moveTo>
                    <a:pt x="772" y="156"/>
                  </a:moveTo>
                  <a:cubicBezTo>
                    <a:pt x="758" y="198"/>
                    <a:pt x="758" y="198"/>
                    <a:pt x="758" y="198"/>
                  </a:cubicBezTo>
                  <a:cubicBezTo>
                    <a:pt x="728" y="200"/>
                    <a:pt x="728" y="200"/>
                    <a:pt x="728" y="200"/>
                  </a:cubicBezTo>
                  <a:cubicBezTo>
                    <a:pt x="742" y="159"/>
                    <a:pt x="742" y="159"/>
                    <a:pt x="742" y="159"/>
                  </a:cubicBezTo>
                  <a:lnTo>
                    <a:pt x="772" y="156"/>
                  </a:lnTo>
                  <a:close/>
                  <a:moveTo>
                    <a:pt x="141" y="333"/>
                  </a:moveTo>
                  <a:cubicBezTo>
                    <a:pt x="164" y="333"/>
                    <a:pt x="164" y="333"/>
                    <a:pt x="164" y="333"/>
                  </a:cubicBezTo>
                  <a:cubicBezTo>
                    <a:pt x="164" y="334"/>
                    <a:pt x="164" y="334"/>
                    <a:pt x="164" y="334"/>
                  </a:cubicBezTo>
                  <a:cubicBezTo>
                    <a:pt x="166" y="334"/>
                    <a:pt x="166" y="334"/>
                    <a:pt x="166" y="334"/>
                  </a:cubicBezTo>
                  <a:cubicBezTo>
                    <a:pt x="157" y="449"/>
                    <a:pt x="157" y="449"/>
                    <a:pt x="157" y="449"/>
                  </a:cubicBezTo>
                  <a:cubicBezTo>
                    <a:pt x="134" y="448"/>
                    <a:pt x="134" y="448"/>
                    <a:pt x="134" y="448"/>
                  </a:cubicBezTo>
                  <a:lnTo>
                    <a:pt x="141" y="333"/>
                  </a:lnTo>
                  <a:close/>
                  <a:moveTo>
                    <a:pt x="130" y="448"/>
                  </a:moveTo>
                  <a:cubicBezTo>
                    <a:pt x="107" y="446"/>
                    <a:pt x="107" y="446"/>
                    <a:pt x="107" y="446"/>
                  </a:cubicBezTo>
                  <a:cubicBezTo>
                    <a:pt x="112" y="333"/>
                    <a:pt x="112" y="333"/>
                    <a:pt x="112" y="333"/>
                  </a:cubicBezTo>
                  <a:cubicBezTo>
                    <a:pt x="138" y="333"/>
                    <a:pt x="138" y="333"/>
                    <a:pt x="138" y="333"/>
                  </a:cubicBezTo>
                  <a:lnTo>
                    <a:pt x="130" y="448"/>
                  </a:lnTo>
                  <a:close/>
                  <a:moveTo>
                    <a:pt x="169" y="334"/>
                  </a:moveTo>
                  <a:cubicBezTo>
                    <a:pt x="194" y="334"/>
                    <a:pt x="194" y="334"/>
                    <a:pt x="194" y="334"/>
                  </a:cubicBezTo>
                  <a:cubicBezTo>
                    <a:pt x="183" y="451"/>
                    <a:pt x="183" y="451"/>
                    <a:pt x="183" y="451"/>
                  </a:cubicBezTo>
                  <a:cubicBezTo>
                    <a:pt x="160" y="450"/>
                    <a:pt x="160" y="450"/>
                    <a:pt x="160" y="450"/>
                  </a:cubicBezTo>
                  <a:lnTo>
                    <a:pt x="169" y="334"/>
                  </a:lnTo>
                  <a:close/>
                  <a:moveTo>
                    <a:pt x="198" y="334"/>
                  </a:moveTo>
                  <a:cubicBezTo>
                    <a:pt x="223" y="334"/>
                    <a:pt x="223" y="334"/>
                    <a:pt x="223" y="334"/>
                  </a:cubicBezTo>
                  <a:cubicBezTo>
                    <a:pt x="210" y="453"/>
                    <a:pt x="210" y="453"/>
                    <a:pt x="210" y="453"/>
                  </a:cubicBezTo>
                  <a:cubicBezTo>
                    <a:pt x="186" y="451"/>
                    <a:pt x="186" y="451"/>
                    <a:pt x="186" y="451"/>
                  </a:cubicBezTo>
                  <a:lnTo>
                    <a:pt x="198" y="334"/>
                  </a:lnTo>
                  <a:close/>
                  <a:moveTo>
                    <a:pt x="227" y="334"/>
                  </a:moveTo>
                  <a:cubicBezTo>
                    <a:pt x="251" y="334"/>
                    <a:pt x="251" y="334"/>
                    <a:pt x="251" y="334"/>
                  </a:cubicBezTo>
                  <a:cubicBezTo>
                    <a:pt x="235" y="455"/>
                    <a:pt x="235" y="455"/>
                    <a:pt x="235" y="455"/>
                  </a:cubicBezTo>
                  <a:cubicBezTo>
                    <a:pt x="213" y="453"/>
                    <a:pt x="213" y="453"/>
                    <a:pt x="213" y="453"/>
                  </a:cubicBezTo>
                  <a:lnTo>
                    <a:pt x="227" y="334"/>
                  </a:lnTo>
                  <a:close/>
                  <a:moveTo>
                    <a:pt x="254" y="334"/>
                  </a:moveTo>
                  <a:cubicBezTo>
                    <a:pt x="280" y="334"/>
                    <a:pt x="280" y="334"/>
                    <a:pt x="280" y="334"/>
                  </a:cubicBezTo>
                  <a:cubicBezTo>
                    <a:pt x="263" y="456"/>
                    <a:pt x="263" y="456"/>
                    <a:pt x="263" y="456"/>
                  </a:cubicBezTo>
                  <a:cubicBezTo>
                    <a:pt x="239" y="455"/>
                    <a:pt x="239" y="455"/>
                    <a:pt x="239" y="455"/>
                  </a:cubicBezTo>
                  <a:lnTo>
                    <a:pt x="254" y="334"/>
                  </a:lnTo>
                  <a:close/>
                  <a:moveTo>
                    <a:pt x="284" y="334"/>
                  </a:moveTo>
                  <a:cubicBezTo>
                    <a:pt x="310" y="335"/>
                    <a:pt x="310" y="335"/>
                    <a:pt x="310" y="335"/>
                  </a:cubicBezTo>
                  <a:cubicBezTo>
                    <a:pt x="290" y="458"/>
                    <a:pt x="290" y="458"/>
                    <a:pt x="290" y="458"/>
                  </a:cubicBezTo>
                  <a:cubicBezTo>
                    <a:pt x="266" y="457"/>
                    <a:pt x="266" y="457"/>
                    <a:pt x="266" y="457"/>
                  </a:cubicBezTo>
                  <a:lnTo>
                    <a:pt x="284" y="334"/>
                  </a:lnTo>
                  <a:close/>
                  <a:moveTo>
                    <a:pt x="313" y="335"/>
                  </a:moveTo>
                  <a:cubicBezTo>
                    <a:pt x="337" y="335"/>
                    <a:pt x="337" y="335"/>
                    <a:pt x="337" y="335"/>
                  </a:cubicBezTo>
                  <a:cubicBezTo>
                    <a:pt x="316" y="460"/>
                    <a:pt x="316" y="460"/>
                    <a:pt x="316" y="460"/>
                  </a:cubicBezTo>
                  <a:cubicBezTo>
                    <a:pt x="293" y="458"/>
                    <a:pt x="293" y="458"/>
                    <a:pt x="293" y="458"/>
                  </a:cubicBezTo>
                  <a:lnTo>
                    <a:pt x="313" y="335"/>
                  </a:lnTo>
                  <a:close/>
                  <a:moveTo>
                    <a:pt x="341" y="335"/>
                  </a:moveTo>
                  <a:cubicBezTo>
                    <a:pt x="367" y="335"/>
                    <a:pt x="367" y="335"/>
                    <a:pt x="367" y="335"/>
                  </a:cubicBezTo>
                  <a:cubicBezTo>
                    <a:pt x="343" y="462"/>
                    <a:pt x="343" y="462"/>
                    <a:pt x="343" y="462"/>
                  </a:cubicBezTo>
                  <a:cubicBezTo>
                    <a:pt x="319" y="460"/>
                    <a:pt x="319" y="460"/>
                    <a:pt x="319" y="460"/>
                  </a:cubicBezTo>
                  <a:lnTo>
                    <a:pt x="341" y="335"/>
                  </a:lnTo>
                  <a:close/>
                  <a:moveTo>
                    <a:pt x="370" y="335"/>
                  </a:moveTo>
                  <a:cubicBezTo>
                    <a:pt x="395" y="335"/>
                    <a:pt x="395" y="335"/>
                    <a:pt x="395" y="335"/>
                  </a:cubicBezTo>
                  <a:cubicBezTo>
                    <a:pt x="370" y="463"/>
                    <a:pt x="370" y="463"/>
                    <a:pt x="370" y="463"/>
                  </a:cubicBezTo>
                  <a:cubicBezTo>
                    <a:pt x="346" y="462"/>
                    <a:pt x="346" y="462"/>
                    <a:pt x="346" y="462"/>
                  </a:cubicBezTo>
                  <a:lnTo>
                    <a:pt x="370" y="335"/>
                  </a:lnTo>
                  <a:close/>
                  <a:moveTo>
                    <a:pt x="398" y="335"/>
                  </a:moveTo>
                  <a:cubicBezTo>
                    <a:pt x="424" y="335"/>
                    <a:pt x="424" y="335"/>
                    <a:pt x="424" y="335"/>
                  </a:cubicBezTo>
                  <a:cubicBezTo>
                    <a:pt x="396" y="465"/>
                    <a:pt x="396" y="465"/>
                    <a:pt x="396" y="465"/>
                  </a:cubicBezTo>
                  <a:cubicBezTo>
                    <a:pt x="373" y="464"/>
                    <a:pt x="373" y="464"/>
                    <a:pt x="373" y="464"/>
                  </a:cubicBezTo>
                  <a:lnTo>
                    <a:pt x="398" y="335"/>
                  </a:lnTo>
                  <a:close/>
                  <a:moveTo>
                    <a:pt x="427" y="335"/>
                  </a:moveTo>
                  <a:cubicBezTo>
                    <a:pt x="453" y="335"/>
                    <a:pt x="453" y="335"/>
                    <a:pt x="453" y="335"/>
                  </a:cubicBezTo>
                  <a:cubicBezTo>
                    <a:pt x="423" y="467"/>
                    <a:pt x="423" y="467"/>
                    <a:pt x="423" y="467"/>
                  </a:cubicBezTo>
                  <a:cubicBezTo>
                    <a:pt x="399" y="465"/>
                    <a:pt x="399" y="465"/>
                    <a:pt x="399" y="465"/>
                  </a:cubicBezTo>
                  <a:lnTo>
                    <a:pt x="427" y="335"/>
                  </a:lnTo>
                  <a:close/>
                  <a:moveTo>
                    <a:pt x="456" y="335"/>
                  </a:moveTo>
                  <a:cubicBezTo>
                    <a:pt x="482" y="335"/>
                    <a:pt x="482" y="335"/>
                    <a:pt x="482" y="335"/>
                  </a:cubicBezTo>
                  <a:cubicBezTo>
                    <a:pt x="450" y="469"/>
                    <a:pt x="450" y="469"/>
                    <a:pt x="450" y="469"/>
                  </a:cubicBezTo>
                  <a:cubicBezTo>
                    <a:pt x="427" y="467"/>
                    <a:pt x="427" y="467"/>
                    <a:pt x="427" y="467"/>
                  </a:cubicBezTo>
                  <a:lnTo>
                    <a:pt x="456" y="335"/>
                  </a:lnTo>
                  <a:close/>
                  <a:moveTo>
                    <a:pt x="485" y="335"/>
                  </a:moveTo>
                  <a:cubicBezTo>
                    <a:pt x="509" y="335"/>
                    <a:pt x="509" y="335"/>
                    <a:pt x="509" y="335"/>
                  </a:cubicBezTo>
                  <a:cubicBezTo>
                    <a:pt x="476" y="470"/>
                    <a:pt x="476" y="470"/>
                    <a:pt x="476" y="470"/>
                  </a:cubicBezTo>
                  <a:cubicBezTo>
                    <a:pt x="454" y="469"/>
                    <a:pt x="454" y="469"/>
                    <a:pt x="454" y="469"/>
                  </a:cubicBezTo>
                  <a:lnTo>
                    <a:pt x="485" y="335"/>
                  </a:lnTo>
                  <a:close/>
                  <a:moveTo>
                    <a:pt x="663" y="483"/>
                  </a:moveTo>
                  <a:cubicBezTo>
                    <a:pt x="640" y="481"/>
                    <a:pt x="640" y="481"/>
                    <a:pt x="640" y="481"/>
                  </a:cubicBezTo>
                  <a:cubicBezTo>
                    <a:pt x="685" y="336"/>
                    <a:pt x="685" y="336"/>
                    <a:pt x="685" y="336"/>
                  </a:cubicBezTo>
                  <a:cubicBezTo>
                    <a:pt x="712" y="336"/>
                    <a:pt x="712" y="336"/>
                    <a:pt x="712" y="336"/>
                  </a:cubicBezTo>
                  <a:lnTo>
                    <a:pt x="663" y="483"/>
                  </a:lnTo>
                  <a:close/>
                  <a:moveTo>
                    <a:pt x="715" y="336"/>
                  </a:moveTo>
                  <a:cubicBezTo>
                    <a:pt x="732" y="336"/>
                    <a:pt x="732" y="336"/>
                    <a:pt x="732" y="336"/>
                  </a:cubicBezTo>
                  <a:cubicBezTo>
                    <a:pt x="732" y="335"/>
                    <a:pt x="732" y="335"/>
                    <a:pt x="732" y="335"/>
                  </a:cubicBezTo>
                  <a:cubicBezTo>
                    <a:pt x="739" y="335"/>
                    <a:pt x="739" y="335"/>
                    <a:pt x="739" y="335"/>
                  </a:cubicBezTo>
                  <a:cubicBezTo>
                    <a:pt x="715" y="384"/>
                    <a:pt x="690" y="433"/>
                    <a:pt x="669" y="476"/>
                  </a:cubicBezTo>
                  <a:lnTo>
                    <a:pt x="715" y="336"/>
                  </a:lnTo>
                  <a:close/>
                  <a:moveTo>
                    <a:pt x="636" y="481"/>
                  </a:moveTo>
                  <a:cubicBezTo>
                    <a:pt x="613" y="479"/>
                    <a:pt x="613" y="479"/>
                    <a:pt x="613" y="479"/>
                  </a:cubicBezTo>
                  <a:cubicBezTo>
                    <a:pt x="657" y="336"/>
                    <a:pt x="657" y="336"/>
                    <a:pt x="657" y="336"/>
                  </a:cubicBezTo>
                  <a:cubicBezTo>
                    <a:pt x="682" y="336"/>
                    <a:pt x="682" y="336"/>
                    <a:pt x="682" y="336"/>
                  </a:cubicBezTo>
                  <a:lnTo>
                    <a:pt x="636" y="481"/>
                  </a:lnTo>
                  <a:close/>
                  <a:moveTo>
                    <a:pt x="610" y="479"/>
                  </a:moveTo>
                  <a:cubicBezTo>
                    <a:pt x="586" y="478"/>
                    <a:pt x="586" y="478"/>
                    <a:pt x="586" y="478"/>
                  </a:cubicBezTo>
                  <a:cubicBezTo>
                    <a:pt x="628" y="336"/>
                    <a:pt x="628" y="336"/>
                    <a:pt x="628" y="336"/>
                  </a:cubicBezTo>
                  <a:cubicBezTo>
                    <a:pt x="653" y="336"/>
                    <a:pt x="653" y="336"/>
                    <a:pt x="653" y="336"/>
                  </a:cubicBezTo>
                  <a:lnTo>
                    <a:pt x="610" y="479"/>
                  </a:lnTo>
                  <a:close/>
                  <a:moveTo>
                    <a:pt x="582" y="477"/>
                  </a:moveTo>
                  <a:cubicBezTo>
                    <a:pt x="559" y="476"/>
                    <a:pt x="559" y="476"/>
                    <a:pt x="559" y="476"/>
                  </a:cubicBezTo>
                  <a:cubicBezTo>
                    <a:pt x="599" y="336"/>
                    <a:pt x="599" y="336"/>
                    <a:pt x="599" y="336"/>
                  </a:cubicBezTo>
                  <a:cubicBezTo>
                    <a:pt x="625" y="336"/>
                    <a:pt x="625" y="336"/>
                    <a:pt x="625" y="336"/>
                  </a:cubicBezTo>
                  <a:lnTo>
                    <a:pt x="582" y="477"/>
                  </a:lnTo>
                  <a:close/>
                  <a:moveTo>
                    <a:pt x="555" y="476"/>
                  </a:moveTo>
                  <a:cubicBezTo>
                    <a:pt x="532" y="474"/>
                    <a:pt x="532" y="474"/>
                    <a:pt x="532" y="474"/>
                  </a:cubicBezTo>
                  <a:cubicBezTo>
                    <a:pt x="570" y="336"/>
                    <a:pt x="570" y="336"/>
                    <a:pt x="570" y="336"/>
                  </a:cubicBezTo>
                  <a:cubicBezTo>
                    <a:pt x="595" y="336"/>
                    <a:pt x="595" y="336"/>
                    <a:pt x="595" y="336"/>
                  </a:cubicBezTo>
                  <a:lnTo>
                    <a:pt x="555" y="476"/>
                  </a:lnTo>
                  <a:close/>
                  <a:moveTo>
                    <a:pt x="529" y="474"/>
                  </a:moveTo>
                  <a:cubicBezTo>
                    <a:pt x="505" y="472"/>
                    <a:pt x="505" y="472"/>
                    <a:pt x="505" y="472"/>
                  </a:cubicBezTo>
                  <a:cubicBezTo>
                    <a:pt x="542" y="336"/>
                    <a:pt x="542" y="336"/>
                    <a:pt x="542" y="336"/>
                  </a:cubicBezTo>
                  <a:cubicBezTo>
                    <a:pt x="566" y="336"/>
                    <a:pt x="566" y="336"/>
                    <a:pt x="566" y="336"/>
                  </a:cubicBezTo>
                  <a:lnTo>
                    <a:pt x="529" y="474"/>
                  </a:lnTo>
                  <a:close/>
                  <a:moveTo>
                    <a:pt x="502" y="472"/>
                  </a:moveTo>
                  <a:cubicBezTo>
                    <a:pt x="479" y="471"/>
                    <a:pt x="479" y="471"/>
                    <a:pt x="479" y="471"/>
                  </a:cubicBezTo>
                  <a:cubicBezTo>
                    <a:pt x="513" y="335"/>
                    <a:pt x="513" y="335"/>
                    <a:pt x="513" y="335"/>
                  </a:cubicBezTo>
                  <a:cubicBezTo>
                    <a:pt x="538" y="336"/>
                    <a:pt x="538" y="336"/>
                    <a:pt x="538" y="336"/>
                  </a:cubicBezTo>
                  <a:lnTo>
                    <a:pt x="502" y="472"/>
                  </a:lnTo>
                  <a:close/>
                  <a:moveTo>
                    <a:pt x="477" y="477"/>
                  </a:moveTo>
                  <a:cubicBezTo>
                    <a:pt x="500" y="479"/>
                    <a:pt x="500" y="479"/>
                    <a:pt x="500" y="479"/>
                  </a:cubicBezTo>
                  <a:cubicBezTo>
                    <a:pt x="472" y="587"/>
                    <a:pt x="472" y="587"/>
                    <a:pt x="472" y="587"/>
                  </a:cubicBezTo>
                  <a:cubicBezTo>
                    <a:pt x="451" y="585"/>
                    <a:pt x="451" y="585"/>
                    <a:pt x="451" y="585"/>
                  </a:cubicBezTo>
                  <a:lnTo>
                    <a:pt x="477" y="477"/>
                  </a:lnTo>
                  <a:close/>
                  <a:moveTo>
                    <a:pt x="473" y="596"/>
                  </a:moveTo>
                  <a:cubicBezTo>
                    <a:pt x="473" y="594"/>
                    <a:pt x="473" y="594"/>
                    <a:pt x="473" y="594"/>
                  </a:cubicBezTo>
                  <a:cubicBezTo>
                    <a:pt x="496" y="597"/>
                    <a:pt x="496" y="597"/>
                    <a:pt x="496" y="597"/>
                  </a:cubicBezTo>
                  <a:cubicBezTo>
                    <a:pt x="496" y="598"/>
                    <a:pt x="496" y="598"/>
                    <a:pt x="496" y="598"/>
                  </a:cubicBezTo>
                  <a:cubicBezTo>
                    <a:pt x="487" y="597"/>
                    <a:pt x="480" y="597"/>
                    <a:pt x="473" y="596"/>
                  </a:cubicBezTo>
                  <a:close/>
                  <a:moveTo>
                    <a:pt x="475" y="588"/>
                  </a:moveTo>
                  <a:cubicBezTo>
                    <a:pt x="504" y="479"/>
                    <a:pt x="504" y="479"/>
                    <a:pt x="504" y="479"/>
                  </a:cubicBezTo>
                  <a:cubicBezTo>
                    <a:pt x="527" y="480"/>
                    <a:pt x="527" y="480"/>
                    <a:pt x="527" y="480"/>
                  </a:cubicBezTo>
                  <a:cubicBezTo>
                    <a:pt x="498" y="590"/>
                    <a:pt x="498" y="590"/>
                    <a:pt x="498" y="590"/>
                  </a:cubicBezTo>
                  <a:lnTo>
                    <a:pt x="475" y="588"/>
                  </a:lnTo>
                  <a:close/>
                  <a:moveTo>
                    <a:pt x="531" y="481"/>
                  </a:moveTo>
                  <a:cubicBezTo>
                    <a:pt x="553" y="482"/>
                    <a:pt x="553" y="482"/>
                    <a:pt x="553" y="482"/>
                  </a:cubicBezTo>
                  <a:cubicBezTo>
                    <a:pt x="521" y="593"/>
                    <a:pt x="521" y="593"/>
                    <a:pt x="521" y="593"/>
                  </a:cubicBezTo>
                  <a:cubicBezTo>
                    <a:pt x="501" y="591"/>
                    <a:pt x="501" y="591"/>
                    <a:pt x="501" y="591"/>
                  </a:cubicBezTo>
                  <a:lnTo>
                    <a:pt x="531" y="481"/>
                  </a:lnTo>
                  <a:close/>
                  <a:moveTo>
                    <a:pt x="522" y="601"/>
                  </a:moveTo>
                  <a:cubicBezTo>
                    <a:pt x="523" y="600"/>
                    <a:pt x="523" y="600"/>
                    <a:pt x="523" y="600"/>
                  </a:cubicBezTo>
                  <a:cubicBezTo>
                    <a:pt x="545" y="603"/>
                    <a:pt x="545" y="603"/>
                    <a:pt x="545" y="603"/>
                  </a:cubicBezTo>
                  <a:cubicBezTo>
                    <a:pt x="545" y="604"/>
                    <a:pt x="545" y="604"/>
                    <a:pt x="545" y="604"/>
                  </a:cubicBezTo>
                  <a:cubicBezTo>
                    <a:pt x="537" y="603"/>
                    <a:pt x="530" y="602"/>
                    <a:pt x="522" y="601"/>
                  </a:cubicBezTo>
                  <a:close/>
                  <a:moveTo>
                    <a:pt x="525" y="594"/>
                  </a:moveTo>
                  <a:cubicBezTo>
                    <a:pt x="557" y="482"/>
                    <a:pt x="557" y="482"/>
                    <a:pt x="557" y="482"/>
                  </a:cubicBezTo>
                  <a:cubicBezTo>
                    <a:pt x="581" y="484"/>
                    <a:pt x="581" y="484"/>
                    <a:pt x="581" y="484"/>
                  </a:cubicBezTo>
                  <a:cubicBezTo>
                    <a:pt x="547" y="596"/>
                    <a:pt x="547" y="596"/>
                    <a:pt x="547" y="596"/>
                  </a:cubicBezTo>
                  <a:lnTo>
                    <a:pt x="525" y="594"/>
                  </a:lnTo>
                  <a:close/>
                  <a:moveTo>
                    <a:pt x="584" y="484"/>
                  </a:moveTo>
                  <a:cubicBezTo>
                    <a:pt x="608" y="486"/>
                    <a:pt x="608" y="486"/>
                    <a:pt x="608" y="486"/>
                  </a:cubicBezTo>
                  <a:cubicBezTo>
                    <a:pt x="573" y="599"/>
                    <a:pt x="573" y="599"/>
                    <a:pt x="573" y="599"/>
                  </a:cubicBezTo>
                  <a:cubicBezTo>
                    <a:pt x="550" y="597"/>
                    <a:pt x="550" y="597"/>
                    <a:pt x="550" y="597"/>
                  </a:cubicBezTo>
                  <a:lnTo>
                    <a:pt x="584" y="484"/>
                  </a:lnTo>
                  <a:close/>
                  <a:moveTo>
                    <a:pt x="574" y="608"/>
                  </a:moveTo>
                  <a:cubicBezTo>
                    <a:pt x="575" y="606"/>
                    <a:pt x="575" y="606"/>
                    <a:pt x="575" y="606"/>
                  </a:cubicBezTo>
                  <a:cubicBezTo>
                    <a:pt x="596" y="609"/>
                    <a:pt x="596" y="609"/>
                    <a:pt x="596" y="609"/>
                  </a:cubicBezTo>
                  <a:cubicBezTo>
                    <a:pt x="595" y="610"/>
                    <a:pt x="595" y="610"/>
                    <a:pt x="595" y="610"/>
                  </a:cubicBezTo>
                  <a:cubicBezTo>
                    <a:pt x="588" y="609"/>
                    <a:pt x="581" y="608"/>
                    <a:pt x="574" y="608"/>
                  </a:cubicBezTo>
                  <a:close/>
                  <a:moveTo>
                    <a:pt x="577" y="600"/>
                  </a:moveTo>
                  <a:cubicBezTo>
                    <a:pt x="611" y="486"/>
                    <a:pt x="611" y="486"/>
                    <a:pt x="611" y="486"/>
                  </a:cubicBezTo>
                  <a:cubicBezTo>
                    <a:pt x="634" y="487"/>
                    <a:pt x="634" y="487"/>
                    <a:pt x="634" y="487"/>
                  </a:cubicBezTo>
                  <a:cubicBezTo>
                    <a:pt x="598" y="602"/>
                    <a:pt x="598" y="602"/>
                    <a:pt x="598" y="602"/>
                  </a:cubicBezTo>
                  <a:lnTo>
                    <a:pt x="577" y="600"/>
                  </a:lnTo>
                  <a:close/>
                  <a:moveTo>
                    <a:pt x="638" y="488"/>
                  </a:moveTo>
                  <a:cubicBezTo>
                    <a:pt x="661" y="489"/>
                    <a:pt x="661" y="489"/>
                    <a:pt x="661" y="489"/>
                  </a:cubicBezTo>
                  <a:cubicBezTo>
                    <a:pt x="659" y="497"/>
                    <a:pt x="659" y="497"/>
                    <a:pt x="659" y="497"/>
                  </a:cubicBezTo>
                  <a:cubicBezTo>
                    <a:pt x="632" y="552"/>
                    <a:pt x="611" y="593"/>
                    <a:pt x="606" y="603"/>
                  </a:cubicBezTo>
                  <a:cubicBezTo>
                    <a:pt x="601" y="603"/>
                    <a:pt x="601" y="603"/>
                    <a:pt x="601" y="603"/>
                  </a:cubicBezTo>
                  <a:lnTo>
                    <a:pt x="638" y="488"/>
                  </a:lnTo>
                  <a:close/>
                  <a:moveTo>
                    <a:pt x="624" y="587"/>
                  </a:moveTo>
                  <a:cubicBezTo>
                    <a:pt x="628" y="578"/>
                    <a:pt x="633" y="567"/>
                    <a:pt x="640" y="554"/>
                  </a:cubicBezTo>
                  <a:cubicBezTo>
                    <a:pt x="623" y="605"/>
                    <a:pt x="623" y="605"/>
                    <a:pt x="623" y="605"/>
                  </a:cubicBezTo>
                  <a:cubicBezTo>
                    <a:pt x="615" y="604"/>
                    <a:pt x="615" y="604"/>
                    <a:pt x="615" y="604"/>
                  </a:cubicBezTo>
                  <a:cubicBezTo>
                    <a:pt x="617" y="601"/>
                    <a:pt x="620" y="595"/>
                    <a:pt x="624" y="587"/>
                  </a:cubicBezTo>
                  <a:close/>
                  <a:moveTo>
                    <a:pt x="624" y="613"/>
                  </a:moveTo>
                  <a:cubicBezTo>
                    <a:pt x="624" y="612"/>
                    <a:pt x="624" y="612"/>
                    <a:pt x="624" y="612"/>
                  </a:cubicBezTo>
                  <a:cubicBezTo>
                    <a:pt x="645" y="615"/>
                    <a:pt x="645" y="615"/>
                    <a:pt x="645" y="615"/>
                  </a:cubicBezTo>
                  <a:cubicBezTo>
                    <a:pt x="645" y="616"/>
                    <a:pt x="645" y="616"/>
                    <a:pt x="645" y="616"/>
                  </a:cubicBezTo>
                  <a:cubicBezTo>
                    <a:pt x="638" y="615"/>
                    <a:pt x="631" y="614"/>
                    <a:pt x="624" y="613"/>
                  </a:cubicBezTo>
                  <a:close/>
                  <a:moveTo>
                    <a:pt x="626" y="606"/>
                  </a:moveTo>
                  <a:cubicBezTo>
                    <a:pt x="650" y="533"/>
                    <a:pt x="650" y="533"/>
                    <a:pt x="650" y="533"/>
                  </a:cubicBezTo>
                  <a:cubicBezTo>
                    <a:pt x="657" y="520"/>
                    <a:pt x="664" y="505"/>
                    <a:pt x="671" y="490"/>
                  </a:cubicBezTo>
                  <a:cubicBezTo>
                    <a:pt x="688" y="491"/>
                    <a:pt x="688" y="491"/>
                    <a:pt x="688" y="491"/>
                  </a:cubicBezTo>
                  <a:cubicBezTo>
                    <a:pt x="648" y="608"/>
                    <a:pt x="648" y="608"/>
                    <a:pt x="648" y="608"/>
                  </a:cubicBezTo>
                  <a:lnTo>
                    <a:pt x="626" y="606"/>
                  </a:lnTo>
                  <a:close/>
                  <a:moveTo>
                    <a:pt x="675" y="483"/>
                  </a:moveTo>
                  <a:cubicBezTo>
                    <a:pt x="690" y="452"/>
                    <a:pt x="708" y="416"/>
                    <a:pt x="726" y="380"/>
                  </a:cubicBezTo>
                  <a:cubicBezTo>
                    <a:pt x="690" y="484"/>
                    <a:pt x="690" y="484"/>
                    <a:pt x="690" y="484"/>
                  </a:cubicBezTo>
                  <a:lnTo>
                    <a:pt x="675" y="483"/>
                  </a:lnTo>
                  <a:close/>
                  <a:moveTo>
                    <a:pt x="737" y="357"/>
                  </a:moveTo>
                  <a:cubicBezTo>
                    <a:pt x="741" y="349"/>
                    <a:pt x="744" y="342"/>
                    <a:pt x="748" y="335"/>
                  </a:cubicBezTo>
                  <a:cubicBezTo>
                    <a:pt x="768" y="335"/>
                    <a:pt x="768" y="335"/>
                    <a:pt x="768" y="335"/>
                  </a:cubicBezTo>
                  <a:cubicBezTo>
                    <a:pt x="714" y="486"/>
                    <a:pt x="714" y="486"/>
                    <a:pt x="714" y="486"/>
                  </a:cubicBezTo>
                  <a:cubicBezTo>
                    <a:pt x="693" y="485"/>
                    <a:pt x="693" y="485"/>
                    <a:pt x="693" y="485"/>
                  </a:cubicBezTo>
                  <a:lnTo>
                    <a:pt x="737" y="357"/>
                  </a:lnTo>
                  <a:close/>
                  <a:moveTo>
                    <a:pt x="751" y="328"/>
                  </a:moveTo>
                  <a:cubicBezTo>
                    <a:pt x="757" y="317"/>
                    <a:pt x="762" y="306"/>
                    <a:pt x="767" y="295"/>
                  </a:cubicBezTo>
                  <a:cubicBezTo>
                    <a:pt x="784" y="262"/>
                    <a:pt x="800" y="229"/>
                    <a:pt x="814" y="200"/>
                  </a:cubicBezTo>
                  <a:cubicBezTo>
                    <a:pt x="816" y="200"/>
                    <a:pt x="816" y="200"/>
                    <a:pt x="816" y="200"/>
                  </a:cubicBezTo>
                  <a:cubicBezTo>
                    <a:pt x="770" y="328"/>
                    <a:pt x="770" y="328"/>
                    <a:pt x="770" y="328"/>
                  </a:cubicBezTo>
                  <a:lnTo>
                    <a:pt x="751" y="328"/>
                  </a:lnTo>
                  <a:close/>
                  <a:moveTo>
                    <a:pt x="817" y="194"/>
                  </a:moveTo>
                  <a:cubicBezTo>
                    <a:pt x="818" y="192"/>
                    <a:pt x="819" y="190"/>
                    <a:pt x="820" y="188"/>
                  </a:cubicBezTo>
                  <a:cubicBezTo>
                    <a:pt x="818" y="194"/>
                    <a:pt x="818" y="194"/>
                    <a:pt x="818" y="194"/>
                  </a:cubicBezTo>
                  <a:lnTo>
                    <a:pt x="817" y="194"/>
                  </a:lnTo>
                  <a:close/>
                  <a:moveTo>
                    <a:pt x="814" y="152"/>
                  </a:moveTo>
                  <a:cubicBezTo>
                    <a:pt x="814" y="151"/>
                    <a:pt x="814" y="151"/>
                    <a:pt x="814" y="151"/>
                  </a:cubicBezTo>
                  <a:cubicBezTo>
                    <a:pt x="830" y="149"/>
                    <a:pt x="830" y="149"/>
                    <a:pt x="830" y="149"/>
                  </a:cubicBezTo>
                  <a:cubicBezTo>
                    <a:pt x="823" y="163"/>
                    <a:pt x="816" y="178"/>
                    <a:pt x="808" y="194"/>
                  </a:cubicBezTo>
                  <a:cubicBezTo>
                    <a:pt x="792" y="196"/>
                    <a:pt x="792" y="196"/>
                    <a:pt x="792" y="196"/>
                  </a:cubicBezTo>
                  <a:cubicBezTo>
                    <a:pt x="807" y="153"/>
                    <a:pt x="807" y="153"/>
                    <a:pt x="807" y="153"/>
                  </a:cubicBezTo>
                  <a:lnTo>
                    <a:pt x="814" y="152"/>
                  </a:lnTo>
                  <a:close/>
                  <a:moveTo>
                    <a:pt x="804" y="201"/>
                  </a:moveTo>
                  <a:cubicBezTo>
                    <a:pt x="790" y="230"/>
                    <a:pt x="774" y="263"/>
                    <a:pt x="758" y="296"/>
                  </a:cubicBezTo>
                  <a:cubicBezTo>
                    <a:pt x="790" y="202"/>
                    <a:pt x="790" y="202"/>
                    <a:pt x="790" y="202"/>
                  </a:cubicBezTo>
                  <a:lnTo>
                    <a:pt x="804" y="201"/>
                  </a:lnTo>
                  <a:close/>
                  <a:moveTo>
                    <a:pt x="747" y="319"/>
                  </a:moveTo>
                  <a:cubicBezTo>
                    <a:pt x="745" y="322"/>
                    <a:pt x="743" y="325"/>
                    <a:pt x="742" y="328"/>
                  </a:cubicBezTo>
                  <a:cubicBezTo>
                    <a:pt x="732" y="328"/>
                    <a:pt x="732" y="328"/>
                    <a:pt x="732" y="328"/>
                  </a:cubicBezTo>
                  <a:cubicBezTo>
                    <a:pt x="732" y="327"/>
                    <a:pt x="732" y="327"/>
                    <a:pt x="732" y="327"/>
                  </a:cubicBezTo>
                  <a:cubicBezTo>
                    <a:pt x="719" y="326"/>
                    <a:pt x="719" y="326"/>
                    <a:pt x="719" y="326"/>
                  </a:cubicBezTo>
                  <a:cubicBezTo>
                    <a:pt x="759" y="205"/>
                    <a:pt x="759" y="205"/>
                    <a:pt x="759" y="205"/>
                  </a:cubicBezTo>
                  <a:cubicBezTo>
                    <a:pt x="786" y="203"/>
                    <a:pt x="786" y="203"/>
                    <a:pt x="786" y="203"/>
                  </a:cubicBezTo>
                  <a:lnTo>
                    <a:pt x="747" y="319"/>
                  </a:lnTo>
                  <a:close/>
                  <a:moveTo>
                    <a:pt x="755" y="205"/>
                  </a:moveTo>
                  <a:cubicBezTo>
                    <a:pt x="715" y="326"/>
                    <a:pt x="715" y="326"/>
                    <a:pt x="715" y="326"/>
                  </a:cubicBezTo>
                  <a:cubicBezTo>
                    <a:pt x="689" y="326"/>
                    <a:pt x="689" y="326"/>
                    <a:pt x="689" y="326"/>
                  </a:cubicBezTo>
                  <a:cubicBezTo>
                    <a:pt x="726" y="207"/>
                    <a:pt x="726" y="207"/>
                    <a:pt x="726" y="207"/>
                  </a:cubicBezTo>
                  <a:lnTo>
                    <a:pt x="755" y="205"/>
                  </a:lnTo>
                  <a:close/>
                  <a:moveTo>
                    <a:pt x="685" y="326"/>
                  </a:moveTo>
                  <a:cubicBezTo>
                    <a:pt x="660" y="326"/>
                    <a:pt x="660" y="326"/>
                    <a:pt x="660" y="326"/>
                  </a:cubicBezTo>
                  <a:cubicBezTo>
                    <a:pt x="695" y="210"/>
                    <a:pt x="695" y="210"/>
                    <a:pt x="695" y="210"/>
                  </a:cubicBezTo>
                  <a:cubicBezTo>
                    <a:pt x="723" y="208"/>
                    <a:pt x="723" y="208"/>
                    <a:pt x="723" y="208"/>
                  </a:cubicBezTo>
                  <a:lnTo>
                    <a:pt x="685" y="326"/>
                  </a:lnTo>
                  <a:close/>
                  <a:moveTo>
                    <a:pt x="691" y="210"/>
                  </a:moveTo>
                  <a:cubicBezTo>
                    <a:pt x="656" y="326"/>
                    <a:pt x="656" y="326"/>
                    <a:pt x="656" y="326"/>
                  </a:cubicBezTo>
                  <a:cubicBezTo>
                    <a:pt x="631" y="326"/>
                    <a:pt x="631" y="326"/>
                    <a:pt x="631" y="326"/>
                  </a:cubicBezTo>
                  <a:cubicBezTo>
                    <a:pt x="665" y="212"/>
                    <a:pt x="665" y="212"/>
                    <a:pt x="665" y="212"/>
                  </a:cubicBezTo>
                  <a:lnTo>
                    <a:pt x="691" y="210"/>
                  </a:lnTo>
                  <a:close/>
                  <a:moveTo>
                    <a:pt x="628" y="326"/>
                  </a:moveTo>
                  <a:cubicBezTo>
                    <a:pt x="601" y="326"/>
                    <a:pt x="601" y="326"/>
                    <a:pt x="601" y="326"/>
                  </a:cubicBezTo>
                  <a:cubicBezTo>
                    <a:pt x="633" y="214"/>
                    <a:pt x="633" y="214"/>
                    <a:pt x="633" y="214"/>
                  </a:cubicBezTo>
                  <a:cubicBezTo>
                    <a:pt x="662" y="212"/>
                    <a:pt x="662" y="212"/>
                    <a:pt x="662" y="212"/>
                  </a:cubicBezTo>
                  <a:lnTo>
                    <a:pt x="628" y="326"/>
                  </a:lnTo>
                  <a:close/>
                  <a:moveTo>
                    <a:pt x="630" y="215"/>
                  </a:moveTo>
                  <a:cubicBezTo>
                    <a:pt x="598" y="326"/>
                    <a:pt x="598" y="326"/>
                    <a:pt x="598" y="326"/>
                  </a:cubicBezTo>
                  <a:cubicBezTo>
                    <a:pt x="572" y="326"/>
                    <a:pt x="572" y="326"/>
                    <a:pt x="572" y="326"/>
                  </a:cubicBezTo>
                  <a:cubicBezTo>
                    <a:pt x="602" y="217"/>
                    <a:pt x="602" y="217"/>
                    <a:pt x="602" y="217"/>
                  </a:cubicBezTo>
                  <a:lnTo>
                    <a:pt x="630" y="215"/>
                  </a:lnTo>
                  <a:close/>
                  <a:moveTo>
                    <a:pt x="569" y="326"/>
                  </a:moveTo>
                  <a:cubicBezTo>
                    <a:pt x="544" y="326"/>
                    <a:pt x="544" y="326"/>
                    <a:pt x="544" y="326"/>
                  </a:cubicBezTo>
                  <a:cubicBezTo>
                    <a:pt x="573" y="219"/>
                    <a:pt x="573" y="219"/>
                    <a:pt x="573" y="219"/>
                  </a:cubicBezTo>
                  <a:cubicBezTo>
                    <a:pt x="598" y="217"/>
                    <a:pt x="598" y="217"/>
                    <a:pt x="598" y="217"/>
                  </a:cubicBezTo>
                  <a:lnTo>
                    <a:pt x="569" y="326"/>
                  </a:lnTo>
                  <a:close/>
                  <a:moveTo>
                    <a:pt x="569" y="219"/>
                  </a:moveTo>
                  <a:cubicBezTo>
                    <a:pt x="541" y="326"/>
                    <a:pt x="541" y="326"/>
                    <a:pt x="541" y="326"/>
                  </a:cubicBezTo>
                  <a:cubicBezTo>
                    <a:pt x="515" y="326"/>
                    <a:pt x="515" y="326"/>
                    <a:pt x="515" y="326"/>
                  </a:cubicBezTo>
                  <a:cubicBezTo>
                    <a:pt x="541" y="222"/>
                    <a:pt x="541" y="222"/>
                    <a:pt x="541" y="222"/>
                  </a:cubicBezTo>
                  <a:lnTo>
                    <a:pt x="569" y="219"/>
                  </a:lnTo>
                  <a:close/>
                  <a:moveTo>
                    <a:pt x="512" y="326"/>
                  </a:moveTo>
                  <a:cubicBezTo>
                    <a:pt x="487" y="325"/>
                    <a:pt x="487" y="325"/>
                    <a:pt x="487" y="325"/>
                  </a:cubicBezTo>
                  <a:cubicBezTo>
                    <a:pt x="511" y="224"/>
                    <a:pt x="511" y="224"/>
                    <a:pt x="511" y="224"/>
                  </a:cubicBezTo>
                  <a:cubicBezTo>
                    <a:pt x="537" y="222"/>
                    <a:pt x="537" y="222"/>
                    <a:pt x="537" y="222"/>
                  </a:cubicBezTo>
                  <a:lnTo>
                    <a:pt x="512" y="326"/>
                  </a:lnTo>
                  <a:close/>
                  <a:moveTo>
                    <a:pt x="508" y="224"/>
                  </a:moveTo>
                  <a:cubicBezTo>
                    <a:pt x="484" y="325"/>
                    <a:pt x="484" y="325"/>
                    <a:pt x="484" y="325"/>
                  </a:cubicBezTo>
                  <a:cubicBezTo>
                    <a:pt x="459" y="325"/>
                    <a:pt x="459" y="325"/>
                    <a:pt x="459" y="325"/>
                  </a:cubicBezTo>
                  <a:cubicBezTo>
                    <a:pt x="481" y="226"/>
                    <a:pt x="481" y="226"/>
                    <a:pt x="481" y="226"/>
                  </a:cubicBezTo>
                  <a:lnTo>
                    <a:pt x="508" y="224"/>
                  </a:lnTo>
                  <a:close/>
                  <a:moveTo>
                    <a:pt x="455" y="325"/>
                  </a:moveTo>
                  <a:cubicBezTo>
                    <a:pt x="429" y="325"/>
                    <a:pt x="429" y="325"/>
                    <a:pt x="429" y="325"/>
                  </a:cubicBezTo>
                  <a:cubicBezTo>
                    <a:pt x="450" y="229"/>
                    <a:pt x="450" y="229"/>
                    <a:pt x="450" y="229"/>
                  </a:cubicBezTo>
                  <a:cubicBezTo>
                    <a:pt x="478" y="226"/>
                    <a:pt x="478" y="226"/>
                    <a:pt x="478" y="226"/>
                  </a:cubicBezTo>
                  <a:lnTo>
                    <a:pt x="455" y="325"/>
                  </a:lnTo>
                  <a:close/>
                  <a:moveTo>
                    <a:pt x="446" y="229"/>
                  </a:moveTo>
                  <a:cubicBezTo>
                    <a:pt x="426" y="325"/>
                    <a:pt x="426" y="325"/>
                    <a:pt x="426" y="325"/>
                  </a:cubicBezTo>
                  <a:cubicBezTo>
                    <a:pt x="400" y="325"/>
                    <a:pt x="400" y="325"/>
                    <a:pt x="400" y="325"/>
                  </a:cubicBezTo>
                  <a:cubicBezTo>
                    <a:pt x="419" y="231"/>
                    <a:pt x="419" y="231"/>
                    <a:pt x="419" y="231"/>
                  </a:cubicBezTo>
                  <a:lnTo>
                    <a:pt x="446" y="229"/>
                  </a:lnTo>
                  <a:close/>
                  <a:moveTo>
                    <a:pt x="397" y="325"/>
                  </a:moveTo>
                  <a:cubicBezTo>
                    <a:pt x="372" y="325"/>
                    <a:pt x="372" y="325"/>
                    <a:pt x="372" y="325"/>
                  </a:cubicBezTo>
                  <a:cubicBezTo>
                    <a:pt x="389" y="233"/>
                    <a:pt x="389" y="233"/>
                    <a:pt x="389" y="233"/>
                  </a:cubicBezTo>
                  <a:cubicBezTo>
                    <a:pt x="415" y="231"/>
                    <a:pt x="415" y="231"/>
                    <a:pt x="415" y="231"/>
                  </a:cubicBezTo>
                  <a:lnTo>
                    <a:pt x="397" y="325"/>
                  </a:lnTo>
                  <a:close/>
                  <a:moveTo>
                    <a:pt x="386" y="233"/>
                  </a:moveTo>
                  <a:cubicBezTo>
                    <a:pt x="368" y="325"/>
                    <a:pt x="368" y="325"/>
                    <a:pt x="368" y="325"/>
                  </a:cubicBezTo>
                  <a:cubicBezTo>
                    <a:pt x="342" y="325"/>
                    <a:pt x="342" y="325"/>
                    <a:pt x="342" y="325"/>
                  </a:cubicBezTo>
                  <a:cubicBezTo>
                    <a:pt x="358" y="236"/>
                    <a:pt x="358" y="236"/>
                    <a:pt x="358" y="236"/>
                  </a:cubicBezTo>
                  <a:lnTo>
                    <a:pt x="386" y="233"/>
                  </a:lnTo>
                  <a:close/>
                  <a:moveTo>
                    <a:pt x="339" y="325"/>
                  </a:moveTo>
                  <a:cubicBezTo>
                    <a:pt x="314" y="325"/>
                    <a:pt x="314" y="325"/>
                    <a:pt x="314" y="325"/>
                  </a:cubicBezTo>
                  <a:cubicBezTo>
                    <a:pt x="328" y="238"/>
                    <a:pt x="328" y="238"/>
                    <a:pt x="328" y="238"/>
                  </a:cubicBezTo>
                  <a:cubicBezTo>
                    <a:pt x="354" y="236"/>
                    <a:pt x="354" y="236"/>
                    <a:pt x="354" y="236"/>
                  </a:cubicBezTo>
                  <a:lnTo>
                    <a:pt x="339" y="325"/>
                  </a:lnTo>
                  <a:close/>
                  <a:moveTo>
                    <a:pt x="325" y="238"/>
                  </a:moveTo>
                  <a:cubicBezTo>
                    <a:pt x="311" y="325"/>
                    <a:pt x="311" y="325"/>
                    <a:pt x="311" y="325"/>
                  </a:cubicBezTo>
                  <a:cubicBezTo>
                    <a:pt x="285" y="325"/>
                    <a:pt x="285" y="325"/>
                    <a:pt x="285" y="325"/>
                  </a:cubicBezTo>
                  <a:cubicBezTo>
                    <a:pt x="297" y="240"/>
                    <a:pt x="297" y="240"/>
                    <a:pt x="297" y="240"/>
                  </a:cubicBezTo>
                  <a:lnTo>
                    <a:pt x="325" y="238"/>
                  </a:lnTo>
                  <a:close/>
                  <a:moveTo>
                    <a:pt x="282" y="325"/>
                  </a:moveTo>
                  <a:cubicBezTo>
                    <a:pt x="255" y="324"/>
                    <a:pt x="255" y="324"/>
                    <a:pt x="255" y="324"/>
                  </a:cubicBezTo>
                  <a:cubicBezTo>
                    <a:pt x="266" y="243"/>
                    <a:pt x="266" y="243"/>
                    <a:pt x="266" y="243"/>
                  </a:cubicBezTo>
                  <a:cubicBezTo>
                    <a:pt x="294" y="241"/>
                    <a:pt x="294" y="241"/>
                    <a:pt x="294" y="241"/>
                  </a:cubicBezTo>
                  <a:lnTo>
                    <a:pt x="282" y="325"/>
                  </a:lnTo>
                  <a:close/>
                  <a:moveTo>
                    <a:pt x="262" y="243"/>
                  </a:moveTo>
                  <a:cubicBezTo>
                    <a:pt x="252" y="324"/>
                    <a:pt x="252" y="324"/>
                    <a:pt x="252" y="324"/>
                  </a:cubicBezTo>
                  <a:cubicBezTo>
                    <a:pt x="228" y="324"/>
                    <a:pt x="228" y="324"/>
                    <a:pt x="228" y="324"/>
                  </a:cubicBezTo>
                  <a:cubicBezTo>
                    <a:pt x="237" y="245"/>
                    <a:pt x="237" y="245"/>
                    <a:pt x="237" y="245"/>
                  </a:cubicBezTo>
                  <a:lnTo>
                    <a:pt x="262" y="243"/>
                  </a:lnTo>
                  <a:close/>
                  <a:moveTo>
                    <a:pt x="224" y="324"/>
                  </a:moveTo>
                  <a:cubicBezTo>
                    <a:pt x="199" y="324"/>
                    <a:pt x="199" y="324"/>
                    <a:pt x="199" y="324"/>
                  </a:cubicBezTo>
                  <a:cubicBezTo>
                    <a:pt x="206" y="247"/>
                    <a:pt x="206" y="247"/>
                    <a:pt x="206" y="247"/>
                  </a:cubicBezTo>
                  <a:cubicBezTo>
                    <a:pt x="234" y="245"/>
                    <a:pt x="234" y="245"/>
                    <a:pt x="234" y="245"/>
                  </a:cubicBezTo>
                  <a:lnTo>
                    <a:pt x="224" y="324"/>
                  </a:lnTo>
                  <a:close/>
                  <a:moveTo>
                    <a:pt x="203" y="248"/>
                  </a:moveTo>
                  <a:cubicBezTo>
                    <a:pt x="195" y="324"/>
                    <a:pt x="195" y="324"/>
                    <a:pt x="195" y="324"/>
                  </a:cubicBezTo>
                  <a:cubicBezTo>
                    <a:pt x="170" y="324"/>
                    <a:pt x="170" y="324"/>
                    <a:pt x="170" y="324"/>
                  </a:cubicBezTo>
                  <a:cubicBezTo>
                    <a:pt x="176" y="250"/>
                    <a:pt x="176" y="250"/>
                    <a:pt x="176" y="250"/>
                  </a:cubicBezTo>
                  <a:lnTo>
                    <a:pt x="203" y="248"/>
                  </a:lnTo>
                  <a:close/>
                  <a:moveTo>
                    <a:pt x="167" y="324"/>
                  </a:moveTo>
                  <a:cubicBezTo>
                    <a:pt x="164" y="324"/>
                    <a:pt x="164" y="324"/>
                    <a:pt x="164" y="324"/>
                  </a:cubicBezTo>
                  <a:cubicBezTo>
                    <a:pt x="164" y="327"/>
                    <a:pt x="164" y="327"/>
                    <a:pt x="164" y="327"/>
                  </a:cubicBezTo>
                  <a:cubicBezTo>
                    <a:pt x="141" y="327"/>
                    <a:pt x="141" y="327"/>
                    <a:pt x="141" y="327"/>
                  </a:cubicBezTo>
                  <a:cubicBezTo>
                    <a:pt x="146" y="252"/>
                    <a:pt x="146" y="252"/>
                    <a:pt x="146" y="252"/>
                  </a:cubicBezTo>
                  <a:cubicBezTo>
                    <a:pt x="173" y="250"/>
                    <a:pt x="173" y="250"/>
                    <a:pt x="173" y="250"/>
                  </a:cubicBezTo>
                  <a:lnTo>
                    <a:pt x="167" y="324"/>
                  </a:lnTo>
                  <a:close/>
                  <a:moveTo>
                    <a:pt x="145" y="212"/>
                  </a:moveTo>
                  <a:cubicBezTo>
                    <a:pt x="143" y="246"/>
                    <a:pt x="143" y="246"/>
                    <a:pt x="143" y="246"/>
                  </a:cubicBezTo>
                  <a:cubicBezTo>
                    <a:pt x="116" y="248"/>
                    <a:pt x="116" y="248"/>
                    <a:pt x="116" y="248"/>
                  </a:cubicBezTo>
                  <a:cubicBezTo>
                    <a:pt x="118" y="214"/>
                    <a:pt x="118" y="214"/>
                    <a:pt x="118" y="214"/>
                  </a:cubicBezTo>
                  <a:lnTo>
                    <a:pt x="145" y="212"/>
                  </a:lnTo>
                  <a:close/>
                  <a:moveTo>
                    <a:pt x="143" y="252"/>
                  </a:moveTo>
                  <a:cubicBezTo>
                    <a:pt x="138" y="327"/>
                    <a:pt x="138" y="327"/>
                    <a:pt x="138" y="327"/>
                  </a:cubicBezTo>
                  <a:cubicBezTo>
                    <a:pt x="113" y="326"/>
                    <a:pt x="113" y="326"/>
                    <a:pt x="113" y="326"/>
                  </a:cubicBezTo>
                  <a:cubicBezTo>
                    <a:pt x="116" y="254"/>
                    <a:pt x="116" y="254"/>
                    <a:pt x="116" y="254"/>
                  </a:cubicBezTo>
                  <a:lnTo>
                    <a:pt x="143" y="252"/>
                  </a:lnTo>
                  <a:close/>
                  <a:moveTo>
                    <a:pt x="109" y="326"/>
                  </a:moveTo>
                  <a:cubicBezTo>
                    <a:pt x="85" y="326"/>
                    <a:pt x="85" y="326"/>
                    <a:pt x="85" y="326"/>
                  </a:cubicBezTo>
                  <a:cubicBezTo>
                    <a:pt x="87" y="256"/>
                    <a:pt x="87" y="256"/>
                    <a:pt x="87" y="256"/>
                  </a:cubicBezTo>
                  <a:cubicBezTo>
                    <a:pt x="113" y="254"/>
                    <a:pt x="113" y="254"/>
                    <a:pt x="113" y="254"/>
                  </a:cubicBezTo>
                  <a:lnTo>
                    <a:pt x="109" y="326"/>
                  </a:lnTo>
                  <a:close/>
                  <a:moveTo>
                    <a:pt x="109" y="333"/>
                  </a:moveTo>
                  <a:cubicBezTo>
                    <a:pt x="103" y="446"/>
                    <a:pt x="103" y="446"/>
                    <a:pt x="103" y="446"/>
                  </a:cubicBezTo>
                  <a:cubicBezTo>
                    <a:pt x="81" y="444"/>
                    <a:pt x="81" y="444"/>
                    <a:pt x="81" y="444"/>
                  </a:cubicBezTo>
                  <a:cubicBezTo>
                    <a:pt x="85" y="333"/>
                    <a:pt x="85" y="333"/>
                    <a:pt x="85" y="333"/>
                  </a:cubicBezTo>
                  <a:lnTo>
                    <a:pt x="109" y="333"/>
                  </a:lnTo>
                  <a:close/>
                  <a:moveTo>
                    <a:pt x="82" y="326"/>
                  </a:moveTo>
                  <a:cubicBezTo>
                    <a:pt x="53" y="326"/>
                    <a:pt x="53" y="326"/>
                    <a:pt x="53" y="326"/>
                  </a:cubicBezTo>
                  <a:cubicBezTo>
                    <a:pt x="53" y="259"/>
                    <a:pt x="53" y="259"/>
                    <a:pt x="53" y="259"/>
                  </a:cubicBezTo>
                  <a:cubicBezTo>
                    <a:pt x="84" y="257"/>
                    <a:pt x="84" y="257"/>
                    <a:pt x="84" y="257"/>
                  </a:cubicBezTo>
                  <a:lnTo>
                    <a:pt x="82" y="326"/>
                  </a:lnTo>
                  <a:close/>
                  <a:moveTo>
                    <a:pt x="54" y="443"/>
                  </a:moveTo>
                  <a:cubicBezTo>
                    <a:pt x="53" y="333"/>
                    <a:pt x="53" y="333"/>
                    <a:pt x="53" y="333"/>
                  </a:cubicBezTo>
                  <a:cubicBezTo>
                    <a:pt x="82" y="333"/>
                    <a:pt x="82" y="333"/>
                    <a:pt x="82" y="333"/>
                  </a:cubicBezTo>
                  <a:cubicBezTo>
                    <a:pt x="78" y="444"/>
                    <a:pt x="78" y="444"/>
                    <a:pt x="78" y="444"/>
                  </a:cubicBezTo>
                  <a:lnTo>
                    <a:pt x="54" y="443"/>
                  </a:lnTo>
                  <a:close/>
                  <a:moveTo>
                    <a:pt x="78" y="451"/>
                  </a:moveTo>
                  <a:cubicBezTo>
                    <a:pt x="75" y="540"/>
                    <a:pt x="75" y="540"/>
                    <a:pt x="75" y="540"/>
                  </a:cubicBezTo>
                  <a:cubicBezTo>
                    <a:pt x="55" y="537"/>
                    <a:pt x="55" y="537"/>
                    <a:pt x="55" y="537"/>
                  </a:cubicBezTo>
                  <a:cubicBezTo>
                    <a:pt x="54" y="449"/>
                    <a:pt x="54" y="449"/>
                    <a:pt x="54" y="449"/>
                  </a:cubicBezTo>
                  <a:lnTo>
                    <a:pt x="78" y="451"/>
                  </a:lnTo>
                  <a:close/>
                  <a:moveTo>
                    <a:pt x="81" y="451"/>
                  </a:moveTo>
                  <a:cubicBezTo>
                    <a:pt x="103" y="452"/>
                    <a:pt x="103" y="452"/>
                    <a:pt x="103" y="452"/>
                  </a:cubicBezTo>
                  <a:cubicBezTo>
                    <a:pt x="99" y="542"/>
                    <a:pt x="99" y="542"/>
                    <a:pt x="99" y="542"/>
                  </a:cubicBezTo>
                  <a:cubicBezTo>
                    <a:pt x="78" y="540"/>
                    <a:pt x="78" y="540"/>
                    <a:pt x="78" y="540"/>
                  </a:cubicBezTo>
                  <a:lnTo>
                    <a:pt x="81" y="451"/>
                  </a:lnTo>
                  <a:close/>
                  <a:moveTo>
                    <a:pt x="106" y="453"/>
                  </a:moveTo>
                  <a:cubicBezTo>
                    <a:pt x="130" y="454"/>
                    <a:pt x="130" y="454"/>
                    <a:pt x="130" y="454"/>
                  </a:cubicBezTo>
                  <a:cubicBezTo>
                    <a:pt x="124" y="546"/>
                    <a:pt x="124" y="546"/>
                    <a:pt x="124" y="546"/>
                  </a:cubicBezTo>
                  <a:cubicBezTo>
                    <a:pt x="102" y="543"/>
                    <a:pt x="102" y="543"/>
                    <a:pt x="102" y="543"/>
                  </a:cubicBezTo>
                  <a:lnTo>
                    <a:pt x="106" y="453"/>
                  </a:lnTo>
                  <a:close/>
                  <a:moveTo>
                    <a:pt x="133" y="454"/>
                  </a:moveTo>
                  <a:cubicBezTo>
                    <a:pt x="156" y="456"/>
                    <a:pt x="156" y="456"/>
                    <a:pt x="156" y="456"/>
                  </a:cubicBezTo>
                  <a:cubicBezTo>
                    <a:pt x="149" y="548"/>
                    <a:pt x="149" y="548"/>
                    <a:pt x="149" y="548"/>
                  </a:cubicBezTo>
                  <a:cubicBezTo>
                    <a:pt x="128" y="546"/>
                    <a:pt x="128" y="546"/>
                    <a:pt x="128" y="546"/>
                  </a:cubicBezTo>
                  <a:lnTo>
                    <a:pt x="133" y="454"/>
                  </a:lnTo>
                  <a:close/>
                  <a:moveTo>
                    <a:pt x="160" y="456"/>
                  </a:moveTo>
                  <a:cubicBezTo>
                    <a:pt x="182" y="458"/>
                    <a:pt x="182" y="458"/>
                    <a:pt x="182" y="458"/>
                  </a:cubicBezTo>
                  <a:cubicBezTo>
                    <a:pt x="173" y="551"/>
                    <a:pt x="173" y="551"/>
                    <a:pt x="173" y="551"/>
                  </a:cubicBezTo>
                  <a:cubicBezTo>
                    <a:pt x="152" y="549"/>
                    <a:pt x="152" y="549"/>
                    <a:pt x="152" y="549"/>
                  </a:cubicBezTo>
                  <a:lnTo>
                    <a:pt x="160" y="456"/>
                  </a:lnTo>
                  <a:close/>
                  <a:moveTo>
                    <a:pt x="212" y="460"/>
                  </a:moveTo>
                  <a:cubicBezTo>
                    <a:pt x="235" y="461"/>
                    <a:pt x="235" y="461"/>
                    <a:pt x="235" y="461"/>
                  </a:cubicBezTo>
                  <a:cubicBezTo>
                    <a:pt x="222" y="557"/>
                    <a:pt x="222" y="557"/>
                    <a:pt x="222" y="557"/>
                  </a:cubicBezTo>
                  <a:cubicBezTo>
                    <a:pt x="201" y="555"/>
                    <a:pt x="201" y="555"/>
                    <a:pt x="201" y="555"/>
                  </a:cubicBezTo>
                  <a:lnTo>
                    <a:pt x="212" y="460"/>
                  </a:lnTo>
                  <a:close/>
                  <a:moveTo>
                    <a:pt x="238" y="461"/>
                  </a:moveTo>
                  <a:cubicBezTo>
                    <a:pt x="262" y="463"/>
                    <a:pt x="262" y="463"/>
                    <a:pt x="262" y="463"/>
                  </a:cubicBezTo>
                  <a:cubicBezTo>
                    <a:pt x="248" y="560"/>
                    <a:pt x="248" y="560"/>
                    <a:pt x="248" y="560"/>
                  </a:cubicBezTo>
                  <a:cubicBezTo>
                    <a:pt x="226" y="558"/>
                    <a:pt x="226" y="558"/>
                    <a:pt x="226" y="558"/>
                  </a:cubicBezTo>
                  <a:lnTo>
                    <a:pt x="238" y="461"/>
                  </a:lnTo>
                  <a:close/>
                  <a:moveTo>
                    <a:pt x="265" y="463"/>
                  </a:moveTo>
                  <a:cubicBezTo>
                    <a:pt x="289" y="465"/>
                    <a:pt x="289" y="465"/>
                    <a:pt x="289" y="465"/>
                  </a:cubicBezTo>
                  <a:cubicBezTo>
                    <a:pt x="274" y="563"/>
                    <a:pt x="274" y="563"/>
                    <a:pt x="274" y="563"/>
                  </a:cubicBezTo>
                  <a:cubicBezTo>
                    <a:pt x="251" y="561"/>
                    <a:pt x="251" y="561"/>
                    <a:pt x="251" y="561"/>
                  </a:cubicBezTo>
                  <a:lnTo>
                    <a:pt x="265" y="463"/>
                  </a:lnTo>
                  <a:close/>
                  <a:moveTo>
                    <a:pt x="292" y="465"/>
                  </a:moveTo>
                  <a:cubicBezTo>
                    <a:pt x="314" y="466"/>
                    <a:pt x="314" y="466"/>
                    <a:pt x="314" y="466"/>
                  </a:cubicBezTo>
                  <a:cubicBezTo>
                    <a:pt x="297" y="566"/>
                    <a:pt x="297" y="566"/>
                    <a:pt x="297" y="566"/>
                  </a:cubicBezTo>
                  <a:cubicBezTo>
                    <a:pt x="277" y="564"/>
                    <a:pt x="277" y="564"/>
                    <a:pt x="277" y="564"/>
                  </a:cubicBezTo>
                  <a:lnTo>
                    <a:pt x="292" y="465"/>
                  </a:lnTo>
                  <a:close/>
                  <a:moveTo>
                    <a:pt x="318" y="467"/>
                  </a:moveTo>
                  <a:cubicBezTo>
                    <a:pt x="342" y="468"/>
                    <a:pt x="342" y="468"/>
                    <a:pt x="342" y="468"/>
                  </a:cubicBezTo>
                  <a:cubicBezTo>
                    <a:pt x="323" y="569"/>
                    <a:pt x="323" y="569"/>
                    <a:pt x="323" y="569"/>
                  </a:cubicBezTo>
                  <a:cubicBezTo>
                    <a:pt x="300" y="567"/>
                    <a:pt x="300" y="567"/>
                    <a:pt x="300" y="567"/>
                  </a:cubicBezTo>
                  <a:lnTo>
                    <a:pt x="318" y="467"/>
                  </a:lnTo>
                  <a:close/>
                  <a:moveTo>
                    <a:pt x="345" y="468"/>
                  </a:moveTo>
                  <a:cubicBezTo>
                    <a:pt x="368" y="470"/>
                    <a:pt x="368" y="470"/>
                    <a:pt x="368" y="470"/>
                  </a:cubicBezTo>
                  <a:cubicBezTo>
                    <a:pt x="348" y="572"/>
                    <a:pt x="348" y="572"/>
                    <a:pt x="348" y="572"/>
                  </a:cubicBezTo>
                  <a:cubicBezTo>
                    <a:pt x="326" y="570"/>
                    <a:pt x="326" y="570"/>
                    <a:pt x="326" y="570"/>
                  </a:cubicBezTo>
                  <a:lnTo>
                    <a:pt x="345" y="468"/>
                  </a:lnTo>
                  <a:close/>
                  <a:moveTo>
                    <a:pt x="372" y="470"/>
                  </a:moveTo>
                  <a:cubicBezTo>
                    <a:pt x="395" y="472"/>
                    <a:pt x="395" y="472"/>
                    <a:pt x="395" y="472"/>
                  </a:cubicBezTo>
                  <a:cubicBezTo>
                    <a:pt x="373" y="575"/>
                    <a:pt x="373" y="575"/>
                    <a:pt x="373" y="575"/>
                  </a:cubicBezTo>
                  <a:cubicBezTo>
                    <a:pt x="351" y="573"/>
                    <a:pt x="351" y="573"/>
                    <a:pt x="351" y="573"/>
                  </a:cubicBezTo>
                  <a:lnTo>
                    <a:pt x="372" y="470"/>
                  </a:lnTo>
                  <a:close/>
                  <a:moveTo>
                    <a:pt x="398" y="472"/>
                  </a:moveTo>
                  <a:cubicBezTo>
                    <a:pt x="422" y="473"/>
                    <a:pt x="422" y="473"/>
                    <a:pt x="422" y="473"/>
                  </a:cubicBezTo>
                  <a:cubicBezTo>
                    <a:pt x="398" y="578"/>
                    <a:pt x="398" y="578"/>
                    <a:pt x="398" y="578"/>
                  </a:cubicBezTo>
                  <a:cubicBezTo>
                    <a:pt x="376" y="576"/>
                    <a:pt x="376" y="576"/>
                    <a:pt x="376" y="576"/>
                  </a:cubicBezTo>
                  <a:lnTo>
                    <a:pt x="398" y="472"/>
                  </a:lnTo>
                  <a:close/>
                  <a:moveTo>
                    <a:pt x="425" y="474"/>
                  </a:moveTo>
                  <a:cubicBezTo>
                    <a:pt x="449" y="475"/>
                    <a:pt x="449" y="475"/>
                    <a:pt x="449" y="475"/>
                  </a:cubicBezTo>
                  <a:cubicBezTo>
                    <a:pt x="424" y="581"/>
                    <a:pt x="424" y="581"/>
                    <a:pt x="424" y="581"/>
                  </a:cubicBezTo>
                  <a:cubicBezTo>
                    <a:pt x="402" y="579"/>
                    <a:pt x="402" y="579"/>
                    <a:pt x="402" y="579"/>
                  </a:cubicBezTo>
                  <a:lnTo>
                    <a:pt x="425" y="474"/>
                  </a:lnTo>
                  <a:close/>
                  <a:moveTo>
                    <a:pt x="452" y="475"/>
                  </a:moveTo>
                  <a:cubicBezTo>
                    <a:pt x="474" y="477"/>
                    <a:pt x="474" y="477"/>
                    <a:pt x="474" y="477"/>
                  </a:cubicBezTo>
                  <a:cubicBezTo>
                    <a:pt x="447" y="584"/>
                    <a:pt x="447" y="584"/>
                    <a:pt x="447" y="584"/>
                  </a:cubicBezTo>
                  <a:cubicBezTo>
                    <a:pt x="427" y="582"/>
                    <a:pt x="427" y="582"/>
                    <a:pt x="427" y="582"/>
                  </a:cubicBezTo>
                  <a:lnTo>
                    <a:pt x="452" y="475"/>
                  </a:lnTo>
                  <a:close/>
                  <a:moveTo>
                    <a:pt x="499" y="597"/>
                  </a:moveTo>
                  <a:cubicBezTo>
                    <a:pt x="520" y="600"/>
                    <a:pt x="520" y="600"/>
                    <a:pt x="520" y="600"/>
                  </a:cubicBezTo>
                  <a:cubicBezTo>
                    <a:pt x="519" y="601"/>
                    <a:pt x="519" y="601"/>
                    <a:pt x="519" y="601"/>
                  </a:cubicBezTo>
                  <a:cubicBezTo>
                    <a:pt x="512" y="600"/>
                    <a:pt x="505" y="600"/>
                    <a:pt x="499" y="599"/>
                  </a:cubicBezTo>
                  <a:lnTo>
                    <a:pt x="499" y="597"/>
                  </a:lnTo>
                  <a:close/>
                  <a:moveTo>
                    <a:pt x="548" y="603"/>
                  </a:moveTo>
                  <a:cubicBezTo>
                    <a:pt x="571" y="606"/>
                    <a:pt x="571" y="606"/>
                    <a:pt x="571" y="606"/>
                  </a:cubicBezTo>
                  <a:cubicBezTo>
                    <a:pt x="571" y="607"/>
                    <a:pt x="571" y="607"/>
                    <a:pt x="571" y="607"/>
                  </a:cubicBezTo>
                  <a:cubicBezTo>
                    <a:pt x="563" y="606"/>
                    <a:pt x="555" y="605"/>
                    <a:pt x="548" y="604"/>
                  </a:cubicBezTo>
                  <a:lnTo>
                    <a:pt x="548" y="603"/>
                  </a:lnTo>
                  <a:close/>
                  <a:moveTo>
                    <a:pt x="599" y="609"/>
                  </a:moveTo>
                  <a:cubicBezTo>
                    <a:pt x="605" y="610"/>
                    <a:pt x="605" y="610"/>
                    <a:pt x="605" y="610"/>
                  </a:cubicBezTo>
                  <a:cubicBezTo>
                    <a:pt x="606" y="610"/>
                    <a:pt x="606" y="611"/>
                    <a:pt x="607" y="611"/>
                  </a:cubicBezTo>
                  <a:cubicBezTo>
                    <a:pt x="607" y="611"/>
                    <a:pt x="608" y="611"/>
                    <a:pt x="608" y="612"/>
                  </a:cubicBezTo>
                  <a:cubicBezTo>
                    <a:pt x="605" y="611"/>
                    <a:pt x="602" y="611"/>
                    <a:pt x="599" y="610"/>
                  </a:cubicBezTo>
                  <a:lnTo>
                    <a:pt x="599" y="609"/>
                  </a:lnTo>
                  <a:close/>
                  <a:moveTo>
                    <a:pt x="612" y="611"/>
                  </a:moveTo>
                  <a:cubicBezTo>
                    <a:pt x="621" y="612"/>
                    <a:pt x="621" y="612"/>
                    <a:pt x="621" y="612"/>
                  </a:cubicBezTo>
                  <a:cubicBezTo>
                    <a:pt x="620" y="613"/>
                    <a:pt x="620" y="613"/>
                    <a:pt x="620" y="613"/>
                  </a:cubicBezTo>
                  <a:cubicBezTo>
                    <a:pt x="617" y="613"/>
                    <a:pt x="613" y="612"/>
                    <a:pt x="609" y="612"/>
                  </a:cubicBezTo>
                  <a:cubicBezTo>
                    <a:pt x="610" y="612"/>
                    <a:pt x="611" y="611"/>
                    <a:pt x="612" y="611"/>
                  </a:cubicBezTo>
                  <a:close/>
                  <a:moveTo>
                    <a:pt x="649" y="615"/>
                  </a:moveTo>
                  <a:cubicBezTo>
                    <a:pt x="667" y="617"/>
                    <a:pt x="667" y="617"/>
                    <a:pt x="667" y="617"/>
                  </a:cubicBezTo>
                  <a:cubicBezTo>
                    <a:pt x="666" y="619"/>
                    <a:pt x="666" y="619"/>
                    <a:pt x="666" y="619"/>
                  </a:cubicBezTo>
                  <a:cubicBezTo>
                    <a:pt x="661" y="618"/>
                    <a:pt x="655" y="617"/>
                    <a:pt x="648" y="616"/>
                  </a:cubicBezTo>
                  <a:lnTo>
                    <a:pt x="649" y="615"/>
                  </a:lnTo>
                  <a:close/>
                  <a:moveTo>
                    <a:pt x="651" y="609"/>
                  </a:moveTo>
                  <a:cubicBezTo>
                    <a:pt x="691" y="491"/>
                    <a:pt x="691" y="491"/>
                    <a:pt x="691" y="491"/>
                  </a:cubicBezTo>
                  <a:cubicBezTo>
                    <a:pt x="712" y="492"/>
                    <a:pt x="712" y="492"/>
                    <a:pt x="712" y="492"/>
                  </a:cubicBezTo>
                  <a:cubicBezTo>
                    <a:pt x="669" y="611"/>
                    <a:pt x="669" y="611"/>
                    <a:pt x="669" y="611"/>
                  </a:cubicBezTo>
                  <a:lnTo>
                    <a:pt x="651" y="609"/>
                  </a:lnTo>
                  <a:close/>
                  <a:moveTo>
                    <a:pt x="715" y="493"/>
                  </a:moveTo>
                  <a:cubicBezTo>
                    <a:pt x="725" y="493"/>
                    <a:pt x="725" y="493"/>
                    <a:pt x="725" y="493"/>
                  </a:cubicBezTo>
                  <a:cubicBezTo>
                    <a:pt x="682" y="612"/>
                    <a:pt x="682" y="612"/>
                    <a:pt x="682" y="612"/>
                  </a:cubicBezTo>
                  <a:cubicBezTo>
                    <a:pt x="673" y="611"/>
                    <a:pt x="673" y="611"/>
                    <a:pt x="673" y="611"/>
                  </a:cubicBezTo>
                  <a:lnTo>
                    <a:pt x="715" y="493"/>
                  </a:lnTo>
                  <a:close/>
                  <a:moveTo>
                    <a:pt x="717" y="486"/>
                  </a:moveTo>
                  <a:cubicBezTo>
                    <a:pt x="771" y="335"/>
                    <a:pt x="771" y="335"/>
                    <a:pt x="771" y="335"/>
                  </a:cubicBezTo>
                  <a:cubicBezTo>
                    <a:pt x="781" y="335"/>
                    <a:pt x="781" y="335"/>
                    <a:pt x="781" y="335"/>
                  </a:cubicBezTo>
                  <a:cubicBezTo>
                    <a:pt x="727" y="487"/>
                    <a:pt x="727" y="487"/>
                    <a:pt x="727" y="487"/>
                  </a:cubicBezTo>
                  <a:lnTo>
                    <a:pt x="717" y="486"/>
                  </a:lnTo>
                  <a:close/>
                  <a:moveTo>
                    <a:pt x="774" y="328"/>
                  </a:moveTo>
                  <a:cubicBezTo>
                    <a:pt x="819" y="200"/>
                    <a:pt x="819" y="200"/>
                    <a:pt x="819" y="200"/>
                  </a:cubicBezTo>
                  <a:cubicBezTo>
                    <a:pt x="830" y="199"/>
                    <a:pt x="830" y="199"/>
                    <a:pt x="830" y="199"/>
                  </a:cubicBezTo>
                  <a:cubicBezTo>
                    <a:pt x="784" y="328"/>
                    <a:pt x="784" y="328"/>
                    <a:pt x="784" y="328"/>
                  </a:cubicBezTo>
                  <a:lnTo>
                    <a:pt x="774" y="328"/>
                  </a:lnTo>
                  <a:close/>
                  <a:moveTo>
                    <a:pt x="789" y="196"/>
                  </a:moveTo>
                  <a:cubicBezTo>
                    <a:pt x="761" y="198"/>
                    <a:pt x="761" y="198"/>
                    <a:pt x="761" y="198"/>
                  </a:cubicBezTo>
                  <a:cubicBezTo>
                    <a:pt x="775" y="156"/>
                    <a:pt x="775" y="156"/>
                    <a:pt x="775" y="156"/>
                  </a:cubicBezTo>
                  <a:cubicBezTo>
                    <a:pt x="803" y="153"/>
                    <a:pt x="803" y="153"/>
                    <a:pt x="803" y="153"/>
                  </a:cubicBezTo>
                  <a:lnTo>
                    <a:pt x="789" y="196"/>
                  </a:lnTo>
                  <a:close/>
                  <a:moveTo>
                    <a:pt x="725" y="201"/>
                  </a:moveTo>
                  <a:cubicBezTo>
                    <a:pt x="697" y="203"/>
                    <a:pt x="697" y="203"/>
                    <a:pt x="697" y="203"/>
                  </a:cubicBezTo>
                  <a:cubicBezTo>
                    <a:pt x="709" y="162"/>
                    <a:pt x="709" y="162"/>
                    <a:pt x="709" y="162"/>
                  </a:cubicBezTo>
                  <a:cubicBezTo>
                    <a:pt x="738" y="159"/>
                    <a:pt x="738" y="159"/>
                    <a:pt x="738" y="159"/>
                  </a:cubicBezTo>
                  <a:lnTo>
                    <a:pt x="725" y="201"/>
                  </a:lnTo>
                  <a:close/>
                  <a:moveTo>
                    <a:pt x="664" y="205"/>
                  </a:moveTo>
                  <a:cubicBezTo>
                    <a:pt x="635" y="208"/>
                    <a:pt x="635" y="208"/>
                    <a:pt x="635" y="208"/>
                  </a:cubicBezTo>
                  <a:cubicBezTo>
                    <a:pt x="647" y="168"/>
                    <a:pt x="647" y="168"/>
                    <a:pt x="647" y="168"/>
                  </a:cubicBezTo>
                  <a:cubicBezTo>
                    <a:pt x="676" y="165"/>
                    <a:pt x="676" y="165"/>
                    <a:pt x="676" y="165"/>
                  </a:cubicBezTo>
                  <a:lnTo>
                    <a:pt x="664" y="205"/>
                  </a:lnTo>
                  <a:close/>
                  <a:moveTo>
                    <a:pt x="600" y="210"/>
                  </a:moveTo>
                  <a:cubicBezTo>
                    <a:pt x="574" y="212"/>
                    <a:pt x="574" y="212"/>
                    <a:pt x="574" y="212"/>
                  </a:cubicBezTo>
                  <a:cubicBezTo>
                    <a:pt x="585" y="173"/>
                    <a:pt x="585" y="173"/>
                    <a:pt x="585" y="173"/>
                  </a:cubicBezTo>
                  <a:cubicBezTo>
                    <a:pt x="611" y="171"/>
                    <a:pt x="611" y="171"/>
                    <a:pt x="611" y="171"/>
                  </a:cubicBezTo>
                  <a:lnTo>
                    <a:pt x="600" y="210"/>
                  </a:lnTo>
                  <a:close/>
                  <a:moveTo>
                    <a:pt x="539" y="215"/>
                  </a:moveTo>
                  <a:cubicBezTo>
                    <a:pt x="513" y="217"/>
                    <a:pt x="513" y="217"/>
                    <a:pt x="513" y="217"/>
                  </a:cubicBezTo>
                  <a:cubicBezTo>
                    <a:pt x="522" y="179"/>
                    <a:pt x="522" y="179"/>
                    <a:pt x="522" y="179"/>
                  </a:cubicBezTo>
                  <a:cubicBezTo>
                    <a:pt x="549" y="177"/>
                    <a:pt x="549" y="177"/>
                    <a:pt x="549" y="177"/>
                  </a:cubicBezTo>
                  <a:lnTo>
                    <a:pt x="539" y="215"/>
                  </a:lnTo>
                  <a:close/>
                  <a:moveTo>
                    <a:pt x="479" y="220"/>
                  </a:moveTo>
                  <a:cubicBezTo>
                    <a:pt x="451" y="222"/>
                    <a:pt x="451" y="222"/>
                    <a:pt x="451" y="222"/>
                  </a:cubicBezTo>
                  <a:cubicBezTo>
                    <a:pt x="459" y="185"/>
                    <a:pt x="459" y="185"/>
                    <a:pt x="459" y="185"/>
                  </a:cubicBezTo>
                  <a:cubicBezTo>
                    <a:pt x="488" y="182"/>
                    <a:pt x="488" y="182"/>
                    <a:pt x="488" y="182"/>
                  </a:cubicBezTo>
                  <a:lnTo>
                    <a:pt x="479" y="220"/>
                  </a:lnTo>
                  <a:close/>
                  <a:moveTo>
                    <a:pt x="417" y="224"/>
                  </a:moveTo>
                  <a:cubicBezTo>
                    <a:pt x="390" y="227"/>
                    <a:pt x="390" y="227"/>
                    <a:pt x="390" y="227"/>
                  </a:cubicBezTo>
                  <a:cubicBezTo>
                    <a:pt x="397" y="190"/>
                    <a:pt x="397" y="190"/>
                    <a:pt x="397" y="190"/>
                  </a:cubicBezTo>
                  <a:cubicBezTo>
                    <a:pt x="424" y="188"/>
                    <a:pt x="424" y="188"/>
                    <a:pt x="424" y="188"/>
                  </a:cubicBezTo>
                  <a:lnTo>
                    <a:pt x="417" y="224"/>
                  </a:lnTo>
                  <a:close/>
                  <a:moveTo>
                    <a:pt x="356" y="229"/>
                  </a:moveTo>
                  <a:cubicBezTo>
                    <a:pt x="329" y="231"/>
                    <a:pt x="329" y="231"/>
                    <a:pt x="329" y="231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2" y="194"/>
                    <a:pt x="362" y="194"/>
                    <a:pt x="362" y="194"/>
                  </a:cubicBezTo>
                  <a:lnTo>
                    <a:pt x="356" y="229"/>
                  </a:lnTo>
                  <a:close/>
                  <a:moveTo>
                    <a:pt x="294" y="234"/>
                  </a:moveTo>
                  <a:cubicBezTo>
                    <a:pt x="267" y="236"/>
                    <a:pt x="267" y="236"/>
                    <a:pt x="267" y="236"/>
                  </a:cubicBezTo>
                  <a:cubicBezTo>
                    <a:pt x="271" y="202"/>
                    <a:pt x="271" y="202"/>
                    <a:pt x="271" y="202"/>
                  </a:cubicBezTo>
                  <a:cubicBezTo>
                    <a:pt x="299" y="199"/>
                    <a:pt x="299" y="199"/>
                    <a:pt x="299" y="199"/>
                  </a:cubicBezTo>
                  <a:lnTo>
                    <a:pt x="294" y="234"/>
                  </a:lnTo>
                  <a:close/>
                  <a:moveTo>
                    <a:pt x="234" y="239"/>
                  </a:moveTo>
                  <a:cubicBezTo>
                    <a:pt x="207" y="241"/>
                    <a:pt x="207" y="241"/>
                    <a:pt x="207" y="241"/>
                  </a:cubicBezTo>
                  <a:cubicBezTo>
                    <a:pt x="210" y="208"/>
                    <a:pt x="210" y="208"/>
                    <a:pt x="210" y="208"/>
                  </a:cubicBezTo>
                  <a:cubicBezTo>
                    <a:pt x="238" y="205"/>
                    <a:pt x="238" y="205"/>
                    <a:pt x="238" y="205"/>
                  </a:cubicBezTo>
                  <a:lnTo>
                    <a:pt x="234" y="239"/>
                  </a:lnTo>
                  <a:close/>
                  <a:moveTo>
                    <a:pt x="173" y="243"/>
                  </a:moveTo>
                  <a:cubicBezTo>
                    <a:pt x="147" y="245"/>
                    <a:pt x="147" y="245"/>
                    <a:pt x="147" y="245"/>
                  </a:cubicBezTo>
                  <a:cubicBezTo>
                    <a:pt x="149" y="211"/>
                    <a:pt x="149" y="211"/>
                    <a:pt x="149" y="211"/>
                  </a:cubicBezTo>
                  <a:cubicBezTo>
                    <a:pt x="176" y="209"/>
                    <a:pt x="176" y="209"/>
                    <a:pt x="176" y="209"/>
                  </a:cubicBezTo>
                  <a:lnTo>
                    <a:pt x="173" y="243"/>
                  </a:lnTo>
                  <a:close/>
                  <a:moveTo>
                    <a:pt x="113" y="248"/>
                  </a:moveTo>
                  <a:cubicBezTo>
                    <a:pt x="87" y="250"/>
                    <a:pt x="87" y="250"/>
                    <a:pt x="87" y="250"/>
                  </a:cubicBezTo>
                  <a:cubicBezTo>
                    <a:pt x="89" y="217"/>
                    <a:pt x="89" y="217"/>
                    <a:pt x="89" y="217"/>
                  </a:cubicBezTo>
                  <a:cubicBezTo>
                    <a:pt x="115" y="214"/>
                    <a:pt x="115" y="214"/>
                    <a:pt x="115" y="214"/>
                  </a:cubicBezTo>
                  <a:lnTo>
                    <a:pt x="113" y="248"/>
                  </a:lnTo>
                  <a:close/>
                  <a:moveTo>
                    <a:pt x="85" y="217"/>
                  </a:moveTo>
                  <a:cubicBezTo>
                    <a:pt x="84" y="250"/>
                    <a:pt x="84" y="250"/>
                    <a:pt x="84" y="250"/>
                  </a:cubicBezTo>
                  <a:cubicBezTo>
                    <a:pt x="53" y="253"/>
                    <a:pt x="53" y="253"/>
                    <a:pt x="53" y="253"/>
                  </a:cubicBezTo>
                  <a:cubicBezTo>
                    <a:pt x="53" y="250"/>
                    <a:pt x="53" y="250"/>
                    <a:pt x="53" y="250"/>
                  </a:cubicBezTo>
                  <a:cubicBezTo>
                    <a:pt x="59" y="250"/>
                    <a:pt x="65" y="249"/>
                    <a:pt x="65" y="249"/>
                  </a:cubicBezTo>
                  <a:cubicBezTo>
                    <a:pt x="66" y="248"/>
                    <a:pt x="66" y="223"/>
                    <a:pt x="65" y="222"/>
                  </a:cubicBezTo>
                  <a:cubicBezTo>
                    <a:pt x="64" y="222"/>
                    <a:pt x="53" y="222"/>
                    <a:pt x="53" y="222"/>
                  </a:cubicBezTo>
                  <a:cubicBezTo>
                    <a:pt x="53" y="222"/>
                    <a:pt x="53" y="221"/>
                    <a:pt x="52" y="220"/>
                  </a:cubicBezTo>
                  <a:lnTo>
                    <a:pt x="85" y="217"/>
                  </a:lnTo>
                  <a:close/>
                  <a:moveTo>
                    <a:pt x="23" y="252"/>
                  </a:moveTo>
                  <a:cubicBezTo>
                    <a:pt x="30" y="251"/>
                    <a:pt x="36" y="251"/>
                    <a:pt x="36" y="251"/>
                  </a:cubicBezTo>
                  <a:cubicBezTo>
                    <a:pt x="36" y="251"/>
                    <a:pt x="42" y="251"/>
                    <a:pt x="49" y="250"/>
                  </a:cubicBezTo>
                  <a:cubicBezTo>
                    <a:pt x="49" y="253"/>
                    <a:pt x="49" y="253"/>
                    <a:pt x="49" y="253"/>
                  </a:cubicBezTo>
                  <a:cubicBezTo>
                    <a:pt x="23" y="255"/>
                    <a:pt x="23" y="255"/>
                    <a:pt x="23" y="255"/>
                  </a:cubicBezTo>
                  <a:cubicBezTo>
                    <a:pt x="23" y="254"/>
                    <a:pt x="23" y="253"/>
                    <a:pt x="23" y="252"/>
                  </a:cubicBezTo>
                  <a:close/>
                  <a:moveTo>
                    <a:pt x="24" y="272"/>
                  </a:moveTo>
                  <a:cubicBezTo>
                    <a:pt x="24" y="268"/>
                    <a:pt x="24" y="265"/>
                    <a:pt x="24" y="261"/>
                  </a:cubicBezTo>
                  <a:cubicBezTo>
                    <a:pt x="49" y="259"/>
                    <a:pt x="49" y="259"/>
                    <a:pt x="49" y="259"/>
                  </a:cubicBezTo>
                  <a:cubicBezTo>
                    <a:pt x="50" y="326"/>
                    <a:pt x="50" y="326"/>
                    <a:pt x="50" y="326"/>
                  </a:cubicBezTo>
                  <a:cubicBezTo>
                    <a:pt x="25" y="326"/>
                    <a:pt x="25" y="326"/>
                    <a:pt x="25" y="326"/>
                  </a:cubicBezTo>
                  <a:cubicBezTo>
                    <a:pt x="25" y="306"/>
                    <a:pt x="24" y="287"/>
                    <a:pt x="24" y="272"/>
                  </a:cubicBezTo>
                  <a:close/>
                  <a:moveTo>
                    <a:pt x="26" y="356"/>
                  </a:moveTo>
                  <a:cubicBezTo>
                    <a:pt x="26" y="348"/>
                    <a:pt x="26" y="340"/>
                    <a:pt x="25" y="333"/>
                  </a:cubicBezTo>
                  <a:cubicBezTo>
                    <a:pt x="50" y="333"/>
                    <a:pt x="50" y="333"/>
                    <a:pt x="50" y="333"/>
                  </a:cubicBezTo>
                  <a:cubicBezTo>
                    <a:pt x="51" y="442"/>
                    <a:pt x="51" y="442"/>
                    <a:pt x="51" y="442"/>
                  </a:cubicBezTo>
                  <a:cubicBezTo>
                    <a:pt x="28" y="441"/>
                    <a:pt x="28" y="441"/>
                    <a:pt x="28" y="441"/>
                  </a:cubicBezTo>
                  <a:cubicBezTo>
                    <a:pt x="28" y="413"/>
                    <a:pt x="27" y="384"/>
                    <a:pt x="26" y="356"/>
                  </a:cubicBezTo>
                  <a:close/>
                  <a:moveTo>
                    <a:pt x="32" y="533"/>
                  </a:moveTo>
                  <a:cubicBezTo>
                    <a:pt x="31" y="513"/>
                    <a:pt x="30" y="482"/>
                    <a:pt x="29" y="448"/>
                  </a:cubicBezTo>
                  <a:cubicBezTo>
                    <a:pt x="51" y="449"/>
                    <a:pt x="51" y="449"/>
                    <a:pt x="51" y="449"/>
                  </a:cubicBezTo>
                  <a:cubicBezTo>
                    <a:pt x="51" y="537"/>
                    <a:pt x="51" y="537"/>
                    <a:pt x="51" y="537"/>
                  </a:cubicBezTo>
                  <a:cubicBezTo>
                    <a:pt x="32" y="534"/>
                    <a:pt x="32" y="534"/>
                    <a:pt x="32" y="534"/>
                  </a:cubicBezTo>
                  <a:cubicBezTo>
                    <a:pt x="32" y="534"/>
                    <a:pt x="32" y="534"/>
                    <a:pt x="32" y="533"/>
                  </a:cubicBezTo>
                  <a:close/>
                  <a:moveTo>
                    <a:pt x="49" y="560"/>
                  </a:moveTo>
                  <a:cubicBezTo>
                    <a:pt x="44" y="559"/>
                    <a:pt x="40" y="558"/>
                    <a:pt x="37" y="558"/>
                  </a:cubicBezTo>
                  <a:cubicBezTo>
                    <a:pt x="36" y="557"/>
                    <a:pt x="34" y="557"/>
                    <a:pt x="34" y="557"/>
                  </a:cubicBezTo>
                  <a:cubicBezTo>
                    <a:pt x="34" y="557"/>
                    <a:pt x="33" y="557"/>
                    <a:pt x="33" y="557"/>
                  </a:cubicBezTo>
                  <a:cubicBezTo>
                    <a:pt x="33" y="557"/>
                    <a:pt x="33" y="556"/>
                    <a:pt x="33" y="555"/>
                  </a:cubicBezTo>
                  <a:cubicBezTo>
                    <a:pt x="33" y="553"/>
                    <a:pt x="32" y="548"/>
                    <a:pt x="32" y="541"/>
                  </a:cubicBezTo>
                  <a:cubicBezTo>
                    <a:pt x="51" y="543"/>
                    <a:pt x="51" y="543"/>
                    <a:pt x="51" y="543"/>
                  </a:cubicBezTo>
                  <a:cubicBezTo>
                    <a:pt x="51" y="560"/>
                    <a:pt x="51" y="560"/>
                    <a:pt x="51" y="560"/>
                  </a:cubicBezTo>
                  <a:cubicBezTo>
                    <a:pt x="51" y="560"/>
                    <a:pt x="50" y="560"/>
                    <a:pt x="49" y="560"/>
                  </a:cubicBezTo>
                  <a:close/>
                  <a:moveTo>
                    <a:pt x="55" y="560"/>
                  </a:moveTo>
                  <a:cubicBezTo>
                    <a:pt x="55" y="544"/>
                    <a:pt x="55" y="544"/>
                    <a:pt x="55" y="544"/>
                  </a:cubicBezTo>
                  <a:cubicBezTo>
                    <a:pt x="75" y="546"/>
                    <a:pt x="75" y="546"/>
                    <a:pt x="75" y="546"/>
                  </a:cubicBezTo>
                  <a:cubicBezTo>
                    <a:pt x="74" y="563"/>
                    <a:pt x="74" y="563"/>
                    <a:pt x="74" y="563"/>
                  </a:cubicBezTo>
                  <a:cubicBezTo>
                    <a:pt x="67" y="562"/>
                    <a:pt x="60" y="561"/>
                    <a:pt x="55" y="560"/>
                  </a:cubicBezTo>
                  <a:close/>
                  <a:moveTo>
                    <a:pt x="78" y="564"/>
                  </a:moveTo>
                  <a:cubicBezTo>
                    <a:pt x="78" y="547"/>
                    <a:pt x="78" y="547"/>
                    <a:pt x="78" y="547"/>
                  </a:cubicBezTo>
                  <a:cubicBezTo>
                    <a:pt x="98" y="549"/>
                    <a:pt x="98" y="549"/>
                    <a:pt x="98" y="549"/>
                  </a:cubicBezTo>
                  <a:cubicBezTo>
                    <a:pt x="97" y="566"/>
                    <a:pt x="97" y="566"/>
                    <a:pt x="97" y="566"/>
                  </a:cubicBezTo>
                  <a:cubicBezTo>
                    <a:pt x="96" y="566"/>
                    <a:pt x="95" y="566"/>
                    <a:pt x="93" y="566"/>
                  </a:cubicBezTo>
                  <a:cubicBezTo>
                    <a:pt x="88" y="565"/>
                    <a:pt x="83" y="564"/>
                    <a:pt x="78" y="564"/>
                  </a:cubicBezTo>
                  <a:close/>
                  <a:moveTo>
                    <a:pt x="102" y="549"/>
                  </a:moveTo>
                  <a:cubicBezTo>
                    <a:pt x="124" y="552"/>
                    <a:pt x="124" y="552"/>
                    <a:pt x="124" y="552"/>
                  </a:cubicBezTo>
                  <a:cubicBezTo>
                    <a:pt x="123" y="570"/>
                    <a:pt x="123" y="570"/>
                    <a:pt x="123" y="570"/>
                  </a:cubicBezTo>
                  <a:cubicBezTo>
                    <a:pt x="115" y="569"/>
                    <a:pt x="108" y="568"/>
                    <a:pt x="101" y="567"/>
                  </a:cubicBezTo>
                  <a:lnTo>
                    <a:pt x="102" y="549"/>
                  </a:lnTo>
                  <a:close/>
                  <a:moveTo>
                    <a:pt x="127" y="552"/>
                  </a:moveTo>
                  <a:cubicBezTo>
                    <a:pt x="148" y="555"/>
                    <a:pt x="148" y="555"/>
                    <a:pt x="148" y="555"/>
                  </a:cubicBezTo>
                  <a:cubicBezTo>
                    <a:pt x="147" y="573"/>
                    <a:pt x="147" y="573"/>
                    <a:pt x="147" y="573"/>
                  </a:cubicBezTo>
                  <a:cubicBezTo>
                    <a:pt x="140" y="572"/>
                    <a:pt x="133" y="571"/>
                    <a:pt x="126" y="570"/>
                  </a:cubicBezTo>
                  <a:lnTo>
                    <a:pt x="127" y="552"/>
                  </a:lnTo>
                  <a:close/>
                  <a:moveTo>
                    <a:pt x="152" y="555"/>
                  </a:moveTo>
                  <a:cubicBezTo>
                    <a:pt x="173" y="558"/>
                    <a:pt x="173" y="558"/>
                    <a:pt x="173" y="558"/>
                  </a:cubicBezTo>
                  <a:cubicBezTo>
                    <a:pt x="171" y="576"/>
                    <a:pt x="171" y="576"/>
                    <a:pt x="171" y="576"/>
                  </a:cubicBezTo>
                  <a:cubicBezTo>
                    <a:pt x="164" y="575"/>
                    <a:pt x="157" y="574"/>
                    <a:pt x="150" y="573"/>
                  </a:cubicBezTo>
                  <a:lnTo>
                    <a:pt x="152" y="555"/>
                  </a:lnTo>
                  <a:close/>
                  <a:moveTo>
                    <a:pt x="176" y="558"/>
                  </a:moveTo>
                  <a:cubicBezTo>
                    <a:pt x="197" y="561"/>
                    <a:pt x="197" y="561"/>
                    <a:pt x="197" y="561"/>
                  </a:cubicBezTo>
                  <a:cubicBezTo>
                    <a:pt x="195" y="579"/>
                    <a:pt x="195" y="579"/>
                    <a:pt x="195" y="579"/>
                  </a:cubicBezTo>
                  <a:cubicBezTo>
                    <a:pt x="188" y="578"/>
                    <a:pt x="181" y="578"/>
                    <a:pt x="174" y="577"/>
                  </a:cubicBezTo>
                  <a:lnTo>
                    <a:pt x="176" y="558"/>
                  </a:lnTo>
                  <a:close/>
                  <a:moveTo>
                    <a:pt x="200" y="561"/>
                  </a:moveTo>
                  <a:cubicBezTo>
                    <a:pt x="222" y="564"/>
                    <a:pt x="222" y="564"/>
                    <a:pt x="222" y="564"/>
                  </a:cubicBezTo>
                  <a:cubicBezTo>
                    <a:pt x="219" y="582"/>
                    <a:pt x="219" y="582"/>
                    <a:pt x="219" y="582"/>
                  </a:cubicBezTo>
                  <a:cubicBezTo>
                    <a:pt x="212" y="582"/>
                    <a:pt x="205" y="581"/>
                    <a:pt x="198" y="580"/>
                  </a:cubicBezTo>
                  <a:lnTo>
                    <a:pt x="200" y="561"/>
                  </a:lnTo>
                  <a:close/>
                  <a:moveTo>
                    <a:pt x="222" y="583"/>
                  </a:moveTo>
                  <a:cubicBezTo>
                    <a:pt x="225" y="564"/>
                    <a:pt x="225" y="564"/>
                    <a:pt x="225" y="564"/>
                  </a:cubicBezTo>
                  <a:cubicBezTo>
                    <a:pt x="247" y="567"/>
                    <a:pt x="247" y="567"/>
                    <a:pt x="247" y="567"/>
                  </a:cubicBezTo>
                  <a:cubicBezTo>
                    <a:pt x="245" y="586"/>
                    <a:pt x="245" y="586"/>
                    <a:pt x="245" y="586"/>
                  </a:cubicBezTo>
                  <a:cubicBezTo>
                    <a:pt x="239" y="585"/>
                    <a:pt x="234" y="584"/>
                    <a:pt x="229" y="584"/>
                  </a:cubicBezTo>
                  <a:cubicBezTo>
                    <a:pt x="227" y="583"/>
                    <a:pt x="225" y="583"/>
                    <a:pt x="222" y="583"/>
                  </a:cubicBezTo>
                  <a:close/>
                  <a:moveTo>
                    <a:pt x="250" y="567"/>
                  </a:moveTo>
                  <a:cubicBezTo>
                    <a:pt x="273" y="570"/>
                    <a:pt x="273" y="570"/>
                    <a:pt x="273" y="570"/>
                  </a:cubicBezTo>
                  <a:cubicBezTo>
                    <a:pt x="270" y="589"/>
                    <a:pt x="270" y="589"/>
                    <a:pt x="270" y="589"/>
                  </a:cubicBezTo>
                  <a:cubicBezTo>
                    <a:pt x="262" y="588"/>
                    <a:pt x="255" y="587"/>
                    <a:pt x="248" y="586"/>
                  </a:cubicBezTo>
                  <a:lnTo>
                    <a:pt x="250" y="567"/>
                  </a:lnTo>
                  <a:close/>
                  <a:moveTo>
                    <a:pt x="276" y="570"/>
                  </a:moveTo>
                  <a:cubicBezTo>
                    <a:pt x="296" y="573"/>
                    <a:pt x="296" y="573"/>
                    <a:pt x="296" y="573"/>
                  </a:cubicBezTo>
                  <a:cubicBezTo>
                    <a:pt x="293" y="592"/>
                    <a:pt x="293" y="592"/>
                    <a:pt x="293" y="592"/>
                  </a:cubicBezTo>
                  <a:cubicBezTo>
                    <a:pt x="286" y="591"/>
                    <a:pt x="279" y="590"/>
                    <a:pt x="273" y="589"/>
                  </a:cubicBezTo>
                  <a:lnTo>
                    <a:pt x="276" y="570"/>
                  </a:lnTo>
                  <a:close/>
                  <a:moveTo>
                    <a:pt x="299" y="573"/>
                  </a:moveTo>
                  <a:cubicBezTo>
                    <a:pt x="321" y="576"/>
                    <a:pt x="321" y="576"/>
                    <a:pt x="321" y="576"/>
                  </a:cubicBezTo>
                  <a:cubicBezTo>
                    <a:pt x="318" y="595"/>
                    <a:pt x="318" y="595"/>
                    <a:pt x="318" y="595"/>
                  </a:cubicBezTo>
                  <a:cubicBezTo>
                    <a:pt x="311" y="594"/>
                    <a:pt x="303" y="593"/>
                    <a:pt x="296" y="592"/>
                  </a:cubicBezTo>
                  <a:lnTo>
                    <a:pt x="299" y="573"/>
                  </a:lnTo>
                  <a:close/>
                  <a:moveTo>
                    <a:pt x="325" y="576"/>
                  </a:moveTo>
                  <a:cubicBezTo>
                    <a:pt x="347" y="579"/>
                    <a:pt x="347" y="579"/>
                    <a:pt x="347" y="579"/>
                  </a:cubicBezTo>
                  <a:cubicBezTo>
                    <a:pt x="343" y="598"/>
                    <a:pt x="343" y="598"/>
                    <a:pt x="343" y="598"/>
                  </a:cubicBezTo>
                  <a:cubicBezTo>
                    <a:pt x="336" y="598"/>
                    <a:pt x="329" y="597"/>
                    <a:pt x="321" y="596"/>
                  </a:cubicBezTo>
                  <a:lnTo>
                    <a:pt x="325" y="576"/>
                  </a:lnTo>
                  <a:close/>
                  <a:moveTo>
                    <a:pt x="350" y="579"/>
                  </a:moveTo>
                  <a:cubicBezTo>
                    <a:pt x="371" y="582"/>
                    <a:pt x="371" y="582"/>
                    <a:pt x="371" y="582"/>
                  </a:cubicBezTo>
                  <a:cubicBezTo>
                    <a:pt x="367" y="602"/>
                    <a:pt x="367" y="602"/>
                    <a:pt x="367" y="602"/>
                  </a:cubicBezTo>
                  <a:cubicBezTo>
                    <a:pt x="360" y="601"/>
                    <a:pt x="353" y="600"/>
                    <a:pt x="346" y="599"/>
                  </a:cubicBezTo>
                  <a:lnTo>
                    <a:pt x="350" y="579"/>
                  </a:lnTo>
                  <a:close/>
                  <a:moveTo>
                    <a:pt x="375" y="582"/>
                  </a:moveTo>
                  <a:cubicBezTo>
                    <a:pt x="397" y="585"/>
                    <a:pt x="397" y="585"/>
                    <a:pt x="397" y="585"/>
                  </a:cubicBezTo>
                  <a:cubicBezTo>
                    <a:pt x="392" y="605"/>
                    <a:pt x="392" y="605"/>
                    <a:pt x="392" y="605"/>
                  </a:cubicBezTo>
                  <a:cubicBezTo>
                    <a:pt x="385" y="604"/>
                    <a:pt x="378" y="603"/>
                    <a:pt x="370" y="602"/>
                  </a:cubicBezTo>
                  <a:lnTo>
                    <a:pt x="375" y="582"/>
                  </a:lnTo>
                  <a:close/>
                  <a:moveTo>
                    <a:pt x="400" y="585"/>
                  </a:moveTo>
                  <a:cubicBezTo>
                    <a:pt x="422" y="588"/>
                    <a:pt x="422" y="588"/>
                    <a:pt x="422" y="588"/>
                  </a:cubicBezTo>
                  <a:cubicBezTo>
                    <a:pt x="418" y="608"/>
                    <a:pt x="418" y="608"/>
                    <a:pt x="418" y="608"/>
                  </a:cubicBezTo>
                  <a:cubicBezTo>
                    <a:pt x="411" y="607"/>
                    <a:pt x="404" y="606"/>
                    <a:pt x="396" y="605"/>
                  </a:cubicBezTo>
                  <a:lnTo>
                    <a:pt x="400" y="585"/>
                  </a:lnTo>
                  <a:close/>
                  <a:moveTo>
                    <a:pt x="441" y="611"/>
                  </a:moveTo>
                  <a:cubicBezTo>
                    <a:pt x="435" y="610"/>
                    <a:pt x="428" y="609"/>
                    <a:pt x="421" y="608"/>
                  </a:cubicBezTo>
                  <a:cubicBezTo>
                    <a:pt x="426" y="588"/>
                    <a:pt x="426" y="588"/>
                    <a:pt x="426" y="588"/>
                  </a:cubicBezTo>
                  <a:cubicBezTo>
                    <a:pt x="446" y="591"/>
                    <a:pt x="446" y="591"/>
                    <a:pt x="446" y="591"/>
                  </a:cubicBezTo>
                  <a:cubicBezTo>
                    <a:pt x="445" y="593"/>
                    <a:pt x="445" y="593"/>
                    <a:pt x="445" y="593"/>
                  </a:cubicBezTo>
                  <a:cubicBezTo>
                    <a:pt x="441" y="593"/>
                    <a:pt x="438" y="593"/>
                    <a:pt x="438" y="593"/>
                  </a:cubicBezTo>
                  <a:cubicBezTo>
                    <a:pt x="437" y="593"/>
                    <a:pt x="440" y="597"/>
                    <a:pt x="443" y="602"/>
                  </a:cubicBezTo>
                  <a:lnTo>
                    <a:pt x="441" y="611"/>
                  </a:lnTo>
                  <a:close/>
                  <a:moveTo>
                    <a:pt x="444" y="611"/>
                  </a:moveTo>
                  <a:cubicBezTo>
                    <a:pt x="446" y="605"/>
                    <a:pt x="446" y="605"/>
                    <a:pt x="446" y="605"/>
                  </a:cubicBezTo>
                  <a:cubicBezTo>
                    <a:pt x="447" y="608"/>
                    <a:pt x="449" y="610"/>
                    <a:pt x="451" y="612"/>
                  </a:cubicBezTo>
                  <a:cubicBezTo>
                    <a:pt x="449" y="612"/>
                    <a:pt x="447" y="612"/>
                    <a:pt x="444" y="611"/>
                  </a:cubicBezTo>
                  <a:close/>
                  <a:moveTo>
                    <a:pt x="670" y="618"/>
                  </a:moveTo>
                  <a:cubicBezTo>
                    <a:pt x="680" y="619"/>
                    <a:pt x="680" y="619"/>
                    <a:pt x="680" y="619"/>
                  </a:cubicBezTo>
                  <a:cubicBezTo>
                    <a:pt x="680" y="620"/>
                    <a:pt x="680" y="620"/>
                    <a:pt x="680" y="620"/>
                  </a:cubicBezTo>
                  <a:cubicBezTo>
                    <a:pt x="677" y="620"/>
                    <a:pt x="673" y="620"/>
                    <a:pt x="670" y="619"/>
                  </a:cubicBezTo>
                  <a:lnTo>
                    <a:pt x="670" y="618"/>
                  </a:lnTo>
                  <a:close/>
                  <a:moveTo>
                    <a:pt x="695" y="622"/>
                  </a:moveTo>
                  <a:cubicBezTo>
                    <a:pt x="694" y="622"/>
                    <a:pt x="691" y="622"/>
                    <a:pt x="688" y="621"/>
                  </a:cubicBezTo>
                  <a:cubicBezTo>
                    <a:pt x="689" y="620"/>
                    <a:pt x="689" y="620"/>
                    <a:pt x="689" y="620"/>
                  </a:cubicBezTo>
                  <a:cubicBezTo>
                    <a:pt x="696" y="621"/>
                    <a:pt x="696" y="621"/>
                    <a:pt x="696" y="621"/>
                  </a:cubicBezTo>
                  <a:lnTo>
                    <a:pt x="695" y="622"/>
                  </a:lnTo>
                  <a:close/>
                  <a:moveTo>
                    <a:pt x="698" y="614"/>
                  </a:moveTo>
                  <a:cubicBezTo>
                    <a:pt x="691" y="613"/>
                    <a:pt x="691" y="613"/>
                    <a:pt x="691" y="613"/>
                  </a:cubicBezTo>
                  <a:cubicBezTo>
                    <a:pt x="733" y="494"/>
                    <a:pt x="733" y="494"/>
                    <a:pt x="733" y="494"/>
                  </a:cubicBezTo>
                  <a:cubicBezTo>
                    <a:pt x="739" y="494"/>
                    <a:pt x="739" y="494"/>
                    <a:pt x="739" y="494"/>
                  </a:cubicBezTo>
                  <a:lnTo>
                    <a:pt x="698" y="614"/>
                  </a:lnTo>
                  <a:close/>
                  <a:moveTo>
                    <a:pt x="741" y="488"/>
                  </a:moveTo>
                  <a:cubicBezTo>
                    <a:pt x="736" y="487"/>
                    <a:pt x="736" y="487"/>
                    <a:pt x="736" y="487"/>
                  </a:cubicBezTo>
                  <a:cubicBezTo>
                    <a:pt x="790" y="335"/>
                    <a:pt x="790" y="335"/>
                    <a:pt x="790" y="335"/>
                  </a:cubicBezTo>
                  <a:cubicBezTo>
                    <a:pt x="793" y="335"/>
                    <a:pt x="793" y="335"/>
                    <a:pt x="793" y="335"/>
                  </a:cubicBezTo>
                  <a:lnTo>
                    <a:pt x="741" y="488"/>
                  </a:lnTo>
                  <a:close/>
                  <a:moveTo>
                    <a:pt x="795" y="328"/>
                  </a:moveTo>
                  <a:cubicBezTo>
                    <a:pt x="792" y="328"/>
                    <a:pt x="792" y="328"/>
                    <a:pt x="792" y="328"/>
                  </a:cubicBezTo>
                  <a:cubicBezTo>
                    <a:pt x="839" y="199"/>
                    <a:pt x="839" y="199"/>
                    <a:pt x="839" y="199"/>
                  </a:cubicBezTo>
                  <a:cubicBezTo>
                    <a:pt x="839" y="199"/>
                    <a:pt x="839" y="199"/>
                    <a:pt x="839" y="199"/>
                  </a:cubicBezTo>
                  <a:lnTo>
                    <a:pt x="795" y="328"/>
                  </a:lnTo>
                  <a:close/>
                  <a:moveTo>
                    <a:pt x="878" y="197"/>
                  </a:moveTo>
                  <a:cubicBezTo>
                    <a:pt x="878" y="197"/>
                    <a:pt x="877" y="198"/>
                    <a:pt x="877" y="199"/>
                  </a:cubicBezTo>
                  <a:cubicBezTo>
                    <a:pt x="877" y="199"/>
                    <a:pt x="877" y="199"/>
                    <a:pt x="877" y="199"/>
                  </a:cubicBezTo>
                  <a:cubicBezTo>
                    <a:pt x="877" y="199"/>
                    <a:pt x="876" y="200"/>
                    <a:pt x="876" y="200"/>
                  </a:cubicBezTo>
                  <a:cubicBezTo>
                    <a:pt x="874" y="201"/>
                    <a:pt x="872" y="202"/>
                    <a:pt x="869" y="203"/>
                  </a:cubicBezTo>
                  <a:cubicBezTo>
                    <a:pt x="865" y="205"/>
                    <a:pt x="861" y="207"/>
                    <a:pt x="857" y="208"/>
                  </a:cubicBezTo>
                  <a:cubicBezTo>
                    <a:pt x="855" y="209"/>
                    <a:pt x="853" y="209"/>
                    <a:pt x="852" y="209"/>
                  </a:cubicBezTo>
                  <a:cubicBezTo>
                    <a:pt x="851" y="210"/>
                    <a:pt x="851" y="210"/>
                    <a:pt x="851" y="210"/>
                  </a:cubicBezTo>
                  <a:cubicBezTo>
                    <a:pt x="851" y="210"/>
                    <a:pt x="850" y="210"/>
                    <a:pt x="850" y="210"/>
                  </a:cubicBezTo>
                  <a:cubicBezTo>
                    <a:pt x="850" y="210"/>
                    <a:pt x="849" y="210"/>
                    <a:pt x="849" y="209"/>
                  </a:cubicBezTo>
                  <a:cubicBezTo>
                    <a:pt x="848" y="209"/>
                    <a:pt x="847" y="209"/>
                    <a:pt x="846" y="209"/>
                  </a:cubicBezTo>
                  <a:cubicBezTo>
                    <a:pt x="850" y="198"/>
                    <a:pt x="850" y="198"/>
                    <a:pt x="850" y="198"/>
                  </a:cubicBezTo>
                  <a:cubicBezTo>
                    <a:pt x="878" y="196"/>
                    <a:pt x="878" y="196"/>
                    <a:pt x="878" y="196"/>
                  </a:cubicBezTo>
                  <a:cubicBezTo>
                    <a:pt x="878" y="196"/>
                    <a:pt x="878" y="196"/>
                    <a:pt x="878" y="197"/>
                  </a:cubicBezTo>
                  <a:close/>
                  <a:moveTo>
                    <a:pt x="886" y="168"/>
                  </a:moveTo>
                  <a:cubicBezTo>
                    <a:pt x="883" y="176"/>
                    <a:pt x="881" y="183"/>
                    <a:pt x="880" y="189"/>
                  </a:cubicBezTo>
                  <a:cubicBezTo>
                    <a:pt x="852" y="191"/>
                    <a:pt x="852" y="191"/>
                    <a:pt x="852" y="191"/>
                  </a:cubicBezTo>
                  <a:cubicBezTo>
                    <a:pt x="867" y="146"/>
                    <a:pt x="867" y="146"/>
                    <a:pt x="867" y="146"/>
                  </a:cubicBezTo>
                  <a:cubicBezTo>
                    <a:pt x="892" y="143"/>
                    <a:pt x="892" y="143"/>
                    <a:pt x="892" y="143"/>
                  </a:cubicBezTo>
                  <a:cubicBezTo>
                    <a:pt x="890" y="152"/>
                    <a:pt x="888" y="160"/>
                    <a:pt x="886" y="168"/>
                  </a:cubicBezTo>
                  <a:close/>
                  <a:moveTo>
                    <a:pt x="931" y="70"/>
                  </a:moveTo>
                  <a:cubicBezTo>
                    <a:pt x="926" y="73"/>
                    <a:pt x="921" y="77"/>
                    <a:pt x="917" y="79"/>
                  </a:cubicBezTo>
                  <a:cubicBezTo>
                    <a:pt x="915" y="81"/>
                    <a:pt x="914" y="82"/>
                    <a:pt x="913" y="83"/>
                  </a:cubicBezTo>
                  <a:cubicBezTo>
                    <a:pt x="912" y="84"/>
                    <a:pt x="911" y="84"/>
                    <a:pt x="911" y="84"/>
                  </a:cubicBezTo>
                  <a:cubicBezTo>
                    <a:pt x="911" y="84"/>
                    <a:pt x="911" y="85"/>
                    <a:pt x="911" y="85"/>
                  </a:cubicBezTo>
                  <a:cubicBezTo>
                    <a:pt x="869" y="90"/>
                    <a:pt x="869" y="90"/>
                    <a:pt x="869" y="90"/>
                  </a:cubicBezTo>
                  <a:cubicBezTo>
                    <a:pt x="870" y="87"/>
                    <a:pt x="871" y="85"/>
                    <a:pt x="872" y="83"/>
                  </a:cubicBezTo>
                  <a:cubicBezTo>
                    <a:pt x="873" y="81"/>
                    <a:pt x="874" y="80"/>
                    <a:pt x="874" y="79"/>
                  </a:cubicBezTo>
                  <a:cubicBezTo>
                    <a:pt x="874" y="79"/>
                    <a:pt x="874" y="79"/>
                    <a:pt x="874" y="78"/>
                  </a:cubicBezTo>
                  <a:cubicBezTo>
                    <a:pt x="875" y="78"/>
                    <a:pt x="875" y="78"/>
                    <a:pt x="875" y="78"/>
                  </a:cubicBezTo>
                  <a:cubicBezTo>
                    <a:pt x="876" y="77"/>
                    <a:pt x="877" y="76"/>
                    <a:pt x="879" y="75"/>
                  </a:cubicBezTo>
                  <a:cubicBezTo>
                    <a:pt x="885" y="71"/>
                    <a:pt x="893" y="65"/>
                    <a:pt x="901" y="60"/>
                  </a:cubicBezTo>
                  <a:cubicBezTo>
                    <a:pt x="917" y="64"/>
                    <a:pt x="917" y="64"/>
                    <a:pt x="917" y="64"/>
                  </a:cubicBezTo>
                  <a:cubicBezTo>
                    <a:pt x="918" y="64"/>
                    <a:pt x="925" y="66"/>
                    <a:pt x="933" y="69"/>
                  </a:cubicBezTo>
                  <a:cubicBezTo>
                    <a:pt x="932" y="69"/>
                    <a:pt x="931" y="69"/>
                    <a:pt x="931" y="7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128602" tIns="64301" rIns="128602" bIns="64301" numCol="1" anchor="t" anchorCtr="0" compatLnSpc="1"/>
            <a:lstStyle/>
            <a:p>
              <a:endParaRPr lang="en-US" dirty="0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</p:grpSp>
      <p:sp>
        <p:nvSpPr>
          <p:cNvPr id="43" name="Text Placeholder 2"/>
          <p:cNvSpPr txBox="1"/>
          <p:nvPr/>
        </p:nvSpPr>
        <p:spPr>
          <a:xfrm>
            <a:off x="1445333" y="1635505"/>
            <a:ext cx="1510537" cy="196430"/>
          </a:xfrm>
          <a:prstGeom prst="rect">
            <a:avLst/>
          </a:prstGeom>
          <a:noFill/>
        </p:spPr>
        <p:txBody>
          <a:bodyPr vert="horz" lIns="68597" tIns="34299" rIns="68597" bIns="34299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" panose="020B0503030202020304" pitchFamily="34" charset="0"/>
                <a:sym typeface="Times New Roman" panose="02020603050405020304" pitchFamily="18" charset="0"/>
              </a:rPr>
              <a:t>Attention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029250" y="1890084"/>
            <a:ext cx="1926620" cy="3693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Lorem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ipsum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dolor sit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amet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consectetur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aradipiscing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elit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.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Sed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imperdiet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tincidunt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velit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laoreet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facilisis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.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Praesent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Clear Sans Light" panose="020B0303030202020304" pitchFamily="34" charset="0"/>
              <a:sym typeface="Times New Roman" panose="02020603050405020304" pitchFamily="18" charset="0"/>
            </a:endParaRPr>
          </a:p>
        </p:txBody>
      </p:sp>
      <p:sp>
        <p:nvSpPr>
          <p:cNvPr id="46" name="Text Placeholder 2"/>
          <p:cNvSpPr txBox="1"/>
          <p:nvPr/>
        </p:nvSpPr>
        <p:spPr>
          <a:xfrm>
            <a:off x="1445333" y="3443519"/>
            <a:ext cx="1510537" cy="196430"/>
          </a:xfrm>
          <a:prstGeom prst="rect">
            <a:avLst/>
          </a:prstGeom>
          <a:noFill/>
        </p:spPr>
        <p:txBody>
          <a:bodyPr vert="horz" lIns="68597" tIns="34299" rIns="68597" bIns="34299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" panose="020B0503030202020304" pitchFamily="34" charset="0"/>
                <a:sym typeface="Times New Roman" panose="02020603050405020304" pitchFamily="18" charset="0"/>
              </a:rPr>
              <a:t>Desire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029250" y="3698097"/>
            <a:ext cx="1926620" cy="3693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Lorem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ipsum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dolor sit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amet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consectetur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aradipiscing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elit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.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Sed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imperdiet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tincidunt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velit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laoreet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facilisis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.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Praesent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Clear Sans Light" panose="020B0303030202020304" pitchFamily="34" charset="0"/>
              <a:sym typeface="Times New Roman" panose="02020603050405020304" pitchFamily="18" charset="0"/>
            </a:endParaRPr>
          </a:p>
        </p:txBody>
      </p:sp>
      <p:sp>
        <p:nvSpPr>
          <p:cNvPr id="49" name="Text Placeholder 2"/>
          <p:cNvSpPr txBox="1"/>
          <p:nvPr/>
        </p:nvSpPr>
        <p:spPr>
          <a:xfrm>
            <a:off x="6162605" y="1635505"/>
            <a:ext cx="1510537" cy="196430"/>
          </a:xfrm>
          <a:prstGeom prst="rect">
            <a:avLst/>
          </a:prstGeom>
          <a:noFill/>
        </p:spPr>
        <p:txBody>
          <a:bodyPr vert="horz" lIns="68597" tIns="34299" rIns="68597" bIns="34299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" panose="020B0503030202020304" pitchFamily="34" charset="0"/>
                <a:sym typeface="Times New Roman" panose="02020603050405020304" pitchFamily="18" charset="0"/>
              </a:rPr>
              <a:t>Interest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223133" y="1890084"/>
            <a:ext cx="1888066" cy="3693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Lorem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ipsum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dolor sit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amet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consectetur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adipiscing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elit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.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Sed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imperdiet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tinciduntar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velit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laoreet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facilisis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.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Praesent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Clear Sans Light" panose="020B0303030202020304" pitchFamily="34" charset="0"/>
              <a:sym typeface="Times New Roman" panose="02020603050405020304" pitchFamily="18" charset="0"/>
            </a:endParaRPr>
          </a:p>
        </p:txBody>
      </p:sp>
      <p:sp>
        <p:nvSpPr>
          <p:cNvPr id="52" name="Text Placeholder 2"/>
          <p:cNvSpPr txBox="1"/>
          <p:nvPr/>
        </p:nvSpPr>
        <p:spPr>
          <a:xfrm>
            <a:off x="6162605" y="3443519"/>
            <a:ext cx="1510537" cy="196430"/>
          </a:xfrm>
          <a:prstGeom prst="rect">
            <a:avLst/>
          </a:prstGeom>
          <a:noFill/>
        </p:spPr>
        <p:txBody>
          <a:bodyPr vert="horz" lIns="68597" tIns="34299" rIns="68597" bIns="34299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" panose="020B0503030202020304" pitchFamily="34" charset="0"/>
                <a:sym typeface="Times New Roman" panose="02020603050405020304" pitchFamily="18" charset="0"/>
              </a:rPr>
              <a:t>Action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223133" y="3698097"/>
            <a:ext cx="1888066" cy="3693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Lorem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ipsum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dolor sit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amet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consectetur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adipiscing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elit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.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Sed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imperdiet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tinciduntar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velit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laoreet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facilisis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.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Praesent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Clear Sans Light" panose="020B0303030202020304" pitchFamily="34" charset="0"/>
              <a:sym typeface="Times New Roman" panose="02020603050405020304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276642" y="1602176"/>
            <a:ext cx="955392" cy="956871"/>
            <a:chOff x="4367245" y="2135799"/>
            <a:chExt cx="1273483" cy="1275214"/>
          </a:xfrm>
        </p:grpSpPr>
        <p:grpSp>
          <p:nvGrpSpPr>
            <p:cNvPr id="9" name="Group 75"/>
            <p:cNvGrpSpPr/>
            <p:nvPr/>
          </p:nvGrpSpPr>
          <p:grpSpPr>
            <a:xfrm>
              <a:off x="4367245" y="2135799"/>
              <a:ext cx="1273483" cy="1275214"/>
              <a:chOff x="2720353" y="4348356"/>
              <a:chExt cx="1040836" cy="1042251"/>
            </a:xfrm>
          </p:grpSpPr>
          <p:sp>
            <p:nvSpPr>
              <p:cNvPr id="78" name="Freeform 17"/>
              <p:cNvSpPr>
                <a:spLocks noEditPoints="1"/>
              </p:cNvSpPr>
              <p:nvPr/>
            </p:nvSpPr>
            <p:spPr bwMode="auto">
              <a:xfrm>
                <a:off x="2720353" y="4348356"/>
                <a:ext cx="1040836" cy="1042251"/>
              </a:xfrm>
              <a:custGeom>
                <a:avLst/>
                <a:gdLst>
                  <a:gd name="T0" fmla="*/ 132 w 264"/>
                  <a:gd name="T1" fmla="*/ 261 h 264"/>
                  <a:gd name="T2" fmla="*/ 3 w 264"/>
                  <a:gd name="T3" fmla="*/ 132 h 264"/>
                  <a:gd name="T4" fmla="*/ 132 w 264"/>
                  <a:gd name="T5" fmla="*/ 4 h 264"/>
                  <a:gd name="T6" fmla="*/ 261 w 264"/>
                  <a:gd name="T7" fmla="*/ 132 h 264"/>
                  <a:gd name="T8" fmla="*/ 132 w 264"/>
                  <a:gd name="T9" fmla="*/ 261 h 264"/>
                  <a:gd name="T10" fmla="*/ 132 w 264"/>
                  <a:gd name="T11" fmla="*/ 0 h 264"/>
                  <a:gd name="T12" fmla="*/ 0 w 264"/>
                  <a:gd name="T13" fmla="*/ 132 h 264"/>
                  <a:gd name="T14" fmla="*/ 132 w 264"/>
                  <a:gd name="T15" fmla="*/ 264 h 264"/>
                  <a:gd name="T16" fmla="*/ 264 w 264"/>
                  <a:gd name="T17" fmla="*/ 132 h 264"/>
                  <a:gd name="T18" fmla="*/ 132 w 264"/>
                  <a:gd name="T19" fmla="*/ 0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1"/>
                    </a:moveTo>
                    <a:cubicBezTo>
                      <a:pt x="61" y="261"/>
                      <a:pt x="3" y="203"/>
                      <a:pt x="3" y="132"/>
                    </a:cubicBezTo>
                    <a:cubicBezTo>
                      <a:pt x="3" y="61"/>
                      <a:pt x="61" y="4"/>
                      <a:pt x="132" y="4"/>
                    </a:cubicBezTo>
                    <a:cubicBezTo>
                      <a:pt x="203" y="4"/>
                      <a:pt x="261" y="61"/>
                      <a:pt x="261" y="132"/>
                    </a:cubicBezTo>
                    <a:cubicBezTo>
                      <a:pt x="261" y="203"/>
                      <a:pt x="203" y="261"/>
                      <a:pt x="132" y="261"/>
                    </a:cubicBezTo>
                    <a:moveTo>
                      <a:pt x="132" y="0"/>
                    </a:moveTo>
                    <a:cubicBezTo>
                      <a:pt x="59" y="0"/>
                      <a:pt x="0" y="60"/>
                      <a:pt x="0" y="132"/>
                    </a:cubicBezTo>
                    <a:cubicBezTo>
                      <a:pt x="0" y="205"/>
                      <a:pt x="59" y="264"/>
                      <a:pt x="132" y="264"/>
                    </a:cubicBezTo>
                    <a:cubicBezTo>
                      <a:pt x="205" y="264"/>
                      <a:pt x="264" y="205"/>
                      <a:pt x="264" y="132"/>
                    </a:cubicBezTo>
                    <a:cubicBezTo>
                      <a:pt x="264" y="60"/>
                      <a:pt x="205" y="0"/>
                      <a:pt x="132" y="0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6452" tIns="48226" rIns="96452" bIns="48226" numCol="1" anchor="t" anchorCtr="0" compatLnSpc="1"/>
              <a:lstStyle/>
              <a:p>
                <a:endParaRPr lang="id-ID"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79" name="Oval 18"/>
              <p:cNvSpPr>
                <a:spLocks noChangeArrowheads="1"/>
              </p:cNvSpPr>
              <p:nvPr/>
            </p:nvSpPr>
            <p:spPr bwMode="auto">
              <a:xfrm>
                <a:off x="2846215" y="4473511"/>
                <a:ext cx="789112" cy="791941"/>
              </a:xfrm>
              <a:prstGeom prst="ellipse">
                <a:avLst/>
              </a:prstGeom>
              <a:solidFill>
                <a:schemeClr val="accent1"/>
              </a:solidFill>
              <a:ln w="57150">
                <a:solidFill>
                  <a:schemeClr val="bg1"/>
                </a:solidFill>
              </a:ln>
            </p:spPr>
            <p:txBody>
              <a:bodyPr vert="horz" wrap="square" lIns="96452" tIns="48226" rIns="96452" bIns="48226" numCol="1" anchor="t" anchorCtr="0" compatLnSpc="1"/>
              <a:lstStyle/>
              <a:p>
                <a:endParaRPr lang="id-ID"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</p:grpSp>
        <p:sp>
          <p:nvSpPr>
            <p:cNvPr id="54" name="Text Placeholder 1"/>
            <p:cNvSpPr txBox="1"/>
            <p:nvPr/>
          </p:nvSpPr>
          <p:spPr>
            <a:xfrm>
              <a:off x="4698550" y="2553668"/>
              <a:ext cx="673100" cy="456087"/>
            </a:xfrm>
            <a:prstGeom prst="rect">
              <a:avLst/>
            </a:prstGeom>
          </p:spPr>
          <p:txBody>
            <a:bodyPr vert="horz" lIns="0" tIns="0" rIns="96452" bIns="0" rtlCol="0" anchor="ctr">
              <a:no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36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Medium" panose="020B0603030202020304" pitchFamily="34" charset="0"/>
                  <a:sym typeface="Times New Roman" panose="02020603050405020304" pitchFamily="18" charset="0"/>
                </a:rPr>
                <a:t>A</a:t>
              </a:r>
            </a:p>
          </p:txBody>
        </p:sp>
      </p:grpSp>
      <p:grpSp>
        <p:nvGrpSpPr>
          <p:cNvPr id="10" name="Group 8"/>
          <p:cNvGrpSpPr/>
          <p:nvPr/>
        </p:nvGrpSpPr>
        <p:grpSpPr>
          <a:xfrm>
            <a:off x="4943596" y="1602176"/>
            <a:ext cx="955392" cy="956871"/>
            <a:chOff x="6589200" y="2135799"/>
            <a:chExt cx="1273483" cy="1275214"/>
          </a:xfrm>
        </p:grpSpPr>
        <p:grpSp>
          <p:nvGrpSpPr>
            <p:cNvPr id="11" name="Group 38"/>
            <p:cNvGrpSpPr/>
            <p:nvPr/>
          </p:nvGrpSpPr>
          <p:grpSpPr>
            <a:xfrm>
              <a:off x="6589200" y="2135799"/>
              <a:ext cx="1273483" cy="1275214"/>
              <a:chOff x="2720353" y="4348356"/>
              <a:chExt cx="1040836" cy="1042251"/>
            </a:xfrm>
          </p:grpSpPr>
          <p:sp>
            <p:nvSpPr>
              <p:cNvPr id="45" name="Freeform 17"/>
              <p:cNvSpPr>
                <a:spLocks noEditPoints="1"/>
              </p:cNvSpPr>
              <p:nvPr/>
            </p:nvSpPr>
            <p:spPr bwMode="auto">
              <a:xfrm>
                <a:off x="2720353" y="4348356"/>
                <a:ext cx="1040836" cy="1042251"/>
              </a:xfrm>
              <a:custGeom>
                <a:avLst/>
                <a:gdLst>
                  <a:gd name="T0" fmla="*/ 132 w 264"/>
                  <a:gd name="T1" fmla="*/ 261 h 264"/>
                  <a:gd name="T2" fmla="*/ 3 w 264"/>
                  <a:gd name="T3" fmla="*/ 132 h 264"/>
                  <a:gd name="T4" fmla="*/ 132 w 264"/>
                  <a:gd name="T5" fmla="*/ 4 h 264"/>
                  <a:gd name="T6" fmla="*/ 261 w 264"/>
                  <a:gd name="T7" fmla="*/ 132 h 264"/>
                  <a:gd name="T8" fmla="*/ 132 w 264"/>
                  <a:gd name="T9" fmla="*/ 261 h 264"/>
                  <a:gd name="T10" fmla="*/ 132 w 264"/>
                  <a:gd name="T11" fmla="*/ 0 h 264"/>
                  <a:gd name="T12" fmla="*/ 0 w 264"/>
                  <a:gd name="T13" fmla="*/ 132 h 264"/>
                  <a:gd name="T14" fmla="*/ 132 w 264"/>
                  <a:gd name="T15" fmla="*/ 264 h 264"/>
                  <a:gd name="T16" fmla="*/ 264 w 264"/>
                  <a:gd name="T17" fmla="*/ 132 h 264"/>
                  <a:gd name="T18" fmla="*/ 132 w 264"/>
                  <a:gd name="T19" fmla="*/ 0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1"/>
                    </a:moveTo>
                    <a:cubicBezTo>
                      <a:pt x="61" y="261"/>
                      <a:pt x="3" y="203"/>
                      <a:pt x="3" y="132"/>
                    </a:cubicBezTo>
                    <a:cubicBezTo>
                      <a:pt x="3" y="61"/>
                      <a:pt x="61" y="4"/>
                      <a:pt x="132" y="4"/>
                    </a:cubicBezTo>
                    <a:cubicBezTo>
                      <a:pt x="203" y="4"/>
                      <a:pt x="261" y="61"/>
                      <a:pt x="261" y="132"/>
                    </a:cubicBezTo>
                    <a:cubicBezTo>
                      <a:pt x="261" y="203"/>
                      <a:pt x="203" y="261"/>
                      <a:pt x="132" y="261"/>
                    </a:cubicBezTo>
                    <a:moveTo>
                      <a:pt x="132" y="0"/>
                    </a:moveTo>
                    <a:cubicBezTo>
                      <a:pt x="59" y="0"/>
                      <a:pt x="0" y="60"/>
                      <a:pt x="0" y="132"/>
                    </a:cubicBezTo>
                    <a:cubicBezTo>
                      <a:pt x="0" y="205"/>
                      <a:pt x="59" y="264"/>
                      <a:pt x="132" y="264"/>
                    </a:cubicBezTo>
                    <a:cubicBezTo>
                      <a:pt x="205" y="264"/>
                      <a:pt x="264" y="205"/>
                      <a:pt x="264" y="132"/>
                    </a:cubicBezTo>
                    <a:cubicBezTo>
                      <a:pt x="264" y="60"/>
                      <a:pt x="205" y="0"/>
                      <a:pt x="132" y="0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6452" tIns="48226" rIns="96452" bIns="48226" numCol="1" anchor="t" anchorCtr="0" compatLnSpc="1"/>
              <a:lstStyle/>
              <a:p>
                <a:endParaRPr lang="id-ID"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48" name="Oval 18"/>
              <p:cNvSpPr>
                <a:spLocks noChangeArrowheads="1"/>
              </p:cNvSpPr>
              <p:nvPr/>
            </p:nvSpPr>
            <p:spPr bwMode="auto">
              <a:xfrm>
                <a:off x="2846215" y="4475632"/>
                <a:ext cx="789112" cy="791941"/>
              </a:xfrm>
              <a:prstGeom prst="ellipse">
                <a:avLst/>
              </a:prstGeom>
              <a:solidFill>
                <a:schemeClr val="accent2"/>
              </a:solidFill>
              <a:ln w="57150">
                <a:solidFill>
                  <a:schemeClr val="bg1"/>
                </a:solidFill>
              </a:ln>
            </p:spPr>
            <p:txBody>
              <a:bodyPr vert="horz" wrap="square" lIns="96452" tIns="48226" rIns="96452" bIns="48226" numCol="1" anchor="t" anchorCtr="0" compatLnSpc="1"/>
              <a:lstStyle/>
              <a:p>
                <a:endParaRPr lang="id-ID"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</p:grpSp>
        <p:sp>
          <p:nvSpPr>
            <p:cNvPr id="55" name="Text Placeholder 1"/>
            <p:cNvSpPr txBox="1"/>
            <p:nvPr/>
          </p:nvSpPr>
          <p:spPr>
            <a:xfrm>
              <a:off x="6938076" y="2563193"/>
              <a:ext cx="673100" cy="456087"/>
            </a:xfrm>
            <a:prstGeom prst="rect">
              <a:avLst/>
            </a:prstGeom>
          </p:spPr>
          <p:txBody>
            <a:bodyPr vert="horz" lIns="0" tIns="0" rIns="96452" bIns="0" rtlCol="0" anchor="ctr">
              <a:no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36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Medium" panose="020B0603030202020304" pitchFamily="34" charset="0"/>
                  <a:sym typeface="Times New Roman" panose="02020603050405020304" pitchFamily="18" charset="0"/>
                </a:rPr>
                <a:t>I</a:t>
              </a:r>
            </a:p>
          </p:txBody>
        </p:sp>
      </p:grpSp>
      <p:grpSp>
        <p:nvGrpSpPr>
          <p:cNvPr id="12" name="Group 9"/>
          <p:cNvGrpSpPr/>
          <p:nvPr/>
        </p:nvGrpSpPr>
        <p:grpSpPr>
          <a:xfrm>
            <a:off x="3276642" y="3255678"/>
            <a:ext cx="955392" cy="956871"/>
            <a:chOff x="4367245" y="4339406"/>
            <a:chExt cx="1273483" cy="1275214"/>
          </a:xfrm>
        </p:grpSpPr>
        <p:grpSp>
          <p:nvGrpSpPr>
            <p:cNvPr id="13" name="Group 83"/>
            <p:cNvGrpSpPr/>
            <p:nvPr/>
          </p:nvGrpSpPr>
          <p:grpSpPr>
            <a:xfrm>
              <a:off x="4367245" y="4339406"/>
              <a:ext cx="1273483" cy="1275214"/>
              <a:chOff x="2720353" y="4348356"/>
              <a:chExt cx="1040836" cy="1042251"/>
            </a:xfrm>
          </p:grpSpPr>
          <p:sp>
            <p:nvSpPr>
              <p:cNvPr id="86" name="Freeform 17"/>
              <p:cNvSpPr>
                <a:spLocks noEditPoints="1"/>
              </p:cNvSpPr>
              <p:nvPr/>
            </p:nvSpPr>
            <p:spPr bwMode="auto">
              <a:xfrm>
                <a:off x="2720353" y="4348356"/>
                <a:ext cx="1040836" cy="1042251"/>
              </a:xfrm>
              <a:custGeom>
                <a:avLst/>
                <a:gdLst>
                  <a:gd name="T0" fmla="*/ 132 w 264"/>
                  <a:gd name="T1" fmla="*/ 261 h 264"/>
                  <a:gd name="T2" fmla="*/ 3 w 264"/>
                  <a:gd name="T3" fmla="*/ 132 h 264"/>
                  <a:gd name="T4" fmla="*/ 132 w 264"/>
                  <a:gd name="T5" fmla="*/ 4 h 264"/>
                  <a:gd name="T6" fmla="*/ 261 w 264"/>
                  <a:gd name="T7" fmla="*/ 132 h 264"/>
                  <a:gd name="T8" fmla="*/ 132 w 264"/>
                  <a:gd name="T9" fmla="*/ 261 h 264"/>
                  <a:gd name="T10" fmla="*/ 132 w 264"/>
                  <a:gd name="T11" fmla="*/ 0 h 264"/>
                  <a:gd name="T12" fmla="*/ 0 w 264"/>
                  <a:gd name="T13" fmla="*/ 132 h 264"/>
                  <a:gd name="T14" fmla="*/ 132 w 264"/>
                  <a:gd name="T15" fmla="*/ 264 h 264"/>
                  <a:gd name="T16" fmla="*/ 264 w 264"/>
                  <a:gd name="T17" fmla="*/ 132 h 264"/>
                  <a:gd name="T18" fmla="*/ 132 w 264"/>
                  <a:gd name="T19" fmla="*/ 0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1"/>
                    </a:moveTo>
                    <a:cubicBezTo>
                      <a:pt x="61" y="261"/>
                      <a:pt x="3" y="203"/>
                      <a:pt x="3" y="132"/>
                    </a:cubicBezTo>
                    <a:cubicBezTo>
                      <a:pt x="3" y="61"/>
                      <a:pt x="61" y="4"/>
                      <a:pt x="132" y="4"/>
                    </a:cubicBezTo>
                    <a:cubicBezTo>
                      <a:pt x="203" y="4"/>
                      <a:pt x="261" y="61"/>
                      <a:pt x="261" y="132"/>
                    </a:cubicBezTo>
                    <a:cubicBezTo>
                      <a:pt x="261" y="203"/>
                      <a:pt x="203" y="261"/>
                      <a:pt x="132" y="261"/>
                    </a:cubicBezTo>
                    <a:moveTo>
                      <a:pt x="132" y="0"/>
                    </a:moveTo>
                    <a:cubicBezTo>
                      <a:pt x="59" y="0"/>
                      <a:pt x="0" y="60"/>
                      <a:pt x="0" y="132"/>
                    </a:cubicBezTo>
                    <a:cubicBezTo>
                      <a:pt x="0" y="205"/>
                      <a:pt x="59" y="264"/>
                      <a:pt x="132" y="264"/>
                    </a:cubicBezTo>
                    <a:cubicBezTo>
                      <a:pt x="205" y="264"/>
                      <a:pt x="264" y="205"/>
                      <a:pt x="264" y="132"/>
                    </a:cubicBezTo>
                    <a:cubicBezTo>
                      <a:pt x="264" y="60"/>
                      <a:pt x="205" y="0"/>
                      <a:pt x="132" y="0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6452" tIns="48226" rIns="96452" bIns="48226" numCol="1" anchor="t" anchorCtr="0" compatLnSpc="1"/>
              <a:lstStyle/>
              <a:p>
                <a:endParaRPr lang="id-ID"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87" name="Oval 18"/>
              <p:cNvSpPr>
                <a:spLocks noChangeArrowheads="1"/>
              </p:cNvSpPr>
              <p:nvPr/>
            </p:nvSpPr>
            <p:spPr bwMode="auto">
              <a:xfrm>
                <a:off x="2846215" y="4475632"/>
                <a:ext cx="789112" cy="791941"/>
              </a:xfrm>
              <a:prstGeom prst="ellipse">
                <a:avLst/>
              </a:prstGeom>
              <a:solidFill>
                <a:schemeClr val="accent4"/>
              </a:solidFill>
              <a:ln w="57150">
                <a:solidFill>
                  <a:schemeClr val="bg1"/>
                </a:solidFill>
              </a:ln>
            </p:spPr>
            <p:txBody>
              <a:bodyPr vert="horz" wrap="square" lIns="96452" tIns="48226" rIns="96452" bIns="48226" numCol="1" anchor="t" anchorCtr="0" compatLnSpc="1"/>
              <a:lstStyle/>
              <a:p>
                <a:endParaRPr lang="id-ID"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</p:grpSp>
        <p:sp>
          <p:nvSpPr>
            <p:cNvPr id="56" name="Text Placeholder 1"/>
            <p:cNvSpPr txBox="1"/>
            <p:nvPr/>
          </p:nvSpPr>
          <p:spPr>
            <a:xfrm>
              <a:off x="4717600" y="4768019"/>
              <a:ext cx="673100" cy="456087"/>
            </a:xfrm>
            <a:prstGeom prst="rect">
              <a:avLst/>
            </a:prstGeom>
          </p:spPr>
          <p:txBody>
            <a:bodyPr vert="horz" lIns="0" tIns="0" rIns="96452" bIns="0" rtlCol="0" anchor="ctr">
              <a:no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36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Medium" panose="020B0603030202020304" pitchFamily="34" charset="0"/>
                  <a:sym typeface="Times New Roman" panose="02020603050405020304" pitchFamily="18" charset="0"/>
                </a:rPr>
                <a:t>D</a:t>
              </a:r>
            </a:p>
          </p:txBody>
        </p:sp>
      </p:grpSp>
      <p:grpSp>
        <p:nvGrpSpPr>
          <p:cNvPr id="14" name="Group 10"/>
          <p:cNvGrpSpPr/>
          <p:nvPr/>
        </p:nvGrpSpPr>
        <p:grpSpPr>
          <a:xfrm>
            <a:off x="4942728" y="3255678"/>
            <a:ext cx="955392" cy="956871"/>
            <a:chOff x="6588043" y="4339406"/>
            <a:chExt cx="1273483" cy="1275214"/>
          </a:xfrm>
        </p:grpSpPr>
        <p:grpSp>
          <p:nvGrpSpPr>
            <p:cNvPr id="15" name="Group 91"/>
            <p:cNvGrpSpPr/>
            <p:nvPr/>
          </p:nvGrpSpPr>
          <p:grpSpPr>
            <a:xfrm>
              <a:off x="6588043" y="4339406"/>
              <a:ext cx="1273483" cy="1275214"/>
              <a:chOff x="2720353" y="4348356"/>
              <a:chExt cx="1040836" cy="1042251"/>
            </a:xfrm>
          </p:grpSpPr>
          <p:sp>
            <p:nvSpPr>
              <p:cNvPr id="94" name="Freeform 17"/>
              <p:cNvSpPr>
                <a:spLocks noEditPoints="1"/>
              </p:cNvSpPr>
              <p:nvPr/>
            </p:nvSpPr>
            <p:spPr bwMode="auto">
              <a:xfrm>
                <a:off x="2720353" y="4348356"/>
                <a:ext cx="1040836" cy="1042251"/>
              </a:xfrm>
              <a:custGeom>
                <a:avLst/>
                <a:gdLst>
                  <a:gd name="T0" fmla="*/ 132 w 264"/>
                  <a:gd name="T1" fmla="*/ 261 h 264"/>
                  <a:gd name="T2" fmla="*/ 3 w 264"/>
                  <a:gd name="T3" fmla="*/ 132 h 264"/>
                  <a:gd name="T4" fmla="*/ 132 w 264"/>
                  <a:gd name="T5" fmla="*/ 4 h 264"/>
                  <a:gd name="T6" fmla="*/ 261 w 264"/>
                  <a:gd name="T7" fmla="*/ 132 h 264"/>
                  <a:gd name="T8" fmla="*/ 132 w 264"/>
                  <a:gd name="T9" fmla="*/ 261 h 264"/>
                  <a:gd name="T10" fmla="*/ 132 w 264"/>
                  <a:gd name="T11" fmla="*/ 0 h 264"/>
                  <a:gd name="T12" fmla="*/ 0 w 264"/>
                  <a:gd name="T13" fmla="*/ 132 h 264"/>
                  <a:gd name="T14" fmla="*/ 132 w 264"/>
                  <a:gd name="T15" fmla="*/ 264 h 264"/>
                  <a:gd name="T16" fmla="*/ 264 w 264"/>
                  <a:gd name="T17" fmla="*/ 132 h 264"/>
                  <a:gd name="T18" fmla="*/ 132 w 264"/>
                  <a:gd name="T19" fmla="*/ 0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4" h="264">
                    <a:moveTo>
                      <a:pt x="132" y="261"/>
                    </a:moveTo>
                    <a:cubicBezTo>
                      <a:pt x="61" y="261"/>
                      <a:pt x="3" y="203"/>
                      <a:pt x="3" y="132"/>
                    </a:cubicBezTo>
                    <a:cubicBezTo>
                      <a:pt x="3" y="61"/>
                      <a:pt x="61" y="4"/>
                      <a:pt x="132" y="4"/>
                    </a:cubicBezTo>
                    <a:cubicBezTo>
                      <a:pt x="203" y="4"/>
                      <a:pt x="261" y="61"/>
                      <a:pt x="261" y="132"/>
                    </a:cubicBezTo>
                    <a:cubicBezTo>
                      <a:pt x="261" y="203"/>
                      <a:pt x="203" y="261"/>
                      <a:pt x="132" y="261"/>
                    </a:cubicBezTo>
                    <a:moveTo>
                      <a:pt x="132" y="0"/>
                    </a:moveTo>
                    <a:cubicBezTo>
                      <a:pt x="59" y="0"/>
                      <a:pt x="0" y="60"/>
                      <a:pt x="0" y="132"/>
                    </a:cubicBezTo>
                    <a:cubicBezTo>
                      <a:pt x="0" y="205"/>
                      <a:pt x="59" y="264"/>
                      <a:pt x="132" y="264"/>
                    </a:cubicBezTo>
                    <a:cubicBezTo>
                      <a:pt x="205" y="264"/>
                      <a:pt x="264" y="205"/>
                      <a:pt x="264" y="132"/>
                    </a:cubicBezTo>
                    <a:cubicBezTo>
                      <a:pt x="264" y="60"/>
                      <a:pt x="205" y="0"/>
                      <a:pt x="132" y="0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6452" tIns="48226" rIns="96452" bIns="48226" numCol="1" anchor="t" anchorCtr="0" compatLnSpc="1"/>
              <a:lstStyle/>
              <a:p>
                <a:endParaRPr lang="id-ID"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95" name="Oval 18"/>
              <p:cNvSpPr>
                <a:spLocks noChangeArrowheads="1"/>
              </p:cNvSpPr>
              <p:nvPr/>
            </p:nvSpPr>
            <p:spPr bwMode="auto">
              <a:xfrm>
                <a:off x="2846215" y="4475632"/>
                <a:ext cx="789112" cy="791941"/>
              </a:xfrm>
              <a:prstGeom prst="ellipse">
                <a:avLst/>
              </a:prstGeom>
              <a:solidFill>
                <a:schemeClr val="accent3"/>
              </a:solidFill>
              <a:ln w="57150">
                <a:solidFill>
                  <a:schemeClr val="bg1"/>
                </a:solidFill>
              </a:ln>
            </p:spPr>
            <p:txBody>
              <a:bodyPr vert="horz" wrap="square" lIns="96452" tIns="48226" rIns="96452" bIns="48226" numCol="1" anchor="t" anchorCtr="0" compatLnSpc="1"/>
              <a:lstStyle/>
              <a:p>
                <a:endParaRPr lang="id-ID"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</p:grpSp>
        <p:sp>
          <p:nvSpPr>
            <p:cNvPr id="57" name="Text Placeholder 1"/>
            <p:cNvSpPr txBox="1"/>
            <p:nvPr/>
          </p:nvSpPr>
          <p:spPr>
            <a:xfrm>
              <a:off x="6944256" y="4768019"/>
              <a:ext cx="673100" cy="456087"/>
            </a:xfrm>
            <a:prstGeom prst="rect">
              <a:avLst/>
            </a:prstGeom>
          </p:spPr>
          <p:txBody>
            <a:bodyPr vert="horz" lIns="0" tIns="0" rIns="96452" bIns="0" rtlCol="0" anchor="ctr">
              <a:no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36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Medium" panose="020B0603030202020304" pitchFamily="34" charset="0"/>
                  <a:sym typeface="Times New Roman" panose="02020603050405020304" pitchFamily="18" charset="0"/>
                </a:rPr>
                <a:t>A</a:t>
              </a:r>
            </a:p>
          </p:txBody>
        </p:sp>
      </p:grpSp>
    </p:spTree>
  </p:cSld>
  <p:clrMapOvr>
    <a:masterClrMapping/>
  </p:clrMapOvr>
  <p:transition spd="med" advClick="0" advTm="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6" grpId="0"/>
      <p:bldP spid="47" grpId="0"/>
      <p:bldP spid="49" grpId="0"/>
      <p:bldP spid="50" grpId="0"/>
      <p:bldP spid="52" grpId="0"/>
      <p:bldP spid="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886752" y="1638901"/>
            <a:ext cx="712660" cy="733803"/>
            <a:chOff x="2514600" y="2184742"/>
            <a:chExt cx="949935" cy="977933"/>
          </a:xfrm>
        </p:grpSpPr>
        <p:sp>
          <p:nvSpPr>
            <p:cNvPr id="5" name="Flowchart: Off-page Connector 4"/>
            <p:cNvSpPr/>
            <p:nvPr/>
          </p:nvSpPr>
          <p:spPr>
            <a:xfrm rot="16200000">
              <a:off x="2500601" y="2198741"/>
              <a:ext cx="977933" cy="949935"/>
            </a:xfrm>
            <a:prstGeom prst="flowChartOffpageConnector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2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26" name="Freeform 24"/>
            <p:cNvSpPr/>
            <p:nvPr/>
          </p:nvSpPr>
          <p:spPr bwMode="auto">
            <a:xfrm>
              <a:off x="2700748" y="2469953"/>
              <a:ext cx="577638" cy="469968"/>
            </a:xfrm>
            <a:custGeom>
              <a:avLst/>
              <a:gdLst>
                <a:gd name="T0" fmla="*/ 397 w 21600"/>
                <a:gd name="T1" fmla="*/ 38 h 21600"/>
                <a:gd name="T2" fmla="*/ 351 w 21600"/>
                <a:gd name="T3" fmla="*/ 52 h 21600"/>
                <a:gd name="T4" fmla="*/ 387 w 21600"/>
                <a:gd name="T5" fmla="*/ 6 h 21600"/>
                <a:gd name="T6" fmla="*/ 335 w 21600"/>
                <a:gd name="T7" fmla="*/ 26 h 21600"/>
                <a:gd name="T8" fmla="*/ 276 w 21600"/>
                <a:gd name="T9" fmla="*/ 0 h 21600"/>
                <a:gd name="T10" fmla="*/ 193 w 21600"/>
                <a:gd name="T11" fmla="*/ 83 h 21600"/>
                <a:gd name="T12" fmla="*/ 195 w 21600"/>
                <a:gd name="T13" fmla="*/ 101 h 21600"/>
                <a:gd name="T14" fmla="*/ 28 w 21600"/>
                <a:gd name="T15" fmla="*/ 16 h 21600"/>
                <a:gd name="T16" fmla="*/ 16 w 21600"/>
                <a:gd name="T17" fmla="*/ 57 h 21600"/>
                <a:gd name="T18" fmla="*/ 52 w 21600"/>
                <a:gd name="T19" fmla="*/ 125 h 21600"/>
                <a:gd name="T20" fmla="*/ 16 w 21600"/>
                <a:gd name="T21" fmla="*/ 115 h 21600"/>
                <a:gd name="T22" fmla="*/ 16 w 21600"/>
                <a:gd name="T23" fmla="*/ 115 h 21600"/>
                <a:gd name="T24" fmla="*/ 83 w 21600"/>
                <a:gd name="T25" fmla="*/ 196 h 21600"/>
                <a:gd name="T26" fmla="*/ 60 w 21600"/>
                <a:gd name="T27" fmla="*/ 198 h 21600"/>
                <a:gd name="T28" fmla="*/ 44 w 21600"/>
                <a:gd name="T29" fmla="*/ 196 h 21600"/>
                <a:gd name="T30" fmla="*/ 121 w 21600"/>
                <a:gd name="T31" fmla="*/ 252 h 21600"/>
                <a:gd name="T32" fmla="*/ 20 w 21600"/>
                <a:gd name="T33" fmla="*/ 289 h 21600"/>
                <a:gd name="T34" fmla="*/ 0 w 21600"/>
                <a:gd name="T35" fmla="*/ 287 h 21600"/>
                <a:gd name="T36" fmla="*/ 125 w 21600"/>
                <a:gd name="T37" fmla="*/ 323 h 21600"/>
                <a:gd name="T38" fmla="*/ 357 w 21600"/>
                <a:gd name="T39" fmla="*/ 91 h 21600"/>
                <a:gd name="T40" fmla="*/ 357 w 21600"/>
                <a:gd name="T41" fmla="*/ 81 h 21600"/>
                <a:gd name="T42" fmla="*/ 397 w 21600"/>
                <a:gd name="T43" fmla="*/ 38 h 21600"/>
                <a:gd name="T44" fmla="*/ 397 w 21600"/>
                <a:gd name="T45" fmla="*/ 38 h 216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1600" h="21600">
                  <a:moveTo>
                    <a:pt x="21600" y="2565"/>
                  </a:moveTo>
                  <a:cubicBezTo>
                    <a:pt x="20832" y="2970"/>
                    <a:pt x="19955" y="3375"/>
                    <a:pt x="19078" y="3510"/>
                  </a:cubicBezTo>
                  <a:cubicBezTo>
                    <a:pt x="19955" y="2835"/>
                    <a:pt x="20723" y="1755"/>
                    <a:pt x="21052" y="405"/>
                  </a:cubicBezTo>
                  <a:cubicBezTo>
                    <a:pt x="20175" y="1080"/>
                    <a:pt x="19188" y="1485"/>
                    <a:pt x="18201" y="1755"/>
                  </a:cubicBezTo>
                  <a:cubicBezTo>
                    <a:pt x="17434" y="675"/>
                    <a:pt x="16227" y="0"/>
                    <a:pt x="15021" y="0"/>
                  </a:cubicBezTo>
                  <a:cubicBezTo>
                    <a:pt x="12499" y="0"/>
                    <a:pt x="10526" y="2430"/>
                    <a:pt x="10526" y="5535"/>
                  </a:cubicBezTo>
                  <a:cubicBezTo>
                    <a:pt x="10526" y="5940"/>
                    <a:pt x="10636" y="6345"/>
                    <a:pt x="10636" y="6750"/>
                  </a:cubicBezTo>
                  <a:cubicBezTo>
                    <a:pt x="7017" y="6480"/>
                    <a:pt x="3728" y="4320"/>
                    <a:pt x="1535" y="1080"/>
                  </a:cubicBezTo>
                  <a:cubicBezTo>
                    <a:pt x="1096" y="1890"/>
                    <a:pt x="877" y="2835"/>
                    <a:pt x="877" y="3780"/>
                  </a:cubicBezTo>
                  <a:cubicBezTo>
                    <a:pt x="877" y="5670"/>
                    <a:pt x="1754" y="7290"/>
                    <a:pt x="2851" y="8370"/>
                  </a:cubicBezTo>
                  <a:cubicBezTo>
                    <a:pt x="2193" y="8235"/>
                    <a:pt x="1535" y="8100"/>
                    <a:pt x="877" y="7695"/>
                  </a:cubicBezTo>
                  <a:cubicBezTo>
                    <a:pt x="877" y="10395"/>
                    <a:pt x="2412" y="12555"/>
                    <a:pt x="4495" y="13095"/>
                  </a:cubicBezTo>
                  <a:cubicBezTo>
                    <a:pt x="4057" y="13230"/>
                    <a:pt x="3728" y="13230"/>
                    <a:pt x="3289" y="13230"/>
                  </a:cubicBezTo>
                  <a:cubicBezTo>
                    <a:pt x="2960" y="13230"/>
                    <a:pt x="2741" y="13230"/>
                    <a:pt x="2412" y="13095"/>
                  </a:cubicBezTo>
                  <a:cubicBezTo>
                    <a:pt x="2960" y="15255"/>
                    <a:pt x="4605" y="16875"/>
                    <a:pt x="6579" y="16875"/>
                  </a:cubicBezTo>
                  <a:cubicBezTo>
                    <a:pt x="5044" y="18360"/>
                    <a:pt x="3180" y="19305"/>
                    <a:pt x="1096" y="19305"/>
                  </a:cubicBezTo>
                  <a:cubicBezTo>
                    <a:pt x="768" y="19305"/>
                    <a:pt x="329" y="19305"/>
                    <a:pt x="0" y="19170"/>
                  </a:cubicBezTo>
                  <a:cubicBezTo>
                    <a:pt x="1974" y="20790"/>
                    <a:pt x="4276" y="21600"/>
                    <a:pt x="6798" y="21600"/>
                  </a:cubicBezTo>
                  <a:cubicBezTo>
                    <a:pt x="15021" y="21600"/>
                    <a:pt x="19407" y="13365"/>
                    <a:pt x="19407" y="6075"/>
                  </a:cubicBezTo>
                  <a:cubicBezTo>
                    <a:pt x="19407" y="5940"/>
                    <a:pt x="19407" y="5670"/>
                    <a:pt x="19407" y="5400"/>
                  </a:cubicBezTo>
                  <a:cubicBezTo>
                    <a:pt x="20284" y="4590"/>
                    <a:pt x="21052" y="3645"/>
                    <a:pt x="21600" y="2565"/>
                  </a:cubicBezTo>
                  <a:close/>
                  <a:moveTo>
                    <a:pt x="21600" y="2565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886752" y="2727998"/>
            <a:ext cx="712660" cy="733803"/>
            <a:chOff x="2514600" y="3636171"/>
            <a:chExt cx="949935" cy="977933"/>
          </a:xfrm>
        </p:grpSpPr>
        <p:sp>
          <p:nvSpPr>
            <p:cNvPr id="37" name="Flowchart: Off-page Connector 36"/>
            <p:cNvSpPr/>
            <p:nvPr/>
          </p:nvSpPr>
          <p:spPr>
            <a:xfrm rot="16200000">
              <a:off x="2500601" y="3650170"/>
              <a:ext cx="977933" cy="949935"/>
            </a:xfrm>
            <a:prstGeom prst="flowChartOffpageConnector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2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27" name="Freeform 45"/>
            <p:cNvSpPr/>
            <p:nvPr/>
          </p:nvSpPr>
          <p:spPr bwMode="auto">
            <a:xfrm>
              <a:off x="2784269" y="3877952"/>
              <a:ext cx="230838" cy="494369"/>
            </a:xfrm>
            <a:custGeom>
              <a:avLst/>
              <a:gdLst>
                <a:gd name="T0" fmla="*/ 194 w 21600"/>
                <a:gd name="T1" fmla="*/ 133 h 21600"/>
                <a:gd name="T2" fmla="*/ 129 w 21600"/>
                <a:gd name="T3" fmla="*/ 133 h 21600"/>
                <a:gd name="T4" fmla="*/ 129 w 21600"/>
                <a:gd name="T5" fmla="*/ 90 h 21600"/>
                <a:gd name="T6" fmla="*/ 147 w 21600"/>
                <a:gd name="T7" fmla="*/ 71 h 21600"/>
                <a:gd name="T8" fmla="*/ 194 w 21600"/>
                <a:gd name="T9" fmla="*/ 71 h 21600"/>
                <a:gd name="T10" fmla="*/ 194 w 21600"/>
                <a:gd name="T11" fmla="*/ 0 h 21600"/>
                <a:gd name="T12" fmla="*/ 129 w 21600"/>
                <a:gd name="T13" fmla="*/ 0 h 21600"/>
                <a:gd name="T14" fmla="*/ 43 w 21600"/>
                <a:gd name="T15" fmla="*/ 86 h 21600"/>
                <a:gd name="T16" fmla="*/ 43 w 21600"/>
                <a:gd name="T17" fmla="*/ 133 h 21600"/>
                <a:gd name="T18" fmla="*/ 0 w 21600"/>
                <a:gd name="T19" fmla="*/ 133 h 21600"/>
                <a:gd name="T20" fmla="*/ 0 w 21600"/>
                <a:gd name="T21" fmla="*/ 206 h 21600"/>
                <a:gd name="T22" fmla="*/ 43 w 21600"/>
                <a:gd name="T23" fmla="*/ 206 h 21600"/>
                <a:gd name="T24" fmla="*/ 43 w 21600"/>
                <a:gd name="T25" fmla="*/ 415 h 21600"/>
                <a:gd name="T26" fmla="*/ 129 w 21600"/>
                <a:gd name="T27" fmla="*/ 415 h 21600"/>
                <a:gd name="T28" fmla="*/ 129 w 21600"/>
                <a:gd name="T29" fmla="*/ 206 h 21600"/>
                <a:gd name="T30" fmla="*/ 188 w 21600"/>
                <a:gd name="T31" fmla="*/ 206 h 21600"/>
                <a:gd name="T32" fmla="*/ 194 w 21600"/>
                <a:gd name="T33" fmla="*/ 133 h 21600"/>
                <a:gd name="T34" fmla="*/ 194 w 21600"/>
                <a:gd name="T35" fmla="*/ 133 h 2160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1600" h="21600">
                  <a:moveTo>
                    <a:pt x="21600" y="6939"/>
                  </a:moveTo>
                  <a:cubicBezTo>
                    <a:pt x="14400" y="6939"/>
                    <a:pt x="14400" y="6939"/>
                    <a:pt x="14400" y="6939"/>
                  </a:cubicBezTo>
                  <a:cubicBezTo>
                    <a:pt x="14400" y="4701"/>
                    <a:pt x="14400" y="4701"/>
                    <a:pt x="14400" y="4701"/>
                  </a:cubicBezTo>
                  <a:cubicBezTo>
                    <a:pt x="14400" y="3917"/>
                    <a:pt x="15600" y="3693"/>
                    <a:pt x="16320" y="3693"/>
                  </a:cubicBezTo>
                  <a:cubicBezTo>
                    <a:pt x="17280" y="3693"/>
                    <a:pt x="21600" y="3693"/>
                    <a:pt x="21600" y="3693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14400" y="0"/>
                    <a:pt x="14400" y="0"/>
                    <a:pt x="14400" y="0"/>
                  </a:cubicBezTo>
                  <a:cubicBezTo>
                    <a:pt x="6480" y="0"/>
                    <a:pt x="4800" y="2686"/>
                    <a:pt x="4800" y="4477"/>
                  </a:cubicBezTo>
                  <a:cubicBezTo>
                    <a:pt x="4800" y="6939"/>
                    <a:pt x="4800" y="6939"/>
                    <a:pt x="4800" y="6939"/>
                  </a:cubicBezTo>
                  <a:cubicBezTo>
                    <a:pt x="0" y="6939"/>
                    <a:pt x="0" y="6939"/>
                    <a:pt x="0" y="6939"/>
                  </a:cubicBezTo>
                  <a:cubicBezTo>
                    <a:pt x="0" y="10744"/>
                    <a:pt x="0" y="10744"/>
                    <a:pt x="0" y="10744"/>
                  </a:cubicBezTo>
                  <a:cubicBezTo>
                    <a:pt x="4800" y="10744"/>
                    <a:pt x="4800" y="10744"/>
                    <a:pt x="4800" y="10744"/>
                  </a:cubicBezTo>
                  <a:cubicBezTo>
                    <a:pt x="4800" y="15668"/>
                    <a:pt x="4800" y="21600"/>
                    <a:pt x="4800" y="21600"/>
                  </a:cubicBezTo>
                  <a:cubicBezTo>
                    <a:pt x="14400" y="21600"/>
                    <a:pt x="14400" y="21600"/>
                    <a:pt x="14400" y="21600"/>
                  </a:cubicBezTo>
                  <a:cubicBezTo>
                    <a:pt x="14400" y="21600"/>
                    <a:pt x="14400" y="15556"/>
                    <a:pt x="14400" y="10744"/>
                  </a:cubicBezTo>
                  <a:cubicBezTo>
                    <a:pt x="20880" y="10744"/>
                    <a:pt x="20880" y="10744"/>
                    <a:pt x="20880" y="10744"/>
                  </a:cubicBezTo>
                  <a:lnTo>
                    <a:pt x="21600" y="6939"/>
                  </a:lnTo>
                  <a:close/>
                  <a:moveTo>
                    <a:pt x="21600" y="6939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886752" y="3753364"/>
            <a:ext cx="712660" cy="733803"/>
            <a:chOff x="2514600" y="5002667"/>
            <a:chExt cx="949935" cy="977933"/>
          </a:xfrm>
        </p:grpSpPr>
        <p:sp>
          <p:nvSpPr>
            <p:cNvPr id="39" name="Flowchart: Off-page Connector 38"/>
            <p:cNvSpPr/>
            <p:nvPr/>
          </p:nvSpPr>
          <p:spPr>
            <a:xfrm rot="16200000">
              <a:off x="2500601" y="5016666"/>
              <a:ext cx="977933" cy="949935"/>
            </a:xfrm>
            <a:prstGeom prst="flowChartOffpageConnector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2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28" name="AutoShape 48"/>
            <p:cNvSpPr/>
            <p:nvPr/>
          </p:nvSpPr>
          <p:spPr bwMode="auto">
            <a:xfrm>
              <a:off x="2700748" y="5268382"/>
              <a:ext cx="444777" cy="446501"/>
            </a:xfrm>
            <a:custGeom>
              <a:avLst/>
              <a:gdLst>
                <a:gd name="T0" fmla="*/ 0 w 21600"/>
                <a:gd name="T1" fmla="*/ 11506 h 21600"/>
                <a:gd name="T2" fmla="*/ 7091 w 21600"/>
                <a:gd name="T3" fmla="*/ 14436 h 21600"/>
                <a:gd name="T4" fmla="*/ 10145 w 21600"/>
                <a:gd name="T5" fmla="*/ 21600 h 21600"/>
                <a:gd name="T6" fmla="*/ 14291 w 21600"/>
                <a:gd name="T7" fmla="*/ 21600 h 21600"/>
                <a:gd name="T8" fmla="*/ 0 w 21600"/>
                <a:gd name="T9" fmla="*/ 7381 h 21600"/>
                <a:gd name="T10" fmla="*/ 0 w 21600"/>
                <a:gd name="T11" fmla="*/ 11506 h 21600"/>
                <a:gd name="T12" fmla="*/ 0 w 21600"/>
                <a:gd name="T13" fmla="*/ 4125 h 21600"/>
                <a:gd name="T14" fmla="*/ 17455 w 21600"/>
                <a:gd name="T15" fmla="*/ 21600 h 21600"/>
                <a:gd name="T16" fmla="*/ 21600 w 21600"/>
                <a:gd name="T17" fmla="*/ 21600 h 21600"/>
                <a:gd name="T18" fmla="*/ 0 w 21600"/>
                <a:gd name="T19" fmla="*/ 0 h 21600"/>
                <a:gd name="T20" fmla="*/ 0 w 21600"/>
                <a:gd name="T21" fmla="*/ 4125 h 21600"/>
                <a:gd name="T22" fmla="*/ 5782 w 21600"/>
                <a:gd name="T23" fmla="*/ 18669 h 21600"/>
                <a:gd name="T24" fmla="*/ 2836 w 21600"/>
                <a:gd name="T25" fmla="*/ 21600 h 21600"/>
                <a:gd name="T26" fmla="*/ 0 w 21600"/>
                <a:gd name="T27" fmla="*/ 18669 h 21600"/>
                <a:gd name="T28" fmla="*/ 2836 w 21600"/>
                <a:gd name="T29" fmla="*/ 15847 h 21600"/>
                <a:gd name="T30" fmla="*/ 5782 w 21600"/>
                <a:gd name="T31" fmla="*/ 18669 h 21600"/>
                <a:gd name="T32" fmla="*/ 5782 w 21600"/>
                <a:gd name="T33" fmla="*/ 1866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600" h="21600">
                  <a:moveTo>
                    <a:pt x="0" y="11506"/>
                  </a:moveTo>
                  <a:cubicBezTo>
                    <a:pt x="2727" y="11506"/>
                    <a:pt x="5236" y="12482"/>
                    <a:pt x="7091" y="14436"/>
                  </a:cubicBezTo>
                  <a:cubicBezTo>
                    <a:pt x="9055" y="16390"/>
                    <a:pt x="10145" y="18886"/>
                    <a:pt x="10145" y="21600"/>
                  </a:cubicBezTo>
                  <a:cubicBezTo>
                    <a:pt x="14291" y="21600"/>
                    <a:pt x="14291" y="21600"/>
                    <a:pt x="14291" y="21600"/>
                  </a:cubicBezTo>
                  <a:cubicBezTo>
                    <a:pt x="14291" y="13785"/>
                    <a:pt x="7855" y="7381"/>
                    <a:pt x="0" y="7381"/>
                  </a:cubicBezTo>
                  <a:lnTo>
                    <a:pt x="0" y="11506"/>
                  </a:lnTo>
                  <a:close/>
                  <a:moveTo>
                    <a:pt x="0" y="4125"/>
                  </a:moveTo>
                  <a:cubicBezTo>
                    <a:pt x="9600" y="4125"/>
                    <a:pt x="17455" y="11940"/>
                    <a:pt x="1745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9660"/>
                    <a:pt x="11891" y="0"/>
                    <a:pt x="0" y="0"/>
                  </a:cubicBezTo>
                  <a:lnTo>
                    <a:pt x="0" y="4125"/>
                  </a:lnTo>
                  <a:close/>
                  <a:moveTo>
                    <a:pt x="5782" y="18669"/>
                  </a:moveTo>
                  <a:cubicBezTo>
                    <a:pt x="5782" y="20297"/>
                    <a:pt x="4473" y="21600"/>
                    <a:pt x="2836" y="21600"/>
                  </a:cubicBezTo>
                  <a:cubicBezTo>
                    <a:pt x="1309" y="21600"/>
                    <a:pt x="0" y="20297"/>
                    <a:pt x="0" y="18669"/>
                  </a:cubicBezTo>
                  <a:cubicBezTo>
                    <a:pt x="0" y="17150"/>
                    <a:pt x="1309" y="15847"/>
                    <a:pt x="2836" y="15847"/>
                  </a:cubicBezTo>
                  <a:cubicBezTo>
                    <a:pt x="4473" y="15847"/>
                    <a:pt x="5782" y="17150"/>
                    <a:pt x="5782" y="18669"/>
                  </a:cubicBezTo>
                  <a:close/>
                  <a:moveTo>
                    <a:pt x="5782" y="18669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973754" y="1638901"/>
            <a:ext cx="712660" cy="733803"/>
            <a:chOff x="6629400" y="2184742"/>
            <a:chExt cx="949935" cy="977933"/>
          </a:xfrm>
        </p:grpSpPr>
        <p:sp>
          <p:nvSpPr>
            <p:cNvPr id="41" name="Flowchart: Off-page Connector 40"/>
            <p:cNvSpPr/>
            <p:nvPr/>
          </p:nvSpPr>
          <p:spPr>
            <a:xfrm rot="16200000">
              <a:off x="6615401" y="2198741"/>
              <a:ext cx="977933" cy="949935"/>
            </a:xfrm>
            <a:prstGeom prst="flowChartOffpage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2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grpSp>
          <p:nvGrpSpPr>
            <p:cNvPr id="7" name="Group 32"/>
            <p:cNvGrpSpPr/>
            <p:nvPr/>
          </p:nvGrpSpPr>
          <p:grpSpPr bwMode="auto">
            <a:xfrm>
              <a:off x="6775620" y="2534330"/>
              <a:ext cx="640385" cy="278756"/>
              <a:chOff x="0" y="0"/>
              <a:chExt cx="424" cy="185"/>
            </a:xfrm>
            <a:solidFill>
              <a:srgbClr val="00B0F0"/>
            </a:solidFill>
          </p:grpSpPr>
          <p:sp>
            <p:nvSpPr>
              <p:cNvPr id="30" name="Oval 30"/>
              <p:cNvSpPr/>
              <p:nvPr/>
            </p:nvSpPr>
            <p:spPr bwMode="auto">
              <a:xfrm>
                <a:off x="0" y="0"/>
                <a:ext cx="189" cy="18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31" name="Oval 31"/>
              <p:cNvSpPr/>
              <p:nvPr/>
            </p:nvSpPr>
            <p:spPr bwMode="auto">
              <a:xfrm>
                <a:off x="237" y="0"/>
                <a:ext cx="187" cy="18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8" name="Group 6"/>
          <p:cNvGrpSpPr/>
          <p:nvPr/>
        </p:nvGrpSpPr>
        <p:grpSpPr>
          <a:xfrm>
            <a:off x="4973754" y="2727998"/>
            <a:ext cx="712660" cy="733803"/>
            <a:chOff x="6629400" y="3636171"/>
            <a:chExt cx="949935" cy="977933"/>
          </a:xfrm>
        </p:grpSpPr>
        <p:sp>
          <p:nvSpPr>
            <p:cNvPr id="43" name="Flowchart: Off-page Connector 42"/>
            <p:cNvSpPr/>
            <p:nvPr/>
          </p:nvSpPr>
          <p:spPr>
            <a:xfrm rot="16200000">
              <a:off x="6615401" y="3650170"/>
              <a:ext cx="977933" cy="949935"/>
            </a:xfrm>
            <a:prstGeom prst="flowChartOffpageConnector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2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grpSp>
          <p:nvGrpSpPr>
            <p:cNvPr id="9" name="Group 39"/>
            <p:cNvGrpSpPr/>
            <p:nvPr/>
          </p:nvGrpSpPr>
          <p:grpSpPr bwMode="auto">
            <a:xfrm>
              <a:off x="6816295" y="3956050"/>
              <a:ext cx="522355" cy="333479"/>
              <a:chOff x="0" y="0"/>
              <a:chExt cx="413" cy="263"/>
            </a:xfrm>
            <a:solidFill>
              <a:schemeClr val="bg1"/>
            </a:solidFill>
          </p:grpSpPr>
          <p:sp>
            <p:nvSpPr>
              <p:cNvPr id="33" name="AutoShape 36"/>
              <p:cNvSpPr/>
              <p:nvPr/>
            </p:nvSpPr>
            <p:spPr bwMode="auto">
              <a:xfrm>
                <a:off x="0" y="0"/>
                <a:ext cx="215" cy="256"/>
              </a:xfrm>
              <a:custGeom>
                <a:avLst/>
                <a:gdLst>
                  <a:gd name="T0" fmla="*/ 16457 w 21196"/>
                  <a:gd name="T1" fmla="*/ 9755 h 21426"/>
                  <a:gd name="T2" fmla="*/ 20366 w 21196"/>
                  <a:gd name="T3" fmla="*/ 5748 h 21426"/>
                  <a:gd name="T4" fmla="*/ 13166 w 21196"/>
                  <a:gd name="T5" fmla="*/ 0 h 21426"/>
                  <a:gd name="T6" fmla="*/ 5760 w 21196"/>
                  <a:gd name="T7" fmla="*/ 0 h 21426"/>
                  <a:gd name="T8" fmla="*/ 5554 w 21196"/>
                  <a:gd name="T9" fmla="*/ 0 h 21426"/>
                  <a:gd name="T10" fmla="*/ 0 w 21196"/>
                  <a:gd name="T11" fmla="*/ 0 h 21426"/>
                  <a:gd name="T12" fmla="*/ 0 w 21196"/>
                  <a:gd name="T13" fmla="*/ 21426 h 21426"/>
                  <a:gd name="T14" fmla="*/ 5554 w 21196"/>
                  <a:gd name="T15" fmla="*/ 21426 h 21426"/>
                  <a:gd name="T16" fmla="*/ 5760 w 21196"/>
                  <a:gd name="T17" fmla="*/ 21426 h 21426"/>
                  <a:gd name="T18" fmla="*/ 13166 w 21196"/>
                  <a:gd name="T19" fmla="*/ 21426 h 21426"/>
                  <a:gd name="T20" fmla="*/ 21189 w 21196"/>
                  <a:gd name="T21" fmla="*/ 15155 h 21426"/>
                  <a:gd name="T22" fmla="*/ 16457 w 21196"/>
                  <a:gd name="T23" fmla="*/ 9755 h 21426"/>
                  <a:gd name="T24" fmla="*/ 5760 w 21196"/>
                  <a:gd name="T25" fmla="*/ 3832 h 21426"/>
                  <a:gd name="T26" fmla="*/ 12137 w 21196"/>
                  <a:gd name="T27" fmla="*/ 3832 h 21426"/>
                  <a:gd name="T28" fmla="*/ 13166 w 21196"/>
                  <a:gd name="T29" fmla="*/ 3832 h 21426"/>
                  <a:gd name="T30" fmla="*/ 15017 w 21196"/>
                  <a:gd name="T31" fmla="*/ 5923 h 21426"/>
                  <a:gd name="T32" fmla="*/ 12754 w 21196"/>
                  <a:gd name="T33" fmla="*/ 8535 h 21426"/>
                  <a:gd name="T34" fmla="*/ 5760 w 21196"/>
                  <a:gd name="T35" fmla="*/ 8535 h 21426"/>
                  <a:gd name="T36" fmla="*/ 5760 w 21196"/>
                  <a:gd name="T37" fmla="*/ 3832 h 21426"/>
                  <a:gd name="T38" fmla="*/ 12754 w 21196"/>
                  <a:gd name="T39" fmla="*/ 17594 h 21426"/>
                  <a:gd name="T40" fmla="*/ 12343 w 21196"/>
                  <a:gd name="T41" fmla="*/ 17594 h 21426"/>
                  <a:gd name="T42" fmla="*/ 5760 w 21196"/>
                  <a:gd name="T43" fmla="*/ 17594 h 21426"/>
                  <a:gd name="T44" fmla="*/ 5760 w 21196"/>
                  <a:gd name="T45" fmla="*/ 11845 h 21426"/>
                  <a:gd name="T46" fmla="*/ 13166 w 21196"/>
                  <a:gd name="T47" fmla="*/ 11845 h 21426"/>
                  <a:gd name="T48" fmla="*/ 15840 w 21196"/>
                  <a:gd name="T49" fmla="*/ 14806 h 21426"/>
                  <a:gd name="T50" fmla="*/ 12754 w 21196"/>
                  <a:gd name="T51" fmla="*/ 17594 h 21426"/>
                  <a:gd name="T52" fmla="*/ 12754 w 21196"/>
                  <a:gd name="T53" fmla="*/ 17594 h 21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1196" h="21426">
                    <a:moveTo>
                      <a:pt x="16457" y="9755"/>
                    </a:moveTo>
                    <a:cubicBezTo>
                      <a:pt x="16457" y="9755"/>
                      <a:pt x="20366" y="9581"/>
                      <a:pt x="20366" y="5748"/>
                    </a:cubicBezTo>
                    <a:cubicBezTo>
                      <a:pt x="20366" y="1742"/>
                      <a:pt x="17074" y="0"/>
                      <a:pt x="13166" y="0"/>
                    </a:cubicBezTo>
                    <a:cubicBezTo>
                      <a:pt x="5760" y="0"/>
                      <a:pt x="5760" y="0"/>
                      <a:pt x="5760" y="0"/>
                    </a:cubicBezTo>
                    <a:cubicBezTo>
                      <a:pt x="5554" y="0"/>
                      <a:pt x="5554" y="0"/>
                      <a:pt x="5554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1426"/>
                      <a:pt x="0" y="21426"/>
                      <a:pt x="0" y="21426"/>
                    </a:cubicBezTo>
                    <a:cubicBezTo>
                      <a:pt x="5554" y="21426"/>
                      <a:pt x="5554" y="21426"/>
                      <a:pt x="5554" y="21426"/>
                    </a:cubicBezTo>
                    <a:cubicBezTo>
                      <a:pt x="5760" y="21426"/>
                      <a:pt x="5760" y="21426"/>
                      <a:pt x="5760" y="21426"/>
                    </a:cubicBezTo>
                    <a:cubicBezTo>
                      <a:pt x="13166" y="21426"/>
                      <a:pt x="13166" y="21426"/>
                      <a:pt x="13166" y="21426"/>
                    </a:cubicBezTo>
                    <a:cubicBezTo>
                      <a:pt x="13166" y="21426"/>
                      <a:pt x="21189" y="21600"/>
                      <a:pt x="21189" y="15155"/>
                    </a:cubicBezTo>
                    <a:cubicBezTo>
                      <a:pt x="21189" y="15155"/>
                      <a:pt x="21600" y="9755"/>
                      <a:pt x="16457" y="9755"/>
                    </a:cubicBezTo>
                    <a:close/>
                    <a:moveTo>
                      <a:pt x="5760" y="3832"/>
                    </a:moveTo>
                    <a:cubicBezTo>
                      <a:pt x="12137" y="3832"/>
                      <a:pt x="12137" y="3832"/>
                      <a:pt x="12137" y="3832"/>
                    </a:cubicBezTo>
                    <a:cubicBezTo>
                      <a:pt x="13166" y="3832"/>
                      <a:pt x="13166" y="3832"/>
                      <a:pt x="13166" y="3832"/>
                    </a:cubicBezTo>
                    <a:cubicBezTo>
                      <a:pt x="13166" y="3832"/>
                      <a:pt x="15017" y="3832"/>
                      <a:pt x="15017" y="5923"/>
                    </a:cubicBezTo>
                    <a:cubicBezTo>
                      <a:pt x="15017" y="8187"/>
                      <a:pt x="13783" y="8535"/>
                      <a:pt x="12754" y="8535"/>
                    </a:cubicBezTo>
                    <a:cubicBezTo>
                      <a:pt x="5760" y="8535"/>
                      <a:pt x="5760" y="8535"/>
                      <a:pt x="5760" y="8535"/>
                    </a:cubicBezTo>
                    <a:lnTo>
                      <a:pt x="5760" y="3832"/>
                    </a:lnTo>
                    <a:close/>
                    <a:moveTo>
                      <a:pt x="12754" y="17594"/>
                    </a:moveTo>
                    <a:cubicBezTo>
                      <a:pt x="12549" y="17594"/>
                      <a:pt x="12343" y="17594"/>
                      <a:pt x="12343" y="17594"/>
                    </a:cubicBezTo>
                    <a:cubicBezTo>
                      <a:pt x="5760" y="17594"/>
                      <a:pt x="5760" y="17594"/>
                      <a:pt x="5760" y="17594"/>
                    </a:cubicBezTo>
                    <a:cubicBezTo>
                      <a:pt x="5760" y="11845"/>
                      <a:pt x="5760" y="11845"/>
                      <a:pt x="5760" y="11845"/>
                    </a:cubicBezTo>
                    <a:cubicBezTo>
                      <a:pt x="13166" y="11845"/>
                      <a:pt x="13166" y="11845"/>
                      <a:pt x="13166" y="11845"/>
                    </a:cubicBezTo>
                    <a:cubicBezTo>
                      <a:pt x="13166" y="11845"/>
                      <a:pt x="15840" y="11845"/>
                      <a:pt x="15840" y="14806"/>
                    </a:cubicBezTo>
                    <a:cubicBezTo>
                      <a:pt x="15840" y="17245"/>
                      <a:pt x="13783" y="17594"/>
                      <a:pt x="12754" y="17594"/>
                    </a:cubicBezTo>
                    <a:close/>
                    <a:moveTo>
                      <a:pt x="12754" y="17594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34" name="AutoShape 37"/>
              <p:cNvSpPr/>
              <p:nvPr/>
            </p:nvSpPr>
            <p:spPr bwMode="auto">
              <a:xfrm>
                <a:off x="225" y="64"/>
                <a:ext cx="188" cy="199"/>
              </a:xfrm>
              <a:custGeom>
                <a:avLst/>
                <a:gdLst>
                  <a:gd name="T0" fmla="*/ 10159 w 19520"/>
                  <a:gd name="T1" fmla="*/ 0 h 21159"/>
                  <a:gd name="T2" fmla="*/ 7 w 19520"/>
                  <a:gd name="T3" fmla="*/ 10466 h 21159"/>
                  <a:gd name="T4" fmla="*/ 10159 w 19520"/>
                  <a:gd name="T5" fmla="*/ 21155 h 21159"/>
                  <a:gd name="T6" fmla="*/ 19231 w 19520"/>
                  <a:gd name="T7" fmla="*/ 13806 h 21159"/>
                  <a:gd name="T8" fmla="*/ 14695 w 19520"/>
                  <a:gd name="T9" fmla="*/ 13806 h 21159"/>
                  <a:gd name="T10" fmla="*/ 10375 w 19520"/>
                  <a:gd name="T11" fmla="*/ 16701 h 21159"/>
                  <a:gd name="T12" fmla="*/ 5623 w 19520"/>
                  <a:gd name="T13" fmla="*/ 12025 h 21159"/>
                  <a:gd name="T14" fmla="*/ 19447 w 19520"/>
                  <a:gd name="T15" fmla="*/ 12025 h 21159"/>
                  <a:gd name="T16" fmla="*/ 10159 w 19520"/>
                  <a:gd name="T17" fmla="*/ 0 h 21159"/>
                  <a:gd name="T18" fmla="*/ 5623 w 19520"/>
                  <a:gd name="T19" fmla="*/ 8239 h 21159"/>
                  <a:gd name="T20" fmla="*/ 10375 w 19520"/>
                  <a:gd name="T21" fmla="*/ 4008 h 21159"/>
                  <a:gd name="T22" fmla="*/ 14479 w 19520"/>
                  <a:gd name="T23" fmla="*/ 8239 h 21159"/>
                  <a:gd name="T24" fmla="*/ 5623 w 19520"/>
                  <a:gd name="T25" fmla="*/ 8239 h 21159"/>
                  <a:gd name="T26" fmla="*/ 5623 w 19520"/>
                  <a:gd name="T27" fmla="*/ 8239 h 21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520" h="21159">
                    <a:moveTo>
                      <a:pt x="10159" y="0"/>
                    </a:moveTo>
                    <a:cubicBezTo>
                      <a:pt x="7" y="0"/>
                      <a:pt x="7" y="10466"/>
                      <a:pt x="7" y="10466"/>
                    </a:cubicBezTo>
                    <a:cubicBezTo>
                      <a:pt x="7" y="10466"/>
                      <a:pt x="-641" y="21155"/>
                      <a:pt x="10159" y="21155"/>
                    </a:cubicBezTo>
                    <a:cubicBezTo>
                      <a:pt x="10159" y="21155"/>
                      <a:pt x="19231" y="21600"/>
                      <a:pt x="19231" y="13806"/>
                    </a:cubicBezTo>
                    <a:cubicBezTo>
                      <a:pt x="14695" y="13806"/>
                      <a:pt x="14695" y="13806"/>
                      <a:pt x="14695" y="13806"/>
                    </a:cubicBezTo>
                    <a:cubicBezTo>
                      <a:pt x="14695" y="13806"/>
                      <a:pt x="14695" y="16701"/>
                      <a:pt x="10375" y="16701"/>
                    </a:cubicBezTo>
                    <a:cubicBezTo>
                      <a:pt x="10375" y="16701"/>
                      <a:pt x="5623" y="16924"/>
                      <a:pt x="5623" y="12025"/>
                    </a:cubicBezTo>
                    <a:cubicBezTo>
                      <a:pt x="19447" y="12025"/>
                      <a:pt x="19447" y="12025"/>
                      <a:pt x="19447" y="12025"/>
                    </a:cubicBezTo>
                    <a:cubicBezTo>
                      <a:pt x="19447" y="12025"/>
                      <a:pt x="20959" y="0"/>
                      <a:pt x="10159" y="0"/>
                    </a:cubicBezTo>
                    <a:close/>
                    <a:moveTo>
                      <a:pt x="5623" y="8239"/>
                    </a:moveTo>
                    <a:cubicBezTo>
                      <a:pt x="5623" y="8239"/>
                      <a:pt x="6271" y="4008"/>
                      <a:pt x="10375" y="4008"/>
                    </a:cubicBezTo>
                    <a:cubicBezTo>
                      <a:pt x="14479" y="4008"/>
                      <a:pt x="14479" y="8239"/>
                      <a:pt x="14479" y="8239"/>
                    </a:cubicBezTo>
                    <a:lnTo>
                      <a:pt x="5623" y="8239"/>
                    </a:lnTo>
                    <a:close/>
                    <a:moveTo>
                      <a:pt x="5623" y="8239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35" name="Rectangle 38"/>
              <p:cNvSpPr/>
              <p:nvPr/>
            </p:nvSpPr>
            <p:spPr bwMode="auto">
              <a:xfrm>
                <a:off x="269" y="15"/>
                <a:ext cx="127" cy="3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" name="Group 7"/>
          <p:cNvGrpSpPr/>
          <p:nvPr/>
        </p:nvGrpSpPr>
        <p:grpSpPr>
          <a:xfrm>
            <a:off x="4973754" y="3753364"/>
            <a:ext cx="712660" cy="733803"/>
            <a:chOff x="6629400" y="5002667"/>
            <a:chExt cx="949935" cy="977933"/>
          </a:xfrm>
        </p:grpSpPr>
        <p:sp>
          <p:nvSpPr>
            <p:cNvPr id="45" name="Flowchart: Off-page Connector 44"/>
            <p:cNvSpPr/>
            <p:nvPr/>
          </p:nvSpPr>
          <p:spPr>
            <a:xfrm rot="16200000">
              <a:off x="6615401" y="5016666"/>
              <a:ext cx="977933" cy="949935"/>
            </a:xfrm>
            <a:prstGeom prst="flowChartOffpageConnector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2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grpSp>
          <p:nvGrpSpPr>
            <p:cNvPr id="11" name="Group 21"/>
            <p:cNvGrpSpPr/>
            <p:nvPr/>
          </p:nvGrpSpPr>
          <p:grpSpPr bwMode="auto">
            <a:xfrm>
              <a:off x="6780969" y="5317736"/>
              <a:ext cx="587613" cy="332182"/>
              <a:chOff x="0" y="0"/>
              <a:chExt cx="489" cy="277"/>
            </a:xfrm>
            <a:solidFill>
              <a:schemeClr val="bg1"/>
            </a:solidFill>
          </p:grpSpPr>
          <p:sp>
            <p:nvSpPr>
              <p:cNvPr id="59" name="AutoShape 16"/>
              <p:cNvSpPr/>
              <p:nvPr/>
            </p:nvSpPr>
            <p:spPr bwMode="auto">
              <a:xfrm>
                <a:off x="0" y="0"/>
                <a:ext cx="121" cy="212"/>
              </a:xfrm>
              <a:custGeom>
                <a:avLst/>
                <a:gdLst>
                  <a:gd name="T0" fmla="*/ 13221 w 21600"/>
                  <a:gd name="T1" fmla="*/ 0 h 21600"/>
                  <a:gd name="T2" fmla="*/ 13221 w 21600"/>
                  <a:gd name="T3" fmla="*/ 6597 h 21600"/>
                  <a:gd name="T4" fmla="*/ 0 w 21600"/>
                  <a:gd name="T5" fmla="*/ 6597 h 21600"/>
                  <a:gd name="T6" fmla="*/ 0 w 21600"/>
                  <a:gd name="T7" fmla="*/ 21600 h 21600"/>
                  <a:gd name="T8" fmla="*/ 21600 w 21600"/>
                  <a:gd name="T9" fmla="*/ 21600 h 21600"/>
                  <a:gd name="T10" fmla="*/ 21600 w 21600"/>
                  <a:gd name="T11" fmla="*/ 0 h 21600"/>
                  <a:gd name="T12" fmla="*/ 13221 w 21600"/>
                  <a:gd name="T13" fmla="*/ 0 h 21600"/>
                  <a:gd name="T14" fmla="*/ 13221 w 21600"/>
                  <a:gd name="T15" fmla="*/ 17663 h 21600"/>
                  <a:gd name="T16" fmla="*/ 8752 w 21600"/>
                  <a:gd name="T17" fmla="*/ 17663 h 21600"/>
                  <a:gd name="T18" fmla="*/ 8752 w 21600"/>
                  <a:gd name="T19" fmla="*/ 10853 h 21600"/>
                  <a:gd name="T20" fmla="*/ 13221 w 21600"/>
                  <a:gd name="T21" fmla="*/ 10853 h 21600"/>
                  <a:gd name="T22" fmla="*/ 13221 w 21600"/>
                  <a:gd name="T23" fmla="*/ 17663 h 21600"/>
                  <a:gd name="T24" fmla="*/ 13221 w 21600"/>
                  <a:gd name="T25" fmla="*/ 17663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600" h="21600">
                    <a:moveTo>
                      <a:pt x="13221" y="0"/>
                    </a:moveTo>
                    <a:lnTo>
                      <a:pt x="13221" y="6597"/>
                    </a:lnTo>
                    <a:lnTo>
                      <a:pt x="0" y="6597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lnTo>
                      <a:pt x="13221" y="0"/>
                    </a:lnTo>
                    <a:close/>
                    <a:moveTo>
                      <a:pt x="13221" y="17663"/>
                    </a:moveTo>
                    <a:lnTo>
                      <a:pt x="8752" y="17663"/>
                    </a:lnTo>
                    <a:lnTo>
                      <a:pt x="8752" y="10853"/>
                    </a:lnTo>
                    <a:lnTo>
                      <a:pt x="13221" y="10853"/>
                    </a:lnTo>
                    <a:lnTo>
                      <a:pt x="13221" y="17663"/>
                    </a:lnTo>
                    <a:close/>
                    <a:moveTo>
                      <a:pt x="13221" y="17663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60" name="AutoShape 17"/>
              <p:cNvSpPr/>
              <p:nvPr/>
            </p:nvSpPr>
            <p:spPr bwMode="auto">
              <a:xfrm>
                <a:off x="219" y="64"/>
                <a:ext cx="124" cy="213"/>
              </a:xfrm>
              <a:custGeom>
                <a:avLst/>
                <a:gdLst>
                  <a:gd name="T0" fmla="*/ 549 w 21600"/>
                  <a:gd name="T1" fmla="*/ 0 h 21600"/>
                  <a:gd name="T2" fmla="*/ 549 w 21600"/>
                  <a:gd name="T3" fmla="*/ 15003 h 21600"/>
                  <a:gd name="T4" fmla="*/ 12997 w 21600"/>
                  <a:gd name="T5" fmla="*/ 15003 h 21600"/>
                  <a:gd name="T6" fmla="*/ 12997 w 21600"/>
                  <a:gd name="T7" fmla="*/ 17557 h 21600"/>
                  <a:gd name="T8" fmla="*/ 0 w 21600"/>
                  <a:gd name="T9" fmla="*/ 17557 h 21600"/>
                  <a:gd name="T10" fmla="*/ 0 w 21600"/>
                  <a:gd name="T11" fmla="*/ 21600 h 21600"/>
                  <a:gd name="T12" fmla="*/ 17756 w 21600"/>
                  <a:gd name="T13" fmla="*/ 21600 h 21600"/>
                  <a:gd name="T14" fmla="*/ 21600 w 21600"/>
                  <a:gd name="T15" fmla="*/ 21600 h 21600"/>
                  <a:gd name="T16" fmla="*/ 21600 w 21600"/>
                  <a:gd name="T17" fmla="*/ 0 h 21600"/>
                  <a:gd name="T18" fmla="*/ 549 w 21600"/>
                  <a:gd name="T19" fmla="*/ 0 h 21600"/>
                  <a:gd name="T20" fmla="*/ 12997 w 21600"/>
                  <a:gd name="T21" fmla="*/ 11066 h 21600"/>
                  <a:gd name="T22" fmla="*/ 8786 w 21600"/>
                  <a:gd name="T23" fmla="*/ 11066 h 21600"/>
                  <a:gd name="T24" fmla="*/ 8786 w 21600"/>
                  <a:gd name="T25" fmla="*/ 4043 h 21600"/>
                  <a:gd name="T26" fmla="*/ 12997 w 21600"/>
                  <a:gd name="T27" fmla="*/ 4043 h 21600"/>
                  <a:gd name="T28" fmla="*/ 12997 w 21600"/>
                  <a:gd name="T29" fmla="*/ 11066 h 21600"/>
                  <a:gd name="T30" fmla="*/ 12997 w 21600"/>
                  <a:gd name="T31" fmla="*/ 11066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1600" h="21600">
                    <a:moveTo>
                      <a:pt x="549" y="0"/>
                    </a:moveTo>
                    <a:lnTo>
                      <a:pt x="549" y="15003"/>
                    </a:lnTo>
                    <a:lnTo>
                      <a:pt x="12997" y="15003"/>
                    </a:lnTo>
                    <a:lnTo>
                      <a:pt x="12997" y="17557"/>
                    </a:lnTo>
                    <a:lnTo>
                      <a:pt x="0" y="17557"/>
                    </a:lnTo>
                    <a:lnTo>
                      <a:pt x="0" y="21600"/>
                    </a:lnTo>
                    <a:lnTo>
                      <a:pt x="17756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lnTo>
                      <a:pt x="549" y="0"/>
                    </a:lnTo>
                    <a:close/>
                    <a:moveTo>
                      <a:pt x="12997" y="11066"/>
                    </a:moveTo>
                    <a:lnTo>
                      <a:pt x="8786" y="11066"/>
                    </a:lnTo>
                    <a:lnTo>
                      <a:pt x="8786" y="4043"/>
                    </a:lnTo>
                    <a:lnTo>
                      <a:pt x="12997" y="4043"/>
                    </a:lnTo>
                    <a:lnTo>
                      <a:pt x="12997" y="11066"/>
                    </a:lnTo>
                    <a:close/>
                    <a:moveTo>
                      <a:pt x="12997" y="11066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61" name="AutoShape 18"/>
              <p:cNvSpPr/>
              <p:nvPr/>
            </p:nvSpPr>
            <p:spPr bwMode="auto">
              <a:xfrm>
                <a:off x="368" y="64"/>
                <a:ext cx="121" cy="21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15003 h 21600"/>
                  <a:gd name="T4" fmla="*/ 13221 w 21600"/>
                  <a:gd name="T5" fmla="*/ 15003 h 21600"/>
                  <a:gd name="T6" fmla="*/ 13221 w 21600"/>
                  <a:gd name="T7" fmla="*/ 17557 h 21600"/>
                  <a:gd name="T8" fmla="*/ 0 w 21600"/>
                  <a:gd name="T9" fmla="*/ 17557 h 21600"/>
                  <a:gd name="T10" fmla="*/ 0 w 21600"/>
                  <a:gd name="T11" fmla="*/ 21600 h 21600"/>
                  <a:gd name="T12" fmla="*/ 17690 w 21600"/>
                  <a:gd name="T13" fmla="*/ 21600 h 21600"/>
                  <a:gd name="T14" fmla="*/ 21600 w 21600"/>
                  <a:gd name="T15" fmla="*/ 21600 h 21600"/>
                  <a:gd name="T16" fmla="*/ 21600 w 21600"/>
                  <a:gd name="T17" fmla="*/ 0 h 21600"/>
                  <a:gd name="T18" fmla="*/ 0 w 21600"/>
                  <a:gd name="T19" fmla="*/ 0 h 21600"/>
                  <a:gd name="T20" fmla="*/ 13221 w 21600"/>
                  <a:gd name="T21" fmla="*/ 11066 h 21600"/>
                  <a:gd name="T22" fmla="*/ 8752 w 21600"/>
                  <a:gd name="T23" fmla="*/ 11066 h 21600"/>
                  <a:gd name="T24" fmla="*/ 8752 w 21600"/>
                  <a:gd name="T25" fmla="*/ 4043 h 21600"/>
                  <a:gd name="T26" fmla="*/ 13221 w 21600"/>
                  <a:gd name="T27" fmla="*/ 4043 h 21600"/>
                  <a:gd name="T28" fmla="*/ 13221 w 21600"/>
                  <a:gd name="T29" fmla="*/ 11066 h 21600"/>
                  <a:gd name="T30" fmla="*/ 13221 w 21600"/>
                  <a:gd name="T31" fmla="*/ 11066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0" y="15003"/>
                    </a:lnTo>
                    <a:lnTo>
                      <a:pt x="13221" y="15003"/>
                    </a:lnTo>
                    <a:lnTo>
                      <a:pt x="13221" y="17557"/>
                    </a:lnTo>
                    <a:lnTo>
                      <a:pt x="0" y="17557"/>
                    </a:lnTo>
                    <a:lnTo>
                      <a:pt x="0" y="21600"/>
                    </a:lnTo>
                    <a:lnTo>
                      <a:pt x="1769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  <a:moveTo>
                      <a:pt x="13221" y="11066"/>
                    </a:moveTo>
                    <a:lnTo>
                      <a:pt x="8752" y="11066"/>
                    </a:lnTo>
                    <a:lnTo>
                      <a:pt x="8752" y="4043"/>
                    </a:lnTo>
                    <a:lnTo>
                      <a:pt x="13221" y="4043"/>
                    </a:lnTo>
                    <a:lnTo>
                      <a:pt x="13221" y="11066"/>
                    </a:lnTo>
                    <a:close/>
                    <a:moveTo>
                      <a:pt x="13221" y="11066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62" name="Rectangle 19"/>
              <p:cNvSpPr/>
              <p:nvPr/>
            </p:nvSpPr>
            <p:spPr bwMode="auto">
              <a:xfrm>
                <a:off x="145" y="66"/>
                <a:ext cx="64" cy="14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63" name="Rectangle 20"/>
              <p:cNvSpPr/>
              <p:nvPr/>
            </p:nvSpPr>
            <p:spPr bwMode="auto">
              <a:xfrm>
                <a:off x="145" y="2"/>
                <a:ext cx="64" cy="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2" name="Group 72"/>
          <p:cNvGrpSpPr/>
          <p:nvPr/>
        </p:nvGrpSpPr>
        <p:grpSpPr>
          <a:xfrm>
            <a:off x="5814415" y="1676073"/>
            <a:ext cx="1510537" cy="670148"/>
            <a:chOff x="8657822" y="2704651"/>
            <a:chExt cx="2013460" cy="893101"/>
          </a:xfrm>
        </p:grpSpPr>
        <p:sp>
          <p:nvSpPr>
            <p:cNvPr id="74" name="Text Placeholder 2"/>
            <p:cNvSpPr txBox="1"/>
            <p:nvPr/>
          </p:nvSpPr>
          <p:spPr>
            <a:xfrm>
              <a:off x="8657822" y="2704651"/>
              <a:ext cx="2013460" cy="261780"/>
            </a:xfrm>
            <a:prstGeom prst="rect">
              <a:avLst/>
            </a:prstGeom>
            <a:noFill/>
          </p:spPr>
          <p:txBody>
            <a:bodyPr vert="horz" lIns="96452" tIns="48226" rIns="96452" bIns="48226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50000"/>
                </a:lnSpc>
              </a:pPr>
              <a:r>
                <a:rPr lang="en-US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" panose="020B0503030202020304" pitchFamily="34" charset="0"/>
                  <a:sym typeface="Times New Roman" panose="02020603050405020304" pitchFamily="18" charset="0"/>
                </a:rPr>
                <a:t>Social Media 04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8738503" y="3043925"/>
              <a:ext cx="1876003" cy="55382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Porem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ipsum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dolor sit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amet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,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conetetur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adipiscing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elit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.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Sed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imperdiet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tinciduni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.</a:t>
              </a:r>
            </a:p>
          </p:txBody>
        </p:sp>
      </p:grpSp>
      <p:grpSp>
        <p:nvGrpSpPr>
          <p:cNvPr id="13" name="Group 75"/>
          <p:cNvGrpSpPr/>
          <p:nvPr/>
        </p:nvGrpSpPr>
        <p:grpSpPr>
          <a:xfrm>
            <a:off x="5814415" y="2770914"/>
            <a:ext cx="1510537" cy="670148"/>
            <a:chOff x="8657822" y="2704651"/>
            <a:chExt cx="2013460" cy="893101"/>
          </a:xfrm>
        </p:grpSpPr>
        <p:sp>
          <p:nvSpPr>
            <p:cNvPr id="77" name="Text Placeholder 2"/>
            <p:cNvSpPr txBox="1"/>
            <p:nvPr/>
          </p:nvSpPr>
          <p:spPr>
            <a:xfrm>
              <a:off x="8657822" y="2704651"/>
              <a:ext cx="2013460" cy="261780"/>
            </a:xfrm>
            <a:prstGeom prst="rect">
              <a:avLst/>
            </a:prstGeom>
            <a:noFill/>
          </p:spPr>
          <p:txBody>
            <a:bodyPr vert="horz" lIns="96452" tIns="48226" rIns="96452" bIns="48226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50000"/>
                </a:lnSpc>
              </a:pPr>
              <a:r>
                <a:rPr lang="en-US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" panose="020B0503030202020304" pitchFamily="34" charset="0"/>
                  <a:sym typeface="Times New Roman" panose="02020603050405020304" pitchFamily="18" charset="0"/>
                </a:rPr>
                <a:t>Social Media 05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8738503" y="3043925"/>
              <a:ext cx="1876003" cy="55382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Porem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ipsum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dolor sit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amet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,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conetetur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adipiscing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elit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.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Sed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imperdiet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tinciduni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.</a:t>
              </a:r>
            </a:p>
          </p:txBody>
        </p:sp>
      </p:grpSp>
      <p:grpSp>
        <p:nvGrpSpPr>
          <p:cNvPr id="14" name="Group 78"/>
          <p:cNvGrpSpPr/>
          <p:nvPr/>
        </p:nvGrpSpPr>
        <p:grpSpPr>
          <a:xfrm>
            <a:off x="5814415" y="3785465"/>
            <a:ext cx="1510537" cy="670148"/>
            <a:chOff x="8657822" y="2704651"/>
            <a:chExt cx="2013460" cy="893101"/>
          </a:xfrm>
        </p:grpSpPr>
        <p:sp>
          <p:nvSpPr>
            <p:cNvPr id="80" name="Text Placeholder 2"/>
            <p:cNvSpPr txBox="1"/>
            <p:nvPr/>
          </p:nvSpPr>
          <p:spPr>
            <a:xfrm>
              <a:off x="8657822" y="2704651"/>
              <a:ext cx="2013460" cy="261780"/>
            </a:xfrm>
            <a:prstGeom prst="rect">
              <a:avLst/>
            </a:prstGeom>
            <a:noFill/>
          </p:spPr>
          <p:txBody>
            <a:bodyPr vert="horz" lIns="96452" tIns="48226" rIns="96452" bIns="48226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50000"/>
                </a:lnSpc>
              </a:pPr>
              <a:r>
                <a:rPr lang="en-US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" panose="020B0503030202020304" pitchFamily="34" charset="0"/>
                  <a:sym typeface="Times New Roman" panose="02020603050405020304" pitchFamily="18" charset="0"/>
                </a:rPr>
                <a:t>Social Media 06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8738503" y="3043925"/>
              <a:ext cx="1876003" cy="55382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Porem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ipsum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dolor sit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amet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,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conetetur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adipiscing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elit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.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Sed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imperdiet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tinciduni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.</a:t>
              </a:r>
            </a:p>
          </p:txBody>
        </p:sp>
      </p:grpSp>
      <p:grpSp>
        <p:nvGrpSpPr>
          <p:cNvPr id="15" name="Group 90"/>
          <p:cNvGrpSpPr/>
          <p:nvPr/>
        </p:nvGrpSpPr>
        <p:grpSpPr>
          <a:xfrm>
            <a:off x="2711019" y="1676073"/>
            <a:ext cx="1510537" cy="670148"/>
            <a:chOff x="8657822" y="2704651"/>
            <a:chExt cx="2013460" cy="893101"/>
          </a:xfrm>
        </p:grpSpPr>
        <p:sp>
          <p:nvSpPr>
            <p:cNvPr id="92" name="Text Placeholder 2"/>
            <p:cNvSpPr txBox="1"/>
            <p:nvPr/>
          </p:nvSpPr>
          <p:spPr>
            <a:xfrm>
              <a:off x="8657822" y="2704651"/>
              <a:ext cx="2013460" cy="261780"/>
            </a:xfrm>
            <a:prstGeom prst="rect">
              <a:avLst/>
            </a:prstGeom>
            <a:noFill/>
          </p:spPr>
          <p:txBody>
            <a:bodyPr vert="horz" lIns="96452" tIns="48226" rIns="96452" bIns="48226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50000"/>
                </a:lnSpc>
              </a:pPr>
              <a:r>
                <a:rPr lang="en-US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" panose="020B0503030202020304" pitchFamily="34" charset="0"/>
                  <a:sym typeface="Times New Roman" panose="02020603050405020304" pitchFamily="18" charset="0"/>
                </a:rPr>
                <a:t>Social Media 01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8738503" y="3043925"/>
              <a:ext cx="1876003" cy="55382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Porem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ipsum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dolor sit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amet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,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conetetur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adipiscing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elit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.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Sed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imperdiet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tinciduni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.</a:t>
              </a:r>
            </a:p>
          </p:txBody>
        </p:sp>
      </p:grpSp>
      <p:grpSp>
        <p:nvGrpSpPr>
          <p:cNvPr id="16" name="Group 93"/>
          <p:cNvGrpSpPr/>
          <p:nvPr/>
        </p:nvGrpSpPr>
        <p:grpSpPr>
          <a:xfrm>
            <a:off x="2711020" y="2770914"/>
            <a:ext cx="1510537" cy="670148"/>
            <a:chOff x="8657822" y="2704651"/>
            <a:chExt cx="2013460" cy="893101"/>
          </a:xfrm>
        </p:grpSpPr>
        <p:sp>
          <p:nvSpPr>
            <p:cNvPr id="95" name="Text Placeholder 2"/>
            <p:cNvSpPr txBox="1"/>
            <p:nvPr/>
          </p:nvSpPr>
          <p:spPr>
            <a:xfrm>
              <a:off x="8657822" y="2704651"/>
              <a:ext cx="2013460" cy="261780"/>
            </a:xfrm>
            <a:prstGeom prst="rect">
              <a:avLst/>
            </a:prstGeom>
            <a:noFill/>
          </p:spPr>
          <p:txBody>
            <a:bodyPr vert="horz" lIns="96452" tIns="48226" rIns="96452" bIns="48226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50000"/>
                </a:lnSpc>
              </a:pPr>
              <a:r>
                <a:rPr lang="en-US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" panose="020B0503030202020304" pitchFamily="34" charset="0"/>
                  <a:sym typeface="Times New Roman" panose="02020603050405020304" pitchFamily="18" charset="0"/>
                </a:rPr>
                <a:t>Social Media 02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8738503" y="3043925"/>
              <a:ext cx="1876003" cy="55382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Porem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ipsum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dolor sit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amet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,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conetetur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adipiscing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elit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.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Sed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imperdiet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tinciduni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.</a:t>
              </a:r>
            </a:p>
          </p:txBody>
        </p:sp>
      </p:grpSp>
      <p:grpSp>
        <p:nvGrpSpPr>
          <p:cNvPr id="17" name="Group 96"/>
          <p:cNvGrpSpPr/>
          <p:nvPr/>
        </p:nvGrpSpPr>
        <p:grpSpPr>
          <a:xfrm>
            <a:off x="2711020" y="3785465"/>
            <a:ext cx="1510537" cy="670148"/>
            <a:chOff x="8657822" y="2704651"/>
            <a:chExt cx="2013460" cy="893101"/>
          </a:xfrm>
        </p:grpSpPr>
        <p:sp>
          <p:nvSpPr>
            <p:cNvPr id="98" name="Text Placeholder 2"/>
            <p:cNvSpPr txBox="1"/>
            <p:nvPr/>
          </p:nvSpPr>
          <p:spPr>
            <a:xfrm>
              <a:off x="8657822" y="2704651"/>
              <a:ext cx="2013460" cy="261780"/>
            </a:xfrm>
            <a:prstGeom prst="rect">
              <a:avLst/>
            </a:prstGeom>
            <a:noFill/>
          </p:spPr>
          <p:txBody>
            <a:bodyPr vert="horz" lIns="96452" tIns="48226" rIns="96452" bIns="48226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50000"/>
                </a:lnSpc>
              </a:pPr>
              <a:r>
                <a:rPr lang="en-US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" panose="020B0503030202020304" pitchFamily="34" charset="0"/>
                  <a:sym typeface="Times New Roman" panose="02020603050405020304" pitchFamily="18" charset="0"/>
                </a:rPr>
                <a:t>Social Media 03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8738503" y="3043925"/>
              <a:ext cx="1876003" cy="55382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Porem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ipsum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dolor sit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amet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,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conetetur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adipiscing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elit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.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Sed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imperdiet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tinciduni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.</a:t>
              </a:r>
            </a:p>
          </p:txBody>
        </p:sp>
      </p:grpSp>
    </p:spTree>
  </p:cSld>
  <p:clrMapOvr>
    <a:masterClrMapping/>
  </p:clrMapOvr>
  <p:transition spd="med" advClick="0" advTm="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1051681" y="1638748"/>
            <a:ext cx="2884771" cy="725769"/>
          </a:xfrm>
          <a:prstGeom prst="roundRect">
            <a:avLst/>
          </a:prstGeom>
          <a:solidFill>
            <a:schemeClr val="accent1"/>
          </a:solidFill>
          <a:ln w="9525">
            <a:noFill/>
            <a:round/>
          </a:ln>
        </p:spPr>
        <p:txBody>
          <a:bodyPr vert="horz" wrap="square" lIns="68597" tIns="34299" rIns="68597" bIns="34299" numCol="1" rtlCol="0" anchor="t" anchorCtr="0" compatLnSpc="1"/>
          <a:lstStyle/>
          <a:p>
            <a:pPr algn="ctr"/>
            <a:endParaRPr lang="en-US">
              <a:latin typeface="Times New Roman" panose="02020603050405020304" pitchFamily="18" charset="0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051681" y="2774770"/>
            <a:ext cx="2884771" cy="725769"/>
          </a:xfrm>
          <a:prstGeom prst="roundRect">
            <a:avLst/>
          </a:prstGeom>
          <a:solidFill>
            <a:schemeClr val="accent4"/>
          </a:solidFill>
          <a:ln w="9525">
            <a:noFill/>
            <a:round/>
          </a:ln>
        </p:spPr>
        <p:txBody>
          <a:bodyPr vert="horz" wrap="square" lIns="68597" tIns="34299" rIns="68597" bIns="34299" numCol="1" rtlCol="0" anchor="t" anchorCtr="0" compatLnSpc="1"/>
          <a:lstStyle/>
          <a:p>
            <a:pPr algn="ctr"/>
            <a:endParaRPr lang="en-US">
              <a:latin typeface="Times New Roman" panose="02020603050405020304" pitchFamily="18" charset="0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 flipH="1">
            <a:off x="5203998" y="1637194"/>
            <a:ext cx="2884771" cy="725769"/>
          </a:xfrm>
          <a:prstGeom prst="roundRect">
            <a:avLst/>
          </a:prstGeom>
          <a:solidFill>
            <a:schemeClr val="accent2"/>
          </a:solidFill>
          <a:ln w="9525">
            <a:noFill/>
            <a:round/>
          </a:ln>
        </p:spPr>
        <p:txBody>
          <a:bodyPr vert="horz" wrap="square" lIns="68597" tIns="34299" rIns="68597" bIns="34299" numCol="1" rtlCol="0" anchor="t" anchorCtr="0" compatLnSpc="1"/>
          <a:lstStyle/>
          <a:p>
            <a:pPr algn="ctr"/>
            <a:endParaRPr lang="en-US">
              <a:latin typeface="Times New Roman" panose="02020603050405020304" pitchFamily="18" charset="0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 flipH="1">
            <a:off x="5203998" y="2774771"/>
            <a:ext cx="2884771" cy="725769"/>
          </a:xfrm>
          <a:prstGeom prst="roundRect">
            <a:avLst/>
          </a:prstGeom>
          <a:solidFill>
            <a:schemeClr val="accent3"/>
          </a:solidFill>
          <a:ln w="9525">
            <a:noFill/>
            <a:round/>
          </a:ln>
        </p:spPr>
        <p:txBody>
          <a:bodyPr vert="horz" wrap="square" lIns="68597" tIns="34299" rIns="68597" bIns="34299" numCol="1" rtlCol="0" anchor="t" anchorCtr="0" compatLnSpc="1"/>
          <a:lstStyle/>
          <a:p>
            <a:pPr algn="ctr"/>
            <a:endParaRPr lang="en-US">
              <a:latin typeface="Times New Roman" panose="02020603050405020304" pitchFamily="18" charset="0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4854331" y="1545908"/>
            <a:ext cx="1049008" cy="904489"/>
            <a:chOff x="6470216" y="2512392"/>
            <a:chExt cx="1398268" cy="1205404"/>
          </a:xfrm>
        </p:grpSpPr>
        <p:sp>
          <p:nvSpPr>
            <p:cNvPr id="17" name="Hexagon 16"/>
            <p:cNvSpPr/>
            <p:nvPr/>
          </p:nvSpPr>
          <p:spPr bwMode="auto">
            <a:xfrm flipH="1">
              <a:off x="6470216" y="2512392"/>
              <a:ext cx="1398268" cy="1205404"/>
            </a:xfrm>
            <a:prstGeom prst="hexagon">
              <a:avLst/>
            </a:prstGeom>
            <a:solidFill>
              <a:schemeClr val="bg1"/>
            </a:solidFill>
            <a:ln w="57150">
              <a:solidFill>
                <a:schemeClr val="accent2"/>
              </a:solidFill>
              <a:round/>
            </a:ln>
          </p:spPr>
          <p:txBody>
            <a:bodyPr vert="horz" wrap="square" lIns="96452" tIns="48226" rIns="96452" bIns="48226" numCol="1" rtlCol="0" anchor="ctr" anchorCtr="0" compatLnSpc="1"/>
            <a:lstStyle/>
            <a:p>
              <a:pPr algn="ctr"/>
              <a:endParaRPr lang="en-US" sz="900" b="1" dirty="0">
                <a:solidFill>
                  <a:schemeClr val="accent3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grpSp>
          <p:nvGrpSpPr>
            <p:cNvPr id="4" name="Group 27"/>
            <p:cNvGrpSpPr/>
            <p:nvPr/>
          </p:nvGrpSpPr>
          <p:grpSpPr bwMode="auto">
            <a:xfrm>
              <a:off x="6792295" y="2888404"/>
              <a:ext cx="680729" cy="511751"/>
              <a:chOff x="0" y="0"/>
              <a:chExt cx="772" cy="579"/>
            </a:xfrm>
            <a:solidFill>
              <a:srgbClr val="16A086"/>
            </a:solidFill>
          </p:grpSpPr>
          <p:sp>
            <p:nvSpPr>
              <p:cNvPr id="24" name="Freeform 23"/>
              <p:cNvSpPr/>
              <p:nvPr/>
            </p:nvSpPr>
            <p:spPr bwMode="auto">
              <a:xfrm>
                <a:off x="0" y="0"/>
                <a:ext cx="772" cy="344"/>
              </a:xfrm>
              <a:custGeom>
                <a:avLst/>
                <a:gdLst>
                  <a:gd name="T0" fmla="*/ 653 w 21279"/>
                  <a:gd name="T1" fmla="*/ 344 h 21600"/>
                  <a:gd name="T2" fmla="*/ 707 w 21279"/>
                  <a:gd name="T3" fmla="*/ 301 h 21600"/>
                  <a:gd name="T4" fmla="*/ 771 w 21279"/>
                  <a:gd name="T5" fmla="*/ 43 h 21600"/>
                  <a:gd name="T6" fmla="*/ 739 w 21279"/>
                  <a:gd name="T7" fmla="*/ 0 h 21600"/>
                  <a:gd name="T8" fmla="*/ 30 w 21279"/>
                  <a:gd name="T9" fmla="*/ 0 h 21600"/>
                  <a:gd name="T10" fmla="*/ 3 w 21279"/>
                  <a:gd name="T11" fmla="*/ 27 h 21600"/>
                  <a:gd name="T12" fmla="*/ 57 w 21279"/>
                  <a:gd name="T13" fmla="*/ 54 h 21600"/>
                  <a:gd name="T14" fmla="*/ 159 w 21279"/>
                  <a:gd name="T15" fmla="*/ 65 h 21600"/>
                  <a:gd name="T16" fmla="*/ 213 w 21279"/>
                  <a:gd name="T17" fmla="*/ 108 h 21600"/>
                  <a:gd name="T18" fmla="*/ 256 w 21279"/>
                  <a:gd name="T19" fmla="*/ 301 h 21600"/>
                  <a:gd name="T20" fmla="*/ 309 w 21279"/>
                  <a:gd name="T21" fmla="*/ 344 h 21600"/>
                  <a:gd name="T22" fmla="*/ 653 w 21279"/>
                  <a:gd name="T23" fmla="*/ 344 h 21600"/>
                  <a:gd name="T24" fmla="*/ 653 w 21279"/>
                  <a:gd name="T25" fmla="*/ 344 h 2160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1279" h="21600">
                    <a:moveTo>
                      <a:pt x="17995" y="21600"/>
                    </a:moveTo>
                    <a:cubicBezTo>
                      <a:pt x="18587" y="21600"/>
                      <a:pt x="19327" y="20588"/>
                      <a:pt x="19475" y="18900"/>
                    </a:cubicBezTo>
                    <a:cubicBezTo>
                      <a:pt x="21250" y="2700"/>
                      <a:pt x="21250" y="2700"/>
                      <a:pt x="21250" y="2700"/>
                    </a:cubicBezTo>
                    <a:cubicBezTo>
                      <a:pt x="21398" y="1350"/>
                      <a:pt x="20954" y="0"/>
                      <a:pt x="20362" y="0"/>
                    </a:cubicBezTo>
                    <a:cubicBezTo>
                      <a:pt x="834" y="0"/>
                      <a:pt x="834" y="0"/>
                      <a:pt x="834" y="0"/>
                    </a:cubicBezTo>
                    <a:cubicBezTo>
                      <a:pt x="242" y="0"/>
                      <a:pt x="-202" y="675"/>
                      <a:pt x="94" y="1688"/>
                    </a:cubicBezTo>
                    <a:cubicBezTo>
                      <a:pt x="242" y="2362"/>
                      <a:pt x="982" y="3375"/>
                      <a:pt x="1573" y="3375"/>
                    </a:cubicBezTo>
                    <a:cubicBezTo>
                      <a:pt x="4384" y="4050"/>
                      <a:pt x="4384" y="4050"/>
                      <a:pt x="4384" y="4050"/>
                    </a:cubicBezTo>
                    <a:cubicBezTo>
                      <a:pt x="4976" y="4050"/>
                      <a:pt x="5716" y="5400"/>
                      <a:pt x="5864" y="6750"/>
                    </a:cubicBezTo>
                    <a:cubicBezTo>
                      <a:pt x="7047" y="18900"/>
                      <a:pt x="7047" y="18900"/>
                      <a:pt x="7047" y="18900"/>
                    </a:cubicBezTo>
                    <a:cubicBezTo>
                      <a:pt x="7195" y="20588"/>
                      <a:pt x="7935" y="21600"/>
                      <a:pt x="8527" y="21600"/>
                    </a:cubicBezTo>
                    <a:lnTo>
                      <a:pt x="17995" y="21600"/>
                    </a:lnTo>
                    <a:close/>
                    <a:moveTo>
                      <a:pt x="17995" y="21600"/>
                    </a:move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25" name="Oval 24"/>
              <p:cNvSpPr/>
              <p:nvPr/>
            </p:nvSpPr>
            <p:spPr bwMode="auto">
              <a:xfrm>
                <a:off x="304" y="461"/>
                <a:ext cx="122" cy="11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 bwMode="auto">
              <a:xfrm>
                <a:off x="520" y="461"/>
                <a:ext cx="122" cy="11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27" name="Freeform 26"/>
              <p:cNvSpPr/>
              <p:nvPr/>
            </p:nvSpPr>
            <p:spPr bwMode="auto">
              <a:xfrm>
                <a:off x="247" y="302"/>
                <a:ext cx="432" cy="127"/>
              </a:xfrm>
              <a:custGeom>
                <a:avLst/>
                <a:gdLst>
                  <a:gd name="T0" fmla="*/ 36 w 21275"/>
                  <a:gd name="T1" fmla="*/ 0 h 21600"/>
                  <a:gd name="T2" fmla="*/ 4 w 21275"/>
                  <a:gd name="T3" fmla="*/ 85 h 21600"/>
                  <a:gd name="T4" fmla="*/ 31 w 21275"/>
                  <a:gd name="T5" fmla="*/ 127 h 21600"/>
                  <a:gd name="T6" fmla="*/ 432 w 21275"/>
                  <a:gd name="T7" fmla="*/ 127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275" h="21600">
                    <a:moveTo>
                      <a:pt x="1782" y="0"/>
                    </a:moveTo>
                    <a:cubicBezTo>
                      <a:pt x="202" y="14400"/>
                      <a:pt x="202" y="14400"/>
                      <a:pt x="202" y="14400"/>
                    </a:cubicBezTo>
                    <a:cubicBezTo>
                      <a:pt x="-325" y="18000"/>
                      <a:pt x="202" y="21600"/>
                      <a:pt x="1519" y="21600"/>
                    </a:cubicBezTo>
                    <a:cubicBezTo>
                      <a:pt x="21275" y="21600"/>
                      <a:pt x="21275" y="21600"/>
                      <a:pt x="21275" y="21600"/>
                    </a:cubicBezTo>
                  </a:path>
                </a:pathLst>
              </a:custGeom>
              <a:solidFill>
                <a:schemeClr val="accent2"/>
              </a:solidFill>
              <a:ln w="12700" cap="flat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6253008" y="1905775"/>
            <a:ext cx="1585208" cy="1847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" panose="020B0503030202020304" pitchFamily="34" charset="0"/>
                <a:sym typeface="Times New Roman" panose="02020603050405020304" pitchFamily="18" charset="0"/>
              </a:rPr>
              <a:t>Perfect Market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253008" y="3043352"/>
            <a:ext cx="1585208" cy="1847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" panose="020B0503030202020304" pitchFamily="34" charset="0"/>
                <a:sym typeface="Times New Roman" panose="02020603050405020304" pitchFamily="18" charset="0"/>
              </a:rPr>
              <a:t>More Service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248405" y="1905775"/>
            <a:ext cx="1585208" cy="1847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GB" sz="12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" panose="020B0503030202020304" pitchFamily="34" charset="0"/>
                <a:sym typeface="Times New Roman" panose="02020603050405020304" pitchFamily="18" charset="0"/>
              </a:rPr>
              <a:t>Perfect Concept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248405" y="3043351"/>
            <a:ext cx="1585208" cy="1847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GB" sz="12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" panose="020B0503030202020304" pitchFamily="34" charset="0"/>
                <a:sym typeface="Times New Roman" panose="02020603050405020304" pitchFamily="18" charset="0"/>
              </a:rPr>
              <a:t>Maximum Promotion</a:t>
            </a:r>
          </a:p>
        </p:txBody>
      </p:sp>
      <p:grpSp>
        <p:nvGrpSpPr>
          <p:cNvPr id="5" name="Group 3"/>
          <p:cNvGrpSpPr/>
          <p:nvPr/>
        </p:nvGrpSpPr>
        <p:grpSpPr>
          <a:xfrm>
            <a:off x="3237113" y="2683484"/>
            <a:ext cx="1049008" cy="904489"/>
            <a:chOff x="4314555" y="4028429"/>
            <a:chExt cx="1398268" cy="1205404"/>
          </a:xfrm>
        </p:grpSpPr>
        <p:sp>
          <p:nvSpPr>
            <p:cNvPr id="16" name="Hexagon 15"/>
            <p:cNvSpPr/>
            <p:nvPr/>
          </p:nvSpPr>
          <p:spPr bwMode="auto">
            <a:xfrm>
              <a:off x="4314555" y="4028429"/>
              <a:ext cx="1398268" cy="1205404"/>
            </a:xfrm>
            <a:prstGeom prst="hexagon">
              <a:avLst/>
            </a:prstGeom>
            <a:solidFill>
              <a:schemeClr val="bg1"/>
            </a:solidFill>
            <a:ln w="57150">
              <a:solidFill>
                <a:schemeClr val="accent2"/>
              </a:solidFill>
              <a:round/>
            </a:ln>
          </p:spPr>
          <p:txBody>
            <a:bodyPr vert="horz" wrap="square" lIns="96452" tIns="48226" rIns="96452" bIns="48226" numCol="1" rtlCol="0" anchor="ctr" anchorCtr="0" compatLnSpc="1"/>
            <a:lstStyle/>
            <a:p>
              <a:pPr algn="ctr"/>
              <a:endParaRPr lang="en-US" sz="900" b="1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grpSp>
          <p:nvGrpSpPr>
            <p:cNvPr id="7" name="Group 31"/>
            <p:cNvGrpSpPr/>
            <p:nvPr/>
          </p:nvGrpSpPr>
          <p:grpSpPr>
            <a:xfrm>
              <a:off x="4784601" y="4317339"/>
              <a:ext cx="576433" cy="606570"/>
              <a:chOff x="1641475" y="2428876"/>
              <a:chExt cx="242888" cy="255587"/>
            </a:xfrm>
            <a:solidFill>
              <a:srgbClr val="9CBC58"/>
            </a:solidFill>
          </p:grpSpPr>
          <p:sp>
            <p:nvSpPr>
              <p:cNvPr id="33" name="Freeform 49"/>
              <p:cNvSpPr/>
              <p:nvPr/>
            </p:nvSpPr>
            <p:spPr bwMode="auto">
              <a:xfrm>
                <a:off x="1641475" y="2525713"/>
                <a:ext cx="111125" cy="158750"/>
              </a:xfrm>
              <a:custGeom>
                <a:avLst/>
                <a:gdLst>
                  <a:gd name="T0" fmla="*/ 42 w 59"/>
                  <a:gd name="T1" fmla="*/ 49 h 84"/>
                  <a:gd name="T2" fmla="*/ 43 w 59"/>
                  <a:gd name="T3" fmla="*/ 40 h 84"/>
                  <a:gd name="T4" fmla="*/ 31 w 59"/>
                  <a:gd name="T5" fmla="*/ 4 h 84"/>
                  <a:gd name="T6" fmla="*/ 26 w 59"/>
                  <a:gd name="T7" fmla="*/ 1 h 84"/>
                  <a:gd name="T8" fmla="*/ 11 w 59"/>
                  <a:gd name="T9" fmla="*/ 6 h 84"/>
                  <a:gd name="T10" fmla="*/ 4 w 59"/>
                  <a:gd name="T11" fmla="*/ 22 h 84"/>
                  <a:gd name="T12" fmla="*/ 9 w 59"/>
                  <a:gd name="T13" fmla="*/ 37 h 84"/>
                  <a:gd name="T14" fmla="*/ 24 w 59"/>
                  <a:gd name="T15" fmla="*/ 46 h 84"/>
                  <a:gd name="T16" fmla="*/ 31 w 59"/>
                  <a:gd name="T17" fmla="*/ 52 h 84"/>
                  <a:gd name="T18" fmla="*/ 40 w 59"/>
                  <a:gd name="T19" fmla="*/ 80 h 84"/>
                  <a:gd name="T20" fmla="*/ 45 w 59"/>
                  <a:gd name="T21" fmla="*/ 83 h 84"/>
                  <a:gd name="T22" fmla="*/ 48 w 59"/>
                  <a:gd name="T23" fmla="*/ 69 h 84"/>
                  <a:gd name="T24" fmla="*/ 42 w 59"/>
                  <a:gd name="T25" fmla="*/ 49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9" h="84">
                    <a:moveTo>
                      <a:pt x="42" y="49"/>
                    </a:moveTo>
                    <a:cubicBezTo>
                      <a:pt x="42" y="49"/>
                      <a:pt x="44" y="42"/>
                      <a:pt x="43" y="40"/>
                    </a:cubicBezTo>
                    <a:cubicBezTo>
                      <a:pt x="31" y="4"/>
                      <a:pt x="31" y="4"/>
                      <a:pt x="31" y="4"/>
                    </a:cubicBezTo>
                    <a:cubicBezTo>
                      <a:pt x="31" y="4"/>
                      <a:pt x="30" y="0"/>
                      <a:pt x="26" y="1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11" y="6"/>
                      <a:pt x="0" y="11"/>
                      <a:pt x="4" y="22"/>
                    </a:cubicBezTo>
                    <a:cubicBezTo>
                      <a:pt x="9" y="37"/>
                      <a:pt x="9" y="37"/>
                      <a:pt x="9" y="37"/>
                    </a:cubicBezTo>
                    <a:cubicBezTo>
                      <a:pt x="9" y="37"/>
                      <a:pt x="13" y="50"/>
                      <a:pt x="24" y="46"/>
                    </a:cubicBezTo>
                    <a:cubicBezTo>
                      <a:pt x="24" y="46"/>
                      <a:pt x="29" y="45"/>
                      <a:pt x="31" y="52"/>
                    </a:cubicBezTo>
                    <a:cubicBezTo>
                      <a:pt x="40" y="80"/>
                      <a:pt x="40" y="80"/>
                      <a:pt x="40" y="80"/>
                    </a:cubicBezTo>
                    <a:cubicBezTo>
                      <a:pt x="40" y="80"/>
                      <a:pt x="41" y="84"/>
                      <a:pt x="45" y="83"/>
                    </a:cubicBezTo>
                    <a:cubicBezTo>
                      <a:pt x="45" y="83"/>
                      <a:pt x="59" y="80"/>
                      <a:pt x="48" y="69"/>
                    </a:cubicBezTo>
                    <a:cubicBezTo>
                      <a:pt x="51" y="63"/>
                      <a:pt x="42" y="58"/>
                      <a:pt x="42" y="4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602" tIns="64301" rIns="128602" bIns="64301" numCol="1" anchor="t" anchorCtr="0" compatLnSpc="1"/>
              <a:lstStyle/>
              <a:p>
                <a:endParaRPr 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Open Sans" panose="020B0606030504020204" pitchFamily="34" charset="0"/>
                  <a:sym typeface="Times New Roman" panose="02020603050405020304" pitchFamily="18" charset="0"/>
                </a:endParaRPr>
              </a:p>
            </p:txBody>
          </p:sp>
          <p:sp>
            <p:nvSpPr>
              <p:cNvPr id="34" name="Freeform 50"/>
              <p:cNvSpPr/>
              <p:nvPr/>
            </p:nvSpPr>
            <p:spPr bwMode="auto">
              <a:xfrm>
                <a:off x="1703388" y="2428876"/>
                <a:ext cx="155575" cy="179388"/>
              </a:xfrm>
              <a:custGeom>
                <a:avLst/>
                <a:gdLst>
                  <a:gd name="T0" fmla="*/ 69 w 82"/>
                  <a:gd name="T1" fmla="*/ 59 h 95"/>
                  <a:gd name="T2" fmla="*/ 72 w 82"/>
                  <a:gd name="T3" fmla="*/ 46 h 95"/>
                  <a:gd name="T4" fmla="*/ 62 w 82"/>
                  <a:gd name="T5" fmla="*/ 37 h 95"/>
                  <a:gd name="T6" fmla="*/ 51 w 82"/>
                  <a:gd name="T7" fmla="*/ 5 h 95"/>
                  <a:gd name="T8" fmla="*/ 48 w 82"/>
                  <a:gd name="T9" fmla="*/ 6 h 95"/>
                  <a:gd name="T10" fmla="*/ 4 w 82"/>
                  <a:gd name="T11" fmla="*/ 48 h 95"/>
                  <a:gd name="T12" fmla="*/ 2 w 82"/>
                  <a:gd name="T13" fmla="*/ 53 h 95"/>
                  <a:gd name="T14" fmla="*/ 12 w 82"/>
                  <a:gd name="T15" fmla="*/ 83 h 95"/>
                  <a:gd name="T16" fmla="*/ 17 w 82"/>
                  <a:gd name="T17" fmla="*/ 86 h 95"/>
                  <a:gd name="T18" fmla="*/ 78 w 82"/>
                  <a:gd name="T19" fmla="*/ 92 h 95"/>
                  <a:gd name="T20" fmla="*/ 80 w 82"/>
                  <a:gd name="T21" fmla="*/ 91 h 95"/>
                  <a:gd name="T22" fmla="*/ 69 w 82"/>
                  <a:gd name="T23" fmla="*/ 59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2" h="95">
                    <a:moveTo>
                      <a:pt x="69" y="59"/>
                    </a:moveTo>
                    <a:cubicBezTo>
                      <a:pt x="73" y="56"/>
                      <a:pt x="74" y="51"/>
                      <a:pt x="72" y="46"/>
                    </a:cubicBezTo>
                    <a:cubicBezTo>
                      <a:pt x="71" y="41"/>
                      <a:pt x="67" y="38"/>
                      <a:pt x="62" y="37"/>
                    </a:cubicBezTo>
                    <a:cubicBezTo>
                      <a:pt x="51" y="5"/>
                      <a:pt x="51" y="5"/>
                      <a:pt x="51" y="5"/>
                    </a:cubicBezTo>
                    <a:cubicBezTo>
                      <a:pt x="50" y="0"/>
                      <a:pt x="48" y="6"/>
                      <a:pt x="48" y="6"/>
                    </a:cubicBezTo>
                    <a:cubicBezTo>
                      <a:pt x="40" y="38"/>
                      <a:pt x="4" y="48"/>
                      <a:pt x="4" y="48"/>
                    </a:cubicBezTo>
                    <a:cubicBezTo>
                      <a:pt x="0" y="49"/>
                      <a:pt x="2" y="53"/>
                      <a:pt x="2" y="53"/>
                    </a:cubicBezTo>
                    <a:cubicBezTo>
                      <a:pt x="12" y="83"/>
                      <a:pt x="12" y="83"/>
                      <a:pt x="12" y="83"/>
                    </a:cubicBezTo>
                    <a:cubicBezTo>
                      <a:pt x="13" y="87"/>
                      <a:pt x="17" y="86"/>
                      <a:pt x="17" y="86"/>
                    </a:cubicBezTo>
                    <a:cubicBezTo>
                      <a:pt x="56" y="72"/>
                      <a:pt x="78" y="92"/>
                      <a:pt x="78" y="92"/>
                    </a:cubicBezTo>
                    <a:cubicBezTo>
                      <a:pt x="78" y="92"/>
                      <a:pt x="82" y="95"/>
                      <a:pt x="80" y="91"/>
                    </a:cubicBezTo>
                    <a:lnTo>
                      <a:pt x="69" y="59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602" tIns="64301" rIns="128602" bIns="64301" numCol="1" anchor="t" anchorCtr="0" compatLnSpc="1"/>
              <a:lstStyle/>
              <a:p>
                <a:endParaRPr 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Open Sans" panose="020B0606030504020204" pitchFamily="34" charset="0"/>
                  <a:sym typeface="Times New Roman" panose="02020603050405020304" pitchFamily="18" charset="0"/>
                </a:endParaRPr>
              </a:p>
            </p:txBody>
          </p:sp>
          <p:sp>
            <p:nvSpPr>
              <p:cNvPr id="35" name="Freeform 51"/>
              <p:cNvSpPr/>
              <p:nvPr/>
            </p:nvSpPr>
            <p:spPr bwMode="auto">
              <a:xfrm>
                <a:off x="1836738" y="2465388"/>
                <a:ext cx="23813" cy="30163"/>
              </a:xfrm>
              <a:custGeom>
                <a:avLst/>
                <a:gdLst>
                  <a:gd name="T0" fmla="*/ 15 w 15"/>
                  <a:gd name="T1" fmla="*/ 1 h 19"/>
                  <a:gd name="T2" fmla="*/ 13 w 15"/>
                  <a:gd name="T3" fmla="*/ 0 h 19"/>
                  <a:gd name="T4" fmla="*/ 0 w 15"/>
                  <a:gd name="T5" fmla="*/ 18 h 19"/>
                  <a:gd name="T6" fmla="*/ 2 w 15"/>
                  <a:gd name="T7" fmla="*/ 19 h 19"/>
                  <a:gd name="T8" fmla="*/ 15 w 15"/>
                  <a:gd name="T9" fmla="*/ 1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9">
                    <a:moveTo>
                      <a:pt x="15" y="1"/>
                    </a:moveTo>
                    <a:lnTo>
                      <a:pt x="13" y="0"/>
                    </a:lnTo>
                    <a:lnTo>
                      <a:pt x="0" y="18"/>
                    </a:lnTo>
                    <a:lnTo>
                      <a:pt x="2" y="19"/>
                    </a:lnTo>
                    <a:lnTo>
                      <a:pt x="15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602" tIns="64301" rIns="128602" bIns="64301" numCol="1" anchor="t" anchorCtr="0" compatLnSpc="1"/>
              <a:lstStyle/>
              <a:p>
                <a:endParaRPr 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Open Sans" panose="020B0606030504020204" pitchFamily="34" charset="0"/>
                  <a:sym typeface="Times New Roman" panose="02020603050405020304" pitchFamily="18" charset="0"/>
                </a:endParaRPr>
              </a:p>
            </p:txBody>
          </p:sp>
          <p:sp>
            <p:nvSpPr>
              <p:cNvPr id="36" name="Freeform 52"/>
              <p:cNvSpPr/>
              <p:nvPr/>
            </p:nvSpPr>
            <p:spPr bwMode="auto">
              <a:xfrm>
                <a:off x="1849438" y="2535238"/>
                <a:ext cx="33338" cy="22225"/>
              </a:xfrm>
              <a:custGeom>
                <a:avLst/>
                <a:gdLst>
                  <a:gd name="T0" fmla="*/ 0 w 21"/>
                  <a:gd name="T1" fmla="*/ 3 h 14"/>
                  <a:gd name="T2" fmla="*/ 19 w 21"/>
                  <a:gd name="T3" fmla="*/ 14 h 14"/>
                  <a:gd name="T4" fmla="*/ 21 w 21"/>
                  <a:gd name="T5" fmla="*/ 12 h 14"/>
                  <a:gd name="T6" fmla="*/ 1 w 21"/>
                  <a:gd name="T7" fmla="*/ 0 h 14"/>
                  <a:gd name="T8" fmla="*/ 0 w 21"/>
                  <a:gd name="T9" fmla="*/ 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4">
                    <a:moveTo>
                      <a:pt x="0" y="3"/>
                    </a:moveTo>
                    <a:lnTo>
                      <a:pt x="19" y="14"/>
                    </a:lnTo>
                    <a:lnTo>
                      <a:pt x="21" y="12"/>
                    </a:lnTo>
                    <a:lnTo>
                      <a:pt x="1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602" tIns="64301" rIns="128602" bIns="64301" numCol="1" anchor="t" anchorCtr="0" compatLnSpc="1"/>
              <a:lstStyle/>
              <a:p>
                <a:endParaRPr 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Open Sans" panose="020B0606030504020204" pitchFamily="34" charset="0"/>
                  <a:sym typeface="Times New Roman" panose="02020603050405020304" pitchFamily="18" charset="0"/>
                </a:endParaRPr>
              </a:p>
            </p:txBody>
          </p:sp>
          <p:sp>
            <p:nvSpPr>
              <p:cNvPr id="37" name="Freeform 53"/>
              <p:cNvSpPr/>
              <p:nvPr/>
            </p:nvSpPr>
            <p:spPr bwMode="auto">
              <a:xfrm>
                <a:off x="1847850" y="2501901"/>
                <a:ext cx="36513" cy="14288"/>
              </a:xfrm>
              <a:custGeom>
                <a:avLst/>
                <a:gdLst>
                  <a:gd name="T0" fmla="*/ 1 w 23"/>
                  <a:gd name="T1" fmla="*/ 9 h 9"/>
                  <a:gd name="T2" fmla="*/ 23 w 23"/>
                  <a:gd name="T3" fmla="*/ 3 h 9"/>
                  <a:gd name="T4" fmla="*/ 22 w 23"/>
                  <a:gd name="T5" fmla="*/ 0 h 9"/>
                  <a:gd name="T6" fmla="*/ 0 w 23"/>
                  <a:gd name="T7" fmla="*/ 6 h 9"/>
                  <a:gd name="T8" fmla="*/ 1 w 23"/>
                  <a:gd name="T9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9">
                    <a:moveTo>
                      <a:pt x="1" y="9"/>
                    </a:moveTo>
                    <a:lnTo>
                      <a:pt x="23" y="3"/>
                    </a:lnTo>
                    <a:lnTo>
                      <a:pt x="22" y="0"/>
                    </a:lnTo>
                    <a:lnTo>
                      <a:pt x="0" y="6"/>
                    </a:lnTo>
                    <a:lnTo>
                      <a:pt x="1" y="9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602" tIns="64301" rIns="128602" bIns="64301" numCol="1" anchor="t" anchorCtr="0" compatLnSpc="1"/>
              <a:lstStyle/>
              <a:p>
                <a:endParaRPr 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Open Sans" panose="020B0606030504020204" pitchFamily="34" charset="0"/>
                  <a:sym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8" name="Group 1"/>
          <p:cNvGrpSpPr/>
          <p:nvPr/>
        </p:nvGrpSpPr>
        <p:grpSpPr>
          <a:xfrm>
            <a:off x="3237113" y="1547463"/>
            <a:ext cx="1049008" cy="904489"/>
            <a:chOff x="4314555" y="2514464"/>
            <a:chExt cx="1398268" cy="1205404"/>
          </a:xfrm>
        </p:grpSpPr>
        <p:sp>
          <p:nvSpPr>
            <p:cNvPr id="15" name="Hexagon 14"/>
            <p:cNvSpPr/>
            <p:nvPr/>
          </p:nvSpPr>
          <p:spPr bwMode="auto">
            <a:xfrm>
              <a:off x="4314555" y="2514464"/>
              <a:ext cx="1398268" cy="1205404"/>
            </a:xfrm>
            <a:prstGeom prst="hexagon">
              <a:avLst/>
            </a:prstGeom>
            <a:solidFill>
              <a:schemeClr val="bg1"/>
            </a:solidFill>
            <a:ln w="57150">
              <a:solidFill>
                <a:schemeClr val="accent1"/>
              </a:solidFill>
              <a:round/>
            </a:ln>
          </p:spPr>
          <p:txBody>
            <a:bodyPr vert="horz" wrap="square" lIns="96452" tIns="48226" rIns="96452" bIns="48226" numCol="1" rtlCol="0" anchor="ctr" anchorCtr="0" compatLnSpc="1"/>
            <a:lstStyle/>
            <a:p>
              <a:pPr algn="ctr"/>
              <a:endParaRPr lang="en-US" sz="900" b="1" dirty="0">
                <a:solidFill>
                  <a:schemeClr val="accent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38" name="Shape 808"/>
            <p:cNvSpPr/>
            <p:nvPr/>
          </p:nvSpPr>
          <p:spPr>
            <a:xfrm>
              <a:off x="4757632" y="2928712"/>
              <a:ext cx="599635" cy="359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418" y="14435"/>
                  </a:moveTo>
                  <a:lnTo>
                    <a:pt x="19418" y="3600"/>
                  </a:lnTo>
                  <a:cubicBezTo>
                    <a:pt x="19418" y="1612"/>
                    <a:pt x="18451" y="0"/>
                    <a:pt x="17258" y="0"/>
                  </a:cubicBezTo>
                  <a:lnTo>
                    <a:pt x="7560" y="0"/>
                  </a:lnTo>
                  <a:lnTo>
                    <a:pt x="10326" y="5041"/>
                  </a:lnTo>
                  <a:lnTo>
                    <a:pt x="16221" y="5041"/>
                  </a:lnTo>
                  <a:lnTo>
                    <a:pt x="16221" y="14435"/>
                  </a:lnTo>
                  <a:lnTo>
                    <a:pt x="14040" y="14435"/>
                  </a:lnTo>
                  <a:lnTo>
                    <a:pt x="17819" y="21600"/>
                  </a:lnTo>
                  <a:lnTo>
                    <a:pt x="21600" y="14435"/>
                  </a:lnTo>
                  <a:cubicBezTo>
                    <a:pt x="21600" y="14435"/>
                    <a:pt x="19418" y="14435"/>
                    <a:pt x="19418" y="14435"/>
                  </a:cubicBezTo>
                  <a:close/>
                  <a:moveTo>
                    <a:pt x="5378" y="16559"/>
                  </a:moveTo>
                  <a:lnTo>
                    <a:pt x="5378" y="7166"/>
                  </a:lnTo>
                  <a:lnTo>
                    <a:pt x="7560" y="7166"/>
                  </a:lnTo>
                  <a:lnTo>
                    <a:pt x="3779" y="0"/>
                  </a:lnTo>
                  <a:lnTo>
                    <a:pt x="0" y="7166"/>
                  </a:lnTo>
                  <a:lnTo>
                    <a:pt x="2181" y="7166"/>
                  </a:lnTo>
                  <a:lnTo>
                    <a:pt x="2181" y="17998"/>
                  </a:lnTo>
                  <a:cubicBezTo>
                    <a:pt x="2181" y="19988"/>
                    <a:pt x="3149" y="21600"/>
                    <a:pt x="4341" y="21600"/>
                  </a:cubicBezTo>
                  <a:lnTo>
                    <a:pt x="14040" y="21600"/>
                  </a:lnTo>
                  <a:lnTo>
                    <a:pt x="11274" y="16559"/>
                  </a:lnTo>
                  <a:cubicBezTo>
                    <a:pt x="11274" y="16559"/>
                    <a:pt x="5378" y="16559"/>
                    <a:pt x="5378" y="16559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0188" tIns="40188" rIns="40188" bIns="40188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2400" dirty="0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10" name="Group 4"/>
          <p:cNvGrpSpPr/>
          <p:nvPr/>
        </p:nvGrpSpPr>
        <p:grpSpPr>
          <a:xfrm>
            <a:off x="4854331" y="2683484"/>
            <a:ext cx="1049008" cy="904489"/>
            <a:chOff x="6470216" y="4028429"/>
            <a:chExt cx="1398268" cy="1205404"/>
          </a:xfrm>
        </p:grpSpPr>
        <p:sp>
          <p:nvSpPr>
            <p:cNvPr id="18" name="Hexagon 17"/>
            <p:cNvSpPr/>
            <p:nvPr/>
          </p:nvSpPr>
          <p:spPr bwMode="auto">
            <a:xfrm flipH="1">
              <a:off x="6470216" y="4028429"/>
              <a:ext cx="1398268" cy="1205404"/>
            </a:xfrm>
            <a:prstGeom prst="hexagon">
              <a:avLst/>
            </a:prstGeom>
            <a:solidFill>
              <a:schemeClr val="bg1"/>
            </a:solidFill>
            <a:ln w="57150">
              <a:solidFill>
                <a:schemeClr val="accent3"/>
              </a:solidFill>
              <a:round/>
            </a:ln>
          </p:spPr>
          <p:txBody>
            <a:bodyPr vert="horz" wrap="square" lIns="96452" tIns="48226" rIns="96452" bIns="48226" numCol="1" rtlCol="0" anchor="ctr" anchorCtr="0" compatLnSpc="1"/>
            <a:lstStyle/>
            <a:p>
              <a:pPr algn="ctr"/>
              <a:endParaRPr lang="en-US" sz="900" b="1" dirty="0">
                <a:solidFill>
                  <a:schemeClr val="accent4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39" name="Freeform 11"/>
            <p:cNvSpPr>
              <a:spLocks noEditPoints="1"/>
            </p:cNvSpPr>
            <p:nvPr/>
          </p:nvSpPr>
          <p:spPr bwMode="auto">
            <a:xfrm>
              <a:off x="6969021" y="4469634"/>
              <a:ext cx="463070" cy="411434"/>
            </a:xfrm>
            <a:custGeom>
              <a:avLst/>
              <a:gdLst>
                <a:gd name="T0" fmla="*/ 133 w 134"/>
                <a:gd name="T1" fmla="*/ 16 h 119"/>
                <a:gd name="T2" fmla="*/ 121 w 134"/>
                <a:gd name="T3" fmla="*/ 5 h 119"/>
                <a:gd name="T4" fmla="*/ 115 w 134"/>
                <a:gd name="T5" fmla="*/ 5 h 119"/>
                <a:gd name="T6" fmla="*/ 114 w 134"/>
                <a:gd name="T7" fmla="*/ 8 h 119"/>
                <a:gd name="T8" fmla="*/ 111 w 134"/>
                <a:gd name="T9" fmla="*/ 9 h 119"/>
                <a:gd name="T10" fmla="*/ 111 w 134"/>
                <a:gd name="T11" fmla="*/ 9 h 119"/>
                <a:gd name="T12" fmla="*/ 81 w 134"/>
                <a:gd name="T13" fmla="*/ 39 h 119"/>
                <a:gd name="T14" fmla="*/ 79 w 134"/>
                <a:gd name="T15" fmla="*/ 47 h 119"/>
                <a:gd name="T16" fmla="*/ 82 w 134"/>
                <a:gd name="T17" fmla="*/ 50 h 119"/>
                <a:gd name="T18" fmla="*/ 82 w 134"/>
                <a:gd name="T19" fmla="*/ 50 h 119"/>
                <a:gd name="T20" fmla="*/ 83 w 134"/>
                <a:gd name="T21" fmla="*/ 51 h 119"/>
                <a:gd name="T22" fmla="*/ 76 w 134"/>
                <a:gd name="T23" fmla="*/ 57 h 119"/>
                <a:gd name="T24" fmla="*/ 54 w 134"/>
                <a:gd name="T25" fmla="*/ 35 h 119"/>
                <a:gd name="T26" fmla="*/ 47 w 134"/>
                <a:gd name="T27" fmla="*/ 10 h 119"/>
                <a:gd name="T28" fmla="*/ 21 w 134"/>
                <a:gd name="T29" fmla="*/ 3 h 119"/>
                <a:gd name="T30" fmla="*/ 36 w 134"/>
                <a:gd name="T31" fmla="*/ 18 h 119"/>
                <a:gd name="T32" fmla="*/ 32 w 134"/>
                <a:gd name="T33" fmla="*/ 32 h 119"/>
                <a:gd name="T34" fmla="*/ 18 w 134"/>
                <a:gd name="T35" fmla="*/ 36 h 119"/>
                <a:gd name="T36" fmla="*/ 3 w 134"/>
                <a:gd name="T37" fmla="*/ 21 h 119"/>
                <a:gd name="T38" fmla="*/ 10 w 134"/>
                <a:gd name="T39" fmla="*/ 47 h 119"/>
                <a:gd name="T40" fmla="*/ 36 w 134"/>
                <a:gd name="T41" fmla="*/ 53 h 119"/>
                <a:gd name="T42" fmla="*/ 37 w 134"/>
                <a:gd name="T43" fmla="*/ 53 h 119"/>
                <a:gd name="T44" fmla="*/ 58 w 134"/>
                <a:gd name="T45" fmla="*/ 75 h 119"/>
                <a:gd name="T46" fmla="*/ 38 w 134"/>
                <a:gd name="T47" fmla="*/ 96 h 119"/>
                <a:gd name="T48" fmla="*/ 36 w 134"/>
                <a:gd name="T49" fmla="*/ 95 h 119"/>
                <a:gd name="T50" fmla="*/ 31 w 134"/>
                <a:gd name="T51" fmla="*/ 99 h 119"/>
                <a:gd name="T52" fmla="*/ 21 w 134"/>
                <a:gd name="T53" fmla="*/ 115 h 119"/>
                <a:gd name="T54" fmla="*/ 23 w 134"/>
                <a:gd name="T55" fmla="*/ 117 h 119"/>
                <a:gd name="T56" fmla="*/ 39 w 134"/>
                <a:gd name="T57" fmla="*/ 107 h 119"/>
                <a:gd name="T58" fmla="*/ 43 w 134"/>
                <a:gd name="T59" fmla="*/ 101 h 119"/>
                <a:gd name="T60" fmla="*/ 42 w 134"/>
                <a:gd name="T61" fmla="*/ 100 h 119"/>
                <a:gd name="T62" fmla="*/ 63 w 134"/>
                <a:gd name="T63" fmla="*/ 80 h 119"/>
                <a:gd name="T64" fmla="*/ 98 w 134"/>
                <a:gd name="T65" fmla="*/ 115 h 119"/>
                <a:gd name="T66" fmla="*/ 107 w 134"/>
                <a:gd name="T67" fmla="*/ 119 h 119"/>
                <a:gd name="T68" fmla="*/ 116 w 134"/>
                <a:gd name="T69" fmla="*/ 115 h 119"/>
                <a:gd name="T70" fmla="*/ 116 w 134"/>
                <a:gd name="T71" fmla="*/ 97 h 119"/>
                <a:gd name="T72" fmla="*/ 81 w 134"/>
                <a:gd name="T73" fmla="*/ 62 h 119"/>
                <a:gd name="T74" fmla="*/ 87 w 134"/>
                <a:gd name="T75" fmla="*/ 56 h 119"/>
                <a:gd name="T76" fmla="*/ 90 w 134"/>
                <a:gd name="T77" fmla="*/ 59 h 119"/>
                <a:gd name="T78" fmla="*/ 98 w 134"/>
                <a:gd name="T79" fmla="*/ 57 h 119"/>
                <a:gd name="T80" fmla="*/ 128 w 134"/>
                <a:gd name="T81" fmla="*/ 26 h 119"/>
                <a:gd name="T82" fmla="*/ 128 w 134"/>
                <a:gd name="T83" fmla="*/ 26 h 119"/>
                <a:gd name="T84" fmla="*/ 128 w 134"/>
                <a:gd name="T85" fmla="*/ 26 h 119"/>
                <a:gd name="T86" fmla="*/ 129 w 134"/>
                <a:gd name="T87" fmla="*/ 23 h 119"/>
                <a:gd name="T88" fmla="*/ 133 w 134"/>
                <a:gd name="T89" fmla="*/ 22 h 119"/>
                <a:gd name="T90" fmla="*/ 133 w 134"/>
                <a:gd name="T91" fmla="*/ 16 h 119"/>
                <a:gd name="T92" fmla="*/ 108 w 134"/>
                <a:gd name="T93" fmla="*/ 103 h 119"/>
                <a:gd name="T94" fmla="*/ 113 w 134"/>
                <a:gd name="T95" fmla="*/ 108 h 119"/>
                <a:gd name="T96" fmla="*/ 108 w 134"/>
                <a:gd name="T97" fmla="*/ 113 h 119"/>
                <a:gd name="T98" fmla="*/ 103 w 134"/>
                <a:gd name="T99" fmla="*/ 108 h 119"/>
                <a:gd name="T100" fmla="*/ 108 w 134"/>
                <a:gd name="T101" fmla="*/ 103 h 119"/>
                <a:gd name="T102" fmla="*/ 91 w 134"/>
                <a:gd name="T103" fmla="*/ 41 h 119"/>
                <a:gd name="T104" fmla="*/ 89 w 134"/>
                <a:gd name="T105" fmla="*/ 39 h 119"/>
                <a:gd name="T106" fmla="*/ 112 w 134"/>
                <a:gd name="T107" fmla="*/ 17 h 119"/>
                <a:gd name="T108" fmla="*/ 114 w 134"/>
                <a:gd name="T109" fmla="*/ 19 h 119"/>
                <a:gd name="T110" fmla="*/ 91 w 134"/>
                <a:gd name="T111" fmla="*/ 41 h 119"/>
                <a:gd name="T112" fmla="*/ 98 w 134"/>
                <a:gd name="T113" fmla="*/ 48 h 119"/>
                <a:gd name="T114" fmla="*/ 96 w 134"/>
                <a:gd name="T115" fmla="*/ 47 h 119"/>
                <a:gd name="T116" fmla="*/ 119 w 134"/>
                <a:gd name="T117" fmla="*/ 24 h 119"/>
                <a:gd name="T118" fmla="*/ 121 w 134"/>
                <a:gd name="T119" fmla="*/ 26 h 119"/>
                <a:gd name="T120" fmla="*/ 98 w 134"/>
                <a:gd name="T121" fmla="*/ 48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4" h="119">
                  <a:moveTo>
                    <a:pt x="133" y="16"/>
                  </a:moveTo>
                  <a:cubicBezTo>
                    <a:pt x="121" y="5"/>
                    <a:pt x="121" y="5"/>
                    <a:pt x="121" y="5"/>
                  </a:cubicBezTo>
                  <a:cubicBezTo>
                    <a:pt x="119" y="3"/>
                    <a:pt x="117" y="3"/>
                    <a:pt x="115" y="5"/>
                  </a:cubicBezTo>
                  <a:cubicBezTo>
                    <a:pt x="114" y="6"/>
                    <a:pt x="114" y="7"/>
                    <a:pt x="114" y="8"/>
                  </a:cubicBezTo>
                  <a:cubicBezTo>
                    <a:pt x="113" y="8"/>
                    <a:pt x="112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81" y="39"/>
                    <a:pt x="81" y="39"/>
                    <a:pt x="81" y="39"/>
                  </a:cubicBezTo>
                  <a:cubicBezTo>
                    <a:pt x="81" y="42"/>
                    <a:pt x="80" y="45"/>
                    <a:pt x="79" y="47"/>
                  </a:cubicBezTo>
                  <a:cubicBezTo>
                    <a:pt x="82" y="50"/>
                    <a:pt x="82" y="50"/>
                    <a:pt x="82" y="50"/>
                  </a:cubicBezTo>
                  <a:cubicBezTo>
                    <a:pt x="82" y="50"/>
                    <a:pt x="82" y="50"/>
                    <a:pt x="82" y="50"/>
                  </a:cubicBezTo>
                  <a:cubicBezTo>
                    <a:pt x="83" y="51"/>
                    <a:pt x="83" y="51"/>
                    <a:pt x="83" y="51"/>
                  </a:cubicBezTo>
                  <a:cubicBezTo>
                    <a:pt x="76" y="57"/>
                    <a:pt x="76" y="57"/>
                    <a:pt x="76" y="57"/>
                  </a:cubicBezTo>
                  <a:cubicBezTo>
                    <a:pt x="54" y="35"/>
                    <a:pt x="54" y="35"/>
                    <a:pt x="54" y="35"/>
                  </a:cubicBezTo>
                  <a:cubicBezTo>
                    <a:pt x="56" y="26"/>
                    <a:pt x="54" y="17"/>
                    <a:pt x="47" y="10"/>
                  </a:cubicBezTo>
                  <a:cubicBezTo>
                    <a:pt x="40" y="3"/>
                    <a:pt x="30" y="0"/>
                    <a:pt x="21" y="3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0" y="30"/>
                    <a:pt x="3" y="40"/>
                    <a:pt x="10" y="47"/>
                  </a:cubicBezTo>
                  <a:cubicBezTo>
                    <a:pt x="17" y="54"/>
                    <a:pt x="27" y="56"/>
                    <a:pt x="36" y="53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58" y="75"/>
                    <a:pt x="58" y="75"/>
                    <a:pt x="58" y="75"/>
                  </a:cubicBezTo>
                  <a:cubicBezTo>
                    <a:pt x="38" y="96"/>
                    <a:pt x="38" y="96"/>
                    <a:pt x="38" y="96"/>
                  </a:cubicBezTo>
                  <a:cubicBezTo>
                    <a:pt x="36" y="95"/>
                    <a:pt x="36" y="95"/>
                    <a:pt x="36" y="95"/>
                  </a:cubicBezTo>
                  <a:cubicBezTo>
                    <a:pt x="31" y="99"/>
                    <a:pt x="31" y="99"/>
                    <a:pt x="31" y="99"/>
                  </a:cubicBezTo>
                  <a:cubicBezTo>
                    <a:pt x="21" y="115"/>
                    <a:pt x="21" y="115"/>
                    <a:pt x="21" y="115"/>
                  </a:cubicBezTo>
                  <a:cubicBezTo>
                    <a:pt x="23" y="117"/>
                    <a:pt x="23" y="117"/>
                    <a:pt x="23" y="117"/>
                  </a:cubicBezTo>
                  <a:cubicBezTo>
                    <a:pt x="39" y="107"/>
                    <a:pt x="39" y="107"/>
                    <a:pt x="39" y="107"/>
                  </a:cubicBezTo>
                  <a:cubicBezTo>
                    <a:pt x="43" y="101"/>
                    <a:pt x="43" y="101"/>
                    <a:pt x="43" y="101"/>
                  </a:cubicBezTo>
                  <a:cubicBezTo>
                    <a:pt x="42" y="100"/>
                    <a:pt x="42" y="100"/>
                    <a:pt x="42" y="100"/>
                  </a:cubicBezTo>
                  <a:cubicBezTo>
                    <a:pt x="63" y="80"/>
                    <a:pt x="63" y="80"/>
                    <a:pt x="63" y="80"/>
                  </a:cubicBezTo>
                  <a:cubicBezTo>
                    <a:pt x="98" y="115"/>
                    <a:pt x="98" y="115"/>
                    <a:pt x="98" y="115"/>
                  </a:cubicBezTo>
                  <a:cubicBezTo>
                    <a:pt x="101" y="117"/>
                    <a:pt x="104" y="119"/>
                    <a:pt x="107" y="119"/>
                  </a:cubicBezTo>
                  <a:cubicBezTo>
                    <a:pt x="110" y="119"/>
                    <a:pt x="113" y="117"/>
                    <a:pt x="116" y="115"/>
                  </a:cubicBezTo>
                  <a:cubicBezTo>
                    <a:pt x="121" y="110"/>
                    <a:pt x="121" y="102"/>
                    <a:pt x="116" y="97"/>
                  </a:cubicBezTo>
                  <a:cubicBezTo>
                    <a:pt x="81" y="62"/>
                    <a:pt x="81" y="62"/>
                    <a:pt x="81" y="62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90" y="59"/>
                    <a:pt x="90" y="59"/>
                    <a:pt x="90" y="59"/>
                  </a:cubicBezTo>
                  <a:cubicBezTo>
                    <a:pt x="92" y="57"/>
                    <a:pt x="95" y="56"/>
                    <a:pt x="98" y="57"/>
                  </a:cubicBezTo>
                  <a:cubicBezTo>
                    <a:pt x="128" y="26"/>
                    <a:pt x="128" y="26"/>
                    <a:pt x="128" y="26"/>
                  </a:cubicBezTo>
                  <a:cubicBezTo>
                    <a:pt x="128" y="26"/>
                    <a:pt x="128" y="26"/>
                    <a:pt x="128" y="26"/>
                  </a:cubicBezTo>
                  <a:cubicBezTo>
                    <a:pt x="128" y="26"/>
                    <a:pt x="128" y="26"/>
                    <a:pt x="128" y="26"/>
                  </a:cubicBezTo>
                  <a:cubicBezTo>
                    <a:pt x="129" y="25"/>
                    <a:pt x="129" y="24"/>
                    <a:pt x="129" y="23"/>
                  </a:cubicBezTo>
                  <a:cubicBezTo>
                    <a:pt x="130" y="24"/>
                    <a:pt x="132" y="23"/>
                    <a:pt x="133" y="22"/>
                  </a:cubicBezTo>
                  <a:cubicBezTo>
                    <a:pt x="134" y="21"/>
                    <a:pt x="134" y="18"/>
                    <a:pt x="133" y="16"/>
                  </a:cubicBezTo>
                  <a:close/>
                  <a:moveTo>
                    <a:pt x="108" y="103"/>
                  </a:moveTo>
                  <a:cubicBezTo>
                    <a:pt x="111" y="103"/>
                    <a:pt x="113" y="106"/>
                    <a:pt x="113" y="108"/>
                  </a:cubicBezTo>
                  <a:cubicBezTo>
                    <a:pt x="113" y="111"/>
                    <a:pt x="111" y="113"/>
                    <a:pt x="108" y="113"/>
                  </a:cubicBezTo>
                  <a:cubicBezTo>
                    <a:pt x="105" y="113"/>
                    <a:pt x="103" y="111"/>
                    <a:pt x="103" y="108"/>
                  </a:cubicBezTo>
                  <a:cubicBezTo>
                    <a:pt x="103" y="106"/>
                    <a:pt x="105" y="103"/>
                    <a:pt x="108" y="103"/>
                  </a:cubicBezTo>
                  <a:close/>
                  <a:moveTo>
                    <a:pt x="91" y="41"/>
                  </a:moveTo>
                  <a:cubicBezTo>
                    <a:pt x="89" y="39"/>
                    <a:pt x="89" y="39"/>
                    <a:pt x="89" y="39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4" y="19"/>
                    <a:pt x="114" y="19"/>
                    <a:pt x="114" y="19"/>
                  </a:cubicBezTo>
                  <a:lnTo>
                    <a:pt x="91" y="41"/>
                  </a:lnTo>
                  <a:close/>
                  <a:moveTo>
                    <a:pt x="98" y="48"/>
                  </a:moveTo>
                  <a:cubicBezTo>
                    <a:pt x="96" y="47"/>
                    <a:pt x="96" y="47"/>
                    <a:pt x="96" y="47"/>
                  </a:cubicBezTo>
                  <a:cubicBezTo>
                    <a:pt x="119" y="24"/>
                    <a:pt x="119" y="24"/>
                    <a:pt x="119" y="24"/>
                  </a:cubicBezTo>
                  <a:cubicBezTo>
                    <a:pt x="121" y="26"/>
                    <a:pt x="121" y="26"/>
                    <a:pt x="121" y="26"/>
                  </a:cubicBezTo>
                  <a:lnTo>
                    <a:pt x="98" y="4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28602" tIns="64301" rIns="128602" bIns="64301" numCol="1" anchor="t" anchorCtr="0" compatLnSpc="1"/>
            <a:lstStyle/>
            <a:p>
              <a:endParaRPr lang="en-US" dirty="0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</p:grpSp>
      <p:sp>
        <p:nvSpPr>
          <p:cNvPr id="40" name="TextBox 47"/>
          <p:cNvSpPr txBox="1"/>
          <p:nvPr/>
        </p:nvSpPr>
        <p:spPr>
          <a:xfrm>
            <a:off x="968974" y="3914619"/>
            <a:ext cx="7202502" cy="896820"/>
          </a:xfrm>
          <a:prstGeom prst="rect">
            <a:avLst/>
          </a:prstGeom>
          <a:noFill/>
        </p:spPr>
        <p:txBody>
          <a:bodyPr wrap="square" lIns="65043" tIns="32522" rIns="65043" bIns="32522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“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DenimaOstebus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danaime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lovera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donWakamare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dimasa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quosam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santLoirem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ipsume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koler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sit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denimaOstebus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daname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lovera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don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Wakamare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dimasa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qm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santLorem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ipsume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denimaOstebus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daname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lovera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don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Wakama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dalaman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.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Dalam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masanaki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kudapatar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.” “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DenimaOstebus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danaime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lovera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donWakamare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dimasa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quosam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santLoirem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ipsume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koler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sit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denimaOstebus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daname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lovera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don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Wakamare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dimasa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qm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santLorem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ipsume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denimaOstebus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daname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lovera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don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Wakama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dalaman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.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Dalam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masanaki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altLang="zh-CN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kudapatar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.”</a:t>
            </a:r>
            <a:endParaRPr lang="id-ID" altLang="zh-CN" sz="9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Clear Sans Light" panose="020B0303030202020304" pitchFamily="34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 advClick="0" advTm="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28" grpId="0"/>
      <p:bldP spid="29" grpId="0"/>
      <p:bldP spid="30" grpId="0"/>
      <p:bldP spid="31" grpId="0"/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4837290" y="1386234"/>
            <a:ext cx="3791444" cy="10402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43" tIns="32522" rIns="65043" bIns="32522" rtlCol="0" anchor="ctr"/>
          <a:lstStyle/>
          <a:p>
            <a:pPr algn="ctr"/>
            <a:endParaRPr lang="zh-CN" altLang="en-US" sz="1400" dirty="0"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842955" y="3979780"/>
            <a:ext cx="1785779" cy="3548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43" tIns="32522" rIns="65043" bIns="32522" rtlCol="0" anchor="ctr"/>
          <a:lstStyle/>
          <a:p>
            <a:pPr algn="ctr"/>
            <a:endParaRPr lang="zh-CN" altLang="en-US" sz="1400" dirty="0"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15" name="Content Placeholder 2"/>
          <p:cNvSpPr txBox="1"/>
          <p:nvPr/>
        </p:nvSpPr>
        <p:spPr>
          <a:xfrm>
            <a:off x="4924258" y="1551452"/>
            <a:ext cx="776246" cy="417975"/>
          </a:xfrm>
          <a:prstGeom prst="rect">
            <a:avLst/>
          </a:prstGeom>
        </p:spPr>
        <p:txBody>
          <a:bodyPr vert="horz" lIns="68597" tIns="34299" rIns="68597" bIns="34299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</a:t>
            </a:r>
            <a:endParaRPr lang="en-US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文字内容</a:t>
            </a:r>
            <a:endParaRPr lang="en-US" sz="1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" name="Content Placeholder 2"/>
          <p:cNvSpPr txBox="1"/>
          <p:nvPr/>
        </p:nvSpPr>
        <p:spPr>
          <a:xfrm>
            <a:off x="5874417" y="2689984"/>
            <a:ext cx="2754317" cy="837758"/>
          </a:xfrm>
          <a:prstGeom prst="rect">
            <a:avLst/>
          </a:prstGeom>
        </p:spPr>
        <p:txBody>
          <a:bodyPr vert="horz" lIns="68597" tIns="34299" rIns="68597" bIns="34299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6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Content Placeholder 2"/>
          <p:cNvSpPr txBox="1"/>
          <p:nvPr/>
        </p:nvSpPr>
        <p:spPr>
          <a:xfrm>
            <a:off x="5874417" y="1551452"/>
            <a:ext cx="2754317" cy="837758"/>
          </a:xfrm>
          <a:prstGeom prst="rect">
            <a:avLst/>
          </a:prstGeom>
        </p:spPr>
        <p:txBody>
          <a:bodyPr vert="horz" lIns="68597" tIns="34299" rIns="68597" bIns="34299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Content Placeholder 2"/>
          <p:cNvSpPr txBox="1"/>
          <p:nvPr/>
        </p:nvSpPr>
        <p:spPr>
          <a:xfrm>
            <a:off x="6911006" y="4040663"/>
            <a:ext cx="1145777" cy="222577"/>
          </a:xfrm>
          <a:prstGeom prst="rect">
            <a:avLst/>
          </a:prstGeom>
        </p:spPr>
        <p:txBody>
          <a:bodyPr vert="horz" lIns="68597" tIns="34299" rIns="68597" bIns="34299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endParaRPr lang="en-US" sz="1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 advTm="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5" grpId="0"/>
      <p:bldP spid="16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Users\Administrator\Desktop\新建文件夹 (3)\g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-446"/>
            <a:ext cx="9145587" cy="5149157"/>
          </a:xfrm>
          <a:prstGeom prst="rect">
            <a:avLst/>
          </a:prstGeom>
          <a:noFill/>
        </p:spPr>
      </p:pic>
      <p:sp>
        <p:nvSpPr>
          <p:cNvPr id="11" name="TextBox 11"/>
          <p:cNvSpPr txBox="1"/>
          <p:nvPr/>
        </p:nvSpPr>
        <p:spPr>
          <a:xfrm>
            <a:off x="6190666" y="1941845"/>
            <a:ext cx="1569932" cy="675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zh-CN" altLang="en-US" sz="14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99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第三部分</a:t>
            </a:r>
            <a:endParaRPr lang="en-US" altLang="zh-CN" sz="1990" b="1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成功项目展示</a:t>
            </a:r>
            <a:endParaRPr lang="zh-CN" altLang="en-US" sz="8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2" name="直接连接符 11"/>
          <p:cNvCxnSpPr/>
          <p:nvPr/>
        </p:nvCxnSpPr>
        <p:spPr>
          <a:xfrm flipV="1">
            <a:off x="6055891" y="1843701"/>
            <a:ext cx="0" cy="1420835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3"/>
          <p:cNvSpPr txBox="1"/>
          <p:nvPr/>
        </p:nvSpPr>
        <p:spPr>
          <a:xfrm>
            <a:off x="4801673" y="3018291"/>
            <a:ext cx="902888" cy="2463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PART 03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645608" y="1840460"/>
            <a:ext cx="1004570" cy="100457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80" dirty="0">
              <a:solidFill>
                <a:srgbClr val="080808"/>
              </a:solidFill>
              <a:latin typeface="+mj-ea"/>
              <a:ea typeface="+mj-ea"/>
            </a:endParaRPr>
          </a:p>
        </p:txBody>
      </p:sp>
      <p:sp>
        <p:nvSpPr>
          <p:cNvPr id="15" name="TextBox 24"/>
          <p:cNvSpPr txBox="1"/>
          <p:nvPr/>
        </p:nvSpPr>
        <p:spPr>
          <a:xfrm>
            <a:off x="6368602" y="2927252"/>
            <a:ext cx="1064781" cy="159587"/>
          </a:xfrm>
          <a:prstGeom prst="rect">
            <a:avLst/>
          </a:prstGeom>
          <a:noFill/>
        </p:spPr>
        <p:txBody>
          <a:bodyPr wrap="square" lIns="60472" tIns="30236" rIns="60472" bIns="30236" rtlCol="0">
            <a:spAutoFit/>
          </a:bodyPr>
          <a:lstStyle/>
          <a:p>
            <a:r>
              <a:rPr lang="en-US" altLang="zh-CN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01 </a:t>
            </a:r>
            <a:r>
              <a:rPr lang="zh-CN" altLang="en-US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4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25"/>
          <p:cNvSpPr txBox="1"/>
          <p:nvPr/>
        </p:nvSpPr>
        <p:spPr>
          <a:xfrm>
            <a:off x="7421322" y="2927252"/>
            <a:ext cx="1112328" cy="159587"/>
          </a:xfrm>
          <a:prstGeom prst="rect">
            <a:avLst/>
          </a:prstGeom>
          <a:noFill/>
        </p:spPr>
        <p:txBody>
          <a:bodyPr wrap="square" lIns="60472" tIns="30236" rIns="60472" bIns="30236" rtlCol="0">
            <a:spAutoFit/>
          </a:bodyPr>
          <a:lstStyle/>
          <a:p>
            <a:r>
              <a:rPr lang="en-US" altLang="zh-CN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02 </a:t>
            </a:r>
            <a:r>
              <a:rPr lang="zh-CN" altLang="en-US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4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3"/>
          <p:cNvSpPr txBox="1"/>
          <p:nvPr/>
        </p:nvSpPr>
        <p:spPr>
          <a:xfrm>
            <a:off x="4783434" y="1982494"/>
            <a:ext cx="902888" cy="76938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50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03</a:t>
            </a:r>
            <a:endParaRPr lang="zh-CN" altLang="en-US" sz="5000" b="1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8" name="TextBox 24"/>
          <p:cNvSpPr txBox="1"/>
          <p:nvPr/>
        </p:nvSpPr>
        <p:spPr>
          <a:xfrm>
            <a:off x="6368602" y="3133289"/>
            <a:ext cx="1064781" cy="159587"/>
          </a:xfrm>
          <a:prstGeom prst="rect">
            <a:avLst/>
          </a:prstGeom>
          <a:noFill/>
        </p:spPr>
        <p:txBody>
          <a:bodyPr wrap="square" lIns="60472" tIns="30236" rIns="60472" bIns="30236" rtlCol="0">
            <a:spAutoFit/>
          </a:bodyPr>
          <a:lstStyle/>
          <a:p>
            <a:r>
              <a:rPr lang="en-US" altLang="zh-CN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03 </a:t>
            </a:r>
            <a:r>
              <a:rPr lang="zh-CN" altLang="en-US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4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25"/>
          <p:cNvSpPr txBox="1"/>
          <p:nvPr/>
        </p:nvSpPr>
        <p:spPr>
          <a:xfrm>
            <a:off x="7421322" y="3133289"/>
            <a:ext cx="1112328" cy="159587"/>
          </a:xfrm>
          <a:prstGeom prst="rect">
            <a:avLst/>
          </a:prstGeom>
          <a:noFill/>
        </p:spPr>
        <p:txBody>
          <a:bodyPr wrap="square" lIns="60472" tIns="30236" rIns="60472" bIns="30236" rtlCol="0">
            <a:spAutoFit/>
          </a:bodyPr>
          <a:lstStyle/>
          <a:p>
            <a:r>
              <a:rPr lang="en-US" altLang="zh-CN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04 </a:t>
            </a:r>
            <a:r>
              <a:rPr lang="zh-CN" altLang="en-US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4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 advClick="0" advTm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 animBg="1"/>
      <p:bldP spid="15" grpId="0"/>
      <p:bldP spid="16" grpId="0"/>
      <p:bldP spid="17" grpId="0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/>
          <p:cNvSpPr txBox="1"/>
          <p:nvPr/>
        </p:nvSpPr>
        <p:spPr>
          <a:xfrm>
            <a:off x="6763915" y="2002513"/>
            <a:ext cx="575948" cy="227283"/>
          </a:xfrm>
          <a:prstGeom prst="rect">
            <a:avLst/>
          </a:prstGeom>
          <a:noFill/>
        </p:spPr>
        <p:txBody>
          <a:bodyPr wrap="none" lIns="65043" tIns="32522" rIns="65043" bIns="32522" rtlCol="0">
            <a:spAutoFit/>
          </a:bodyPr>
          <a:lstStyle/>
          <a:p>
            <a:r>
              <a:rPr lang="en-GB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" panose="020B0503030202020304" pitchFamily="34" charset="0"/>
                <a:sym typeface="Times New Roman" panose="02020603050405020304" pitchFamily="18" charset="0"/>
              </a:rPr>
              <a:t>Interest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808383" y="2218223"/>
            <a:ext cx="1276340" cy="4925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Lorem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ipsum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dolor sit met,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nsectetur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aradipiscing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elit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.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ed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imperdiet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tincidunt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velit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laoreet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facilisis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.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Praesent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Clear Sans Light" panose="020B0303030202020304" pitchFamily="34" charset="0"/>
              <a:sym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 rot="2700000">
            <a:off x="3484002" y="1869976"/>
            <a:ext cx="2199732" cy="2199314"/>
          </a:xfrm>
          <a:prstGeom prst="rect">
            <a:avLst/>
          </a:prstGeom>
          <a:solidFill>
            <a:schemeClr val="bg1">
              <a:lumMod val="6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43" tIns="32522" rIns="65043" bIns="32522" rtlCol="0" anchor="ctr"/>
          <a:lstStyle/>
          <a:p>
            <a:pPr algn="ctr"/>
            <a:endParaRPr lang="id-ID">
              <a:latin typeface="Times New Roman" panose="02020603050405020304" pitchFamily="18" charset="0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376124" y="1781144"/>
            <a:ext cx="1146521" cy="1146739"/>
            <a:chOff x="4499849" y="2374309"/>
            <a:chExt cx="1528247" cy="1528248"/>
          </a:xfrm>
        </p:grpSpPr>
        <p:sp>
          <p:nvSpPr>
            <p:cNvPr id="20" name="Rounded Rectangle 19"/>
            <p:cNvSpPr/>
            <p:nvPr/>
          </p:nvSpPr>
          <p:spPr>
            <a:xfrm>
              <a:off x="4499849" y="2374309"/>
              <a:ext cx="1528247" cy="1528248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62" name="Text Placeholder 1"/>
            <p:cNvSpPr txBox="1"/>
            <p:nvPr/>
          </p:nvSpPr>
          <p:spPr>
            <a:xfrm>
              <a:off x="4966316" y="2922941"/>
              <a:ext cx="636051" cy="430983"/>
            </a:xfrm>
            <a:prstGeom prst="rect">
              <a:avLst/>
            </a:prstGeom>
          </p:spPr>
          <p:txBody>
            <a:bodyPr vert="horz" lIns="0" tIns="0" rIns="96452" bIns="0" rtlCol="0" anchor="ctr">
              <a:no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45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Medium" panose="020B0603030202020304" pitchFamily="34" charset="0"/>
                  <a:sym typeface="Times New Roman" panose="02020603050405020304" pitchFamily="18" charset="0"/>
                </a:rPr>
                <a:t>A</a:t>
              </a:r>
            </a:p>
          </p:txBody>
        </p:sp>
      </p:grpSp>
      <p:grpSp>
        <p:nvGrpSpPr>
          <p:cNvPr id="3" name="Group 15"/>
          <p:cNvGrpSpPr/>
          <p:nvPr/>
        </p:nvGrpSpPr>
        <p:grpSpPr>
          <a:xfrm>
            <a:off x="4583868" y="1781144"/>
            <a:ext cx="1146521" cy="1146739"/>
            <a:chOff x="6095900" y="2441544"/>
            <a:chExt cx="1617266" cy="1617267"/>
          </a:xfrm>
        </p:grpSpPr>
        <p:sp>
          <p:nvSpPr>
            <p:cNvPr id="25" name="Rounded Rectangle 24"/>
            <p:cNvSpPr/>
            <p:nvPr/>
          </p:nvSpPr>
          <p:spPr>
            <a:xfrm>
              <a:off x="6095900" y="2441544"/>
              <a:ext cx="1617266" cy="161726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63" name="Text Placeholder 1"/>
            <p:cNvSpPr txBox="1"/>
            <p:nvPr/>
          </p:nvSpPr>
          <p:spPr>
            <a:xfrm>
              <a:off x="6567983" y="3022133"/>
              <a:ext cx="673100" cy="456087"/>
            </a:xfrm>
            <a:prstGeom prst="rect">
              <a:avLst/>
            </a:prstGeom>
            <a:ln>
              <a:noFill/>
            </a:ln>
          </p:spPr>
          <p:txBody>
            <a:bodyPr vert="horz" lIns="0" tIns="0" rIns="96452" bIns="0" rtlCol="0" anchor="ctr">
              <a:no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45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Medium" panose="020B0603030202020304" pitchFamily="34" charset="0"/>
                  <a:sym typeface="Times New Roman" panose="02020603050405020304" pitchFamily="18" charset="0"/>
                </a:rPr>
                <a:t>I</a:t>
              </a:r>
            </a:p>
          </p:txBody>
        </p:sp>
      </p:grpSp>
      <p:grpSp>
        <p:nvGrpSpPr>
          <p:cNvPr id="4" name="Group 2"/>
          <p:cNvGrpSpPr/>
          <p:nvPr/>
        </p:nvGrpSpPr>
        <p:grpSpPr>
          <a:xfrm>
            <a:off x="3376124" y="3008601"/>
            <a:ext cx="1146521" cy="1146739"/>
            <a:chOff x="4499849" y="4010128"/>
            <a:chExt cx="1528247" cy="1528248"/>
          </a:xfrm>
        </p:grpSpPr>
        <p:sp>
          <p:nvSpPr>
            <p:cNvPr id="30" name="Rounded Rectangle 29"/>
            <p:cNvSpPr/>
            <p:nvPr/>
          </p:nvSpPr>
          <p:spPr>
            <a:xfrm>
              <a:off x="4499849" y="4010128"/>
              <a:ext cx="1528247" cy="1528248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64" name="Text Placeholder 1"/>
            <p:cNvSpPr txBox="1"/>
            <p:nvPr/>
          </p:nvSpPr>
          <p:spPr>
            <a:xfrm>
              <a:off x="4966316" y="4562842"/>
              <a:ext cx="636051" cy="430983"/>
            </a:xfrm>
            <a:prstGeom prst="rect">
              <a:avLst/>
            </a:prstGeom>
          </p:spPr>
          <p:txBody>
            <a:bodyPr vert="horz" lIns="0" tIns="0" rIns="96452" bIns="0" rtlCol="0" anchor="ctr">
              <a:no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45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Medium" panose="020B0603030202020304" pitchFamily="34" charset="0"/>
                  <a:sym typeface="Times New Roman" panose="02020603050405020304" pitchFamily="18" charset="0"/>
                </a:rPr>
                <a:t>D</a:t>
              </a:r>
            </a:p>
          </p:txBody>
        </p:sp>
      </p:grpSp>
      <p:grpSp>
        <p:nvGrpSpPr>
          <p:cNvPr id="5" name="Group 17"/>
          <p:cNvGrpSpPr/>
          <p:nvPr/>
        </p:nvGrpSpPr>
        <p:grpSpPr>
          <a:xfrm>
            <a:off x="4583868" y="3008601"/>
            <a:ext cx="1146521" cy="1146739"/>
            <a:chOff x="6095900" y="4172648"/>
            <a:chExt cx="1617266" cy="1617267"/>
          </a:xfrm>
        </p:grpSpPr>
        <p:sp>
          <p:nvSpPr>
            <p:cNvPr id="35" name="Rounded Rectangle 34"/>
            <p:cNvSpPr/>
            <p:nvPr/>
          </p:nvSpPr>
          <p:spPr>
            <a:xfrm>
              <a:off x="6095900" y="4172648"/>
              <a:ext cx="1617266" cy="1617267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65" name="Text Placeholder 1"/>
            <p:cNvSpPr txBox="1"/>
            <p:nvPr/>
          </p:nvSpPr>
          <p:spPr>
            <a:xfrm>
              <a:off x="6567983" y="4757557"/>
              <a:ext cx="673100" cy="456087"/>
            </a:xfrm>
            <a:prstGeom prst="rect">
              <a:avLst/>
            </a:prstGeom>
            <a:ln>
              <a:noFill/>
            </a:ln>
          </p:spPr>
          <p:txBody>
            <a:bodyPr vert="horz" lIns="0" tIns="0" rIns="96452" bIns="0" rtlCol="0" anchor="ctr">
              <a:no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45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Medium" panose="020B0603030202020304" pitchFamily="34" charset="0"/>
                  <a:sym typeface="Times New Roman" panose="02020603050405020304" pitchFamily="18" charset="0"/>
                </a:rPr>
                <a:t>A</a:t>
              </a:r>
            </a:p>
          </p:txBody>
        </p:sp>
      </p:grpSp>
      <p:grpSp>
        <p:nvGrpSpPr>
          <p:cNvPr id="6" name="Group 2177"/>
          <p:cNvGrpSpPr/>
          <p:nvPr/>
        </p:nvGrpSpPr>
        <p:grpSpPr>
          <a:xfrm>
            <a:off x="5903064" y="2089487"/>
            <a:ext cx="744603" cy="588216"/>
            <a:chOff x="33075" y="0"/>
            <a:chExt cx="3467959" cy="1461013"/>
          </a:xfrm>
        </p:grpSpPr>
        <p:sp>
          <p:nvSpPr>
            <p:cNvPr id="74" name="Shape 2175"/>
            <p:cNvSpPr/>
            <p:nvPr/>
          </p:nvSpPr>
          <p:spPr>
            <a:xfrm flipV="1">
              <a:off x="3488334" y="-1"/>
              <a:ext cx="1" cy="1461015"/>
            </a:xfrm>
            <a:prstGeom prst="line">
              <a:avLst/>
            </a:prstGeom>
            <a:noFill/>
            <a:ln w="28575" cap="flat">
              <a:solidFill>
                <a:schemeClr val="bg1">
                  <a:lumMod val="50000"/>
                </a:schemeClr>
              </a:solidFill>
              <a:prstDash val="solid"/>
              <a:miter lim="400000"/>
            </a:ln>
            <a:effectLst/>
          </p:spPr>
          <p:txBody>
            <a:bodyPr wrap="square" lIns="53584" tIns="53584" rIns="53584" bIns="53584" numCol="1" anchor="ctr">
              <a:noAutofit/>
            </a:bodyPr>
            <a:lstStyle/>
            <a:p>
              <a:pPr lvl="0">
                <a:defRPr sz="320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 dirty="0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75" name="Shape 2176"/>
            <p:cNvSpPr/>
            <p:nvPr/>
          </p:nvSpPr>
          <p:spPr>
            <a:xfrm flipH="1" flipV="1">
              <a:off x="33075" y="730506"/>
              <a:ext cx="3467961" cy="1"/>
            </a:xfrm>
            <a:prstGeom prst="line">
              <a:avLst/>
            </a:prstGeom>
            <a:noFill/>
            <a:ln w="28575" cap="flat">
              <a:solidFill>
                <a:schemeClr val="bg1">
                  <a:lumMod val="50000"/>
                </a:schemeClr>
              </a:solidFill>
              <a:prstDash val="solid"/>
              <a:miter lim="400000"/>
              <a:tailEnd type="oval" w="med" len="med"/>
            </a:ln>
            <a:effectLst/>
          </p:spPr>
          <p:txBody>
            <a:bodyPr wrap="square" lIns="53584" tIns="53584" rIns="53584" bIns="53584" numCol="1" anchor="ctr">
              <a:noAutofit/>
            </a:bodyPr>
            <a:lstStyle/>
            <a:p>
              <a:pPr lvl="0">
                <a:defRPr sz="320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 dirty="0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6763915" y="3223183"/>
            <a:ext cx="512227" cy="227283"/>
          </a:xfrm>
          <a:prstGeom prst="rect">
            <a:avLst/>
          </a:prstGeom>
          <a:noFill/>
        </p:spPr>
        <p:txBody>
          <a:bodyPr wrap="none" lIns="65043" tIns="32522" rIns="65043" bIns="32522" rtlCol="0">
            <a:spAutoFit/>
          </a:bodyPr>
          <a:lstStyle/>
          <a:p>
            <a:r>
              <a:rPr lang="en-GB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" panose="020B0503030202020304" pitchFamily="34" charset="0"/>
                <a:sym typeface="Times New Roman" panose="02020603050405020304" pitchFamily="18" charset="0"/>
              </a:rPr>
              <a:t>Action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808383" y="3438893"/>
            <a:ext cx="1276340" cy="4925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Lorem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ipsum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dolor sit met,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nsectetur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aradipiscing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elit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.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ed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imperdiet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tincidunt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velit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laoreet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facilisis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.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Praesent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Clear Sans Light" panose="020B0303030202020304" pitchFamily="34" charset="0"/>
              <a:sym typeface="Times New Roman" panose="02020603050405020304" pitchFamily="18" charset="0"/>
            </a:endParaRPr>
          </a:p>
        </p:txBody>
      </p:sp>
      <p:grpSp>
        <p:nvGrpSpPr>
          <p:cNvPr id="7" name="Group 2177"/>
          <p:cNvGrpSpPr/>
          <p:nvPr/>
        </p:nvGrpSpPr>
        <p:grpSpPr>
          <a:xfrm>
            <a:off x="5903064" y="3310157"/>
            <a:ext cx="744603" cy="588216"/>
            <a:chOff x="33075" y="0"/>
            <a:chExt cx="3467959" cy="1461013"/>
          </a:xfrm>
        </p:grpSpPr>
        <p:sp>
          <p:nvSpPr>
            <p:cNvPr id="84" name="Shape 2175"/>
            <p:cNvSpPr/>
            <p:nvPr/>
          </p:nvSpPr>
          <p:spPr>
            <a:xfrm flipV="1">
              <a:off x="3488334" y="-1"/>
              <a:ext cx="1" cy="1461015"/>
            </a:xfrm>
            <a:prstGeom prst="line">
              <a:avLst/>
            </a:prstGeom>
            <a:noFill/>
            <a:ln w="28575" cap="flat">
              <a:solidFill>
                <a:schemeClr val="bg1">
                  <a:lumMod val="50000"/>
                </a:schemeClr>
              </a:solidFill>
              <a:prstDash val="solid"/>
              <a:miter lim="400000"/>
            </a:ln>
            <a:effectLst/>
          </p:spPr>
          <p:txBody>
            <a:bodyPr wrap="square" lIns="53584" tIns="53584" rIns="53584" bIns="53584" numCol="1" anchor="ctr">
              <a:noAutofit/>
            </a:bodyPr>
            <a:lstStyle/>
            <a:p>
              <a:pPr lvl="0">
                <a:defRPr sz="320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 dirty="0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85" name="Shape 2176"/>
            <p:cNvSpPr/>
            <p:nvPr/>
          </p:nvSpPr>
          <p:spPr>
            <a:xfrm flipH="1" flipV="1">
              <a:off x="33075" y="730506"/>
              <a:ext cx="3467961" cy="1"/>
            </a:xfrm>
            <a:prstGeom prst="line">
              <a:avLst/>
            </a:prstGeom>
            <a:noFill/>
            <a:ln w="28575" cap="flat">
              <a:solidFill>
                <a:schemeClr val="bg1">
                  <a:lumMod val="50000"/>
                </a:schemeClr>
              </a:solidFill>
              <a:prstDash val="solid"/>
              <a:miter lim="400000"/>
              <a:tailEnd type="oval" w="med" len="med"/>
            </a:ln>
            <a:effectLst/>
          </p:spPr>
          <p:txBody>
            <a:bodyPr wrap="square" lIns="53584" tIns="53584" rIns="53584" bIns="53584" numCol="1" anchor="ctr">
              <a:noAutofit/>
            </a:bodyPr>
            <a:lstStyle/>
            <a:p>
              <a:pPr lvl="0">
                <a:defRPr sz="320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 dirty="0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8" name="Group 2177"/>
          <p:cNvGrpSpPr/>
          <p:nvPr/>
        </p:nvGrpSpPr>
        <p:grpSpPr>
          <a:xfrm flipH="1">
            <a:off x="2378557" y="2079397"/>
            <a:ext cx="744603" cy="588216"/>
            <a:chOff x="33075" y="0"/>
            <a:chExt cx="3467959" cy="1461013"/>
          </a:xfrm>
        </p:grpSpPr>
        <p:sp>
          <p:nvSpPr>
            <p:cNvPr id="87" name="Shape 2175"/>
            <p:cNvSpPr/>
            <p:nvPr/>
          </p:nvSpPr>
          <p:spPr>
            <a:xfrm flipV="1">
              <a:off x="3488334" y="-1"/>
              <a:ext cx="1" cy="1461015"/>
            </a:xfrm>
            <a:prstGeom prst="line">
              <a:avLst/>
            </a:prstGeom>
            <a:noFill/>
            <a:ln w="28575" cap="flat">
              <a:solidFill>
                <a:schemeClr val="bg1">
                  <a:lumMod val="50000"/>
                </a:schemeClr>
              </a:solidFill>
              <a:prstDash val="solid"/>
              <a:miter lim="400000"/>
            </a:ln>
            <a:effectLst/>
          </p:spPr>
          <p:txBody>
            <a:bodyPr wrap="square" lIns="53584" tIns="53584" rIns="53584" bIns="53584" numCol="1" anchor="ctr">
              <a:noAutofit/>
            </a:bodyPr>
            <a:lstStyle/>
            <a:p>
              <a:pPr lvl="0">
                <a:defRPr sz="320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 dirty="0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88" name="Shape 2176"/>
            <p:cNvSpPr/>
            <p:nvPr/>
          </p:nvSpPr>
          <p:spPr>
            <a:xfrm flipH="1" flipV="1">
              <a:off x="33075" y="730506"/>
              <a:ext cx="3467961" cy="1"/>
            </a:xfrm>
            <a:prstGeom prst="line">
              <a:avLst/>
            </a:prstGeom>
            <a:noFill/>
            <a:ln w="28575" cap="flat">
              <a:solidFill>
                <a:schemeClr val="bg1">
                  <a:lumMod val="50000"/>
                </a:schemeClr>
              </a:solidFill>
              <a:prstDash val="solid"/>
              <a:miter lim="400000"/>
              <a:tailEnd type="oval" w="med" len="med"/>
            </a:ln>
            <a:effectLst/>
          </p:spPr>
          <p:txBody>
            <a:bodyPr wrap="square" lIns="53584" tIns="53584" rIns="53584" bIns="53584" numCol="1" anchor="ctr">
              <a:noAutofit/>
            </a:bodyPr>
            <a:lstStyle/>
            <a:p>
              <a:pPr lvl="0">
                <a:defRPr sz="320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 dirty="0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9" name="Group 2177"/>
          <p:cNvGrpSpPr/>
          <p:nvPr/>
        </p:nvGrpSpPr>
        <p:grpSpPr>
          <a:xfrm flipH="1">
            <a:off x="2378557" y="3310157"/>
            <a:ext cx="744603" cy="588216"/>
            <a:chOff x="33075" y="0"/>
            <a:chExt cx="3467959" cy="1461013"/>
          </a:xfrm>
        </p:grpSpPr>
        <p:sp>
          <p:nvSpPr>
            <p:cNvPr id="90" name="Shape 2175"/>
            <p:cNvSpPr/>
            <p:nvPr/>
          </p:nvSpPr>
          <p:spPr>
            <a:xfrm flipV="1">
              <a:off x="3488334" y="-1"/>
              <a:ext cx="1" cy="1461015"/>
            </a:xfrm>
            <a:prstGeom prst="line">
              <a:avLst/>
            </a:prstGeom>
            <a:noFill/>
            <a:ln w="28575" cap="flat">
              <a:solidFill>
                <a:schemeClr val="bg1">
                  <a:lumMod val="50000"/>
                </a:schemeClr>
              </a:solidFill>
              <a:prstDash val="solid"/>
              <a:miter lim="400000"/>
            </a:ln>
            <a:effectLst/>
          </p:spPr>
          <p:txBody>
            <a:bodyPr wrap="square" lIns="53584" tIns="53584" rIns="53584" bIns="53584" numCol="1" anchor="ctr">
              <a:noAutofit/>
            </a:bodyPr>
            <a:lstStyle/>
            <a:p>
              <a:pPr lvl="0">
                <a:defRPr sz="320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 dirty="0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91" name="Shape 2176"/>
            <p:cNvSpPr/>
            <p:nvPr/>
          </p:nvSpPr>
          <p:spPr>
            <a:xfrm flipH="1" flipV="1">
              <a:off x="33075" y="730506"/>
              <a:ext cx="3467961" cy="1"/>
            </a:xfrm>
            <a:prstGeom prst="line">
              <a:avLst/>
            </a:prstGeom>
            <a:noFill/>
            <a:ln w="28575" cap="flat">
              <a:solidFill>
                <a:schemeClr val="bg1">
                  <a:lumMod val="50000"/>
                </a:schemeClr>
              </a:solidFill>
              <a:prstDash val="solid"/>
              <a:miter lim="400000"/>
              <a:tailEnd type="oval" w="med" len="med"/>
            </a:ln>
            <a:effectLst/>
          </p:spPr>
          <p:txBody>
            <a:bodyPr wrap="square" lIns="53584" tIns="53584" rIns="53584" bIns="53584" numCol="1" anchor="ctr">
              <a:noAutofit/>
            </a:bodyPr>
            <a:lstStyle/>
            <a:p>
              <a:pPr lvl="0">
                <a:defRPr sz="320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 dirty="0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</p:grpSp>
      <p:sp>
        <p:nvSpPr>
          <p:cNvPr id="92" name="TextBox 91"/>
          <p:cNvSpPr txBox="1"/>
          <p:nvPr/>
        </p:nvSpPr>
        <p:spPr>
          <a:xfrm>
            <a:off x="1611220" y="1992424"/>
            <a:ext cx="676431" cy="227283"/>
          </a:xfrm>
          <a:prstGeom prst="rect">
            <a:avLst/>
          </a:prstGeom>
          <a:noFill/>
        </p:spPr>
        <p:txBody>
          <a:bodyPr wrap="none" lIns="65043" tIns="32522" rIns="65043" bIns="32522" rtlCol="0">
            <a:spAutoFit/>
          </a:bodyPr>
          <a:lstStyle/>
          <a:p>
            <a:pPr algn="r"/>
            <a:r>
              <a:rPr lang="en-GB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" panose="020B0503030202020304" pitchFamily="34" charset="0"/>
                <a:sym typeface="Times New Roman" panose="02020603050405020304" pitchFamily="18" charset="0"/>
              </a:rPr>
              <a:t>Attention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964405" y="2208132"/>
            <a:ext cx="1276340" cy="4925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Lorem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ipsum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dolor sit met,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nsectetur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aradipiscing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elit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.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ed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imperdiet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tincidunt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velit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laoreet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facilisis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.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Praesent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Clear Sans Light" panose="020B0303030202020304" pitchFamily="34" charset="0"/>
              <a:sym typeface="Times New Roman" panose="02020603050405020304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787446" y="3223183"/>
            <a:ext cx="493846" cy="227283"/>
          </a:xfrm>
          <a:prstGeom prst="rect">
            <a:avLst/>
          </a:prstGeom>
          <a:noFill/>
        </p:spPr>
        <p:txBody>
          <a:bodyPr wrap="none" lIns="65043" tIns="32522" rIns="65043" bIns="32522" rtlCol="0">
            <a:spAutoFit/>
          </a:bodyPr>
          <a:lstStyle/>
          <a:p>
            <a:pPr algn="r"/>
            <a:r>
              <a:rPr lang="en-GB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" panose="020B0503030202020304" pitchFamily="34" charset="0"/>
                <a:sym typeface="Times New Roman" panose="02020603050405020304" pitchFamily="18" charset="0"/>
              </a:rPr>
              <a:t>Desire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947156" y="3438893"/>
            <a:ext cx="1276340" cy="4925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Lorem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ipsum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dolor sit met,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nsectetur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aradipiscing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elit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.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ed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imperdiet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tincidunt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velit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laoreet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facilisis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.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Praesent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Clear Sans Light" panose="020B0303030202020304" pitchFamily="34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 advClick="0" advTm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61" grpId="0"/>
      <p:bldP spid="15" grpId="0" animBg="1"/>
      <p:bldP spid="81" grpId="0"/>
      <p:bldP spid="82" grpId="0"/>
      <p:bldP spid="92" grpId="0"/>
      <p:bldP spid="93" grpId="0"/>
      <p:bldP spid="94" grpId="0"/>
      <p:bldP spid="9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3349239" y="1348196"/>
            <a:ext cx="2515336" cy="2134628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43" tIns="32522" rIns="65043" bIns="32522" rtlCol="0" anchor="ctr"/>
          <a:lstStyle/>
          <a:p>
            <a:pPr algn="ctr"/>
            <a:endParaRPr lang="zh-CN" altLang="en-US"/>
          </a:p>
        </p:txBody>
      </p:sp>
      <p:sp>
        <p:nvSpPr>
          <p:cNvPr id="25" name="TextBox 15"/>
          <p:cNvSpPr txBox="1"/>
          <p:nvPr/>
        </p:nvSpPr>
        <p:spPr>
          <a:xfrm>
            <a:off x="1039168" y="4141656"/>
            <a:ext cx="1927732" cy="625362"/>
          </a:xfrm>
          <a:prstGeom prst="rect">
            <a:avLst/>
          </a:prstGeom>
          <a:noFill/>
        </p:spPr>
        <p:txBody>
          <a:bodyPr wrap="square" lIns="70577" tIns="35289" rIns="70577" bIns="35289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26" name="TextBox 16"/>
          <p:cNvSpPr txBox="1"/>
          <p:nvPr/>
        </p:nvSpPr>
        <p:spPr>
          <a:xfrm>
            <a:off x="1039168" y="3913457"/>
            <a:ext cx="1291972" cy="224571"/>
          </a:xfrm>
          <a:prstGeom prst="rect">
            <a:avLst/>
          </a:prstGeom>
          <a:noFill/>
        </p:spPr>
        <p:txBody>
          <a:bodyPr wrap="none" lIns="70577" tIns="35289" rIns="70577" bIns="35289" rtlCol="0">
            <a:spAutoFit/>
          </a:bodyPr>
          <a:lstStyle/>
          <a:p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27" name="TextBox 15"/>
          <p:cNvSpPr txBox="1"/>
          <p:nvPr/>
        </p:nvSpPr>
        <p:spPr>
          <a:xfrm>
            <a:off x="3715563" y="4141656"/>
            <a:ext cx="1927732" cy="625362"/>
          </a:xfrm>
          <a:prstGeom prst="rect">
            <a:avLst/>
          </a:prstGeom>
          <a:noFill/>
        </p:spPr>
        <p:txBody>
          <a:bodyPr wrap="square" lIns="70577" tIns="35289" rIns="70577" bIns="35289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28" name="TextBox 16"/>
          <p:cNvSpPr txBox="1"/>
          <p:nvPr/>
        </p:nvSpPr>
        <p:spPr>
          <a:xfrm>
            <a:off x="3715563" y="3913457"/>
            <a:ext cx="1291972" cy="224571"/>
          </a:xfrm>
          <a:prstGeom prst="rect">
            <a:avLst/>
          </a:prstGeom>
          <a:noFill/>
        </p:spPr>
        <p:txBody>
          <a:bodyPr wrap="none" lIns="70577" tIns="35289" rIns="70577" bIns="35289" rtlCol="0">
            <a:spAutoFit/>
          </a:bodyPr>
          <a:lstStyle/>
          <a:p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29" name="TextBox 15"/>
          <p:cNvSpPr txBox="1"/>
          <p:nvPr/>
        </p:nvSpPr>
        <p:spPr>
          <a:xfrm>
            <a:off x="6452940" y="4141656"/>
            <a:ext cx="1927732" cy="625362"/>
          </a:xfrm>
          <a:prstGeom prst="rect">
            <a:avLst/>
          </a:prstGeom>
          <a:noFill/>
        </p:spPr>
        <p:txBody>
          <a:bodyPr wrap="square" lIns="70577" tIns="35289" rIns="70577" bIns="35289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30" name="TextBox 16"/>
          <p:cNvSpPr txBox="1"/>
          <p:nvPr/>
        </p:nvSpPr>
        <p:spPr>
          <a:xfrm>
            <a:off x="6452940" y="3913457"/>
            <a:ext cx="1291972" cy="224571"/>
          </a:xfrm>
          <a:prstGeom prst="rect">
            <a:avLst/>
          </a:prstGeom>
          <a:noFill/>
        </p:spPr>
        <p:txBody>
          <a:bodyPr wrap="none" lIns="70577" tIns="35289" rIns="70577" bIns="35289" rtlCol="0">
            <a:spAutoFit/>
          </a:bodyPr>
          <a:lstStyle/>
          <a:p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</p:spTree>
  </p:cSld>
  <p:clrMapOvr>
    <a:masterClrMapping/>
  </p:clrMapOvr>
  <p:transition spd="med" advClick="0" advTm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49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49"/>
                            </p:stCondLst>
                            <p:childTnLst>
                              <p:par>
                                <p:cTn id="2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99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99"/>
                            </p:stCondLst>
                            <p:childTnLst>
                              <p:par>
                                <p:cTn id="3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649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3032433" y="2990493"/>
            <a:ext cx="1554099" cy="1193555"/>
            <a:chOff x="4041728" y="3985996"/>
            <a:chExt cx="2071525" cy="1590639"/>
          </a:xfrm>
        </p:grpSpPr>
        <p:sp>
          <p:nvSpPr>
            <p:cNvPr id="16" name="Pie 15"/>
            <p:cNvSpPr/>
            <p:nvPr/>
          </p:nvSpPr>
          <p:spPr>
            <a:xfrm rot="16200000">
              <a:off x="4522614" y="3985996"/>
              <a:ext cx="1590639" cy="1590639"/>
            </a:xfrm>
            <a:prstGeom prst="pieWedg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cxnSp>
          <p:nvCxnSpPr>
            <p:cNvPr id="60" name="Straight Connector 59"/>
            <p:cNvCxnSpPr/>
            <p:nvPr/>
          </p:nvCxnSpPr>
          <p:spPr>
            <a:xfrm flipH="1">
              <a:off x="4041728" y="4030813"/>
              <a:ext cx="1012484" cy="0"/>
            </a:xfrm>
            <a:prstGeom prst="line">
              <a:avLst/>
            </a:prstGeom>
            <a:ln w="762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Shape 1713"/>
            <p:cNvSpPr/>
            <p:nvPr/>
          </p:nvSpPr>
          <p:spPr>
            <a:xfrm>
              <a:off x="4714919" y="4073665"/>
              <a:ext cx="379332" cy="476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072" extrusionOk="0">
                  <a:moveTo>
                    <a:pt x="17468" y="6506"/>
                  </a:moveTo>
                  <a:cubicBezTo>
                    <a:pt x="16410" y="7763"/>
                    <a:pt x="15333" y="6878"/>
                    <a:pt x="13824" y="5996"/>
                  </a:cubicBezTo>
                  <a:cubicBezTo>
                    <a:pt x="12317" y="5116"/>
                    <a:pt x="10950" y="4575"/>
                    <a:pt x="12006" y="3318"/>
                  </a:cubicBezTo>
                  <a:cubicBezTo>
                    <a:pt x="13062" y="2059"/>
                    <a:pt x="15140" y="1754"/>
                    <a:pt x="16648" y="2634"/>
                  </a:cubicBezTo>
                  <a:cubicBezTo>
                    <a:pt x="18155" y="3515"/>
                    <a:pt x="18522" y="5248"/>
                    <a:pt x="17468" y="6506"/>
                  </a:cubicBezTo>
                  <a:close/>
                  <a:moveTo>
                    <a:pt x="20868" y="4865"/>
                  </a:moveTo>
                  <a:cubicBezTo>
                    <a:pt x="20191" y="1663"/>
                    <a:pt x="16530" y="-474"/>
                    <a:pt x="12691" y="90"/>
                  </a:cubicBezTo>
                  <a:cubicBezTo>
                    <a:pt x="8853" y="655"/>
                    <a:pt x="5613" y="3118"/>
                    <a:pt x="6290" y="6320"/>
                  </a:cubicBezTo>
                  <a:cubicBezTo>
                    <a:pt x="6436" y="7009"/>
                    <a:pt x="6840" y="8088"/>
                    <a:pt x="7318" y="8862"/>
                  </a:cubicBezTo>
                  <a:lnTo>
                    <a:pt x="346" y="17166"/>
                  </a:lnTo>
                  <a:cubicBezTo>
                    <a:pt x="90" y="17473"/>
                    <a:pt x="-56" y="18024"/>
                    <a:pt x="20" y="18392"/>
                  </a:cubicBezTo>
                  <a:lnTo>
                    <a:pt x="470" y="20511"/>
                  </a:lnTo>
                  <a:cubicBezTo>
                    <a:pt x="547" y="20879"/>
                    <a:pt x="971" y="21126"/>
                    <a:pt x="1412" y="21061"/>
                  </a:cubicBezTo>
                  <a:lnTo>
                    <a:pt x="3454" y="20761"/>
                  </a:lnTo>
                  <a:cubicBezTo>
                    <a:pt x="3895" y="20696"/>
                    <a:pt x="4457" y="20387"/>
                    <a:pt x="4700" y="20072"/>
                  </a:cubicBezTo>
                  <a:lnTo>
                    <a:pt x="7456" y="16513"/>
                  </a:lnTo>
                  <a:lnTo>
                    <a:pt x="7480" y="16490"/>
                  </a:lnTo>
                  <a:lnTo>
                    <a:pt x="9346" y="16216"/>
                  </a:lnTo>
                  <a:lnTo>
                    <a:pt x="12566" y="12046"/>
                  </a:lnTo>
                  <a:cubicBezTo>
                    <a:pt x="13623" y="12195"/>
                    <a:pt x="15142" y="12146"/>
                    <a:pt x="16039" y="12013"/>
                  </a:cubicBezTo>
                  <a:cubicBezTo>
                    <a:pt x="19878" y="11449"/>
                    <a:pt x="21544" y="8068"/>
                    <a:pt x="20868" y="4865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40188" tIns="40188" rIns="40188" bIns="40188" anchor="ctr"/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 sz="2300" dirty="0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3" name="Group 42"/>
          <p:cNvGrpSpPr/>
          <p:nvPr/>
        </p:nvGrpSpPr>
        <p:grpSpPr>
          <a:xfrm>
            <a:off x="5987402" y="1694297"/>
            <a:ext cx="1958476" cy="663824"/>
            <a:chOff x="7966022" y="2026338"/>
            <a:chExt cx="2610538" cy="884673"/>
          </a:xfrm>
        </p:grpSpPr>
        <p:sp>
          <p:nvSpPr>
            <p:cNvPr id="44" name="Text Placeholder 8"/>
            <p:cNvSpPr txBox="1"/>
            <p:nvPr/>
          </p:nvSpPr>
          <p:spPr>
            <a:xfrm>
              <a:off x="7966022" y="2026338"/>
              <a:ext cx="1890842" cy="271292"/>
            </a:xfrm>
            <a:prstGeom prst="rect">
              <a:avLst/>
            </a:prstGeom>
          </p:spPr>
          <p:txBody>
            <a:bodyPr vert="horz" lIns="96452" tIns="48226" rIns="96452" bIns="48226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GB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Schedule</a:t>
              </a:r>
            </a:p>
          </p:txBody>
        </p:sp>
        <p:sp>
          <p:nvSpPr>
            <p:cNvPr id="45" name="Text Placeholder 1"/>
            <p:cNvSpPr txBox="1"/>
            <p:nvPr/>
          </p:nvSpPr>
          <p:spPr>
            <a:xfrm>
              <a:off x="8061274" y="2297630"/>
              <a:ext cx="2515286" cy="613381"/>
            </a:xfrm>
            <a:prstGeom prst="rect">
              <a:avLst/>
            </a:prstGeom>
          </p:spPr>
          <p:txBody>
            <a:bodyPr vert="horz" lIns="0" tIns="48226" rIns="96452" bIns="48226" rtlCol="0" anchor="ctr">
              <a:normAutofit fontScale="92500" lnSpcReduction="10000"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Lorem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ipsum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dolor sit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amet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,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coctet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adipiscing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elita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SedatimLorem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ipsu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dolor sit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amet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.</a:t>
              </a:r>
            </a:p>
          </p:txBody>
        </p:sp>
      </p:grpSp>
      <p:grpSp>
        <p:nvGrpSpPr>
          <p:cNvPr id="4" name="Group 45"/>
          <p:cNvGrpSpPr/>
          <p:nvPr/>
        </p:nvGrpSpPr>
        <p:grpSpPr>
          <a:xfrm>
            <a:off x="5987402" y="3522617"/>
            <a:ext cx="1958476" cy="663824"/>
            <a:chOff x="7966022" y="2026338"/>
            <a:chExt cx="2610538" cy="884673"/>
          </a:xfrm>
        </p:grpSpPr>
        <p:sp>
          <p:nvSpPr>
            <p:cNvPr id="47" name="Text Placeholder 8"/>
            <p:cNvSpPr txBox="1"/>
            <p:nvPr/>
          </p:nvSpPr>
          <p:spPr>
            <a:xfrm>
              <a:off x="7966022" y="2026338"/>
              <a:ext cx="1890842" cy="271292"/>
            </a:xfrm>
            <a:prstGeom prst="rect">
              <a:avLst/>
            </a:prstGeom>
          </p:spPr>
          <p:txBody>
            <a:bodyPr vert="horz" lIns="96452" tIns="48226" rIns="96452" bIns="48226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GB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Distribution</a:t>
              </a:r>
            </a:p>
          </p:txBody>
        </p:sp>
        <p:sp>
          <p:nvSpPr>
            <p:cNvPr id="48" name="Text Placeholder 1"/>
            <p:cNvSpPr txBox="1"/>
            <p:nvPr/>
          </p:nvSpPr>
          <p:spPr>
            <a:xfrm>
              <a:off x="8061274" y="2297630"/>
              <a:ext cx="2515286" cy="613381"/>
            </a:xfrm>
            <a:prstGeom prst="rect">
              <a:avLst/>
            </a:prstGeom>
          </p:spPr>
          <p:txBody>
            <a:bodyPr vert="horz" lIns="0" tIns="48226" rIns="96452" bIns="48226" rtlCol="0" anchor="ctr">
              <a:normAutofit fontScale="92500" lnSpcReduction="10000"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Lorem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ipsum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dolor sit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amet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,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coctet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adipiscing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elita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SedatimLorem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ipsu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dolor sit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amet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.</a:t>
              </a:r>
            </a:p>
          </p:txBody>
        </p:sp>
      </p:grpSp>
      <p:grpSp>
        <p:nvGrpSpPr>
          <p:cNvPr id="5" name="Group 48"/>
          <p:cNvGrpSpPr/>
          <p:nvPr/>
        </p:nvGrpSpPr>
        <p:grpSpPr>
          <a:xfrm>
            <a:off x="1253755" y="1694297"/>
            <a:ext cx="1891532" cy="663824"/>
            <a:chOff x="8061274" y="2026338"/>
            <a:chExt cx="2521306" cy="884673"/>
          </a:xfrm>
        </p:grpSpPr>
        <p:sp>
          <p:nvSpPr>
            <p:cNvPr id="50" name="Text Placeholder 8"/>
            <p:cNvSpPr txBox="1"/>
            <p:nvPr/>
          </p:nvSpPr>
          <p:spPr>
            <a:xfrm>
              <a:off x="8691738" y="2026338"/>
              <a:ext cx="1890842" cy="271292"/>
            </a:xfrm>
            <a:prstGeom prst="rect">
              <a:avLst/>
            </a:prstGeom>
          </p:spPr>
          <p:txBody>
            <a:bodyPr vert="horz" lIns="96452" tIns="48226" rIns="96452" bIns="48226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GB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Concept</a:t>
              </a:r>
            </a:p>
          </p:txBody>
        </p:sp>
        <p:sp>
          <p:nvSpPr>
            <p:cNvPr id="51" name="Text Placeholder 1"/>
            <p:cNvSpPr txBox="1"/>
            <p:nvPr/>
          </p:nvSpPr>
          <p:spPr>
            <a:xfrm>
              <a:off x="8061274" y="2297630"/>
              <a:ext cx="2515286" cy="613381"/>
            </a:xfrm>
            <a:prstGeom prst="rect">
              <a:avLst/>
            </a:prstGeom>
          </p:spPr>
          <p:txBody>
            <a:bodyPr vert="horz" lIns="0" tIns="48226" rIns="96452" bIns="48226" rtlCol="0" anchor="ctr">
              <a:normAutofit fontScale="92500" lnSpcReduction="10000"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Lorem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ipsum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dolor sit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amet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,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coctet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adipiscing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elita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SedatimLorem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ipsu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dolor sit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amet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.</a:t>
              </a:r>
            </a:p>
          </p:txBody>
        </p:sp>
      </p:grpSp>
      <p:grpSp>
        <p:nvGrpSpPr>
          <p:cNvPr id="6" name="Group 51"/>
          <p:cNvGrpSpPr/>
          <p:nvPr/>
        </p:nvGrpSpPr>
        <p:grpSpPr>
          <a:xfrm>
            <a:off x="1253755" y="3522617"/>
            <a:ext cx="1891532" cy="663824"/>
            <a:chOff x="8061274" y="2026338"/>
            <a:chExt cx="2521306" cy="884673"/>
          </a:xfrm>
        </p:grpSpPr>
        <p:sp>
          <p:nvSpPr>
            <p:cNvPr id="53" name="Text Placeholder 8"/>
            <p:cNvSpPr txBox="1"/>
            <p:nvPr/>
          </p:nvSpPr>
          <p:spPr>
            <a:xfrm>
              <a:off x="8691738" y="2026338"/>
              <a:ext cx="1890842" cy="271292"/>
            </a:xfrm>
            <a:prstGeom prst="rect">
              <a:avLst/>
            </a:prstGeom>
          </p:spPr>
          <p:txBody>
            <a:bodyPr vert="horz" lIns="96452" tIns="48226" rIns="96452" bIns="48226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GB" sz="10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Keywork</a:t>
              </a:r>
              <a:endParaRPr lang="en-GB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endParaRPr>
            </a:p>
          </p:txBody>
        </p:sp>
        <p:sp>
          <p:nvSpPr>
            <p:cNvPr id="54" name="Text Placeholder 1"/>
            <p:cNvSpPr txBox="1"/>
            <p:nvPr/>
          </p:nvSpPr>
          <p:spPr>
            <a:xfrm>
              <a:off x="8061274" y="2297630"/>
              <a:ext cx="2515286" cy="613381"/>
            </a:xfrm>
            <a:prstGeom prst="rect">
              <a:avLst/>
            </a:prstGeom>
          </p:spPr>
          <p:txBody>
            <a:bodyPr vert="horz" lIns="0" tIns="48226" rIns="96452" bIns="48226" rtlCol="0" anchor="ctr">
              <a:normAutofit fontScale="92500" lnSpcReduction="10000"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Lorem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ipsum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dolor sit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amet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,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coctet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adipiscing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elita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SedatimLorem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ipsu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dolor sit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amet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.</a:t>
              </a:r>
            </a:p>
          </p:txBody>
        </p:sp>
      </p:grpSp>
      <p:grpSp>
        <p:nvGrpSpPr>
          <p:cNvPr id="7" name="Group 3"/>
          <p:cNvGrpSpPr/>
          <p:nvPr/>
        </p:nvGrpSpPr>
        <p:grpSpPr>
          <a:xfrm>
            <a:off x="4579409" y="1799483"/>
            <a:ext cx="1505295" cy="1193555"/>
            <a:chOff x="6103759" y="2398749"/>
            <a:chExt cx="2006474" cy="1590639"/>
          </a:xfrm>
        </p:grpSpPr>
        <p:sp>
          <p:nvSpPr>
            <p:cNvPr id="15" name="Pie 14"/>
            <p:cNvSpPr/>
            <p:nvPr/>
          </p:nvSpPr>
          <p:spPr>
            <a:xfrm rot="5400000">
              <a:off x="6103759" y="2398749"/>
              <a:ext cx="1590639" cy="1590639"/>
            </a:xfrm>
            <a:prstGeom prst="pieWedg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cxnSp>
          <p:nvCxnSpPr>
            <p:cNvPr id="58" name="Straight Connector 57"/>
            <p:cNvCxnSpPr/>
            <p:nvPr/>
          </p:nvCxnSpPr>
          <p:spPr>
            <a:xfrm flipH="1">
              <a:off x="7097749" y="3946993"/>
              <a:ext cx="1012484" cy="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67"/>
            <p:cNvGrpSpPr/>
            <p:nvPr/>
          </p:nvGrpSpPr>
          <p:grpSpPr>
            <a:xfrm>
              <a:off x="7046949" y="3467100"/>
              <a:ext cx="458751" cy="444141"/>
              <a:chOff x="2339975" y="3200401"/>
              <a:chExt cx="249238" cy="241301"/>
            </a:xfrm>
            <a:solidFill>
              <a:schemeClr val="bg1"/>
            </a:solidFill>
          </p:grpSpPr>
          <p:sp>
            <p:nvSpPr>
              <p:cNvPr id="69" name="Rectangle 18"/>
              <p:cNvSpPr>
                <a:spLocks noChangeArrowheads="1"/>
              </p:cNvSpPr>
              <p:nvPr/>
            </p:nvSpPr>
            <p:spPr bwMode="auto">
              <a:xfrm>
                <a:off x="2428875" y="3297238"/>
                <a:ext cx="28575" cy="254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602" tIns="64301" rIns="128602" bIns="64301" numCol="1" anchor="t" anchorCtr="0" compatLnSpc="1"/>
              <a:lstStyle/>
              <a:p>
                <a:endParaRPr 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Open Sans" panose="020B0606030504020204" pitchFamily="34" charset="0"/>
                  <a:sym typeface="Times New Roman" panose="02020603050405020304" pitchFamily="18" charset="0"/>
                </a:endParaRPr>
              </a:p>
            </p:txBody>
          </p:sp>
          <p:sp>
            <p:nvSpPr>
              <p:cNvPr id="70" name="Rectangle 19"/>
              <p:cNvSpPr>
                <a:spLocks noChangeArrowheads="1"/>
              </p:cNvSpPr>
              <p:nvPr/>
            </p:nvSpPr>
            <p:spPr bwMode="auto">
              <a:xfrm>
                <a:off x="2473325" y="3297238"/>
                <a:ext cx="28575" cy="254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602" tIns="64301" rIns="128602" bIns="64301" numCol="1" anchor="t" anchorCtr="0" compatLnSpc="1"/>
              <a:lstStyle/>
              <a:p>
                <a:endParaRPr 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Open Sans" panose="020B0606030504020204" pitchFamily="34" charset="0"/>
                  <a:sym typeface="Times New Roman" panose="02020603050405020304" pitchFamily="18" charset="0"/>
                </a:endParaRPr>
              </a:p>
            </p:txBody>
          </p:sp>
          <p:sp>
            <p:nvSpPr>
              <p:cNvPr id="71" name="Rectangle 20"/>
              <p:cNvSpPr>
                <a:spLocks noChangeArrowheads="1"/>
              </p:cNvSpPr>
              <p:nvPr/>
            </p:nvSpPr>
            <p:spPr bwMode="auto">
              <a:xfrm>
                <a:off x="2516188" y="3297238"/>
                <a:ext cx="28575" cy="254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602" tIns="64301" rIns="128602" bIns="64301" numCol="1" anchor="t" anchorCtr="0" compatLnSpc="1"/>
              <a:lstStyle/>
              <a:p>
                <a:endParaRPr 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Open Sans" panose="020B0606030504020204" pitchFamily="34" charset="0"/>
                  <a:sym typeface="Times New Roman" panose="02020603050405020304" pitchFamily="18" charset="0"/>
                </a:endParaRPr>
              </a:p>
            </p:txBody>
          </p:sp>
          <p:sp>
            <p:nvSpPr>
              <p:cNvPr id="72" name="Rectangle 21"/>
              <p:cNvSpPr>
                <a:spLocks noChangeArrowheads="1"/>
              </p:cNvSpPr>
              <p:nvPr/>
            </p:nvSpPr>
            <p:spPr bwMode="auto">
              <a:xfrm>
                <a:off x="2428875" y="3338513"/>
                <a:ext cx="28575" cy="238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602" tIns="64301" rIns="128602" bIns="64301" numCol="1" anchor="t" anchorCtr="0" compatLnSpc="1"/>
              <a:lstStyle/>
              <a:p>
                <a:endParaRPr 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Open Sans" panose="020B0606030504020204" pitchFamily="34" charset="0"/>
                  <a:sym typeface="Times New Roman" panose="02020603050405020304" pitchFamily="18" charset="0"/>
                </a:endParaRPr>
              </a:p>
            </p:txBody>
          </p:sp>
          <p:sp>
            <p:nvSpPr>
              <p:cNvPr id="73" name="Rectangle 22"/>
              <p:cNvSpPr>
                <a:spLocks noChangeArrowheads="1"/>
              </p:cNvSpPr>
              <p:nvPr/>
            </p:nvSpPr>
            <p:spPr bwMode="auto">
              <a:xfrm>
                <a:off x="2473325" y="3338513"/>
                <a:ext cx="28575" cy="238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602" tIns="64301" rIns="128602" bIns="64301" numCol="1" anchor="t" anchorCtr="0" compatLnSpc="1"/>
              <a:lstStyle/>
              <a:p>
                <a:endParaRPr 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Open Sans" panose="020B0606030504020204" pitchFamily="34" charset="0"/>
                  <a:sym typeface="Times New Roman" panose="02020603050405020304" pitchFamily="18" charset="0"/>
                </a:endParaRPr>
              </a:p>
            </p:txBody>
          </p:sp>
          <p:sp>
            <p:nvSpPr>
              <p:cNvPr id="74" name="Rectangle 23"/>
              <p:cNvSpPr>
                <a:spLocks noChangeArrowheads="1"/>
              </p:cNvSpPr>
              <p:nvPr/>
            </p:nvSpPr>
            <p:spPr bwMode="auto">
              <a:xfrm>
                <a:off x="2516188" y="3338513"/>
                <a:ext cx="28575" cy="238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602" tIns="64301" rIns="128602" bIns="64301" numCol="1" anchor="t" anchorCtr="0" compatLnSpc="1"/>
              <a:lstStyle/>
              <a:p>
                <a:endParaRPr 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Open Sans" panose="020B0606030504020204" pitchFamily="34" charset="0"/>
                  <a:sym typeface="Times New Roman" panose="02020603050405020304" pitchFamily="18" charset="0"/>
                </a:endParaRPr>
              </a:p>
            </p:txBody>
          </p:sp>
          <p:sp>
            <p:nvSpPr>
              <p:cNvPr id="75" name="Rectangle 24"/>
              <p:cNvSpPr>
                <a:spLocks noChangeArrowheads="1"/>
              </p:cNvSpPr>
              <p:nvPr/>
            </p:nvSpPr>
            <p:spPr bwMode="auto">
              <a:xfrm>
                <a:off x="2428875" y="3378201"/>
                <a:ext cx="28575" cy="238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602" tIns="64301" rIns="128602" bIns="64301" numCol="1" anchor="t" anchorCtr="0" compatLnSpc="1"/>
              <a:lstStyle/>
              <a:p>
                <a:endParaRPr 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Open Sans" panose="020B0606030504020204" pitchFamily="34" charset="0"/>
                  <a:sym typeface="Times New Roman" panose="02020603050405020304" pitchFamily="18" charset="0"/>
                </a:endParaRPr>
              </a:p>
            </p:txBody>
          </p:sp>
          <p:sp>
            <p:nvSpPr>
              <p:cNvPr id="76" name="Rectangle 25"/>
              <p:cNvSpPr>
                <a:spLocks noChangeArrowheads="1"/>
              </p:cNvSpPr>
              <p:nvPr/>
            </p:nvSpPr>
            <p:spPr bwMode="auto">
              <a:xfrm>
                <a:off x="2386013" y="3338513"/>
                <a:ext cx="25400" cy="238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602" tIns="64301" rIns="128602" bIns="64301" numCol="1" anchor="t" anchorCtr="0" compatLnSpc="1"/>
              <a:lstStyle/>
              <a:p>
                <a:endParaRPr 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Open Sans" panose="020B0606030504020204" pitchFamily="34" charset="0"/>
                  <a:sym typeface="Times New Roman" panose="02020603050405020304" pitchFamily="18" charset="0"/>
                </a:endParaRPr>
              </a:p>
            </p:txBody>
          </p:sp>
          <p:sp>
            <p:nvSpPr>
              <p:cNvPr id="77" name="Rectangle 26"/>
              <p:cNvSpPr>
                <a:spLocks noChangeArrowheads="1"/>
              </p:cNvSpPr>
              <p:nvPr/>
            </p:nvSpPr>
            <p:spPr bwMode="auto">
              <a:xfrm>
                <a:off x="2386013" y="3378201"/>
                <a:ext cx="28575" cy="238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602" tIns="64301" rIns="128602" bIns="64301" numCol="1" anchor="t" anchorCtr="0" compatLnSpc="1"/>
              <a:lstStyle/>
              <a:p>
                <a:endParaRPr 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Open Sans" panose="020B0606030504020204" pitchFamily="34" charset="0"/>
                  <a:sym typeface="Times New Roman" panose="02020603050405020304" pitchFamily="18" charset="0"/>
                </a:endParaRPr>
              </a:p>
            </p:txBody>
          </p:sp>
          <p:sp>
            <p:nvSpPr>
              <p:cNvPr id="78" name="Rectangle 27"/>
              <p:cNvSpPr>
                <a:spLocks noChangeArrowheads="1"/>
              </p:cNvSpPr>
              <p:nvPr/>
            </p:nvSpPr>
            <p:spPr bwMode="auto">
              <a:xfrm>
                <a:off x="2473325" y="3378201"/>
                <a:ext cx="28575" cy="238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602" tIns="64301" rIns="128602" bIns="64301" numCol="1" anchor="t" anchorCtr="0" compatLnSpc="1"/>
              <a:lstStyle/>
              <a:p>
                <a:endParaRPr 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Open Sans" panose="020B0606030504020204" pitchFamily="34" charset="0"/>
                  <a:sym typeface="Times New Roman" panose="02020603050405020304" pitchFamily="18" charset="0"/>
                </a:endParaRPr>
              </a:p>
            </p:txBody>
          </p:sp>
          <p:sp>
            <p:nvSpPr>
              <p:cNvPr id="79" name="Rectangle 28"/>
              <p:cNvSpPr>
                <a:spLocks noChangeArrowheads="1"/>
              </p:cNvSpPr>
              <p:nvPr/>
            </p:nvSpPr>
            <p:spPr bwMode="auto">
              <a:xfrm>
                <a:off x="2516188" y="3378201"/>
                <a:ext cx="28575" cy="238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602" tIns="64301" rIns="128602" bIns="64301" numCol="1" anchor="t" anchorCtr="0" compatLnSpc="1"/>
              <a:lstStyle/>
              <a:p>
                <a:endParaRPr 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Open Sans" panose="020B0606030504020204" pitchFamily="34" charset="0"/>
                  <a:sym typeface="Times New Roman" panose="02020603050405020304" pitchFamily="18" charset="0"/>
                </a:endParaRPr>
              </a:p>
            </p:txBody>
          </p:sp>
          <p:sp>
            <p:nvSpPr>
              <p:cNvPr id="80" name="Freeform 29"/>
              <p:cNvSpPr>
                <a:spLocks noEditPoints="1"/>
              </p:cNvSpPr>
              <p:nvPr/>
            </p:nvSpPr>
            <p:spPr bwMode="auto">
              <a:xfrm>
                <a:off x="2339975" y="3217864"/>
                <a:ext cx="249238" cy="223838"/>
              </a:xfrm>
              <a:custGeom>
                <a:avLst/>
                <a:gdLst>
                  <a:gd name="T0" fmla="*/ 157 w 157"/>
                  <a:gd name="T1" fmla="*/ 0 h 141"/>
                  <a:gd name="T2" fmla="*/ 135 w 157"/>
                  <a:gd name="T3" fmla="*/ 0 h 141"/>
                  <a:gd name="T4" fmla="*/ 135 w 157"/>
                  <a:gd name="T5" fmla="*/ 15 h 141"/>
                  <a:gd name="T6" fmla="*/ 114 w 157"/>
                  <a:gd name="T7" fmla="*/ 15 h 141"/>
                  <a:gd name="T8" fmla="*/ 114 w 157"/>
                  <a:gd name="T9" fmla="*/ 0 h 141"/>
                  <a:gd name="T10" fmla="*/ 47 w 157"/>
                  <a:gd name="T11" fmla="*/ 0 h 141"/>
                  <a:gd name="T12" fmla="*/ 47 w 157"/>
                  <a:gd name="T13" fmla="*/ 15 h 141"/>
                  <a:gd name="T14" fmla="*/ 25 w 157"/>
                  <a:gd name="T15" fmla="*/ 15 h 141"/>
                  <a:gd name="T16" fmla="*/ 25 w 157"/>
                  <a:gd name="T17" fmla="*/ 0 h 141"/>
                  <a:gd name="T18" fmla="*/ 0 w 157"/>
                  <a:gd name="T19" fmla="*/ 0 h 141"/>
                  <a:gd name="T20" fmla="*/ 0 w 157"/>
                  <a:gd name="T21" fmla="*/ 141 h 141"/>
                  <a:gd name="T22" fmla="*/ 12 w 157"/>
                  <a:gd name="T23" fmla="*/ 141 h 141"/>
                  <a:gd name="T24" fmla="*/ 146 w 157"/>
                  <a:gd name="T25" fmla="*/ 141 h 141"/>
                  <a:gd name="T26" fmla="*/ 157 w 157"/>
                  <a:gd name="T27" fmla="*/ 141 h 141"/>
                  <a:gd name="T28" fmla="*/ 157 w 157"/>
                  <a:gd name="T29" fmla="*/ 0 h 141"/>
                  <a:gd name="T30" fmla="*/ 146 w 157"/>
                  <a:gd name="T31" fmla="*/ 129 h 141"/>
                  <a:gd name="T32" fmla="*/ 12 w 157"/>
                  <a:gd name="T33" fmla="*/ 129 h 141"/>
                  <a:gd name="T34" fmla="*/ 12 w 157"/>
                  <a:gd name="T35" fmla="*/ 40 h 141"/>
                  <a:gd name="T36" fmla="*/ 146 w 157"/>
                  <a:gd name="T37" fmla="*/ 40 h 141"/>
                  <a:gd name="T38" fmla="*/ 146 w 157"/>
                  <a:gd name="T39" fmla="*/ 129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57" h="141">
                    <a:moveTo>
                      <a:pt x="157" y="0"/>
                    </a:moveTo>
                    <a:lnTo>
                      <a:pt x="135" y="0"/>
                    </a:lnTo>
                    <a:lnTo>
                      <a:pt x="135" y="15"/>
                    </a:lnTo>
                    <a:lnTo>
                      <a:pt x="114" y="15"/>
                    </a:lnTo>
                    <a:lnTo>
                      <a:pt x="114" y="0"/>
                    </a:lnTo>
                    <a:lnTo>
                      <a:pt x="47" y="0"/>
                    </a:lnTo>
                    <a:lnTo>
                      <a:pt x="47" y="15"/>
                    </a:lnTo>
                    <a:lnTo>
                      <a:pt x="25" y="15"/>
                    </a:lnTo>
                    <a:lnTo>
                      <a:pt x="25" y="0"/>
                    </a:lnTo>
                    <a:lnTo>
                      <a:pt x="0" y="0"/>
                    </a:lnTo>
                    <a:lnTo>
                      <a:pt x="0" y="141"/>
                    </a:lnTo>
                    <a:lnTo>
                      <a:pt x="12" y="141"/>
                    </a:lnTo>
                    <a:lnTo>
                      <a:pt x="146" y="141"/>
                    </a:lnTo>
                    <a:lnTo>
                      <a:pt x="157" y="141"/>
                    </a:lnTo>
                    <a:lnTo>
                      <a:pt x="157" y="0"/>
                    </a:lnTo>
                    <a:close/>
                    <a:moveTo>
                      <a:pt x="146" y="129"/>
                    </a:moveTo>
                    <a:lnTo>
                      <a:pt x="12" y="129"/>
                    </a:lnTo>
                    <a:lnTo>
                      <a:pt x="12" y="40"/>
                    </a:lnTo>
                    <a:lnTo>
                      <a:pt x="146" y="40"/>
                    </a:lnTo>
                    <a:lnTo>
                      <a:pt x="146" y="1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602" tIns="64301" rIns="128602" bIns="64301" numCol="1" anchor="t" anchorCtr="0" compatLnSpc="1"/>
              <a:lstStyle/>
              <a:p>
                <a:endParaRPr 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Open Sans" panose="020B0606030504020204" pitchFamily="34" charset="0"/>
                  <a:sym typeface="Times New Roman" panose="02020603050405020304" pitchFamily="18" charset="0"/>
                </a:endParaRPr>
              </a:p>
            </p:txBody>
          </p:sp>
          <p:sp>
            <p:nvSpPr>
              <p:cNvPr id="81" name="Rectangle 30"/>
              <p:cNvSpPr>
                <a:spLocks noChangeArrowheads="1"/>
              </p:cNvSpPr>
              <p:nvPr/>
            </p:nvSpPr>
            <p:spPr bwMode="auto">
              <a:xfrm>
                <a:off x="2387600" y="3200401"/>
                <a:ext cx="20638" cy="349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602" tIns="64301" rIns="128602" bIns="64301" numCol="1" anchor="t" anchorCtr="0" compatLnSpc="1"/>
              <a:lstStyle/>
              <a:p>
                <a:endParaRPr 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Open Sans" panose="020B0606030504020204" pitchFamily="34" charset="0"/>
                  <a:sym typeface="Times New Roman" panose="02020603050405020304" pitchFamily="18" charset="0"/>
                </a:endParaRPr>
              </a:p>
            </p:txBody>
          </p:sp>
          <p:sp>
            <p:nvSpPr>
              <p:cNvPr id="82" name="Rectangle 31"/>
              <p:cNvSpPr>
                <a:spLocks noChangeArrowheads="1"/>
              </p:cNvSpPr>
              <p:nvPr/>
            </p:nvSpPr>
            <p:spPr bwMode="auto">
              <a:xfrm>
                <a:off x="2525713" y="3200401"/>
                <a:ext cx="23813" cy="349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602" tIns="64301" rIns="128602" bIns="64301" numCol="1" anchor="t" anchorCtr="0" compatLnSpc="1"/>
              <a:lstStyle/>
              <a:p>
                <a:endParaRPr 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Open Sans" panose="020B0606030504020204" pitchFamily="34" charset="0"/>
                  <a:sym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9" name="Group 4"/>
          <p:cNvGrpSpPr/>
          <p:nvPr/>
        </p:nvGrpSpPr>
        <p:grpSpPr>
          <a:xfrm>
            <a:off x="4579411" y="2990494"/>
            <a:ext cx="1193328" cy="1549714"/>
            <a:chOff x="6103761" y="3985996"/>
            <a:chExt cx="1590639" cy="2065289"/>
          </a:xfrm>
        </p:grpSpPr>
        <p:sp>
          <p:nvSpPr>
            <p:cNvPr id="17" name="Pie 16"/>
            <p:cNvSpPr/>
            <p:nvPr/>
          </p:nvSpPr>
          <p:spPr>
            <a:xfrm rot="10800000">
              <a:off x="6103761" y="3985996"/>
              <a:ext cx="1590639" cy="1590639"/>
            </a:xfrm>
            <a:prstGeom prst="pieWedg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6141741" y="5062716"/>
              <a:ext cx="0" cy="988569"/>
            </a:xfrm>
            <a:prstGeom prst="line">
              <a:avLst/>
            </a:prstGeom>
            <a:ln w="762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27"/>
            <p:cNvGrpSpPr/>
            <p:nvPr/>
          </p:nvGrpSpPr>
          <p:grpSpPr bwMode="auto">
            <a:xfrm>
              <a:off x="6141741" y="4988003"/>
              <a:ext cx="563609" cy="423704"/>
              <a:chOff x="0" y="0"/>
              <a:chExt cx="772" cy="579"/>
            </a:xfrm>
            <a:solidFill>
              <a:schemeClr val="bg1"/>
            </a:solidFill>
          </p:grpSpPr>
          <p:sp>
            <p:nvSpPr>
              <p:cNvPr id="92" name="Freeform 23"/>
              <p:cNvSpPr/>
              <p:nvPr/>
            </p:nvSpPr>
            <p:spPr bwMode="auto">
              <a:xfrm>
                <a:off x="0" y="0"/>
                <a:ext cx="772" cy="344"/>
              </a:xfrm>
              <a:custGeom>
                <a:avLst/>
                <a:gdLst>
                  <a:gd name="T0" fmla="*/ 653 w 21279"/>
                  <a:gd name="T1" fmla="*/ 344 h 21600"/>
                  <a:gd name="T2" fmla="*/ 707 w 21279"/>
                  <a:gd name="T3" fmla="*/ 301 h 21600"/>
                  <a:gd name="T4" fmla="*/ 771 w 21279"/>
                  <a:gd name="T5" fmla="*/ 43 h 21600"/>
                  <a:gd name="T6" fmla="*/ 739 w 21279"/>
                  <a:gd name="T7" fmla="*/ 0 h 21600"/>
                  <a:gd name="T8" fmla="*/ 30 w 21279"/>
                  <a:gd name="T9" fmla="*/ 0 h 21600"/>
                  <a:gd name="T10" fmla="*/ 3 w 21279"/>
                  <a:gd name="T11" fmla="*/ 27 h 21600"/>
                  <a:gd name="T12" fmla="*/ 57 w 21279"/>
                  <a:gd name="T13" fmla="*/ 54 h 21600"/>
                  <a:gd name="T14" fmla="*/ 159 w 21279"/>
                  <a:gd name="T15" fmla="*/ 65 h 21600"/>
                  <a:gd name="T16" fmla="*/ 213 w 21279"/>
                  <a:gd name="T17" fmla="*/ 108 h 21600"/>
                  <a:gd name="T18" fmla="*/ 256 w 21279"/>
                  <a:gd name="T19" fmla="*/ 301 h 21600"/>
                  <a:gd name="T20" fmla="*/ 309 w 21279"/>
                  <a:gd name="T21" fmla="*/ 344 h 21600"/>
                  <a:gd name="T22" fmla="*/ 653 w 21279"/>
                  <a:gd name="T23" fmla="*/ 344 h 21600"/>
                  <a:gd name="T24" fmla="*/ 653 w 21279"/>
                  <a:gd name="T25" fmla="*/ 344 h 2160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1279" h="21600">
                    <a:moveTo>
                      <a:pt x="17995" y="21600"/>
                    </a:moveTo>
                    <a:cubicBezTo>
                      <a:pt x="18587" y="21600"/>
                      <a:pt x="19327" y="20588"/>
                      <a:pt x="19475" y="18900"/>
                    </a:cubicBezTo>
                    <a:cubicBezTo>
                      <a:pt x="21250" y="2700"/>
                      <a:pt x="21250" y="2700"/>
                      <a:pt x="21250" y="2700"/>
                    </a:cubicBezTo>
                    <a:cubicBezTo>
                      <a:pt x="21398" y="1350"/>
                      <a:pt x="20954" y="0"/>
                      <a:pt x="20362" y="0"/>
                    </a:cubicBezTo>
                    <a:cubicBezTo>
                      <a:pt x="834" y="0"/>
                      <a:pt x="834" y="0"/>
                      <a:pt x="834" y="0"/>
                    </a:cubicBezTo>
                    <a:cubicBezTo>
                      <a:pt x="242" y="0"/>
                      <a:pt x="-202" y="675"/>
                      <a:pt x="94" y="1688"/>
                    </a:cubicBezTo>
                    <a:cubicBezTo>
                      <a:pt x="242" y="2362"/>
                      <a:pt x="982" y="3375"/>
                      <a:pt x="1573" y="3375"/>
                    </a:cubicBezTo>
                    <a:cubicBezTo>
                      <a:pt x="4384" y="4050"/>
                      <a:pt x="4384" y="4050"/>
                      <a:pt x="4384" y="4050"/>
                    </a:cubicBezTo>
                    <a:cubicBezTo>
                      <a:pt x="4976" y="4050"/>
                      <a:pt x="5716" y="5400"/>
                      <a:pt x="5864" y="6750"/>
                    </a:cubicBezTo>
                    <a:cubicBezTo>
                      <a:pt x="7047" y="18900"/>
                      <a:pt x="7047" y="18900"/>
                      <a:pt x="7047" y="18900"/>
                    </a:cubicBezTo>
                    <a:cubicBezTo>
                      <a:pt x="7195" y="20588"/>
                      <a:pt x="7935" y="21600"/>
                      <a:pt x="8527" y="21600"/>
                    </a:cubicBezTo>
                    <a:lnTo>
                      <a:pt x="17995" y="21600"/>
                    </a:lnTo>
                    <a:close/>
                    <a:moveTo>
                      <a:pt x="17995" y="2160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93" name="Oval 24"/>
              <p:cNvSpPr/>
              <p:nvPr/>
            </p:nvSpPr>
            <p:spPr bwMode="auto">
              <a:xfrm>
                <a:off x="304" y="461"/>
                <a:ext cx="122" cy="11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94" name="Oval 25"/>
              <p:cNvSpPr/>
              <p:nvPr/>
            </p:nvSpPr>
            <p:spPr bwMode="auto">
              <a:xfrm>
                <a:off x="520" y="461"/>
                <a:ext cx="122" cy="11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95" name="Freeform 26"/>
              <p:cNvSpPr/>
              <p:nvPr/>
            </p:nvSpPr>
            <p:spPr bwMode="auto">
              <a:xfrm>
                <a:off x="247" y="302"/>
                <a:ext cx="432" cy="127"/>
              </a:xfrm>
              <a:custGeom>
                <a:avLst/>
                <a:gdLst>
                  <a:gd name="T0" fmla="*/ 36 w 21275"/>
                  <a:gd name="T1" fmla="*/ 0 h 21600"/>
                  <a:gd name="T2" fmla="*/ 4 w 21275"/>
                  <a:gd name="T3" fmla="*/ 85 h 21600"/>
                  <a:gd name="T4" fmla="*/ 31 w 21275"/>
                  <a:gd name="T5" fmla="*/ 127 h 21600"/>
                  <a:gd name="T6" fmla="*/ 432 w 21275"/>
                  <a:gd name="T7" fmla="*/ 127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275" h="21600">
                    <a:moveTo>
                      <a:pt x="1782" y="0"/>
                    </a:moveTo>
                    <a:cubicBezTo>
                      <a:pt x="202" y="14400"/>
                      <a:pt x="202" y="14400"/>
                      <a:pt x="202" y="14400"/>
                    </a:cubicBezTo>
                    <a:cubicBezTo>
                      <a:pt x="-325" y="18000"/>
                      <a:pt x="202" y="21600"/>
                      <a:pt x="1519" y="21600"/>
                    </a:cubicBezTo>
                    <a:cubicBezTo>
                      <a:pt x="21275" y="21600"/>
                      <a:pt x="21275" y="21600"/>
                      <a:pt x="21275" y="21600"/>
                    </a:cubicBezTo>
                  </a:path>
                </a:pathLst>
              </a:custGeom>
              <a:grpFill/>
              <a:ln w="12700" cap="flat">
                <a:solidFill>
                  <a:srgbClr val="FFFFF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1" name="Group 2"/>
          <p:cNvGrpSpPr/>
          <p:nvPr/>
        </p:nvGrpSpPr>
        <p:grpSpPr>
          <a:xfrm>
            <a:off x="3393204" y="1451576"/>
            <a:ext cx="1193327" cy="1541463"/>
            <a:chOff x="4522615" y="1935094"/>
            <a:chExt cx="1590638" cy="2054293"/>
          </a:xfrm>
        </p:grpSpPr>
        <p:grpSp>
          <p:nvGrpSpPr>
            <p:cNvPr id="12" name="Group 1"/>
            <p:cNvGrpSpPr/>
            <p:nvPr/>
          </p:nvGrpSpPr>
          <p:grpSpPr>
            <a:xfrm>
              <a:off x="4522615" y="1935094"/>
              <a:ext cx="1590638" cy="2054293"/>
              <a:chOff x="4522615" y="1935094"/>
              <a:chExt cx="1590638" cy="2054293"/>
            </a:xfrm>
          </p:grpSpPr>
          <p:sp>
            <p:nvSpPr>
              <p:cNvPr id="18" name="Pie 17"/>
              <p:cNvSpPr/>
              <p:nvPr/>
            </p:nvSpPr>
            <p:spPr>
              <a:xfrm>
                <a:off x="4522615" y="2398745"/>
                <a:ext cx="1590638" cy="1590642"/>
              </a:xfrm>
              <a:prstGeom prst="pieWedg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  <p:cxnSp>
            <p:nvCxnSpPr>
              <p:cNvPr id="56" name="Straight Connector 55"/>
              <p:cNvCxnSpPr/>
              <p:nvPr/>
            </p:nvCxnSpPr>
            <p:spPr>
              <a:xfrm>
                <a:off x="6073161" y="1935094"/>
                <a:ext cx="0" cy="988569"/>
              </a:xfrm>
              <a:prstGeom prst="line">
                <a:avLst/>
              </a:prstGeom>
              <a:ln w="762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6" name="AutoShape 17"/>
            <p:cNvSpPr/>
            <p:nvPr/>
          </p:nvSpPr>
          <p:spPr bwMode="auto">
            <a:xfrm>
              <a:off x="5555077" y="2551710"/>
              <a:ext cx="457103" cy="478939"/>
            </a:xfrm>
            <a:custGeom>
              <a:avLst/>
              <a:gdLst>
                <a:gd name="T0" fmla="*/ 11727 w 21338"/>
                <a:gd name="T1" fmla="*/ 7308 h 21600"/>
                <a:gd name="T2" fmla="*/ 7039 w 21338"/>
                <a:gd name="T3" fmla="*/ 9744 h 21600"/>
                <a:gd name="T4" fmla="*/ 9551 w 21338"/>
                <a:gd name="T5" fmla="*/ 14292 h 21600"/>
                <a:gd name="T6" fmla="*/ 14239 w 21338"/>
                <a:gd name="T7" fmla="*/ 11856 h 21600"/>
                <a:gd name="T8" fmla="*/ 11727 w 21338"/>
                <a:gd name="T9" fmla="*/ 7308 h 21600"/>
                <a:gd name="T10" fmla="*/ 12397 w 21338"/>
                <a:gd name="T11" fmla="*/ 11368 h 21600"/>
                <a:gd name="T12" fmla="*/ 10053 w 21338"/>
                <a:gd name="T13" fmla="*/ 12505 h 21600"/>
                <a:gd name="T14" fmla="*/ 8881 w 21338"/>
                <a:gd name="T15" fmla="*/ 10232 h 21600"/>
                <a:gd name="T16" fmla="*/ 11225 w 21338"/>
                <a:gd name="T17" fmla="*/ 9095 h 21600"/>
                <a:gd name="T18" fmla="*/ 12397 w 21338"/>
                <a:gd name="T19" fmla="*/ 11368 h 21600"/>
                <a:gd name="T20" fmla="*/ 20937 w 21338"/>
                <a:gd name="T21" fmla="*/ 13155 h 21600"/>
                <a:gd name="T22" fmla="*/ 18760 w 21338"/>
                <a:gd name="T23" fmla="*/ 12018 h 21600"/>
                <a:gd name="T24" fmla="*/ 18760 w 21338"/>
                <a:gd name="T25" fmla="*/ 9420 h 21600"/>
                <a:gd name="T26" fmla="*/ 20769 w 21338"/>
                <a:gd name="T27" fmla="*/ 8120 h 21600"/>
                <a:gd name="T28" fmla="*/ 21104 w 21338"/>
                <a:gd name="T29" fmla="*/ 6983 h 21600"/>
                <a:gd name="T30" fmla="*/ 18927 w 21338"/>
                <a:gd name="T31" fmla="*/ 3411 h 21600"/>
                <a:gd name="T32" fmla="*/ 17755 w 21338"/>
                <a:gd name="T33" fmla="*/ 3086 h 21600"/>
                <a:gd name="T34" fmla="*/ 15746 w 21338"/>
                <a:gd name="T35" fmla="*/ 4385 h 21600"/>
                <a:gd name="T36" fmla="*/ 13569 w 21338"/>
                <a:gd name="T37" fmla="*/ 3248 h 21600"/>
                <a:gd name="T38" fmla="*/ 13569 w 21338"/>
                <a:gd name="T39" fmla="*/ 812 h 21600"/>
                <a:gd name="T40" fmla="*/ 12732 w 21338"/>
                <a:gd name="T41" fmla="*/ 0 h 21600"/>
                <a:gd name="T42" fmla="*/ 8546 w 21338"/>
                <a:gd name="T43" fmla="*/ 0 h 21600"/>
                <a:gd name="T44" fmla="*/ 7876 w 21338"/>
                <a:gd name="T45" fmla="*/ 325 h 21600"/>
                <a:gd name="T46" fmla="*/ 7541 w 21338"/>
                <a:gd name="T47" fmla="*/ 974 h 21600"/>
                <a:gd name="T48" fmla="*/ 7541 w 21338"/>
                <a:gd name="T49" fmla="*/ 3248 h 21600"/>
                <a:gd name="T50" fmla="*/ 5532 w 21338"/>
                <a:gd name="T51" fmla="*/ 4385 h 21600"/>
                <a:gd name="T52" fmla="*/ 3355 w 21338"/>
                <a:gd name="T53" fmla="*/ 3248 h 21600"/>
                <a:gd name="T54" fmla="*/ 2686 w 21338"/>
                <a:gd name="T55" fmla="*/ 3248 h 21600"/>
                <a:gd name="T56" fmla="*/ 2183 w 21338"/>
                <a:gd name="T57" fmla="*/ 3735 h 21600"/>
                <a:gd name="T58" fmla="*/ 6 w 21338"/>
                <a:gd name="T59" fmla="*/ 7308 h 21600"/>
                <a:gd name="T60" fmla="*/ 6 w 21338"/>
                <a:gd name="T61" fmla="*/ 7958 h 21600"/>
                <a:gd name="T62" fmla="*/ 509 w 21338"/>
                <a:gd name="T63" fmla="*/ 8445 h 21600"/>
                <a:gd name="T64" fmla="*/ 2518 w 21338"/>
                <a:gd name="T65" fmla="*/ 9582 h 21600"/>
                <a:gd name="T66" fmla="*/ 2518 w 21338"/>
                <a:gd name="T67" fmla="*/ 12018 h 21600"/>
                <a:gd name="T68" fmla="*/ 509 w 21338"/>
                <a:gd name="T69" fmla="*/ 13155 h 21600"/>
                <a:gd name="T70" fmla="*/ 174 w 21338"/>
                <a:gd name="T71" fmla="*/ 14454 h 21600"/>
                <a:gd name="T72" fmla="*/ 2183 w 21338"/>
                <a:gd name="T73" fmla="*/ 18027 h 21600"/>
                <a:gd name="T74" fmla="*/ 3523 w 21338"/>
                <a:gd name="T75" fmla="*/ 18352 h 21600"/>
                <a:gd name="T76" fmla="*/ 5532 w 21338"/>
                <a:gd name="T77" fmla="*/ 17215 h 21600"/>
                <a:gd name="T78" fmla="*/ 7709 w 21338"/>
                <a:gd name="T79" fmla="*/ 18352 h 21600"/>
                <a:gd name="T80" fmla="*/ 7709 w 21338"/>
                <a:gd name="T81" fmla="*/ 20788 h 21600"/>
                <a:gd name="T82" fmla="*/ 8044 w 21338"/>
                <a:gd name="T83" fmla="*/ 21438 h 21600"/>
                <a:gd name="T84" fmla="*/ 8713 w 21338"/>
                <a:gd name="T85" fmla="*/ 21600 h 21600"/>
                <a:gd name="T86" fmla="*/ 12899 w 21338"/>
                <a:gd name="T87" fmla="*/ 21600 h 21600"/>
                <a:gd name="T88" fmla="*/ 13737 w 21338"/>
                <a:gd name="T89" fmla="*/ 20626 h 21600"/>
                <a:gd name="T90" fmla="*/ 13737 w 21338"/>
                <a:gd name="T91" fmla="*/ 18352 h 21600"/>
                <a:gd name="T92" fmla="*/ 15913 w 21338"/>
                <a:gd name="T93" fmla="*/ 17053 h 21600"/>
                <a:gd name="T94" fmla="*/ 17923 w 21338"/>
                <a:gd name="T95" fmla="*/ 18189 h 21600"/>
                <a:gd name="T96" fmla="*/ 18592 w 21338"/>
                <a:gd name="T97" fmla="*/ 18352 h 21600"/>
                <a:gd name="T98" fmla="*/ 19262 w 21338"/>
                <a:gd name="T99" fmla="*/ 17865 h 21600"/>
                <a:gd name="T100" fmla="*/ 21272 w 21338"/>
                <a:gd name="T101" fmla="*/ 14292 h 21600"/>
                <a:gd name="T102" fmla="*/ 20937 w 21338"/>
                <a:gd name="T103" fmla="*/ 13155 h 21600"/>
                <a:gd name="T104" fmla="*/ 15579 w 21338"/>
                <a:gd name="T105" fmla="*/ 12343 h 21600"/>
                <a:gd name="T106" fmla="*/ 9048 w 21338"/>
                <a:gd name="T107" fmla="*/ 15591 h 21600"/>
                <a:gd name="T108" fmla="*/ 5699 w 21338"/>
                <a:gd name="T109" fmla="*/ 9257 h 21600"/>
                <a:gd name="T110" fmla="*/ 12230 w 21338"/>
                <a:gd name="T111" fmla="*/ 6009 h 21600"/>
                <a:gd name="T112" fmla="*/ 15579 w 21338"/>
                <a:gd name="T113" fmla="*/ 12343 h 21600"/>
                <a:gd name="T114" fmla="*/ 15579 w 21338"/>
                <a:gd name="T115" fmla="*/ 1234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1338" h="21600">
                  <a:moveTo>
                    <a:pt x="11727" y="7308"/>
                  </a:moveTo>
                  <a:cubicBezTo>
                    <a:pt x="9718" y="6659"/>
                    <a:pt x="7709" y="7795"/>
                    <a:pt x="7039" y="9744"/>
                  </a:cubicBezTo>
                  <a:cubicBezTo>
                    <a:pt x="6537" y="11693"/>
                    <a:pt x="7541" y="13642"/>
                    <a:pt x="9551" y="14292"/>
                  </a:cubicBezTo>
                  <a:cubicBezTo>
                    <a:pt x="11560" y="14941"/>
                    <a:pt x="13569" y="13805"/>
                    <a:pt x="14239" y="11856"/>
                  </a:cubicBezTo>
                  <a:cubicBezTo>
                    <a:pt x="14909" y="9907"/>
                    <a:pt x="13737" y="7958"/>
                    <a:pt x="11727" y="7308"/>
                  </a:cubicBezTo>
                  <a:close/>
                  <a:moveTo>
                    <a:pt x="12397" y="11368"/>
                  </a:moveTo>
                  <a:cubicBezTo>
                    <a:pt x="12062" y="12343"/>
                    <a:pt x="11058" y="12830"/>
                    <a:pt x="10053" y="12505"/>
                  </a:cubicBezTo>
                  <a:cubicBezTo>
                    <a:pt x="9048" y="12180"/>
                    <a:pt x="8546" y="11206"/>
                    <a:pt x="8881" y="10232"/>
                  </a:cubicBezTo>
                  <a:cubicBezTo>
                    <a:pt x="9216" y="9257"/>
                    <a:pt x="10220" y="8770"/>
                    <a:pt x="11225" y="9095"/>
                  </a:cubicBezTo>
                  <a:cubicBezTo>
                    <a:pt x="12230" y="9420"/>
                    <a:pt x="12732" y="10394"/>
                    <a:pt x="12397" y="11368"/>
                  </a:cubicBezTo>
                  <a:close/>
                  <a:moveTo>
                    <a:pt x="20937" y="13155"/>
                  </a:moveTo>
                  <a:cubicBezTo>
                    <a:pt x="18760" y="12018"/>
                    <a:pt x="18760" y="12018"/>
                    <a:pt x="18760" y="12018"/>
                  </a:cubicBezTo>
                  <a:cubicBezTo>
                    <a:pt x="18760" y="9420"/>
                    <a:pt x="18760" y="9420"/>
                    <a:pt x="18760" y="9420"/>
                  </a:cubicBezTo>
                  <a:cubicBezTo>
                    <a:pt x="20769" y="8120"/>
                    <a:pt x="20769" y="8120"/>
                    <a:pt x="20769" y="8120"/>
                  </a:cubicBezTo>
                  <a:cubicBezTo>
                    <a:pt x="21272" y="7958"/>
                    <a:pt x="21439" y="7308"/>
                    <a:pt x="21104" y="6983"/>
                  </a:cubicBezTo>
                  <a:cubicBezTo>
                    <a:pt x="18927" y="3411"/>
                    <a:pt x="18927" y="3411"/>
                    <a:pt x="18927" y="3411"/>
                  </a:cubicBezTo>
                  <a:cubicBezTo>
                    <a:pt x="18592" y="3086"/>
                    <a:pt x="18090" y="2923"/>
                    <a:pt x="17755" y="3086"/>
                  </a:cubicBezTo>
                  <a:cubicBezTo>
                    <a:pt x="15746" y="4385"/>
                    <a:pt x="15746" y="4385"/>
                    <a:pt x="15746" y="4385"/>
                  </a:cubicBezTo>
                  <a:cubicBezTo>
                    <a:pt x="13569" y="3248"/>
                    <a:pt x="13569" y="3248"/>
                    <a:pt x="13569" y="3248"/>
                  </a:cubicBezTo>
                  <a:cubicBezTo>
                    <a:pt x="13569" y="812"/>
                    <a:pt x="13569" y="812"/>
                    <a:pt x="13569" y="812"/>
                  </a:cubicBezTo>
                  <a:cubicBezTo>
                    <a:pt x="13569" y="325"/>
                    <a:pt x="13234" y="0"/>
                    <a:pt x="12732" y="0"/>
                  </a:cubicBezTo>
                  <a:cubicBezTo>
                    <a:pt x="8546" y="0"/>
                    <a:pt x="8546" y="0"/>
                    <a:pt x="8546" y="0"/>
                  </a:cubicBezTo>
                  <a:cubicBezTo>
                    <a:pt x="8211" y="0"/>
                    <a:pt x="8044" y="162"/>
                    <a:pt x="7876" y="325"/>
                  </a:cubicBezTo>
                  <a:cubicBezTo>
                    <a:pt x="7709" y="487"/>
                    <a:pt x="7541" y="650"/>
                    <a:pt x="7541" y="974"/>
                  </a:cubicBezTo>
                  <a:cubicBezTo>
                    <a:pt x="7541" y="3248"/>
                    <a:pt x="7541" y="3248"/>
                    <a:pt x="7541" y="3248"/>
                  </a:cubicBezTo>
                  <a:cubicBezTo>
                    <a:pt x="5532" y="4385"/>
                    <a:pt x="5532" y="4385"/>
                    <a:pt x="5532" y="4385"/>
                  </a:cubicBezTo>
                  <a:cubicBezTo>
                    <a:pt x="3355" y="3248"/>
                    <a:pt x="3355" y="3248"/>
                    <a:pt x="3355" y="3248"/>
                  </a:cubicBezTo>
                  <a:cubicBezTo>
                    <a:pt x="3188" y="3248"/>
                    <a:pt x="3020" y="3248"/>
                    <a:pt x="2686" y="3248"/>
                  </a:cubicBezTo>
                  <a:cubicBezTo>
                    <a:pt x="2518" y="3248"/>
                    <a:pt x="2351" y="3411"/>
                    <a:pt x="2183" y="3735"/>
                  </a:cubicBezTo>
                  <a:cubicBezTo>
                    <a:pt x="6" y="7308"/>
                    <a:pt x="6" y="7308"/>
                    <a:pt x="6" y="7308"/>
                  </a:cubicBezTo>
                  <a:cubicBezTo>
                    <a:pt x="6" y="7471"/>
                    <a:pt x="6" y="7633"/>
                    <a:pt x="6" y="7958"/>
                  </a:cubicBezTo>
                  <a:cubicBezTo>
                    <a:pt x="6" y="8120"/>
                    <a:pt x="174" y="8283"/>
                    <a:pt x="509" y="8445"/>
                  </a:cubicBezTo>
                  <a:cubicBezTo>
                    <a:pt x="2518" y="9582"/>
                    <a:pt x="2518" y="9582"/>
                    <a:pt x="2518" y="9582"/>
                  </a:cubicBezTo>
                  <a:cubicBezTo>
                    <a:pt x="2518" y="12018"/>
                    <a:pt x="2518" y="12018"/>
                    <a:pt x="2518" y="12018"/>
                  </a:cubicBezTo>
                  <a:cubicBezTo>
                    <a:pt x="509" y="13155"/>
                    <a:pt x="509" y="13155"/>
                    <a:pt x="509" y="13155"/>
                  </a:cubicBezTo>
                  <a:cubicBezTo>
                    <a:pt x="6" y="13480"/>
                    <a:pt x="-161" y="13967"/>
                    <a:pt x="174" y="14454"/>
                  </a:cubicBezTo>
                  <a:cubicBezTo>
                    <a:pt x="2183" y="18027"/>
                    <a:pt x="2183" y="18027"/>
                    <a:pt x="2183" y="18027"/>
                  </a:cubicBezTo>
                  <a:cubicBezTo>
                    <a:pt x="2518" y="18514"/>
                    <a:pt x="3020" y="18514"/>
                    <a:pt x="3523" y="18352"/>
                  </a:cubicBezTo>
                  <a:cubicBezTo>
                    <a:pt x="5532" y="17215"/>
                    <a:pt x="5532" y="17215"/>
                    <a:pt x="5532" y="17215"/>
                  </a:cubicBezTo>
                  <a:cubicBezTo>
                    <a:pt x="7709" y="18352"/>
                    <a:pt x="7709" y="18352"/>
                    <a:pt x="7709" y="18352"/>
                  </a:cubicBezTo>
                  <a:cubicBezTo>
                    <a:pt x="7709" y="20788"/>
                    <a:pt x="7709" y="20788"/>
                    <a:pt x="7709" y="20788"/>
                  </a:cubicBezTo>
                  <a:cubicBezTo>
                    <a:pt x="7709" y="20950"/>
                    <a:pt x="7876" y="21275"/>
                    <a:pt x="8044" y="21438"/>
                  </a:cubicBezTo>
                  <a:cubicBezTo>
                    <a:pt x="8211" y="21600"/>
                    <a:pt x="8379" y="21600"/>
                    <a:pt x="8713" y="21600"/>
                  </a:cubicBezTo>
                  <a:cubicBezTo>
                    <a:pt x="12899" y="21600"/>
                    <a:pt x="12899" y="21600"/>
                    <a:pt x="12899" y="21600"/>
                  </a:cubicBezTo>
                  <a:cubicBezTo>
                    <a:pt x="13402" y="21600"/>
                    <a:pt x="13737" y="21113"/>
                    <a:pt x="13737" y="20626"/>
                  </a:cubicBezTo>
                  <a:cubicBezTo>
                    <a:pt x="13737" y="18352"/>
                    <a:pt x="13737" y="18352"/>
                    <a:pt x="13737" y="18352"/>
                  </a:cubicBezTo>
                  <a:cubicBezTo>
                    <a:pt x="15913" y="17053"/>
                    <a:pt x="15913" y="17053"/>
                    <a:pt x="15913" y="17053"/>
                  </a:cubicBezTo>
                  <a:cubicBezTo>
                    <a:pt x="17923" y="18189"/>
                    <a:pt x="17923" y="18189"/>
                    <a:pt x="17923" y="18189"/>
                  </a:cubicBezTo>
                  <a:cubicBezTo>
                    <a:pt x="18090" y="18352"/>
                    <a:pt x="18425" y="18352"/>
                    <a:pt x="18592" y="18352"/>
                  </a:cubicBezTo>
                  <a:cubicBezTo>
                    <a:pt x="18927" y="18189"/>
                    <a:pt x="19095" y="18027"/>
                    <a:pt x="19262" y="17865"/>
                  </a:cubicBezTo>
                  <a:cubicBezTo>
                    <a:pt x="21272" y="14292"/>
                    <a:pt x="21272" y="14292"/>
                    <a:pt x="21272" y="14292"/>
                  </a:cubicBezTo>
                  <a:cubicBezTo>
                    <a:pt x="21439" y="13805"/>
                    <a:pt x="21272" y="13317"/>
                    <a:pt x="20937" y="13155"/>
                  </a:cubicBezTo>
                  <a:close/>
                  <a:moveTo>
                    <a:pt x="15579" y="12343"/>
                  </a:moveTo>
                  <a:cubicBezTo>
                    <a:pt x="14741" y="14941"/>
                    <a:pt x="11895" y="16403"/>
                    <a:pt x="9048" y="15591"/>
                  </a:cubicBezTo>
                  <a:cubicBezTo>
                    <a:pt x="6369" y="14779"/>
                    <a:pt x="4862" y="12018"/>
                    <a:pt x="5699" y="9257"/>
                  </a:cubicBezTo>
                  <a:cubicBezTo>
                    <a:pt x="6537" y="6659"/>
                    <a:pt x="9551" y="5197"/>
                    <a:pt x="12230" y="6009"/>
                  </a:cubicBezTo>
                  <a:cubicBezTo>
                    <a:pt x="14909" y="6821"/>
                    <a:pt x="16416" y="9582"/>
                    <a:pt x="15579" y="12343"/>
                  </a:cubicBezTo>
                  <a:close/>
                  <a:moveTo>
                    <a:pt x="15579" y="12343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0" tIns="0" rIns="0" bIns="0"/>
            <a:lstStyle/>
            <a:p>
              <a:endParaRPr lang="en-US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 spd="med" advClick="0" advTm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Elbow Connector 38"/>
          <p:cNvCxnSpPr/>
          <p:nvPr/>
        </p:nvCxnSpPr>
        <p:spPr>
          <a:xfrm flipV="1">
            <a:off x="2011786" y="1785828"/>
            <a:ext cx="1704272" cy="1057725"/>
          </a:xfrm>
          <a:prstGeom prst="bentConnector3">
            <a:avLst>
              <a:gd name="adj1" fmla="val 44660"/>
            </a:avLst>
          </a:prstGeom>
          <a:ln w="79375"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/>
          <p:nvPr/>
        </p:nvCxnSpPr>
        <p:spPr>
          <a:xfrm flipV="1">
            <a:off x="2061429" y="2158590"/>
            <a:ext cx="1654632" cy="1007677"/>
          </a:xfrm>
          <a:prstGeom prst="bentConnector3">
            <a:avLst>
              <a:gd name="adj1" fmla="val 56500"/>
            </a:avLst>
          </a:prstGeom>
          <a:ln w="79375">
            <a:solidFill>
              <a:schemeClr val="accent3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/>
          <p:nvPr/>
        </p:nvCxnSpPr>
        <p:spPr>
          <a:xfrm flipV="1">
            <a:off x="2053151" y="2622294"/>
            <a:ext cx="1662907" cy="883237"/>
          </a:xfrm>
          <a:prstGeom prst="bentConnector3">
            <a:avLst>
              <a:gd name="adj1" fmla="val 69008"/>
            </a:avLst>
          </a:prstGeom>
          <a:ln w="79375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/>
          <p:nvPr/>
        </p:nvCxnSpPr>
        <p:spPr>
          <a:xfrm flipV="1">
            <a:off x="2053152" y="3055177"/>
            <a:ext cx="1662906" cy="764795"/>
          </a:xfrm>
          <a:prstGeom prst="bentConnector3">
            <a:avLst>
              <a:gd name="adj1" fmla="val 80846"/>
            </a:avLst>
          </a:prstGeom>
          <a:ln w="793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ounded Rectangle 83"/>
          <p:cNvSpPr/>
          <p:nvPr/>
        </p:nvSpPr>
        <p:spPr>
          <a:xfrm>
            <a:off x="3716056" y="1600902"/>
            <a:ext cx="1720819" cy="330989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43" tIns="32522" rIns="65043" bIns="32522"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0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3716056" y="2014013"/>
            <a:ext cx="1720819" cy="330989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43" tIns="32522" rIns="65043" bIns="32522"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0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3716056" y="2427126"/>
            <a:ext cx="1720819" cy="33098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43" tIns="32522" rIns="65043" bIns="32522"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0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3716056" y="2840240"/>
            <a:ext cx="1720819" cy="330989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43" tIns="32522" rIns="65043" bIns="32522" rtlCol="0" anchor="ctr"/>
          <a:lstStyle/>
          <a:p>
            <a:pPr algn="ctr">
              <a:lnSpc>
                <a:spcPct val="120000"/>
              </a:lnSpc>
            </a:pPr>
            <a:r>
              <a:rPr lang="zh-CN" altLang="en-US" sz="10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87" name="Elbow Connector 186"/>
          <p:cNvCxnSpPr/>
          <p:nvPr/>
        </p:nvCxnSpPr>
        <p:spPr>
          <a:xfrm flipH="1" flipV="1">
            <a:off x="5454142" y="1768559"/>
            <a:ext cx="1704272" cy="1057725"/>
          </a:xfrm>
          <a:prstGeom prst="bentConnector3">
            <a:avLst>
              <a:gd name="adj1" fmla="val 44660"/>
            </a:avLst>
          </a:prstGeom>
          <a:ln w="79375"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Elbow Connector 187"/>
          <p:cNvCxnSpPr/>
          <p:nvPr/>
        </p:nvCxnSpPr>
        <p:spPr>
          <a:xfrm flipH="1" flipV="1">
            <a:off x="5454144" y="2167225"/>
            <a:ext cx="1654632" cy="1007677"/>
          </a:xfrm>
          <a:prstGeom prst="bentConnector3">
            <a:avLst>
              <a:gd name="adj1" fmla="val 56500"/>
            </a:avLst>
          </a:prstGeom>
          <a:ln w="79375">
            <a:solidFill>
              <a:schemeClr val="accent3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Elbow Connector 188"/>
          <p:cNvCxnSpPr/>
          <p:nvPr/>
        </p:nvCxnSpPr>
        <p:spPr>
          <a:xfrm flipH="1" flipV="1">
            <a:off x="5454142" y="2605026"/>
            <a:ext cx="1662907" cy="883237"/>
          </a:xfrm>
          <a:prstGeom prst="bentConnector3">
            <a:avLst>
              <a:gd name="adj1" fmla="val 69008"/>
            </a:avLst>
          </a:prstGeom>
          <a:ln w="79375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Elbow Connector 189"/>
          <p:cNvCxnSpPr/>
          <p:nvPr/>
        </p:nvCxnSpPr>
        <p:spPr>
          <a:xfrm flipH="1" flipV="1">
            <a:off x="5454143" y="3037908"/>
            <a:ext cx="1662906" cy="764795"/>
          </a:xfrm>
          <a:prstGeom prst="bentConnector3">
            <a:avLst>
              <a:gd name="adj1" fmla="val 80846"/>
            </a:avLst>
          </a:prstGeom>
          <a:ln w="793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94"/>
          <p:cNvGrpSpPr/>
          <p:nvPr/>
        </p:nvGrpSpPr>
        <p:grpSpPr>
          <a:xfrm>
            <a:off x="1184468" y="2289142"/>
            <a:ext cx="1456078" cy="1938350"/>
            <a:chOff x="670063" y="2245526"/>
            <a:chExt cx="1676400" cy="2231224"/>
          </a:xfrm>
        </p:grpSpPr>
        <p:sp>
          <p:nvSpPr>
            <p:cNvPr id="179" name="Rounded Rectangle 178"/>
            <p:cNvSpPr/>
            <p:nvPr/>
          </p:nvSpPr>
          <p:spPr>
            <a:xfrm>
              <a:off x="670063" y="2245526"/>
              <a:ext cx="1676400" cy="2231224"/>
            </a:xfrm>
            <a:prstGeom prst="roundRect">
              <a:avLst>
                <a:gd name="adj" fmla="val 7008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2" name="Footer Text"/>
            <p:cNvSpPr txBox="1"/>
            <p:nvPr/>
          </p:nvSpPr>
          <p:spPr>
            <a:xfrm>
              <a:off x="839184" y="2458893"/>
              <a:ext cx="1338159" cy="140319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 defTabSz="7937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</a:t>
              </a:r>
              <a:r>
                <a:rPr lang="en-US" altLang="zh-CN" sz="600" dirty="0" err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directly.Please</a:t>
              </a:r>
              <a:r>
                <a:rPr lang="en-US" altLang="zh-CN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 replace text, click add relevant headline, modify the text content, also can copy your content to this </a:t>
              </a:r>
              <a:r>
                <a:rPr lang="en-US" altLang="zh-CN" sz="600" dirty="0" err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directly.Please</a:t>
              </a:r>
              <a:r>
                <a:rPr lang="en-US" altLang="zh-CN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 replace text, click add relevant headline, modify the text content, also can copy your content to this directly.</a:t>
              </a:r>
            </a:p>
          </p:txBody>
        </p:sp>
      </p:grpSp>
      <p:grpSp>
        <p:nvGrpSpPr>
          <p:cNvPr id="3" name="Group 193"/>
          <p:cNvGrpSpPr/>
          <p:nvPr/>
        </p:nvGrpSpPr>
        <p:grpSpPr>
          <a:xfrm>
            <a:off x="6533250" y="2289142"/>
            <a:ext cx="1456078" cy="1938350"/>
            <a:chOff x="6828183" y="2245526"/>
            <a:chExt cx="1676400" cy="2231224"/>
          </a:xfrm>
        </p:grpSpPr>
        <p:sp>
          <p:nvSpPr>
            <p:cNvPr id="191" name="Rounded Rectangle 190"/>
            <p:cNvSpPr/>
            <p:nvPr/>
          </p:nvSpPr>
          <p:spPr>
            <a:xfrm>
              <a:off x="6828183" y="2245526"/>
              <a:ext cx="1676400" cy="2231224"/>
            </a:xfrm>
            <a:prstGeom prst="roundRect">
              <a:avLst>
                <a:gd name="adj" fmla="val 7008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3" name="Footer Text"/>
            <p:cNvSpPr txBox="1"/>
            <p:nvPr/>
          </p:nvSpPr>
          <p:spPr>
            <a:xfrm>
              <a:off x="6982162" y="2503211"/>
              <a:ext cx="1368443" cy="140319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 defTabSz="7937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</a:t>
              </a:r>
              <a:r>
                <a:rPr lang="en-US" altLang="zh-CN" sz="600" dirty="0" err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directly.Please</a:t>
              </a:r>
              <a:r>
                <a:rPr lang="en-US" altLang="zh-CN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 replace text, click add relevant headline, modify the text content, also can copy your content to this </a:t>
              </a:r>
              <a:r>
                <a:rPr lang="en-US" altLang="zh-CN" sz="600" dirty="0" err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directly.Please</a:t>
              </a:r>
              <a:r>
                <a:rPr lang="en-US" altLang="zh-CN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 replace text, click add relevant headline, modify the text content, also can copy your content to this directly.</a:t>
              </a:r>
            </a:p>
          </p:txBody>
        </p:sp>
      </p:grpSp>
    </p:spTree>
  </p:cSld>
  <p:clrMapOvr>
    <a:masterClrMapping/>
  </p:clrMapOvr>
  <p:transition spd="med" advClick="0" advTm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1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3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5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86" grpId="0" animBg="1"/>
      <p:bldP spid="8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Users\Administrator\Desktop\新建文件夹 (3)\g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-446"/>
            <a:ext cx="9145587" cy="5149157"/>
          </a:xfrm>
          <a:prstGeom prst="rect">
            <a:avLst/>
          </a:prstGeom>
          <a:noFill/>
        </p:spPr>
      </p:pic>
      <p:sp>
        <p:nvSpPr>
          <p:cNvPr id="11" name="TextBox 11"/>
          <p:cNvSpPr txBox="1"/>
          <p:nvPr/>
        </p:nvSpPr>
        <p:spPr>
          <a:xfrm>
            <a:off x="6190666" y="1941845"/>
            <a:ext cx="1569932" cy="675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zh-CN" altLang="en-US" sz="14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99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第四部分</a:t>
            </a:r>
            <a:endParaRPr lang="en-US" altLang="zh-CN" sz="1990" b="1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明年工作计划</a:t>
            </a:r>
            <a:endParaRPr lang="zh-CN" altLang="en-US" sz="8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2" name="直接连接符 11"/>
          <p:cNvCxnSpPr/>
          <p:nvPr/>
        </p:nvCxnSpPr>
        <p:spPr>
          <a:xfrm flipV="1">
            <a:off x="6055891" y="1843701"/>
            <a:ext cx="0" cy="1420835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3"/>
          <p:cNvSpPr txBox="1"/>
          <p:nvPr/>
        </p:nvSpPr>
        <p:spPr>
          <a:xfrm>
            <a:off x="4801673" y="3018291"/>
            <a:ext cx="902888" cy="2463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PART 04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645608" y="1840460"/>
            <a:ext cx="1004570" cy="100457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80" dirty="0">
              <a:solidFill>
                <a:srgbClr val="080808"/>
              </a:solidFill>
              <a:latin typeface="+mj-ea"/>
              <a:ea typeface="+mj-ea"/>
            </a:endParaRPr>
          </a:p>
        </p:txBody>
      </p:sp>
      <p:sp>
        <p:nvSpPr>
          <p:cNvPr id="15" name="TextBox 24"/>
          <p:cNvSpPr txBox="1"/>
          <p:nvPr/>
        </p:nvSpPr>
        <p:spPr>
          <a:xfrm>
            <a:off x="6368602" y="2927252"/>
            <a:ext cx="1064781" cy="159587"/>
          </a:xfrm>
          <a:prstGeom prst="rect">
            <a:avLst/>
          </a:prstGeom>
          <a:noFill/>
        </p:spPr>
        <p:txBody>
          <a:bodyPr wrap="square" lIns="60472" tIns="30236" rIns="60472" bIns="30236" rtlCol="0">
            <a:spAutoFit/>
          </a:bodyPr>
          <a:lstStyle/>
          <a:p>
            <a:r>
              <a:rPr lang="en-US" altLang="zh-CN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01 </a:t>
            </a:r>
            <a:r>
              <a:rPr lang="zh-CN" altLang="en-US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4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25"/>
          <p:cNvSpPr txBox="1"/>
          <p:nvPr/>
        </p:nvSpPr>
        <p:spPr>
          <a:xfrm>
            <a:off x="7421322" y="2927252"/>
            <a:ext cx="1112328" cy="159587"/>
          </a:xfrm>
          <a:prstGeom prst="rect">
            <a:avLst/>
          </a:prstGeom>
          <a:noFill/>
        </p:spPr>
        <p:txBody>
          <a:bodyPr wrap="square" lIns="60472" tIns="30236" rIns="60472" bIns="30236" rtlCol="0">
            <a:spAutoFit/>
          </a:bodyPr>
          <a:lstStyle/>
          <a:p>
            <a:r>
              <a:rPr lang="en-US" altLang="zh-CN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02 </a:t>
            </a:r>
            <a:r>
              <a:rPr lang="zh-CN" altLang="en-US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4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3"/>
          <p:cNvSpPr txBox="1"/>
          <p:nvPr/>
        </p:nvSpPr>
        <p:spPr>
          <a:xfrm>
            <a:off x="4783434" y="1982494"/>
            <a:ext cx="902888" cy="76938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50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04</a:t>
            </a:r>
            <a:endParaRPr lang="zh-CN" altLang="en-US" sz="5000" b="1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8" name="TextBox 24"/>
          <p:cNvSpPr txBox="1"/>
          <p:nvPr/>
        </p:nvSpPr>
        <p:spPr>
          <a:xfrm>
            <a:off x="6368602" y="3133289"/>
            <a:ext cx="1064781" cy="159587"/>
          </a:xfrm>
          <a:prstGeom prst="rect">
            <a:avLst/>
          </a:prstGeom>
          <a:noFill/>
        </p:spPr>
        <p:txBody>
          <a:bodyPr wrap="square" lIns="60472" tIns="30236" rIns="60472" bIns="30236" rtlCol="0">
            <a:spAutoFit/>
          </a:bodyPr>
          <a:lstStyle/>
          <a:p>
            <a:r>
              <a:rPr lang="en-US" altLang="zh-CN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03 </a:t>
            </a:r>
            <a:r>
              <a:rPr lang="zh-CN" altLang="en-US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4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25"/>
          <p:cNvSpPr txBox="1"/>
          <p:nvPr/>
        </p:nvSpPr>
        <p:spPr>
          <a:xfrm>
            <a:off x="7421322" y="3133289"/>
            <a:ext cx="1112328" cy="159587"/>
          </a:xfrm>
          <a:prstGeom prst="rect">
            <a:avLst/>
          </a:prstGeom>
          <a:noFill/>
        </p:spPr>
        <p:txBody>
          <a:bodyPr wrap="square" lIns="60472" tIns="30236" rIns="60472" bIns="30236" rtlCol="0">
            <a:spAutoFit/>
          </a:bodyPr>
          <a:lstStyle/>
          <a:p>
            <a:r>
              <a:rPr lang="en-US" altLang="zh-CN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04 </a:t>
            </a:r>
            <a:r>
              <a:rPr lang="zh-CN" altLang="en-US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4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 advClick="0" advTm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 animBg="1"/>
      <p:bldP spid="15" grpId="0"/>
      <p:bldP spid="16" grpId="0"/>
      <p:bldP spid="17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MH_Others_2"/>
          <p:cNvSpPr/>
          <p:nvPr>
            <p:custDataLst>
              <p:tags r:id="rId1"/>
            </p:custDataLst>
          </p:nvPr>
        </p:nvSpPr>
        <p:spPr>
          <a:xfrm>
            <a:off x="754" y="550318"/>
            <a:ext cx="1038802" cy="3557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92" tIns="34296" rIns="68592" bIns="34296" numCol="1" spcCol="0" rtlCol="0" fromWordArt="0" anchor="ctr" anchorCtr="0" forceAA="0" compatLnSpc="1">
            <a:noAutofit/>
          </a:bodyPr>
          <a:lstStyle/>
          <a:p>
            <a:endParaRPr lang="zh-CN" altLang="en-US" sz="1425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MH_Others_1"/>
          <p:cNvSpPr txBox="1"/>
          <p:nvPr>
            <p:custDataLst>
              <p:tags r:id="rId2"/>
            </p:custDataLst>
          </p:nvPr>
        </p:nvSpPr>
        <p:spPr>
          <a:xfrm>
            <a:off x="1129900" y="517969"/>
            <a:ext cx="812089" cy="4377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zh-CN" altLang="en-US" sz="2845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目录</a:t>
            </a:r>
          </a:p>
        </p:txBody>
      </p:sp>
      <p:sp>
        <p:nvSpPr>
          <p:cNvPr id="17" name="MH_Others_2"/>
          <p:cNvSpPr txBox="1"/>
          <p:nvPr>
            <p:custDataLst>
              <p:tags r:id="rId3"/>
            </p:custDataLst>
          </p:nvPr>
        </p:nvSpPr>
        <p:spPr>
          <a:xfrm>
            <a:off x="610498" y="955767"/>
            <a:ext cx="1850893" cy="35047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sz="2275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lang="zh-CN" altLang="en-US" sz="2275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MH_Others_2"/>
          <p:cNvSpPr/>
          <p:nvPr>
            <p:custDataLst>
              <p:tags r:id="rId4"/>
            </p:custDataLst>
          </p:nvPr>
        </p:nvSpPr>
        <p:spPr>
          <a:xfrm>
            <a:off x="2078360" y="550318"/>
            <a:ext cx="7068313" cy="3557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92" tIns="34296" rIns="68592" bIns="34296" numCol="1" spcCol="0" rtlCol="0" fromWordArt="0" anchor="ctr" anchorCtr="0" forceAA="0" compatLnSpc="1">
            <a:noAutofit/>
          </a:bodyPr>
          <a:lstStyle/>
          <a:p>
            <a:endParaRPr lang="zh-CN" altLang="en-US" sz="1425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MH_Entry_1"/>
          <p:cNvSpPr/>
          <p:nvPr>
            <p:custDataLst>
              <p:tags r:id="rId5"/>
            </p:custDataLst>
          </p:nvPr>
        </p:nvSpPr>
        <p:spPr>
          <a:xfrm>
            <a:off x="2093507" y="2000050"/>
            <a:ext cx="1856727" cy="46579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20" name="MH_Number_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950235" y="2000051"/>
            <a:ext cx="442131" cy="46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43" tIns="32522" rIns="65043" bIns="32522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1" name="MH_Others_1"/>
          <p:cNvGrpSpPr/>
          <p:nvPr>
            <p:custDataLst>
              <p:tags r:id="rId7"/>
            </p:custDataLst>
          </p:nvPr>
        </p:nvGrpSpPr>
        <p:grpSpPr>
          <a:xfrm>
            <a:off x="4439534" y="938422"/>
            <a:ext cx="295119" cy="4132482"/>
            <a:chOff x="4349750" y="1062266"/>
            <a:chExt cx="393426" cy="5508000"/>
          </a:xfrm>
        </p:grpSpPr>
        <p:pic>
          <p:nvPicPr>
            <p:cNvPr id="22" name="Picture 3"/>
            <p:cNvPicPr>
              <a:picLocks noChangeAspect="1" noChangeArrowheads="1"/>
            </p:cNvPicPr>
            <p:nvPr/>
          </p:nvPicPr>
          <p:blipFill>
            <a:blip r:embed="rId1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9750" y="1062266"/>
              <a:ext cx="81701" cy="5508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1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9350" y="1815142"/>
              <a:ext cx="63826" cy="45566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4" name="MH_Entry_3"/>
          <p:cNvSpPr/>
          <p:nvPr>
            <p:custDataLst>
              <p:tags r:id="rId8"/>
            </p:custDataLst>
          </p:nvPr>
        </p:nvSpPr>
        <p:spPr>
          <a:xfrm>
            <a:off x="2093507" y="3122737"/>
            <a:ext cx="1856727" cy="46579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25" name="MH_Number_3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50235" y="3122738"/>
            <a:ext cx="442131" cy="46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43" tIns="32522" rIns="65043" bIns="32522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MH_Entry_2"/>
          <p:cNvSpPr/>
          <p:nvPr>
            <p:custDataLst>
              <p:tags r:id="rId10"/>
            </p:custDataLst>
          </p:nvPr>
        </p:nvSpPr>
        <p:spPr>
          <a:xfrm flipH="1">
            <a:off x="5221451" y="2561394"/>
            <a:ext cx="1856727" cy="46579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27" name="MH_Number_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 flipH="1">
            <a:off x="4779321" y="2561394"/>
            <a:ext cx="442131" cy="46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43" tIns="32522" rIns="65043" bIns="32522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MH_Number_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 flipH="1">
            <a:off x="4779321" y="3684082"/>
            <a:ext cx="442131" cy="46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43" tIns="32522" rIns="65043" bIns="32522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8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MH_Entry_4"/>
          <p:cNvSpPr/>
          <p:nvPr>
            <p:custDataLst>
              <p:tags r:id="rId13"/>
            </p:custDataLst>
          </p:nvPr>
        </p:nvSpPr>
        <p:spPr>
          <a:xfrm flipH="1">
            <a:off x="5221451" y="3684082"/>
            <a:ext cx="1856727" cy="46579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</a:t>
            </a:r>
          </a:p>
        </p:txBody>
      </p:sp>
    </p:spTree>
  </p:cSld>
  <p:clrMapOvr>
    <a:masterClrMapping/>
  </p:clrMapOvr>
  <p:transition spd="med" advClick="0" advTm="6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/>
      <p:bldP spid="18" grpId="0" animBg="1"/>
      <p:bldP spid="19" grpId="0" animBg="1"/>
      <p:bldP spid="20" grpId="0"/>
      <p:bldP spid="24" grpId="0" animBg="1"/>
      <p:bldP spid="25" grpId="0"/>
      <p:bldP spid="26" grpId="0" animBg="1"/>
      <p:bldP spid="27" grpId="0"/>
      <p:bldP spid="28" grpId="0"/>
      <p:bldP spid="2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5"/>
          <p:cNvSpPr/>
          <p:nvPr/>
        </p:nvSpPr>
        <p:spPr bwMode="auto">
          <a:xfrm>
            <a:off x="2876147" y="3618717"/>
            <a:ext cx="467160" cy="560697"/>
          </a:xfrm>
          <a:custGeom>
            <a:avLst/>
            <a:gdLst/>
            <a:ahLst/>
            <a:cxnLst>
              <a:cxn ang="0">
                <a:pos x="248" y="158"/>
              </a:cxn>
              <a:cxn ang="0">
                <a:pos x="248" y="160"/>
              </a:cxn>
              <a:cxn ang="0">
                <a:pos x="250" y="192"/>
              </a:cxn>
              <a:cxn ang="0">
                <a:pos x="321" y="335"/>
              </a:cxn>
              <a:cxn ang="0">
                <a:pos x="437" y="401"/>
              </a:cxn>
              <a:cxn ang="0">
                <a:pos x="496" y="408"/>
              </a:cxn>
              <a:cxn ang="0">
                <a:pos x="496" y="595"/>
              </a:cxn>
              <a:cxn ang="0">
                <a:pos x="430" y="591"/>
              </a:cxn>
              <a:cxn ang="0">
                <a:pos x="189" y="468"/>
              </a:cxn>
              <a:cxn ang="0">
                <a:pos x="62" y="192"/>
              </a:cxn>
              <a:cxn ang="0">
                <a:pos x="61" y="160"/>
              </a:cxn>
              <a:cxn ang="0">
                <a:pos x="61" y="158"/>
              </a:cxn>
              <a:cxn ang="0">
                <a:pos x="0" y="158"/>
              </a:cxn>
              <a:cxn ang="0">
                <a:pos x="157" y="0"/>
              </a:cxn>
              <a:cxn ang="0">
                <a:pos x="313" y="158"/>
              </a:cxn>
              <a:cxn ang="0">
                <a:pos x="248" y="158"/>
              </a:cxn>
            </a:cxnLst>
            <a:rect l="0" t="0" r="r" b="b"/>
            <a:pathLst>
              <a:path w="496" h="595">
                <a:moveTo>
                  <a:pt x="248" y="158"/>
                </a:moveTo>
                <a:cubicBezTo>
                  <a:pt x="248" y="158"/>
                  <a:pt x="248" y="159"/>
                  <a:pt x="248" y="160"/>
                </a:cubicBezTo>
                <a:cubicBezTo>
                  <a:pt x="248" y="171"/>
                  <a:pt x="249" y="182"/>
                  <a:pt x="250" y="192"/>
                </a:cubicBezTo>
                <a:cubicBezTo>
                  <a:pt x="257" y="247"/>
                  <a:pt x="281" y="295"/>
                  <a:pt x="321" y="335"/>
                </a:cubicBezTo>
                <a:cubicBezTo>
                  <a:pt x="355" y="369"/>
                  <a:pt x="393" y="391"/>
                  <a:pt x="437" y="401"/>
                </a:cubicBezTo>
                <a:cubicBezTo>
                  <a:pt x="456" y="406"/>
                  <a:pt x="475" y="408"/>
                  <a:pt x="496" y="408"/>
                </a:cubicBezTo>
                <a:cubicBezTo>
                  <a:pt x="496" y="595"/>
                  <a:pt x="496" y="595"/>
                  <a:pt x="496" y="595"/>
                </a:cubicBezTo>
                <a:cubicBezTo>
                  <a:pt x="474" y="595"/>
                  <a:pt x="452" y="594"/>
                  <a:pt x="430" y="591"/>
                </a:cubicBezTo>
                <a:cubicBezTo>
                  <a:pt x="338" y="578"/>
                  <a:pt x="258" y="537"/>
                  <a:pt x="189" y="468"/>
                </a:cubicBezTo>
                <a:cubicBezTo>
                  <a:pt x="112" y="390"/>
                  <a:pt x="69" y="299"/>
                  <a:pt x="62" y="192"/>
                </a:cubicBezTo>
                <a:cubicBezTo>
                  <a:pt x="61" y="182"/>
                  <a:pt x="61" y="171"/>
                  <a:pt x="61" y="160"/>
                </a:cubicBezTo>
                <a:cubicBezTo>
                  <a:pt x="61" y="159"/>
                  <a:pt x="61" y="158"/>
                  <a:pt x="61" y="158"/>
                </a:cubicBezTo>
                <a:cubicBezTo>
                  <a:pt x="0" y="158"/>
                  <a:pt x="0" y="158"/>
                  <a:pt x="0" y="158"/>
                </a:cubicBezTo>
                <a:cubicBezTo>
                  <a:pt x="157" y="0"/>
                  <a:pt x="157" y="0"/>
                  <a:pt x="157" y="0"/>
                </a:cubicBezTo>
                <a:cubicBezTo>
                  <a:pt x="313" y="158"/>
                  <a:pt x="313" y="158"/>
                  <a:pt x="313" y="158"/>
                </a:cubicBezTo>
                <a:lnTo>
                  <a:pt x="248" y="158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</a:ln>
        </p:spPr>
        <p:txBody>
          <a:bodyPr vert="horz" wrap="square" lIns="68597" tIns="34299" rIns="68597" bIns="34299" numCol="1" anchor="t" anchorCtr="0" compatLnSpc="1"/>
          <a:lstStyle/>
          <a:p>
            <a:endParaRPr lang="en-US">
              <a:latin typeface="Times New Roman" panose="02020603050405020304" pitchFamily="18" charset="0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22" name="Freeform 6"/>
          <p:cNvSpPr/>
          <p:nvPr/>
        </p:nvSpPr>
        <p:spPr bwMode="auto">
          <a:xfrm>
            <a:off x="5732628" y="3664846"/>
            <a:ext cx="562180" cy="468440"/>
          </a:xfrm>
          <a:custGeom>
            <a:avLst/>
            <a:gdLst/>
            <a:ahLst/>
            <a:cxnLst>
              <a:cxn ang="0">
                <a:pos x="403" y="61"/>
              </a:cxn>
              <a:cxn ang="0">
                <a:pos x="410" y="2"/>
              </a:cxn>
              <a:cxn ang="0">
                <a:pos x="410" y="0"/>
              </a:cxn>
              <a:cxn ang="0">
                <a:pos x="597" y="0"/>
              </a:cxn>
              <a:cxn ang="0">
                <a:pos x="597" y="2"/>
              </a:cxn>
              <a:cxn ang="0">
                <a:pos x="592" y="68"/>
              </a:cxn>
              <a:cxn ang="0">
                <a:pos x="469" y="310"/>
              </a:cxn>
              <a:cxn ang="0">
                <a:pos x="161" y="437"/>
              </a:cxn>
              <a:cxn ang="0">
                <a:pos x="160" y="437"/>
              </a:cxn>
              <a:cxn ang="0">
                <a:pos x="160" y="497"/>
              </a:cxn>
              <a:cxn ang="0">
                <a:pos x="0" y="341"/>
              </a:cxn>
              <a:cxn ang="0">
                <a:pos x="160" y="185"/>
              </a:cxn>
              <a:cxn ang="0">
                <a:pos x="160" y="250"/>
              </a:cxn>
              <a:cxn ang="0">
                <a:pos x="161" y="250"/>
              </a:cxn>
              <a:cxn ang="0">
                <a:pos x="337" y="177"/>
              </a:cxn>
              <a:cxn ang="0">
                <a:pos x="403" y="61"/>
              </a:cxn>
            </a:cxnLst>
            <a:rect l="0" t="0" r="r" b="b"/>
            <a:pathLst>
              <a:path w="597" h="497">
                <a:moveTo>
                  <a:pt x="403" y="61"/>
                </a:moveTo>
                <a:cubicBezTo>
                  <a:pt x="408" y="42"/>
                  <a:pt x="410" y="22"/>
                  <a:pt x="410" y="2"/>
                </a:cubicBezTo>
                <a:cubicBezTo>
                  <a:pt x="410" y="1"/>
                  <a:pt x="410" y="0"/>
                  <a:pt x="410" y="0"/>
                </a:cubicBezTo>
                <a:cubicBezTo>
                  <a:pt x="597" y="0"/>
                  <a:pt x="597" y="0"/>
                  <a:pt x="597" y="0"/>
                </a:cubicBezTo>
                <a:cubicBezTo>
                  <a:pt x="597" y="0"/>
                  <a:pt x="597" y="1"/>
                  <a:pt x="597" y="2"/>
                </a:cubicBezTo>
                <a:cubicBezTo>
                  <a:pt x="597" y="24"/>
                  <a:pt x="595" y="46"/>
                  <a:pt x="592" y="68"/>
                </a:cubicBezTo>
                <a:cubicBezTo>
                  <a:pt x="579" y="160"/>
                  <a:pt x="538" y="241"/>
                  <a:pt x="469" y="310"/>
                </a:cubicBezTo>
                <a:cubicBezTo>
                  <a:pt x="384" y="395"/>
                  <a:pt x="281" y="437"/>
                  <a:pt x="161" y="437"/>
                </a:cubicBezTo>
                <a:cubicBezTo>
                  <a:pt x="161" y="437"/>
                  <a:pt x="160" y="437"/>
                  <a:pt x="160" y="437"/>
                </a:cubicBezTo>
                <a:cubicBezTo>
                  <a:pt x="160" y="497"/>
                  <a:pt x="160" y="497"/>
                  <a:pt x="160" y="497"/>
                </a:cubicBezTo>
                <a:cubicBezTo>
                  <a:pt x="0" y="341"/>
                  <a:pt x="0" y="341"/>
                  <a:pt x="0" y="341"/>
                </a:cubicBezTo>
                <a:cubicBezTo>
                  <a:pt x="160" y="185"/>
                  <a:pt x="160" y="185"/>
                  <a:pt x="160" y="185"/>
                </a:cubicBezTo>
                <a:cubicBezTo>
                  <a:pt x="160" y="250"/>
                  <a:pt x="160" y="250"/>
                  <a:pt x="160" y="250"/>
                </a:cubicBezTo>
                <a:cubicBezTo>
                  <a:pt x="160" y="250"/>
                  <a:pt x="161" y="250"/>
                  <a:pt x="161" y="250"/>
                </a:cubicBezTo>
                <a:cubicBezTo>
                  <a:pt x="230" y="250"/>
                  <a:pt x="288" y="226"/>
                  <a:pt x="337" y="177"/>
                </a:cubicBezTo>
                <a:cubicBezTo>
                  <a:pt x="371" y="143"/>
                  <a:pt x="393" y="104"/>
                  <a:pt x="403" y="61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68597" tIns="34299" rIns="68597" bIns="34299" numCol="1" anchor="t" anchorCtr="0" compatLnSpc="1"/>
          <a:lstStyle/>
          <a:p>
            <a:endParaRPr lang="en-US">
              <a:latin typeface="Times New Roman" panose="02020603050405020304" pitchFamily="18" charset="0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23" name="Freeform 7"/>
          <p:cNvSpPr/>
          <p:nvPr/>
        </p:nvSpPr>
        <p:spPr bwMode="auto">
          <a:xfrm>
            <a:off x="5779345" y="1822122"/>
            <a:ext cx="468748" cy="562685"/>
          </a:xfrm>
          <a:custGeom>
            <a:avLst/>
            <a:gdLst/>
            <a:ahLst/>
            <a:cxnLst>
              <a:cxn ang="0">
                <a:pos x="67" y="5"/>
              </a:cxn>
              <a:cxn ang="0">
                <a:pos x="309" y="129"/>
              </a:cxn>
              <a:cxn ang="0">
                <a:pos x="437" y="435"/>
              </a:cxn>
              <a:cxn ang="0">
                <a:pos x="498" y="435"/>
              </a:cxn>
              <a:cxn ang="0">
                <a:pos x="341" y="597"/>
              </a:cxn>
              <a:cxn ang="0">
                <a:pos x="184" y="435"/>
              </a:cxn>
              <a:cxn ang="0">
                <a:pos x="250" y="435"/>
              </a:cxn>
              <a:cxn ang="0">
                <a:pos x="177" y="261"/>
              </a:cxn>
              <a:cxn ang="0">
                <a:pos x="60" y="194"/>
              </a:cxn>
              <a:cxn ang="0">
                <a:pos x="1" y="188"/>
              </a:cxn>
              <a:cxn ang="0">
                <a:pos x="0" y="188"/>
              </a:cxn>
              <a:cxn ang="0">
                <a:pos x="0" y="0"/>
              </a:cxn>
              <a:cxn ang="0">
                <a:pos x="1" y="0"/>
              </a:cxn>
              <a:cxn ang="0">
                <a:pos x="67" y="5"/>
              </a:cxn>
            </a:cxnLst>
            <a:rect l="0" t="0" r="r" b="b"/>
            <a:pathLst>
              <a:path w="498" h="597">
                <a:moveTo>
                  <a:pt x="67" y="5"/>
                </a:moveTo>
                <a:cubicBezTo>
                  <a:pt x="159" y="18"/>
                  <a:pt x="240" y="59"/>
                  <a:pt x="309" y="129"/>
                </a:cubicBezTo>
                <a:cubicBezTo>
                  <a:pt x="394" y="213"/>
                  <a:pt x="436" y="315"/>
                  <a:pt x="437" y="435"/>
                </a:cubicBezTo>
                <a:cubicBezTo>
                  <a:pt x="498" y="435"/>
                  <a:pt x="498" y="435"/>
                  <a:pt x="498" y="435"/>
                </a:cubicBezTo>
                <a:cubicBezTo>
                  <a:pt x="341" y="597"/>
                  <a:pt x="341" y="597"/>
                  <a:pt x="341" y="597"/>
                </a:cubicBezTo>
                <a:cubicBezTo>
                  <a:pt x="184" y="435"/>
                  <a:pt x="184" y="435"/>
                  <a:pt x="184" y="435"/>
                </a:cubicBezTo>
                <a:cubicBezTo>
                  <a:pt x="250" y="435"/>
                  <a:pt x="250" y="435"/>
                  <a:pt x="250" y="435"/>
                </a:cubicBezTo>
                <a:cubicBezTo>
                  <a:pt x="249" y="367"/>
                  <a:pt x="225" y="309"/>
                  <a:pt x="177" y="261"/>
                </a:cubicBezTo>
                <a:cubicBezTo>
                  <a:pt x="143" y="227"/>
                  <a:pt x="104" y="205"/>
                  <a:pt x="60" y="194"/>
                </a:cubicBezTo>
                <a:cubicBezTo>
                  <a:pt x="41" y="190"/>
                  <a:pt x="21" y="188"/>
                  <a:pt x="1" y="188"/>
                </a:cubicBezTo>
                <a:cubicBezTo>
                  <a:pt x="1" y="188"/>
                  <a:pt x="0" y="188"/>
                  <a:pt x="0" y="188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1" y="0"/>
                  <a:pt x="1" y="0"/>
                </a:cubicBezTo>
                <a:cubicBezTo>
                  <a:pt x="24" y="0"/>
                  <a:pt x="46" y="2"/>
                  <a:pt x="67" y="5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68597" tIns="34299" rIns="68597" bIns="34299" numCol="1" anchor="t" anchorCtr="0" compatLnSpc="1"/>
          <a:lstStyle/>
          <a:p>
            <a:endParaRPr lang="en-US">
              <a:latin typeface="Times New Roman" panose="02020603050405020304" pitchFamily="18" charset="0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24" name="Freeform 8"/>
          <p:cNvSpPr>
            <a:spLocks noEditPoints="1"/>
          </p:cNvSpPr>
          <p:nvPr/>
        </p:nvSpPr>
        <p:spPr bwMode="auto">
          <a:xfrm>
            <a:off x="2829432" y="1869842"/>
            <a:ext cx="560590" cy="467248"/>
          </a:xfrm>
          <a:custGeom>
            <a:avLst/>
            <a:gdLst/>
            <a:ahLst/>
            <a:cxnLst>
              <a:cxn ang="0">
                <a:pos x="96" y="338"/>
              </a:cxn>
              <a:cxn ang="0">
                <a:pos x="95" y="338"/>
              </a:cxn>
              <a:cxn ang="0">
                <a:pos x="96" y="338"/>
              </a:cxn>
              <a:cxn ang="0">
                <a:pos x="435" y="0"/>
              </a:cxn>
              <a:cxn ang="0">
                <a:pos x="595" y="157"/>
              </a:cxn>
              <a:cxn ang="0">
                <a:pos x="435" y="314"/>
              </a:cxn>
              <a:cxn ang="0">
                <a:pos x="435" y="249"/>
              </a:cxn>
              <a:cxn ang="0">
                <a:pos x="260" y="322"/>
              </a:cxn>
              <a:cxn ang="0">
                <a:pos x="194" y="437"/>
              </a:cxn>
              <a:cxn ang="0">
                <a:pos x="187" y="496"/>
              </a:cxn>
              <a:cxn ang="0">
                <a:pos x="0" y="496"/>
              </a:cxn>
              <a:cxn ang="0">
                <a:pos x="5" y="429"/>
              </a:cxn>
              <a:cxn ang="0">
                <a:pos x="128" y="190"/>
              </a:cxn>
              <a:cxn ang="0">
                <a:pos x="435" y="61"/>
              </a:cxn>
              <a:cxn ang="0">
                <a:pos x="435" y="0"/>
              </a:cxn>
            </a:cxnLst>
            <a:rect l="0" t="0" r="r" b="b"/>
            <a:pathLst>
              <a:path w="595" h="496">
                <a:moveTo>
                  <a:pt x="96" y="338"/>
                </a:moveTo>
                <a:cubicBezTo>
                  <a:pt x="96" y="338"/>
                  <a:pt x="95" y="338"/>
                  <a:pt x="95" y="338"/>
                </a:cubicBezTo>
                <a:cubicBezTo>
                  <a:pt x="96" y="338"/>
                  <a:pt x="96" y="338"/>
                  <a:pt x="96" y="338"/>
                </a:cubicBezTo>
                <a:close/>
                <a:moveTo>
                  <a:pt x="435" y="0"/>
                </a:moveTo>
                <a:cubicBezTo>
                  <a:pt x="595" y="157"/>
                  <a:pt x="595" y="157"/>
                  <a:pt x="595" y="157"/>
                </a:cubicBezTo>
                <a:cubicBezTo>
                  <a:pt x="435" y="314"/>
                  <a:pt x="435" y="314"/>
                  <a:pt x="435" y="314"/>
                </a:cubicBezTo>
                <a:cubicBezTo>
                  <a:pt x="435" y="249"/>
                  <a:pt x="435" y="249"/>
                  <a:pt x="435" y="249"/>
                </a:cubicBezTo>
                <a:cubicBezTo>
                  <a:pt x="367" y="249"/>
                  <a:pt x="309" y="273"/>
                  <a:pt x="260" y="322"/>
                </a:cubicBezTo>
                <a:cubicBezTo>
                  <a:pt x="227" y="356"/>
                  <a:pt x="204" y="394"/>
                  <a:pt x="194" y="437"/>
                </a:cubicBezTo>
                <a:cubicBezTo>
                  <a:pt x="190" y="456"/>
                  <a:pt x="187" y="475"/>
                  <a:pt x="187" y="496"/>
                </a:cubicBezTo>
                <a:cubicBezTo>
                  <a:pt x="0" y="496"/>
                  <a:pt x="0" y="496"/>
                  <a:pt x="0" y="496"/>
                </a:cubicBezTo>
                <a:cubicBezTo>
                  <a:pt x="0" y="473"/>
                  <a:pt x="2" y="451"/>
                  <a:pt x="5" y="429"/>
                </a:cubicBezTo>
                <a:cubicBezTo>
                  <a:pt x="18" y="338"/>
                  <a:pt x="59" y="258"/>
                  <a:pt x="128" y="190"/>
                </a:cubicBezTo>
                <a:cubicBezTo>
                  <a:pt x="213" y="104"/>
                  <a:pt x="315" y="62"/>
                  <a:pt x="435" y="61"/>
                </a:cubicBezTo>
                <a:lnTo>
                  <a:pt x="435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68597" tIns="34299" rIns="68597" bIns="34299" numCol="1" anchor="t" anchorCtr="0" compatLnSpc="1"/>
          <a:lstStyle/>
          <a:p>
            <a:endParaRPr lang="en-US">
              <a:latin typeface="Times New Roman" panose="02020603050405020304" pitchFamily="18" charset="0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grpSp>
        <p:nvGrpSpPr>
          <p:cNvPr id="3" name="Group 8"/>
          <p:cNvGrpSpPr/>
          <p:nvPr/>
        </p:nvGrpSpPr>
        <p:grpSpPr>
          <a:xfrm>
            <a:off x="4243684" y="2691401"/>
            <a:ext cx="659269" cy="614319"/>
            <a:chOff x="5656263" y="3587400"/>
            <a:chExt cx="878770" cy="818697"/>
          </a:xfrm>
        </p:grpSpPr>
        <p:sp>
          <p:nvSpPr>
            <p:cNvPr id="62" name="Sev01"/>
            <p:cNvSpPr>
              <a:spLocks noChangeAspect="1"/>
            </p:cNvSpPr>
            <p:nvPr/>
          </p:nvSpPr>
          <p:spPr>
            <a:xfrm>
              <a:off x="5682618" y="3587400"/>
              <a:ext cx="818699" cy="818697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656263" y="3647503"/>
              <a:ext cx="878770" cy="6768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" panose="020B0503030202020304" pitchFamily="34" charset="0"/>
                  <a:sym typeface="Times New Roman" panose="02020603050405020304" pitchFamily="18" charset="0"/>
                </a:rPr>
                <a:t>MIX</a:t>
              </a:r>
            </a:p>
          </p:txBody>
        </p:sp>
      </p:grpSp>
      <p:grpSp>
        <p:nvGrpSpPr>
          <p:cNvPr id="4" name="Group 4"/>
          <p:cNvGrpSpPr/>
          <p:nvPr/>
        </p:nvGrpSpPr>
        <p:grpSpPr>
          <a:xfrm>
            <a:off x="3519908" y="1371705"/>
            <a:ext cx="2114355" cy="982130"/>
            <a:chOff x="4691505" y="1828652"/>
            <a:chExt cx="2818316" cy="1308876"/>
          </a:xfrm>
        </p:grpSpPr>
        <p:sp>
          <p:nvSpPr>
            <p:cNvPr id="31" name="Rounded Rectangle 30"/>
            <p:cNvSpPr/>
            <p:nvPr/>
          </p:nvSpPr>
          <p:spPr>
            <a:xfrm>
              <a:off x="4691505" y="1828652"/>
              <a:ext cx="2818316" cy="1308876"/>
            </a:xfrm>
            <a:prstGeom prst="roundRect">
              <a:avLst>
                <a:gd name="adj" fmla="val 414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grpSp>
          <p:nvGrpSpPr>
            <p:cNvPr id="5" name="Group 2"/>
            <p:cNvGrpSpPr/>
            <p:nvPr/>
          </p:nvGrpSpPr>
          <p:grpSpPr>
            <a:xfrm>
              <a:off x="4784182" y="1866636"/>
              <a:ext cx="2623636" cy="430754"/>
              <a:chOff x="4784182" y="1866636"/>
              <a:chExt cx="2623636" cy="430754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4784182" y="1905632"/>
                <a:ext cx="2623636" cy="35335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5615867" y="1866636"/>
                <a:ext cx="836027" cy="430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微软雅黑" panose="020B0503020204020204" pitchFamily="34" charset="-122"/>
                    <a:cs typeface="Clear Sans" panose="020B0503030202020304" pitchFamily="34" charset="0"/>
                    <a:sym typeface="Times New Roman" panose="02020603050405020304" pitchFamily="18" charset="0"/>
                  </a:rPr>
                  <a:t>Product</a:t>
                </a:r>
              </a:p>
            </p:txBody>
          </p:sp>
        </p:grpSp>
        <p:sp>
          <p:nvSpPr>
            <p:cNvPr id="78" name="Rectangle 77"/>
            <p:cNvSpPr/>
            <p:nvPr/>
          </p:nvSpPr>
          <p:spPr>
            <a:xfrm>
              <a:off x="4833028" y="2243873"/>
              <a:ext cx="2547893" cy="8615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Lorem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ipsu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nme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koler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sit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denima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sasdOstebus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dsaame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lovera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donWre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dimasdaam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asaa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quosam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sant</a:t>
              </a:r>
              <a:endParaRPr lang="en-US" sz="9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Dalam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maka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dolore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.</a:t>
              </a:r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3519908" y="3561592"/>
            <a:ext cx="2114355" cy="982130"/>
            <a:chOff x="4691505" y="4747094"/>
            <a:chExt cx="2818316" cy="1308876"/>
          </a:xfrm>
        </p:grpSpPr>
        <p:sp>
          <p:nvSpPr>
            <p:cNvPr id="38" name="Rounded Rectangle 37"/>
            <p:cNvSpPr/>
            <p:nvPr/>
          </p:nvSpPr>
          <p:spPr>
            <a:xfrm>
              <a:off x="4691505" y="4747094"/>
              <a:ext cx="2818316" cy="1308876"/>
            </a:xfrm>
            <a:prstGeom prst="roundRect">
              <a:avLst>
                <a:gd name="adj" fmla="val 4147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grpSp>
          <p:nvGrpSpPr>
            <p:cNvPr id="8" name="Group 44"/>
            <p:cNvGrpSpPr/>
            <p:nvPr/>
          </p:nvGrpSpPr>
          <p:grpSpPr>
            <a:xfrm>
              <a:off x="4784182" y="4785124"/>
              <a:ext cx="2623636" cy="430754"/>
              <a:chOff x="4784182" y="1866636"/>
              <a:chExt cx="2623636" cy="430754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4784182" y="1905632"/>
                <a:ext cx="2623636" cy="35335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719516" y="1866636"/>
                <a:ext cx="628729" cy="430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微软雅黑" panose="020B0503020204020204" pitchFamily="34" charset="-122"/>
                    <a:cs typeface="Clear Sans" panose="020B0503030202020304" pitchFamily="34" charset="0"/>
                    <a:sym typeface="Times New Roman" panose="02020603050405020304" pitchFamily="18" charset="0"/>
                  </a:rPr>
                  <a:t>Price</a:t>
                </a:r>
              </a:p>
            </p:txBody>
          </p:sp>
        </p:grpSp>
        <p:sp>
          <p:nvSpPr>
            <p:cNvPr id="79" name="Rectangle 78"/>
            <p:cNvSpPr/>
            <p:nvPr/>
          </p:nvSpPr>
          <p:spPr>
            <a:xfrm>
              <a:off x="4833028" y="5171216"/>
              <a:ext cx="2547893" cy="8615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Lorem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ipsu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nme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koler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sit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denima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sasdOstebus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dsaame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lovera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donWre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dimasdaam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asaa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quosam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sant</a:t>
              </a:r>
              <a:endParaRPr lang="en-US" sz="9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Dalam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maka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dolore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.</a:t>
              </a:r>
            </a:p>
          </p:txBody>
        </p:sp>
      </p:grpSp>
      <p:grpSp>
        <p:nvGrpSpPr>
          <p:cNvPr id="9" name="Group 3"/>
          <p:cNvGrpSpPr/>
          <p:nvPr/>
        </p:nvGrpSpPr>
        <p:grpSpPr>
          <a:xfrm>
            <a:off x="1622696" y="2476562"/>
            <a:ext cx="2114355" cy="982130"/>
            <a:chOff x="2162629" y="3301085"/>
            <a:chExt cx="2818316" cy="1308876"/>
          </a:xfrm>
        </p:grpSpPr>
        <p:sp>
          <p:nvSpPr>
            <p:cNvPr id="13" name="Rounded Rectangle 12"/>
            <p:cNvSpPr/>
            <p:nvPr/>
          </p:nvSpPr>
          <p:spPr>
            <a:xfrm>
              <a:off x="2162629" y="3301085"/>
              <a:ext cx="2818316" cy="1308876"/>
            </a:xfrm>
            <a:prstGeom prst="roundRect">
              <a:avLst>
                <a:gd name="adj" fmla="val 414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grpSp>
          <p:nvGrpSpPr>
            <p:cNvPr id="10" name="Group 65"/>
            <p:cNvGrpSpPr/>
            <p:nvPr/>
          </p:nvGrpSpPr>
          <p:grpSpPr>
            <a:xfrm>
              <a:off x="2247269" y="3337586"/>
              <a:ext cx="2623636" cy="430754"/>
              <a:chOff x="4784182" y="1866636"/>
              <a:chExt cx="2623636" cy="430754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4784182" y="1905632"/>
                <a:ext cx="2623636" cy="35335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5529317" y="1866636"/>
                <a:ext cx="1009131" cy="430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微软雅黑" panose="020B0503020204020204" pitchFamily="34" charset="-122"/>
                    <a:cs typeface="Clear Sans" panose="020B0503030202020304" pitchFamily="34" charset="0"/>
                    <a:sym typeface="Times New Roman" panose="02020603050405020304" pitchFamily="18" charset="0"/>
                  </a:rPr>
                  <a:t>Placement</a:t>
                </a:r>
              </a:p>
            </p:txBody>
          </p:sp>
        </p:grpSp>
        <p:sp>
          <p:nvSpPr>
            <p:cNvPr id="80" name="Rectangle 79"/>
            <p:cNvSpPr/>
            <p:nvPr/>
          </p:nvSpPr>
          <p:spPr>
            <a:xfrm>
              <a:off x="2290303" y="3695391"/>
              <a:ext cx="2547893" cy="8615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Lorem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ipsu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nme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koler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sit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denima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sasdOstebus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dsaame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lovera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donWre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dimasdaam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asaa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quosam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sant</a:t>
              </a:r>
              <a:endParaRPr lang="en-US" sz="9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Dalam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maka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dolore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.</a:t>
              </a:r>
            </a:p>
          </p:txBody>
        </p:sp>
      </p:grpSp>
      <p:grpSp>
        <p:nvGrpSpPr>
          <p:cNvPr id="11" name="Group 6"/>
          <p:cNvGrpSpPr/>
          <p:nvPr/>
        </p:nvGrpSpPr>
        <p:grpSpPr>
          <a:xfrm>
            <a:off x="5399821" y="2476562"/>
            <a:ext cx="2132461" cy="982130"/>
            <a:chOff x="7197322" y="3301085"/>
            <a:chExt cx="2842450" cy="1308876"/>
          </a:xfrm>
        </p:grpSpPr>
        <p:sp>
          <p:nvSpPr>
            <p:cNvPr id="6" name="Rounded Rectangle 5"/>
            <p:cNvSpPr/>
            <p:nvPr/>
          </p:nvSpPr>
          <p:spPr>
            <a:xfrm>
              <a:off x="7221456" y="3301085"/>
              <a:ext cx="2818316" cy="1308876"/>
            </a:xfrm>
            <a:prstGeom prst="roundRect">
              <a:avLst>
                <a:gd name="adj" fmla="val 4147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7197322" y="3420764"/>
              <a:ext cx="1007577" cy="1007577"/>
            </a:xfrm>
            <a:custGeom>
              <a:avLst/>
              <a:gdLst>
                <a:gd name="connsiteX0" fmla="*/ 0 w 1006078"/>
                <a:gd name="connsiteY0" fmla="*/ 0 h 1006078"/>
                <a:gd name="connsiteX1" fmla="*/ 1006078 w 1006078"/>
                <a:gd name="connsiteY1" fmla="*/ 0 h 1006078"/>
                <a:gd name="connsiteX2" fmla="*/ 1006078 w 1006078"/>
                <a:gd name="connsiteY2" fmla="*/ 1006078 h 1006078"/>
                <a:gd name="connsiteX3" fmla="*/ 0 w 1006078"/>
                <a:gd name="connsiteY3" fmla="*/ 1006078 h 1006078"/>
                <a:gd name="connsiteX4" fmla="*/ 0 w 1006078"/>
                <a:gd name="connsiteY4" fmla="*/ 0 h 1006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6078" h="1006078">
                  <a:moveTo>
                    <a:pt x="0" y="0"/>
                  </a:moveTo>
                  <a:lnTo>
                    <a:pt x="1006078" y="0"/>
                  </a:lnTo>
                  <a:lnTo>
                    <a:pt x="1006078" y="1006078"/>
                  </a:lnTo>
                  <a:lnTo>
                    <a:pt x="0" y="100607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188" tIns="40188" rIns="40188" bIns="40188" numCol="1" spcCol="1270" anchor="ctr" anchorCtr="0">
              <a:noAutofit/>
            </a:bodyPr>
            <a:lstStyle/>
            <a:p>
              <a:pPr algn="ctr" defTabSz="1000125">
                <a:lnSpc>
                  <a:spcPct val="90000"/>
                </a:lnSpc>
                <a:spcAft>
                  <a:spcPct val="35000"/>
                </a:spcAft>
              </a:pPr>
              <a:endParaRPr lang="en-US" sz="2300" dirty="0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grpSp>
          <p:nvGrpSpPr>
            <p:cNvPr id="12" name="Group 62"/>
            <p:cNvGrpSpPr/>
            <p:nvPr/>
          </p:nvGrpSpPr>
          <p:grpSpPr>
            <a:xfrm>
              <a:off x="7318796" y="3335687"/>
              <a:ext cx="2623636" cy="430754"/>
              <a:chOff x="4784182" y="1866636"/>
              <a:chExt cx="2623636" cy="430754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4784182" y="1905632"/>
                <a:ext cx="2623636" cy="35335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5520770" y="1866636"/>
                <a:ext cx="1026229" cy="430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微软雅黑" panose="020B0503020204020204" pitchFamily="34" charset="-122"/>
                    <a:cs typeface="Clear Sans" panose="020B0503030202020304" pitchFamily="34" charset="0"/>
                    <a:sym typeface="Times New Roman" panose="02020603050405020304" pitchFamily="18" charset="0"/>
                  </a:rPr>
                  <a:t>Promotion</a:t>
                </a:r>
              </a:p>
            </p:txBody>
          </p:sp>
        </p:grpSp>
        <p:sp>
          <p:nvSpPr>
            <p:cNvPr id="81" name="Rectangle 80"/>
            <p:cNvSpPr/>
            <p:nvPr/>
          </p:nvSpPr>
          <p:spPr>
            <a:xfrm>
              <a:off x="7356667" y="3695391"/>
              <a:ext cx="2547894" cy="8615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Lorem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ipsu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nme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koler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sit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denima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sasdOstebus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dsaame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lovera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donWre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dimasdaam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asaa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quosam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sant</a:t>
              </a:r>
              <a:endParaRPr lang="en-US" sz="9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Dalam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maka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dolore</a:t>
              </a:r>
              <a:r>
                <a:rPr lang="en-US" sz="9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.</a:t>
              </a:r>
            </a:p>
          </p:txBody>
        </p:sp>
      </p:grpSp>
    </p:spTree>
  </p:cSld>
  <p:clrMapOvr>
    <a:masterClrMapping/>
  </p:clrMapOvr>
  <p:transition spd="med" advClick="0" advTm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3027143" y="3153375"/>
            <a:ext cx="1188895" cy="323221"/>
            <a:chOff x="4034675" y="4379225"/>
            <a:chExt cx="1584731" cy="430754"/>
          </a:xfrm>
        </p:grpSpPr>
        <p:sp>
          <p:nvSpPr>
            <p:cNvPr id="35" name="Content Placeholder 2"/>
            <p:cNvSpPr txBox="1">
              <a:spLocks noChangeAspect="1"/>
            </p:cNvSpPr>
            <p:nvPr/>
          </p:nvSpPr>
          <p:spPr>
            <a:xfrm>
              <a:off x="4044352" y="4422350"/>
              <a:ext cx="1575054" cy="351604"/>
            </a:xfrm>
            <a:prstGeom prst="roundRect">
              <a:avLst/>
            </a:prstGeom>
            <a:solidFill>
              <a:schemeClr val="accent2"/>
            </a:solidFill>
          </p:spPr>
          <p:txBody>
            <a:bodyPr vert="horz" lIns="128602" tIns="64301" rIns="128602" bIns="64301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endParaRPr lang="en-US" sz="12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Open Sans" panose="020B0606030504020204" pitchFamily="34" charset="0"/>
                <a:sym typeface="Times New Roman" panose="02020603050405020304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034675" y="4379225"/>
              <a:ext cx="1575459" cy="4307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0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" panose="020B0503030202020304" pitchFamily="34" charset="0"/>
                  <a:sym typeface="Times New Roman" panose="02020603050405020304" pitchFamily="18" charset="0"/>
                </a:rPr>
                <a:t>NANCY AGRAM</a:t>
              </a:r>
            </a:p>
          </p:txBody>
        </p:sp>
      </p:grpSp>
      <p:grpSp>
        <p:nvGrpSpPr>
          <p:cNvPr id="4" name="Group 4"/>
          <p:cNvGrpSpPr/>
          <p:nvPr/>
        </p:nvGrpSpPr>
        <p:grpSpPr>
          <a:xfrm>
            <a:off x="4930912" y="3153375"/>
            <a:ext cx="1188893" cy="323221"/>
            <a:chOff x="6572294" y="4379225"/>
            <a:chExt cx="1584729" cy="430754"/>
          </a:xfrm>
        </p:grpSpPr>
        <p:sp>
          <p:nvSpPr>
            <p:cNvPr id="43" name="Content Placeholder 2"/>
            <p:cNvSpPr txBox="1">
              <a:spLocks noChangeAspect="1"/>
            </p:cNvSpPr>
            <p:nvPr/>
          </p:nvSpPr>
          <p:spPr>
            <a:xfrm>
              <a:off x="6581969" y="4422350"/>
              <a:ext cx="1575054" cy="351604"/>
            </a:xfrm>
            <a:prstGeom prst="roundRect">
              <a:avLst/>
            </a:prstGeom>
            <a:solidFill>
              <a:schemeClr val="accent3"/>
            </a:solidFill>
          </p:spPr>
          <p:txBody>
            <a:bodyPr vert="horz" lIns="128602" tIns="64301" rIns="128602" bIns="64301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endParaRPr lang="en-US" sz="12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Open Sans" panose="020B0606030504020204" pitchFamily="34" charset="0"/>
                <a:sym typeface="Times New Roman" panose="02020603050405020304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572294" y="4379225"/>
              <a:ext cx="1575460" cy="4307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0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" panose="020B0503030202020304" pitchFamily="34" charset="0"/>
                  <a:sym typeface="Times New Roman" panose="02020603050405020304" pitchFamily="18" charset="0"/>
                </a:rPr>
                <a:t>NANCY AGRAM</a:t>
              </a:r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6812561" y="3153375"/>
            <a:ext cx="1188895" cy="323221"/>
            <a:chOff x="9080423" y="4379225"/>
            <a:chExt cx="1584731" cy="430754"/>
          </a:xfrm>
        </p:grpSpPr>
        <p:sp>
          <p:nvSpPr>
            <p:cNvPr id="47" name="Content Placeholder 2"/>
            <p:cNvSpPr txBox="1">
              <a:spLocks noChangeAspect="1"/>
            </p:cNvSpPr>
            <p:nvPr/>
          </p:nvSpPr>
          <p:spPr>
            <a:xfrm>
              <a:off x="9090100" y="4422350"/>
              <a:ext cx="1575054" cy="351604"/>
            </a:xfrm>
            <a:prstGeom prst="roundRect">
              <a:avLst/>
            </a:prstGeom>
            <a:solidFill>
              <a:schemeClr val="accent4"/>
            </a:solidFill>
          </p:spPr>
          <p:txBody>
            <a:bodyPr vert="horz" lIns="128602" tIns="64301" rIns="128602" bIns="64301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endParaRPr lang="en-US" sz="12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Open Sans" panose="020B0606030504020204" pitchFamily="34" charset="0"/>
                <a:sym typeface="Times New Roman" panose="02020603050405020304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9080423" y="4379225"/>
              <a:ext cx="1575459" cy="4307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0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" panose="020B0503030202020304" pitchFamily="34" charset="0"/>
                  <a:sym typeface="Times New Roman" panose="02020603050405020304" pitchFamily="18" charset="0"/>
                </a:rPr>
                <a:t>NANCY AGRAM</a:t>
              </a:r>
            </a:p>
          </p:txBody>
        </p:sp>
      </p:grpSp>
      <p:grpSp>
        <p:nvGrpSpPr>
          <p:cNvPr id="6" name="Group 2"/>
          <p:cNvGrpSpPr/>
          <p:nvPr/>
        </p:nvGrpSpPr>
        <p:grpSpPr>
          <a:xfrm>
            <a:off x="1124799" y="3153375"/>
            <a:ext cx="1186169" cy="323221"/>
            <a:chOff x="1586045" y="4379225"/>
            <a:chExt cx="1581098" cy="430754"/>
          </a:xfrm>
        </p:grpSpPr>
        <p:sp>
          <p:nvSpPr>
            <p:cNvPr id="28" name="Content Placeholder 2"/>
            <p:cNvSpPr txBox="1">
              <a:spLocks noChangeAspect="1"/>
            </p:cNvSpPr>
            <p:nvPr/>
          </p:nvSpPr>
          <p:spPr>
            <a:xfrm>
              <a:off x="1592089" y="4422350"/>
              <a:ext cx="1575054" cy="351604"/>
            </a:xfrm>
            <a:prstGeom prst="roundRect">
              <a:avLst/>
            </a:prstGeom>
            <a:solidFill>
              <a:schemeClr val="accent1"/>
            </a:solidFill>
          </p:spPr>
          <p:txBody>
            <a:bodyPr vert="horz" lIns="128602" tIns="64301" rIns="128602" bIns="64301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endParaRPr lang="en-US" sz="12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Open Sans" panose="020B0606030504020204" pitchFamily="34" charset="0"/>
                <a:sym typeface="Times New Roman" panose="02020603050405020304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586045" y="4379225"/>
              <a:ext cx="1575460" cy="4307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0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" panose="020B0503030202020304" pitchFamily="34" charset="0"/>
                  <a:sym typeface="Times New Roman" panose="02020603050405020304" pitchFamily="18" charset="0"/>
                </a:rPr>
                <a:t>NANCY AGRAM</a:t>
              </a:r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1057494" y="1671997"/>
            <a:ext cx="1332874" cy="1333127"/>
            <a:chOff x="637919" y="2492090"/>
            <a:chExt cx="1776646" cy="1776646"/>
          </a:xfrm>
        </p:grpSpPr>
        <p:sp>
          <p:nvSpPr>
            <p:cNvPr id="24" name="Shape 662"/>
            <p:cNvSpPr/>
            <p:nvPr/>
          </p:nvSpPr>
          <p:spPr>
            <a:xfrm>
              <a:off x="732589" y="2588811"/>
              <a:ext cx="1594006" cy="159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3584" tIns="53584" rIns="53584" bIns="53584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2400" dirty="0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2" name="Oval 1"/>
            <p:cNvSpPr/>
            <p:nvPr/>
          </p:nvSpPr>
          <p:spPr>
            <a:xfrm>
              <a:off x="637919" y="2492090"/>
              <a:ext cx="1776646" cy="1776646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8" name="Group 66"/>
          <p:cNvGrpSpPr/>
          <p:nvPr/>
        </p:nvGrpSpPr>
        <p:grpSpPr>
          <a:xfrm>
            <a:off x="2951673" y="1671998"/>
            <a:ext cx="1332874" cy="1333127"/>
            <a:chOff x="637919" y="2492091"/>
            <a:chExt cx="1776646" cy="1776646"/>
          </a:xfrm>
        </p:grpSpPr>
        <p:sp>
          <p:nvSpPr>
            <p:cNvPr id="68" name="Shape 662"/>
            <p:cNvSpPr/>
            <p:nvPr/>
          </p:nvSpPr>
          <p:spPr>
            <a:xfrm>
              <a:off x="732589" y="2588810"/>
              <a:ext cx="1594006" cy="159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53584" tIns="53584" rIns="53584" bIns="53584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2400" dirty="0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637919" y="2492091"/>
              <a:ext cx="1776646" cy="1776646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9" name="Group 69"/>
          <p:cNvGrpSpPr/>
          <p:nvPr/>
        </p:nvGrpSpPr>
        <p:grpSpPr>
          <a:xfrm>
            <a:off x="4862552" y="1671998"/>
            <a:ext cx="1332874" cy="1333127"/>
            <a:chOff x="637919" y="2492091"/>
            <a:chExt cx="1776646" cy="1776646"/>
          </a:xfrm>
        </p:grpSpPr>
        <p:sp>
          <p:nvSpPr>
            <p:cNvPr id="71" name="Shape 662"/>
            <p:cNvSpPr/>
            <p:nvPr/>
          </p:nvSpPr>
          <p:spPr>
            <a:xfrm>
              <a:off x="732589" y="2588810"/>
              <a:ext cx="1594006" cy="159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53584" tIns="53584" rIns="53584" bIns="53584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2400" dirty="0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637919" y="2492091"/>
              <a:ext cx="1776646" cy="1776646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10" name="Group 72"/>
          <p:cNvGrpSpPr/>
          <p:nvPr/>
        </p:nvGrpSpPr>
        <p:grpSpPr>
          <a:xfrm>
            <a:off x="6756146" y="1671998"/>
            <a:ext cx="1332874" cy="1333127"/>
            <a:chOff x="637919" y="2492091"/>
            <a:chExt cx="1776646" cy="1776646"/>
          </a:xfrm>
        </p:grpSpPr>
        <p:sp>
          <p:nvSpPr>
            <p:cNvPr id="74" name="Shape 662"/>
            <p:cNvSpPr/>
            <p:nvPr/>
          </p:nvSpPr>
          <p:spPr>
            <a:xfrm>
              <a:off x="732589" y="2588810"/>
              <a:ext cx="1594006" cy="159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3584" tIns="53584" rIns="53584" bIns="53584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2400" dirty="0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637919" y="2492091"/>
              <a:ext cx="1776646" cy="1776646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11" name="Group 6"/>
          <p:cNvGrpSpPr/>
          <p:nvPr/>
        </p:nvGrpSpPr>
        <p:grpSpPr>
          <a:xfrm>
            <a:off x="903768" y="3585636"/>
            <a:ext cx="7341495" cy="646449"/>
            <a:chOff x="1204336" y="4779139"/>
            <a:chExt cx="9785799" cy="861516"/>
          </a:xfrm>
        </p:grpSpPr>
        <p:sp>
          <p:nvSpPr>
            <p:cNvPr id="52" name="Rectangle 51"/>
            <p:cNvSpPr/>
            <p:nvPr/>
          </p:nvSpPr>
          <p:spPr>
            <a:xfrm>
              <a:off x="1204336" y="4779141"/>
              <a:ext cx="2193168" cy="8615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Lorem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ipsume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koler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sit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denimaos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tebus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daname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lovera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don are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dimasa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quosam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sant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dalam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maka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dolore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735295" y="4779139"/>
              <a:ext cx="2193168" cy="8615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Lorem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ipsume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koler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sit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denimaos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tebus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daname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lovera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don are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dimasa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quosam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sant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dalam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maka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dolore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263436" y="4779144"/>
              <a:ext cx="2193168" cy="8615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Lorem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ipsume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koler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sit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denimaos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tebus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daname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lovera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don are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dimasa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quosam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sant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dalam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maka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dolore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8796967" y="4779146"/>
              <a:ext cx="2193168" cy="8615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Lorem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ipsume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koler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sit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denimaos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tebus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daname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lovera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don are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dimasa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quosam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sant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dalam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maka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dolore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.</a:t>
              </a:r>
            </a:p>
          </p:txBody>
        </p:sp>
      </p:grpSp>
    </p:spTree>
  </p:cSld>
  <p:clrMapOvr>
    <a:masterClrMapping/>
  </p:clrMapOvr>
  <p:transition spd="med" advClick="0" advTm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1329377" y="3011394"/>
            <a:ext cx="6488656" cy="1159832"/>
            <a:chOff x="1771650" y="4013849"/>
            <a:chExt cx="8649013" cy="1545697"/>
          </a:xfrm>
        </p:grpSpPr>
        <p:grpSp>
          <p:nvGrpSpPr>
            <p:cNvPr id="3" name="Group 5"/>
            <p:cNvGrpSpPr/>
            <p:nvPr/>
          </p:nvGrpSpPr>
          <p:grpSpPr>
            <a:xfrm>
              <a:off x="1771650" y="5134238"/>
              <a:ext cx="8649013" cy="425308"/>
              <a:chOff x="1771650" y="5192294"/>
              <a:chExt cx="8649013" cy="425308"/>
            </a:xfrm>
          </p:grpSpPr>
          <p:sp>
            <p:nvSpPr>
              <p:cNvPr id="85" name="Shape 1068"/>
              <p:cNvSpPr/>
              <p:nvPr/>
            </p:nvSpPr>
            <p:spPr>
              <a:xfrm>
                <a:off x="1771650" y="5352511"/>
                <a:ext cx="3151398" cy="104879"/>
              </a:xfrm>
              <a:prstGeom prst="rect">
                <a:avLst/>
              </a:prstGeom>
              <a:solidFill>
                <a:schemeClr val="bg1">
                  <a:lumMod val="85000"/>
                  <a:alpha val="49595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84" tIns="53584" rIns="53584" bIns="53584" numCol="1" anchor="ctr">
                <a:noAutofit/>
              </a:bodyPr>
              <a:lstStyle/>
              <a:p>
                <a:pPr lvl="0"/>
                <a:endParaRPr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86" name="Shape 1070"/>
              <p:cNvSpPr/>
              <p:nvPr/>
            </p:nvSpPr>
            <p:spPr>
              <a:xfrm>
                <a:off x="7270461" y="5352511"/>
                <a:ext cx="3150202" cy="104879"/>
              </a:xfrm>
              <a:prstGeom prst="rect">
                <a:avLst/>
              </a:prstGeom>
              <a:solidFill>
                <a:schemeClr val="bg1">
                  <a:lumMod val="85000"/>
                  <a:alpha val="49595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84" tIns="53584" rIns="53584" bIns="53584" numCol="1" anchor="ctr">
                <a:noAutofit/>
              </a:bodyPr>
              <a:lstStyle/>
              <a:p>
                <a:pPr lvl="0"/>
                <a:endParaRPr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89" name="Text Placeholder 1"/>
              <p:cNvSpPr txBox="1"/>
              <p:nvPr/>
            </p:nvSpPr>
            <p:spPr>
              <a:xfrm>
                <a:off x="4781136" y="5192294"/>
                <a:ext cx="2652685" cy="425308"/>
              </a:xfrm>
              <a:prstGeom prst="rect">
                <a:avLst/>
              </a:prstGeom>
            </p:spPr>
            <p:txBody>
              <a:bodyPr vert="horz" lIns="0" tIns="0" rIns="96452" bIns="0" rtlCol="0" anchor="ctr">
                <a:noAutofit/>
              </a:bodyPr>
              <a:lstStyle>
                <a:defPPr>
                  <a:defRPr lang="en-US"/>
                </a:defPPr>
                <a:lvl1pPr marL="0" algn="r" defTabSz="914400" rtl="0" eaLnBrk="1" latinLnBrk="0" hangingPunct="1"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GB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微软雅黑" panose="020B0503020204020204" pitchFamily="34" charset="-122"/>
                    <a:cs typeface="Clear Sans" panose="020B0503030202020304" pitchFamily="34" charset="0"/>
                    <a:sym typeface="Times New Roman" panose="02020603050405020304" pitchFamily="18" charset="0"/>
                  </a:rPr>
                  <a:t>Support</a:t>
                </a:r>
              </a:p>
            </p:txBody>
          </p:sp>
        </p:grpSp>
        <p:grpSp>
          <p:nvGrpSpPr>
            <p:cNvPr id="4" name="Group 4"/>
            <p:cNvGrpSpPr/>
            <p:nvPr/>
          </p:nvGrpSpPr>
          <p:grpSpPr>
            <a:xfrm>
              <a:off x="1771650" y="4763711"/>
              <a:ext cx="8649013" cy="425308"/>
              <a:chOff x="1771650" y="4821767"/>
              <a:chExt cx="8649013" cy="425308"/>
            </a:xfrm>
          </p:grpSpPr>
          <p:sp>
            <p:nvSpPr>
              <p:cNvPr id="78" name="Shape 1070"/>
              <p:cNvSpPr/>
              <p:nvPr/>
            </p:nvSpPr>
            <p:spPr>
              <a:xfrm>
                <a:off x="7270461" y="4981984"/>
                <a:ext cx="3150202" cy="104879"/>
              </a:xfrm>
              <a:prstGeom prst="rect">
                <a:avLst/>
              </a:prstGeom>
              <a:solidFill>
                <a:schemeClr val="bg1">
                  <a:lumMod val="85000"/>
                  <a:alpha val="49595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84" tIns="53584" rIns="53584" bIns="53584" numCol="1" anchor="ctr">
                <a:noAutofit/>
              </a:bodyPr>
              <a:lstStyle/>
              <a:p>
                <a:pPr lvl="0"/>
                <a:endParaRPr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77" name="Shape 1068"/>
              <p:cNvSpPr/>
              <p:nvPr/>
            </p:nvSpPr>
            <p:spPr>
              <a:xfrm>
                <a:off x="1771650" y="4981984"/>
                <a:ext cx="3151398" cy="104879"/>
              </a:xfrm>
              <a:prstGeom prst="rect">
                <a:avLst/>
              </a:prstGeom>
              <a:solidFill>
                <a:schemeClr val="bg1">
                  <a:lumMod val="85000"/>
                  <a:alpha val="49595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84" tIns="53584" rIns="53584" bIns="53584" numCol="1" anchor="ctr">
                <a:noAutofit/>
              </a:bodyPr>
              <a:lstStyle/>
              <a:p>
                <a:pPr lvl="0"/>
                <a:endParaRPr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81" name="Text Placeholder 1"/>
              <p:cNvSpPr txBox="1"/>
              <p:nvPr/>
            </p:nvSpPr>
            <p:spPr>
              <a:xfrm>
                <a:off x="4781136" y="4821767"/>
                <a:ext cx="2652685" cy="425308"/>
              </a:xfrm>
              <a:prstGeom prst="rect">
                <a:avLst/>
              </a:prstGeom>
            </p:spPr>
            <p:txBody>
              <a:bodyPr vert="horz" lIns="0" tIns="0" rIns="96452" bIns="0" rtlCol="0" anchor="ctr">
                <a:noAutofit/>
              </a:bodyPr>
              <a:lstStyle>
                <a:defPPr>
                  <a:defRPr lang="en-US"/>
                </a:defPPr>
                <a:lvl1pPr marL="0" algn="r" defTabSz="914400" rtl="0" eaLnBrk="1" latinLnBrk="0" hangingPunct="1"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GB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微软雅黑" panose="020B0503020204020204" pitchFamily="34" charset="-122"/>
                    <a:cs typeface="Clear Sans" panose="020B0503030202020304" pitchFamily="34" charset="0"/>
                    <a:sym typeface="Times New Roman" panose="02020603050405020304" pitchFamily="18" charset="0"/>
                  </a:rPr>
                  <a:t>Compatibility</a:t>
                </a:r>
              </a:p>
            </p:txBody>
          </p:sp>
        </p:grpSp>
        <p:grpSp>
          <p:nvGrpSpPr>
            <p:cNvPr id="5" name="Group 3"/>
            <p:cNvGrpSpPr/>
            <p:nvPr/>
          </p:nvGrpSpPr>
          <p:grpSpPr>
            <a:xfrm>
              <a:off x="1771650" y="4390096"/>
              <a:ext cx="8649013" cy="425308"/>
              <a:chOff x="1771650" y="4448152"/>
              <a:chExt cx="8649013" cy="425308"/>
            </a:xfrm>
          </p:grpSpPr>
          <p:sp>
            <p:nvSpPr>
              <p:cNvPr id="69" name="Shape 1068"/>
              <p:cNvSpPr/>
              <p:nvPr/>
            </p:nvSpPr>
            <p:spPr>
              <a:xfrm>
                <a:off x="1771650" y="4608369"/>
                <a:ext cx="3151398" cy="104879"/>
              </a:xfrm>
              <a:prstGeom prst="rect">
                <a:avLst/>
              </a:prstGeom>
              <a:solidFill>
                <a:schemeClr val="bg1">
                  <a:lumMod val="85000"/>
                  <a:alpha val="49595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84" tIns="53584" rIns="53584" bIns="53584" numCol="1" anchor="ctr">
                <a:noAutofit/>
              </a:bodyPr>
              <a:lstStyle/>
              <a:p>
                <a:pPr lvl="0"/>
                <a:endParaRPr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70" name="Shape 1070"/>
              <p:cNvSpPr/>
              <p:nvPr/>
            </p:nvSpPr>
            <p:spPr>
              <a:xfrm>
                <a:off x="7270461" y="4608369"/>
                <a:ext cx="3150202" cy="104879"/>
              </a:xfrm>
              <a:prstGeom prst="rect">
                <a:avLst/>
              </a:prstGeom>
              <a:solidFill>
                <a:schemeClr val="bg1">
                  <a:lumMod val="85000"/>
                  <a:alpha val="49595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84" tIns="53584" rIns="53584" bIns="53584" numCol="1" anchor="ctr">
                <a:noAutofit/>
              </a:bodyPr>
              <a:lstStyle/>
              <a:p>
                <a:pPr lvl="0"/>
                <a:endParaRPr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73" name="Text Placeholder 1"/>
              <p:cNvSpPr txBox="1"/>
              <p:nvPr/>
            </p:nvSpPr>
            <p:spPr>
              <a:xfrm>
                <a:off x="4781136" y="4448152"/>
                <a:ext cx="2652685" cy="425308"/>
              </a:xfrm>
              <a:prstGeom prst="rect">
                <a:avLst/>
              </a:prstGeom>
            </p:spPr>
            <p:txBody>
              <a:bodyPr vert="horz" lIns="0" tIns="0" rIns="96452" bIns="0" rtlCol="0" anchor="ctr">
                <a:noAutofit/>
              </a:bodyPr>
              <a:lstStyle>
                <a:defPPr>
                  <a:defRPr lang="en-US"/>
                </a:defPPr>
                <a:lvl1pPr marL="0" algn="r" defTabSz="914400" rtl="0" eaLnBrk="1" latinLnBrk="0" hangingPunct="1"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GB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微软雅黑" panose="020B0503020204020204" pitchFamily="34" charset="-122"/>
                    <a:cs typeface="Clear Sans" panose="020B0503030202020304" pitchFamily="34" charset="0"/>
                    <a:sym typeface="Times New Roman" panose="02020603050405020304" pitchFamily="18" charset="0"/>
                  </a:rPr>
                  <a:t>Performance</a:t>
                </a:r>
              </a:p>
            </p:txBody>
          </p:sp>
        </p:grpSp>
        <p:grpSp>
          <p:nvGrpSpPr>
            <p:cNvPr id="6" name="Group 2"/>
            <p:cNvGrpSpPr/>
            <p:nvPr/>
          </p:nvGrpSpPr>
          <p:grpSpPr>
            <a:xfrm>
              <a:off x="1771650" y="4013849"/>
              <a:ext cx="8649013" cy="425308"/>
              <a:chOff x="1771650" y="4071905"/>
              <a:chExt cx="8649013" cy="425308"/>
            </a:xfrm>
          </p:grpSpPr>
          <p:sp>
            <p:nvSpPr>
              <p:cNvPr id="7" name="Shape 1068"/>
              <p:cNvSpPr/>
              <p:nvPr/>
            </p:nvSpPr>
            <p:spPr>
              <a:xfrm>
                <a:off x="1771650" y="4232122"/>
                <a:ext cx="3151398" cy="104879"/>
              </a:xfrm>
              <a:prstGeom prst="rect">
                <a:avLst/>
              </a:prstGeom>
              <a:solidFill>
                <a:schemeClr val="bg1">
                  <a:lumMod val="85000"/>
                  <a:alpha val="49595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84" tIns="53584" rIns="53584" bIns="53584" numCol="1" anchor="ctr">
                <a:noAutofit/>
              </a:bodyPr>
              <a:lstStyle/>
              <a:p>
                <a:pPr lvl="0"/>
                <a:endParaRPr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8" name="Shape 1070"/>
              <p:cNvSpPr/>
              <p:nvPr/>
            </p:nvSpPr>
            <p:spPr>
              <a:xfrm>
                <a:off x="7270461" y="4232122"/>
                <a:ext cx="3150202" cy="104879"/>
              </a:xfrm>
              <a:prstGeom prst="rect">
                <a:avLst/>
              </a:prstGeom>
              <a:solidFill>
                <a:schemeClr val="bg1">
                  <a:lumMod val="85000"/>
                  <a:alpha val="49595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84" tIns="53584" rIns="53584" bIns="53584" numCol="1" anchor="ctr">
                <a:noAutofit/>
              </a:bodyPr>
              <a:lstStyle/>
              <a:p>
                <a:pPr lvl="0"/>
                <a:endParaRPr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30" name="Text Placeholder 1"/>
              <p:cNvSpPr txBox="1"/>
              <p:nvPr/>
            </p:nvSpPr>
            <p:spPr>
              <a:xfrm>
                <a:off x="4781136" y="4071905"/>
                <a:ext cx="2652685" cy="425308"/>
              </a:xfrm>
              <a:prstGeom prst="rect">
                <a:avLst/>
              </a:prstGeom>
            </p:spPr>
            <p:txBody>
              <a:bodyPr vert="horz" lIns="0" tIns="0" rIns="96452" bIns="0" rtlCol="0" anchor="ctr">
                <a:noAutofit/>
              </a:bodyPr>
              <a:lstStyle>
                <a:defPPr>
                  <a:defRPr lang="en-US"/>
                </a:defPPr>
                <a:lvl1pPr marL="0" algn="r" defTabSz="914400" rtl="0" eaLnBrk="1" latinLnBrk="0" hangingPunct="1"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GB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微软雅黑" panose="020B0503020204020204" pitchFamily="34" charset="-122"/>
                    <a:cs typeface="Clear Sans" panose="020B0503030202020304" pitchFamily="34" charset="0"/>
                    <a:sym typeface="Times New Roman" panose="02020603050405020304" pitchFamily="18" charset="0"/>
                  </a:rPr>
                  <a:t>Features</a:t>
                </a:r>
              </a:p>
            </p:txBody>
          </p:sp>
        </p:grpSp>
      </p:grpSp>
      <p:sp>
        <p:nvSpPr>
          <p:cNvPr id="20" name="Shape 1102"/>
          <p:cNvSpPr/>
          <p:nvPr/>
        </p:nvSpPr>
        <p:spPr>
          <a:xfrm>
            <a:off x="1736689" y="3131614"/>
            <a:ext cx="1956926" cy="786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38110" tIns="38110" rIns="38110" bIns="38110" anchor="ctr"/>
          <a:lstStyle/>
          <a:p>
            <a:pPr lvl="0"/>
            <a:endParaRPr>
              <a:latin typeface="Times New Roman" panose="02020603050405020304" pitchFamily="18" charset="0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21" name="Shape 1103"/>
          <p:cNvSpPr/>
          <p:nvPr/>
        </p:nvSpPr>
        <p:spPr>
          <a:xfrm>
            <a:off x="5454863" y="3131614"/>
            <a:ext cx="1557839" cy="786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38110" tIns="38110" rIns="38110" bIns="38110" anchor="ctr"/>
          <a:lstStyle/>
          <a:p>
            <a:pPr lvl="0"/>
            <a:endParaRPr>
              <a:latin typeface="Times New Roman" panose="02020603050405020304" pitchFamily="18" charset="0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34" name="Text Placeholder 1"/>
          <p:cNvSpPr txBox="1"/>
          <p:nvPr/>
        </p:nvSpPr>
        <p:spPr>
          <a:xfrm>
            <a:off x="7860582" y="2998648"/>
            <a:ext cx="406865" cy="342230"/>
          </a:xfrm>
          <a:prstGeom prst="rect">
            <a:avLst/>
          </a:prstGeom>
        </p:spPr>
        <p:txBody>
          <a:bodyPr vert="horz" lIns="0" tIns="0" rIns="68597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Medium" panose="020B0603030202020304" pitchFamily="34" charset="0"/>
                <a:sym typeface="Times New Roman" panose="02020603050405020304" pitchFamily="18" charset="0"/>
              </a:rPr>
              <a:t>60%</a:t>
            </a:r>
          </a:p>
        </p:txBody>
      </p:sp>
      <p:sp>
        <p:nvSpPr>
          <p:cNvPr id="39" name="Text Placeholder 1"/>
          <p:cNvSpPr txBox="1"/>
          <p:nvPr/>
        </p:nvSpPr>
        <p:spPr>
          <a:xfrm>
            <a:off x="988932" y="3004250"/>
            <a:ext cx="330917" cy="342230"/>
          </a:xfrm>
          <a:prstGeom prst="rect">
            <a:avLst/>
          </a:prstGeom>
        </p:spPr>
        <p:txBody>
          <a:bodyPr vert="horz" lIns="0" tIns="0" rIns="68597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Medium" panose="020B0603030202020304" pitchFamily="34" charset="0"/>
                <a:sym typeface="Times New Roman" panose="02020603050405020304" pitchFamily="18" charset="0"/>
              </a:rPr>
              <a:t>80%</a:t>
            </a:r>
          </a:p>
        </p:txBody>
      </p:sp>
      <p:sp>
        <p:nvSpPr>
          <p:cNvPr id="71" name="Shape 1102"/>
          <p:cNvSpPr/>
          <p:nvPr/>
        </p:nvSpPr>
        <p:spPr>
          <a:xfrm>
            <a:off x="1591391" y="3413935"/>
            <a:ext cx="2102224" cy="78698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10" tIns="38110" rIns="38110" bIns="38110" anchor="ctr"/>
          <a:lstStyle/>
          <a:p>
            <a:pPr lvl="0"/>
            <a:endParaRPr>
              <a:latin typeface="Times New Roman" panose="02020603050405020304" pitchFamily="18" charset="0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72" name="Shape 1103"/>
          <p:cNvSpPr/>
          <p:nvPr/>
        </p:nvSpPr>
        <p:spPr>
          <a:xfrm>
            <a:off x="5454861" y="3413935"/>
            <a:ext cx="1832359" cy="78698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10" tIns="38110" rIns="38110" bIns="38110" anchor="ctr"/>
          <a:lstStyle/>
          <a:p>
            <a:pPr lvl="0"/>
            <a:endParaRPr>
              <a:latin typeface="Times New Roman" panose="02020603050405020304" pitchFamily="18" charset="0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74" name="Text Placeholder 1"/>
          <p:cNvSpPr txBox="1"/>
          <p:nvPr/>
        </p:nvSpPr>
        <p:spPr>
          <a:xfrm>
            <a:off x="7860582" y="3280969"/>
            <a:ext cx="406865" cy="342230"/>
          </a:xfrm>
          <a:prstGeom prst="rect">
            <a:avLst/>
          </a:prstGeom>
        </p:spPr>
        <p:txBody>
          <a:bodyPr vert="horz" lIns="0" tIns="0" rIns="68597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Medium" panose="020B0603030202020304" pitchFamily="34" charset="0"/>
                <a:sym typeface="Times New Roman" panose="02020603050405020304" pitchFamily="18" charset="0"/>
              </a:rPr>
              <a:t>75%</a:t>
            </a:r>
          </a:p>
        </p:txBody>
      </p:sp>
      <p:sp>
        <p:nvSpPr>
          <p:cNvPr id="75" name="Text Placeholder 1"/>
          <p:cNvSpPr txBox="1"/>
          <p:nvPr/>
        </p:nvSpPr>
        <p:spPr>
          <a:xfrm>
            <a:off x="988932" y="3286572"/>
            <a:ext cx="330917" cy="342230"/>
          </a:xfrm>
          <a:prstGeom prst="rect">
            <a:avLst/>
          </a:prstGeom>
        </p:spPr>
        <p:txBody>
          <a:bodyPr vert="horz" lIns="0" tIns="0" rIns="68597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Medium" panose="020B0603030202020304" pitchFamily="34" charset="0"/>
                <a:sym typeface="Times New Roman" panose="02020603050405020304" pitchFamily="18" charset="0"/>
              </a:rPr>
              <a:t>85%</a:t>
            </a:r>
          </a:p>
        </p:txBody>
      </p:sp>
      <p:sp>
        <p:nvSpPr>
          <p:cNvPr id="79" name="Shape 1102"/>
          <p:cNvSpPr/>
          <p:nvPr/>
        </p:nvSpPr>
        <p:spPr>
          <a:xfrm>
            <a:off x="1474675" y="3694282"/>
            <a:ext cx="2218939" cy="78698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10" tIns="38110" rIns="38110" bIns="38110" anchor="ctr"/>
          <a:lstStyle/>
          <a:p>
            <a:pPr lvl="0"/>
            <a:endParaRPr>
              <a:latin typeface="Times New Roman" panose="02020603050405020304" pitchFamily="18" charset="0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80" name="Shape 1103"/>
          <p:cNvSpPr/>
          <p:nvPr/>
        </p:nvSpPr>
        <p:spPr>
          <a:xfrm>
            <a:off x="5454860" y="3694282"/>
            <a:ext cx="1557840" cy="78698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10" tIns="38110" rIns="38110" bIns="38110" anchor="ctr"/>
          <a:lstStyle/>
          <a:p>
            <a:pPr lvl="0"/>
            <a:endParaRPr>
              <a:latin typeface="Times New Roman" panose="02020603050405020304" pitchFamily="18" charset="0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82" name="Text Placeholder 1"/>
          <p:cNvSpPr txBox="1"/>
          <p:nvPr/>
        </p:nvSpPr>
        <p:spPr>
          <a:xfrm>
            <a:off x="7860582" y="3561315"/>
            <a:ext cx="406865" cy="342230"/>
          </a:xfrm>
          <a:prstGeom prst="rect">
            <a:avLst/>
          </a:prstGeom>
        </p:spPr>
        <p:txBody>
          <a:bodyPr vert="horz" lIns="0" tIns="0" rIns="68597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Medium" panose="020B0603030202020304" pitchFamily="34" charset="0"/>
                <a:sym typeface="Times New Roman" panose="02020603050405020304" pitchFamily="18" charset="0"/>
              </a:rPr>
              <a:t>60%</a:t>
            </a:r>
          </a:p>
        </p:txBody>
      </p:sp>
      <p:sp>
        <p:nvSpPr>
          <p:cNvPr id="83" name="Text Placeholder 1"/>
          <p:cNvSpPr txBox="1"/>
          <p:nvPr/>
        </p:nvSpPr>
        <p:spPr>
          <a:xfrm>
            <a:off x="988932" y="3566918"/>
            <a:ext cx="330917" cy="342230"/>
          </a:xfrm>
          <a:prstGeom prst="rect">
            <a:avLst/>
          </a:prstGeom>
        </p:spPr>
        <p:txBody>
          <a:bodyPr vert="horz" lIns="0" tIns="0" rIns="68597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Medium" panose="020B0603030202020304" pitchFamily="34" charset="0"/>
                <a:sym typeface="Times New Roman" panose="02020603050405020304" pitchFamily="18" charset="0"/>
              </a:rPr>
              <a:t>90%</a:t>
            </a:r>
          </a:p>
        </p:txBody>
      </p:sp>
      <p:sp>
        <p:nvSpPr>
          <p:cNvPr id="87" name="Shape 1102"/>
          <p:cNvSpPr/>
          <p:nvPr/>
        </p:nvSpPr>
        <p:spPr>
          <a:xfrm>
            <a:off x="1774802" y="3972310"/>
            <a:ext cx="1918814" cy="78698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10" tIns="38110" rIns="38110" bIns="38110" anchor="ctr"/>
          <a:lstStyle/>
          <a:p>
            <a:pPr lvl="0"/>
            <a:endParaRPr>
              <a:latin typeface="Times New Roman" panose="02020603050405020304" pitchFamily="18" charset="0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88" name="Shape 1103"/>
          <p:cNvSpPr/>
          <p:nvPr/>
        </p:nvSpPr>
        <p:spPr>
          <a:xfrm>
            <a:off x="5454861" y="3972310"/>
            <a:ext cx="1683626" cy="78698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10" tIns="38110" rIns="38110" bIns="38110" anchor="ctr"/>
          <a:lstStyle/>
          <a:p>
            <a:pPr lvl="0"/>
            <a:endParaRPr>
              <a:latin typeface="Times New Roman" panose="02020603050405020304" pitchFamily="18" charset="0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90" name="Text Placeholder 1"/>
          <p:cNvSpPr txBox="1"/>
          <p:nvPr/>
        </p:nvSpPr>
        <p:spPr>
          <a:xfrm>
            <a:off x="7860582" y="3839345"/>
            <a:ext cx="406865" cy="342230"/>
          </a:xfrm>
          <a:prstGeom prst="rect">
            <a:avLst/>
          </a:prstGeom>
        </p:spPr>
        <p:txBody>
          <a:bodyPr vert="horz" lIns="0" tIns="0" rIns="68597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Medium" panose="020B0603030202020304" pitchFamily="34" charset="0"/>
                <a:sym typeface="Times New Roman" panose="02020603050405020304" pitchFamily="18" charset="0"/>
              </a:rPr>
              <a:t>65%</a:t>
            </a:r>
          </a:p>
        </p:txBody>
      </p:sp>
      <p:sp>
        <p:nvSpPr>
          <p:cNvPr id="91" name="Text Placeholder 1"/>
          <p:cNvSpPr txBox="1"/>
          <p:nvPr/>
        </p:nvSpPr>
        <p:spPr>
          <a:xfrm>
            <a:off x="988932" y="3844948"/>
            <a:ext cx="330917" cy="342230"/>
          </a:xfrm>
          <a:prstGeom prst="rect">
            <a:avLst/>
          </a:prstGeom>
        </p:spPr>
        <p:txBody>
          <a:bodyPr vert="horz" lIns="0" tIns="0" rIns="68597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Medium" panose="020B0603030202020304" pitchFamily="34" charset="0"/>
                <a:sym typeface="Times New Roman" panose="02020603050405020304" pitchFamily="18" charset="0"/>
              </a:rPr>
              <a:t>75%</a:t>
            </a:r>
          </a:p>
        </p:txBody>
      </p:sp>
      <p:sp>
        <p:nvSpPr>
          <p:cNvPr id="45" name="Text Placeholder 1"/>
          <p:cNvSpPr txBox="1"/>
          <p:nvPr/>
        </p:nvSpPr>
        <p:spPr>
          <a:xfrm>
            <a:off x="4329713" y="1983852"/>
            <a:ext cx="504973" cy="342230"/>
          </a:xfrm>
          <a:prstGeom prst="rect">
            <a:avLst/>
          </a:prstGeom>
        </p:spPr>
        <p:txBody>
          <a:bodyPr vert="horz" lIns="0" tIns="0" rIns="68597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Medium" panose="020B0603030202020304" pitchFamily="34" charset="0"/>
                <a:sym typeface="Times New Roman" panose="02020603050405020304" pitchFamily="18" charset="0"/>
              </a:rPr>
              <a:t>VS</a:t>
            </a:r>
          </a:p>
        </p:txBody>
      </p:sp>
      <p:grpSp>
        <p:nvGrpSpPr>
          <p:cNvPr id="9" name="Group 1"/>
          <p:cNvGrpSpPr/>
          <p:nvPr/>
        </p:nvGrpSpPr>
        <p:grpSpPr>
          <a:xfrm>
            <a:off x="2014439" y="1566614"/>
            <a:ext cx="1688593" cy="1357258"/>
            <a:chOff x="2684799" y="2088408"/>
            <a:chExt cx="2250799" cy="1808804"/>
          </a:xfrm>
        </p:grpSpPr>
        <p:sp>
          <p:nvSpPr>
            <p:cNvPr id="44" name="Rounded Rectangle 43"/>
            <p:cNvSpPr/>
            <p:nvPr/>
          </p:nvSpPr>
          <p:spPr>
            <a:xfrm>
              <a:off x="2684799" y="2088408"/>
              <a:ext cx="2250799" cy="1467142"/>
            </a:xfrm>
            <a:prstGeom prst="roundRect">
              <a:avLst/>
            </a:prstGeom>
            <a:solidFill>
              <a:schemeClr val="accent1"/>
            </a:solidFill>
            <a:ln w="57150">
              <a:noFill/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53" name="Rectangle 16"/>
            <p:cNvSpPr/>
            <p:nvPr/>
          </p:nvSpPr>
          <p:spPr bwMode="auto">
            <a:xfrm flipH="1">
              <a:off x="3314925" y="3637701"/>
              <a:ext cx="1014168" cy="2595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lIns="40188" tIns="40188" rIns="40188" bIns="40188"/>
            <a:lstStyle/>
            <a:p>
              <a:pPr algn="ctr"/>
              <a:r>
                <a:rPr lang="en-US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" panose="020B0503030202020304" pitchFamily="34" charset="0"/>
                  <a:sym typeface="Times New Roman" panose="02020603050405020304" pitchFamily="18" charset="0"/>
                </a:rPr>
                <a:t>Company</a:t>
              </a:r>
            </a:p>
          </p:txBody>
        </p:sp>
      </p:grpSp>
      <p:grpSp>
        <p:nvGrpSpPr>
          <p:cNvPr id="10" name="Group 8"/>
          <p:cNvGrpSpPr/>
          <p:nvPr/>
        </p:nvGrpSpPr>
        <p:grpSpPr>
          <a:xfrm>
            <a:off x="5449895" y="1566614"/>
            <a:ext cx="1688593" cy="1357258"/>
            <a:chOff x="7264068" y="2088408"/>
            <a:chExt cx="2250799" cy="1808804"/>
          </a:xfrm>
        </p:grpSpPr>
        <p:sp>
          <p:nvSpPr>
            <p:cNvPr id="43" name="Rounded Rectangle 42"/>
            <p:cNvSpPr/>
            <p:nvPr/>
          </p:nvSpPr>
          <p:spPr>
            <a:xfrm>
              <a:off x="7264068" y="2088408"/>
              <a:ext cx="2250799" cy="1467142"/>
            </a:xfrm>
            <a:prstGeom prst="roundRect">
              <a:avLst/>
            </a:prstGeom>
            <a:solidFill>
              <a:schemeClr val="accent2"/>
            </a:solidFill>
            <a:ln w="57150">
              <a:noFill/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54" name="Rectangle 16"/>
            <p:cNvSpPr/>
            <p:nvPr/>
          </p:nvSpPr>
          <p:spPr bwMode="auto">
            <a:xfrm flipH="1">
              <a:off x="7882383" y="3637701"/>
              <a:ext cx="1014168" cy="2595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lIns="40188" tIns="40188" rIns="40188" bIns="40188"/>
            <a:lstStyle/>
            <a:p>
              <a:pPr algn="ctr"/>
              <a:r>
                <a:rPr lang="en-US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" panose="020B0503030202020304" pitchFamily="34" charset="0"/>
                  <a:sym typeface="Times New Roman" panose="02020603050405020304" pitchFamily="18" charset="0"/>
                </a:rPr>
                <a:t>Competitor</a:t>
              </a:r>
            </a:p>
          </p:txBody>
        </p:sp>
      </p:grpSp>
    </p:spTree>
  </p:cSld>
  <p:clrMapOvr>
    <a:masterClrMapping/>
  </p:clrMapOvr>
  <p:transition spd="med" advClick="0" advTm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34" grpId="0"/>
      <p:bldP spid="39" grpId="0"/>
      <p:bldP spid="71" grpId="0" animBg="1"/>
      <p:bldP spid="72" grpId="0" animBg="1"/>
      <p:bldP spid="74" grpId="0"/>
      <p:bldP spid="75" grpId="0"/>
      <p:bldP spid="79" grpId="0" animBg="1"/>
      <p:bldP spid="80" grpId="0" animBg="1"/>
      <p:bldP spid="82" grpId="0"/>
      <p:bldP spid="83" grpId="0"/>
      <p:bldP spid="87" grpId="0" animBg="1"/>
      <p:bldP spid="88" grpId="0" animBg="1"/>
      <p:bldP spid="90" grpId="0"/>
      <p:bldP spid="91" grpId="0"/>
      <p:bldP spid="4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79021" y="914395"/>
            <a:ext cx="8217714" cy="37951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43" tIns="32522" rIns="65043" bIns="32522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2" name="矩形 1"/>
          <p:cNvSpPr/>
          <p:nvPr/>
        </p:nvSpPr>
        <p:spPr>
          <a:xfrm>
            <a:off x="731827" y="1240481"/>
            <a:ext cx="5685806" cy="3176458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43" tIns="32522" rIns="65043" bIns="32522" rtlCol="0" anchor="ctr"/>
          <a:lstStyle/>
          <a:p>
            <a:pPr algn="ctr"/>
            <a:endParaRPr lang="zh-CN" altLang="en-US"/>
          </a:p>
        </p:txBody>
      </p:sp>
      <p:cxnSp>
        <p:nvCxnSpPr>
          <p:cNvPr id="21" name="直接连接符 20"/>
          <p:cNvCxnSpPr/>
          <p:nvPr/>
        </p:nvCxnSpPr>
        <p:spPr>
          <a:xfrm>
            <a:off x="6499864" y="1597479"/>
            <a:ext cx="1861728" cy="1"/>
          </a:xfrm>
          <a:prstGeom prst="line">
            <a:avLst/>
          </a:prstGeom>
          <a:ln w="95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/>
          <p:nvPr/>
        </p:nvSpPr>
        <p:spPr>
          <a:xfrm>
            <a:off x="6433311" y="1342948"/>
            <a:ext cx="1551002" cy="254532"/>
          </a:xfrm>
          <a:prstGeom prst="rect">
            <a:avLst/>
          </a:prstGeom>
        </p:spPr>
        <p:txBody>
          <a:bodyPr vert="horz" lIns="68597" tIns="34299" rIns="68597" bIns="34299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endParaRPr lang="en-US" sz="1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Content Placeholder 2"/>
          <p:cNvSpPr txBox="1"/>
          <p:nvPr/>
        </p:nvSpPr>
        <p:spPr>
          <a:xfrm>
            <a:off x="6433311" y="1597479"/>
            <a:ext cx="1994833" cy="684466"/>
          </a:xfrm>
          <a:prstGeom prst="rect">
            <a:avLst/>
          </a:prstGeom>
        </p:spPr>
        <p:txBody>
          <a:bodyPr vert="horz" lIns="68597" tIns="34299" rIns="68597" bIns="34299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6499864" y="2628116"/>
            <a:ext cx="1861728" cy="1"/>
          </a:xfrm>
          <a:prstGeom prst="line">
            <a:avLst/>
          </a:prstGeom>
          <a:ln w="95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/>
          <p:nvPr/>
        </p:nvSpPr>
        <p:spPr>
          <a:xfrm>
            <a:off x="6433311" y="2373584"/>
            <a:ext cx="1551002" cy="254532"/>
          </a:xfrm>
          <a:prstGeom prst="rect">
            <a:avLst/>
          </a:prstGeom>
        </p:spPr>
        <p:txBody>
          <a:bodyPr vert="horz" lIns="68597" tIns="34299" rIns="68597" bIns="34299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endParaRPr lang="en-US" sz="1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" name="Content Placeholder 2"/>
          <p:cNvSpPr txBox="1"/>
          <p:nvPr/>
        </p:nvSpPr>
        <p:spPr>
          <a:xfrm>
            <a:off x="6433311" y="2628116"/>
            <a:ext cx="1994833" cy="684466"/>
          </a:xfrm>
          <a:prstGeom prst="rect">
            <a:avLst/>
          </a:prstGeom>
        </p:spPr>
        <p:txBody>
          <a:bodyPr vert="horz" lIns="68597" tIns="34299" rIns="68597" bIns="34299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6499864" y="3645870"/>
            <a:ext cx="1861728" cy="1"/>
          </a:xfrm>
          <a:prstGeom prst="line">
            <a:avLst/>
          </a:prstGeom>
          <a:ln w="95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/>
          <p:nvPr/>
        </p:nvSpPr>
        <p:spPr>
          <a:xfrm>
            <a:off x="6433311" y="3391337"/>
            <a:ext cx="1551002" cy="254532"/>
          </a:xfrm>
          <a:prstGeom prst="rect">
            <a:avLst/>
          </a:prstGeom>
        </p:spPr>
        <p:txBody>
          <a:bodyPr vert="horz" lIns="68597" tIns="34299" rIns="68597" bIns="34299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endParaRPr lang="en-US" sz="1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" name="Content Placeholder 2"/>
          <p:cNvSpPr txBox="1"/>
          <p:nvPr/>
        </p:nvSpPr>
        <p:spPr>
          <a:xfrm>
            <a:off x="6433311" y="3645870"/>
            <a:ext cx="1994833" cy="684466"/>
          </a:xfrm>
          <a:prstGeom prst="rect">
            <a:avLst/>
          </a:prstGeom>
        </p:spPr>
        <p:txBody>
          <a:bodyPr vert="horz" lIns="68597" tIns="34299" rIns="68597" bIns="34299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 advTm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4" grpId="0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新建文件夹 (3)\g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-446"/>
            <a:ext cx="9145587" cy="5149157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4980883" y="1762941"/>
            <a:ext cx="3271785" cy="3693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COMOANY’S NAME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26280" y="2091157"/>
            <a:ext cx="3416913" cy="646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谢谢您的观看！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998300" y="2797541"/>
            <a:ext cx="2624892" cy="277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适用于商务总结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工作总结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工作计划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71556" y="787009"/>
            <a:ext cx="2630170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spc="-300" dirty="0">
                <a:solidFill>
                  <a:schemeClr val="accent1"/>
                </a:solidFill>
                <a:latin typeface="Broadway" panose="04040905080B02020502" pitchFamily="82" charset="0"/>
              </a:rPr>
              <a:t>20XX</a:t>
            </a:r>
            <a:endParaRPr lang="zh-CN" altLang="en-US" sz="7200" spc="-300" dirty="0">
              <a:solidFill>
                <a:schemeClr val="accent1"/>
              </a:solidFill>
              <a:latin typeface="Broadway" panose="04040905080B02020502" pitchFamily="82" charset="0"/>
            </a:endParaRPr>
          </a:p>
        </p:txBody>
      </p:sp>
      <p:sp>
        <p:nvSpPr>
          <p:cNvPr id="14" name="TextBox 33"/>
          <p:cNvSpPr txBox="1"/>
          <p:nvPr/>
        </p:nvSpPr>
        <p:spPr>
          <a:xfrm>
            <a:off x="4971556" y="3175135"/>
            <a:ext cx="4427405" cy="260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汇报人：</a:t>
            </a:r>
            <a:r>
              <a:rPr lang="en-US" altLang="zh-CN" sz="11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PPT818 </a:t>
            </a:r>
            <a:r>
              <a:rPr lang="zh-CN" altLang="en-US" sz="11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时间：</a:t>
            </a:r>
            <a:r>
              <a:rPr lang="en-US" altLang="zh-CN" sz="11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xx</a:t>
            </a:r>
            <a:r>
              <a:rPr lang="zh-CN" altLang="en-US" sz="11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年</a:t>
            </a:r>
            <a:r>
              <a:rPr lang="en-US" altLang="zh-CN" sz="11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xx</a:t>
            </a:r>
            <a:r>
              <a:rPr lang="zh-CN" altLang="en-US" sz="11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月</a:t>
            </a:r>
            <a:r>
              <a:rPr lang="en-US" altLang="zh-CN" sz="11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xx</a:t>
            </a:r>
            <a:r>
              <a:rPr lang="zh-CN" altLang="en-US" sz="11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日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med" advClick="0" advTm="6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799"/>
                            </p:stCondLst>
                            <p:childTnLst>
                              <p:par>
                                <p:cTn id="2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400"/>
                            </p:stCondLst>
                            <p:childTnLst>
                              <p:par>
                                <p:cTn id="2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3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Users\Administrator\Desktop\新建文件夹 (3)\g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-446"/>
            <a:ext cx="9145587" cy="5149157"/>
          </a:xfrm>
          <a:prstGeom prst="rect">
            <a:avLst/>
          </a:prstGeom>
          <a:noFill/>
        </p:spPr>
      </p:pic>
      <p:sp>
        <p:nvSpPr>
          <p:cNvPr id="11" name="TextBox 11"/>
          <p:cNvSpPr txBox="1"/>
          <p:nvPr/>
        </p:nvSpPr>
        <p:spPr>
          <a:xfrm>
            <a:off x="6190666" y="1941845"/>
            <a:ext cx="1569932" cy="675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zh-CN" altLang="en-US" sz="14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99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第一部分</a:t>
            </a:r>
            <a:endParaRPr lang="en-US" altLang="zh-CN" sz="1990" b="1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8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2" name="直接连接符 11"/>
          <p:cNvCxnSpPr/>
          <p:nvPr/>
        </p:nvCxnSpPr>
        <p:spPr>
          <a:xfrm flipV="1">
            <a:off x="6055891" y="1843701"/>
            <a:ext cx="0" cy="1420835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3"/>
          <p:cNvSpPr txBox="1"/>
          <p:nvPr/>
        </p:nvSpPr>
        <p:spPr>
          <a:xfrm>
            <a:off x="4801673" y="3018291"/>
            <a:ext cx="902888" cy="2463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PART 01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645608" y="1840460"/>
            <a:ext cx="1004570" cy="100457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80" dirty="0">
              <a:solidFill>
                <a:srgbClr val="080808"/>
              </a:solidFill>
              <a:latin typeface="+mj-ea"/>
              <a:ea typeface="+mj-ea"/>
            </a:endParaRPr>
          </a:p>
        </p:txBody>
      </p:sp>
      <p:sp>
        <p:nvSpPr>
          <p:cNvPr id="15" name="TextBox 24"/>
          <p:cNvSpPr txBox="1"/>
          <p:nvPr/>
        </p:nvSpPr>
        <p:spPr>
          <a:xfrm>
            <a:off x="6368602" y="2927252"/>
            <a:ext cx="1064781" cy="159587"/>
          </a:xfrm>
          <a:prstGeom prst="rect">
            <a:avLst/>
          </a:prstGeom>
          <a:noFill/>
        </p:spPr>
        <p:txBody>
          <a:bodyPr wrap="square" lIns="60472" tIns="30236" rIns="60472" bIns="30236" rtlCol="0">
            <a:spAutoFit/>
          </a:bodyPr>
          <a:lstStyle/>
          <a:p>
            <a:r>
              <a:rPr lang="en-US" altLang="zh-CN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01 </a:t>
            </a:r>
            <a:r>
              <a:rPr lang="zh-CN" altLang="en-US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4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25"/>
          <p:cNvSpPr txBox="1"/>
          <p:nvPr/>
        </p:nvSpPr>
        <p:spPr>
          <a:xfrm>
            <a:off x="7421322" y="2927252"/>
            <a:ext cx="1112328" cy="159587"/>
          </a:xfrm>
          <a:prstGeom prst="rect">
            <a:avLst/>
          </a:prstGeom>
          <a:noFill/>
        </p:spPr>
        <p:txBody>
          <a:bodyPr wrap="square" lIns="60472" tIns="30236" rIns="60472" bIns="30236" rtlCol="0">
            <a:spAutoFit/>
          </a:bodyPr>
          <a:lstStyle/>
          <a:p>
            <a:r>
              <a:rPr lang="en-US" altLang="zh-CN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02 </a:t>
            </a:r>
            <a:r>
              <a:rPr lang="zh-CN" altLang="en-US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4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3"/>
          <p:cNvSpPr txBox="1"/>
          <p:nvPr/>
        </p:nvSpPr>
        <p:spPr>
          <a:xfrm>
            <a:off x="4783434" y="1982494"/>
            <a:ext cx="902888" cy="76938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50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01</a:t>
            </a:r>
            <a:endParaRPr lang="zh-CN" altLang="en-US" sz="5000" b="1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8" name="TextBox 24"/>
          <p:cNvSpPr txBox="1"/>
          <p:nvPr/>
        </p:nvSpPr>
        <p:spPr>
          <a:xfrm>
            <a:off x="6368602" y="3133289"/>
            <a:ext cx="1064781" cy="159587"/>
          </a:xfrm>
          <a:prstGeom prst="rect">
            <a:avLst/>
          </a:prstGeom>
          <a:noFill/>
        </p:spPr>
        <p:txBody>
          <a:bodyPr wrap="square" lIns="60472" tIns="30236" rIns="60472" bIns="30236" rtlCol="0">
            <a:spAutoFit/>
          </a:bodyPr>
          <a:lstStyle/>
          <a:p>
            <a:r>
              <a:rPr lang="en-US" altLang="zh-CN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03 </a:t>
            </a:r>
            <a:r>
              <a:rPr lang="zh-CN" altLang="en-US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4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25"/>
          <p:cNvSpPr txBox="1"/>
          <p:nvPr/>
        </p:nvSpPr>
        <p:spPr>
          <a:xfrm>
            <a:off x="7421322" y="3133289"/>
            <a:ext cx="1112328" cy="159587"/>
          </a:xfrm>
          <a:prstGeom prst="rect">
            <a:avLst/>
          </a:prstGeom>
          <a:noFill/>
        </p:spPr>
        <p:txBody>
          <a:bodyPr wrap="square" lIns="60472" tIns="30236" rIns="60472" bIns="30236" rtlCol="0">
            <a:spAutoFit/>
          </a:bodyPr>
          <a:lstStyle/>
          <a:p>
            <a:r>
              <a:rPr lang="en-US" altLang="zh-CN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04 </a:t>
            </a:r>
            <a:r>
              <a:rPr lang="zh-CN" altLang="en-US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4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 advClick="0" advTm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 animBg="1"/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8807" y="3171439"/>
            <a:ext cx="657685" cy="250414"/>
          </a:xfrm>
          <a:prstGeom prst="rect">
            <a:avLst/>
          </a:prstGeom>
          <a:noFill/>
        </p:spPr>
        <p:txBody>
          <a:bodyPr wrap="none" lIns="65043" tIns="32522" rIns="65043" bIns="32522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" panose="020B0503030202020304" pitchFamily="34" charset="0"/>
                <a:sym typeface="Times New Roman" panose="02020603050405020304" pitchFamily="18" charset="0"/>
              </a:rPr>
              <a:t>Product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93740" y="3171439"/>
            <a:ext cx="472315" cy="250414"/>
          </a:xfrm>
          <a:prstGeom prst="rect">
            <a:avLst/>
          </a:prstGeom>
          <a:noFill/>
        </p:spPr>
        <p:txBody>
          <a:bodyPr wrap="none" lIns="65043" tIns="32522" rIns="65043" bIns="32522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" panose="020B0503030202020304" pitchFamily="34" charset="0"/>
                <a:sym typeface="Times New Roman" panose="02020603050405020304" pitchFamily="18" charset="0"/>
              </a:rPr>
              <a:t>Price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19468" y="3171439"/>
            <a:ext cx="480298" cy="250414"/>
          </a:xfrm>
          <a:prstGeom prst="rect">
            <a:avLst/>
          </a:prstGeom>
          <a:noFill/>
        </p:spPr>
        <p:txBody>
          <a:bodyPr wrap="none" lIns="65043" tIns="32522" rIns="65043" bIns="32522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" panose="020B0503030202020304" pitchFamily="34" charset="0"/>
                <a:sym typeface="Times New Roman" panose="02020603050405020304" pitchFamily="18" charset="0"/>
              </a:rPr>
              <a:t>Place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66608" y="3171439"/>
            <a:ext cx="826450" cy="250414"/>
          </a:xfrm>
          <a:prstGeom prst="rect">
            <a:avLst/>
          </a:prstGeom>
          <a:noFill/>
        </p:spPr>
        <p:txBody>
          <a:bodyPr wrap="none" lIns="65043" tIns="32522" rIns="65043" bIns="32522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" panose="020B0503030202020304" pitchFamily="34" charset="0"/>
                <a:sym typeface="Times New Roman" panose="02020603050405020304" pitchFamily="18" charset="0"/>
              </a:rPr>
              <a:t>Promotion</a:t>
            </a:r>
          </a:p>
        </p:txBody>
      </p:sp>
      <p:sp>
        <p:nvSpPr>
          <p:cNvPr id="58" name="Rectangle 57"/>
          <p:cNvSpPr/>
          <p:nvPr/>
        </p:nvSpPr>
        <p:spPr>
          <a:xfrm>
            <a:off x="876795" y="3418715"/>
            <a:ext cx="1891820" cy="435075"/>
          </a:xfrm>
          <a:prstGeom prst="rect">
            <a:avLst/>
          </a:prstGeom>
        </p:spPr>
        <p:txBody>
          <a:bodyPr wrap="square" lIns="65043" tIns="32522" rIns="65043" bIns="32522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“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Lorem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Ipsum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is dolor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sita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slide power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adus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na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but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volup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Clear Sans Light" panose="020B0303030202020304" pitchFamily="34" charset="0"/>
              <a:sym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Ande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inteman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.”</a:t>
            </a:r>
            <a:endParaRPr lang="en-US" sz="800" b="1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Clear Sans Light" panose="020B0303030202020304" pitchFamily="34" charset="0"/>
              <a:sym typeface="Times New Roman" panose="02020603050405020304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676640" y="3418715"/>
            <a:ext cx="1891820" cy="435075"/>
          </a:xfrm>
          <a:prstGeom prst="rect">
            <a:avLst/>
          </a:prstGeom>
        </p:spPr>
        <p:txBody>
          <a:bodyPr wrap="square" lIns="65043" tIns="32522" rIns="65043" bIns="32522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“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Lorem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Ipsum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is dolor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sita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slide power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adus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na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but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volup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Clear Sans Light" panose="020B0303030202020304" pitchFamily="34" charset="0"/>
              <a:sym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Ande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inteman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.”</a:t>
            </a:r>
            <a:endParaRPr lang="en-US" sz="800" b="1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Clear Sans Light" panose="020B0303030202020304" pitchFamily="34" charset="0"/>
              <a:sym typeface="Times New Roman" panose="02020603050405020304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521158" y="3418715"/>
            <a:ext cx="1891820" cy="435075"/>
          </a:xfrm>
          <a:prstGeom prst="rect">
            <a:avLst/>
          </a:prstGeom>
        </p:spPr>
        <p:txBody>
          <a:bodyPr wrap="square" lIns="65043" tIns="32522" rIns="65043" bIns="32522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“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Lorem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Ipsum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is dolor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sita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slide power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adus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na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but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volup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Clear Sans Light" panose="020B0303030202020304" pitchFamily="34" charset="0"/>
              <a:sym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Ande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inteman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.”</a:t>
            </a:r>
            <a:endParaRPr lang="en-US" sz="800" b="1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Clear Sans Light" panose="020B0303030202020304" pitchFamily="34" charset="0"/>
              <a:sym typeface="Times New Roman" panose="02020603050405020304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330014" y="3418715"/>
            <a:ext cx="1891820" cy="435075"/>
          </a:xfrm>
          <a:prstGeom prst="rect">
            <a:avLst/>
          </a:prstGeom>
        </p:spPr>
        <p:txBody>
          <a:bodyPr wrap="square" lIns="65043" tIns="32522" rIns="65043" bIns="32522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“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Lorem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Ipsum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is dolor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sita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slide power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adus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na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but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volup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Clear Sans Light" panose="020B0303030202020304" pitchFamily="34" charset="0"/>
              <a:sym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Ande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inteman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.”</a:t>
            </a:r>
            <a:endParaRPr lang="en-US" sz="800" b="1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Clear Sans Light" panose="020B0303030202020304" pitchFamily="34" charset="0"/>
              <a:sym typeface="Times New Roman" panose="02020603050405020304" pitchFamily="18" charset="0"/>
            </a:endParaRPr>
          </a:p>
        </p:txBody>
      </p:sp>
      <p:grpSp>
        <p:nvGrpSpPr>
          <p:cNvPr id="2" name="Group 39"/>
          <p:cNvGrpSpPr/>
          <p:nvPr/>
        </p:nvGrpSpPr>
        <p:grpSpPr>
          <a:xfrm>
            <a:off x="4839405" y="1779819"/>
            <a:ext cx="1151245" cy="1151462"/>
            <a:chOff x="1548381" y="2334443"/>
            <a:chExt cx="1534544" cy="1534542"/>
          </a:xfrm>
        </p:grpSpPr>
        <p:sp>
          <p:nvSpPr>
            <p:cNvPr id="41" name="Rectangle 40"/>
            <p:cNvSpPr/>
            <p:nvPr/>
          </p:nvSpPr>
          <p:spPr>
            <a:xfrm>
              <a:off x="1632259" y="2414447"/>
              <a:ext cx="1376313" cy="137631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42" name="Shape 2102"/>
            <p:cNvSpPr/>
            <p:nvPr/>
          </p:nvSpPr>
          <p:spPr>
            <a:xfrm>
              <a:off x="1884683" y="2727092"/>
              <a:ext cx="871464" cy="697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143" y="10800"/>
                  </a:moveTo>
                  <a:cubicBezTo>
                    <a:pt x="17065" y="10800"/>
                    <a:pt x="16800" y="11898"/>
                    <a:pt x="16709" y="12419"/>
                  </a:cubicBezTo>
                  <a:cubicBezTo>
                    <a:pt x="16115" y="15817"/>
                    <a:pt x="13696" y="18359"/>
                    <a:pt x="10800" y="18359"/>
                  </a:cubicBezTo>
                  <a:cubicBezTo>
                    <a:pt x="9130" y="18359"/>
                    <a:pt x="7618" y="17514"/>
                    <a:pt x="6524" y="16146"/>
                  </a:cubicBezTo>
                  <a:cubicBezTo>
                    <a:pt x="6018" y="15513"/>
                    <a:pt x="5198" y="15513"/>
                    <a:pt x="4691" y="16146"/>
                  </a:cubicBezTo>
                  <a:cubicBezTo>
                    <a:pt x="4185" y="16779"/>
                    <a:pt x="4185" y="17804"/>
                    <a:pt x="4691" y="18437"/>
                  </a:cubicBezTo>
                  <a:cubicBezTo>
                    <a:pt x="6255" y="20391"/>
                    <a:pt x="8415" y="21600"/>
                    <a:pt x="10800" y="21600"/>
                  </a:cubicBezTo>
                  <a:cubicBezTo>
                    <a:pt x="14669" y="21600"/>
                    <a:pt x="17943" y="18421"/>
                    <a:pt x="19043" y="14039"/>
                  </a:cubicBezTo>
                  <a:lnTo>
                    <a:pt x="21600" y="14039"/>
                  </a:lnTo>
                  <a:lnTo>
                    <a:pt x="21600" y="10800"/>
                  </a:lnTo>
                  <a:cubicBezTo>
                    <a:pt x="21600" y="10800"/>
                    <a:pt x="18143" y="10800"/>
                    <a:pt x="18143" y="10800"/>
                  </a:cubicBezTo>
                  <a:close/>
                  <a:moveTo>
                    <a:pt x="4891" y="9180"/>
                  </a:moveTo>
                  <a:cubicBezTo>
                    <a:pt x="5484" y="5783"/>
                    <a:pt x="7904" y="3240"/>
                    <a:pt x="10800" y="3240"/>
                  </a:cubicBezTo>
                  <a:cubicBezTo>
                    <a:pt x="12470" y="3240"/>
                    <a:pt x="13982" y="4086"/>
                    <a:pt x="15076" y="5454"/>
                  </a:cubicBezTo>
                  <a:cubicBezTo>
                    <a:pt x="15582" y="6086"/>
                    <a:pt x="16404" y="6086"/>
                    <a:pt x="16909" y="5454"/>
                  </a:cubicBezTo>
                  <a:cubicBezTo>
                    <a:pt x="17415" y="4821"/>
                    <a:pt x="17415" y="3796"/>
                    <a:pt x="16909" y="3163"/>
                  </a:cubicBezTo>
                  <a:cubicBezTo>
                    <a:pt x="15346" y="1209"/>
                    <a:pt x="13186" y="0"/>
                    <a:pt x="10800" y="0"/>
                  </a:cubicBezTo>
                  <a:cubicBezTo>
                    <a:pt x="6931" y="0"/>
                    <a:pt x="3658" y="3178"/>
                    <a:pt x="2557" y="7560"/>
                  </a:cubicBezTo>
                  <a:lnTo>
                    <a:pt x="0" y="7560"/>
                  </a:lnTo>
                  <a:lnTo>
                    <a:pt x="0" y="10800"/>
                  </a:lnTo>
                  <a:lnTo>
                    <a:pt x="3457" y="10800"/>
                  </a:lnTo>
                  <a:cubicBezTo>
                    <a:pt x="4535" y="10800"/>
                    <a:pt x="4800" y="9702"/>
                    <a:pt x="4891" y="9180"/>
                  </a:cubicBezTo>
                  <a:close/>
                  <a:moveTo>
                    <a:pt x="7343" y="10800"/>
                  </a:moveTo>
                  <a:cubicBezTo>
                    <a:pt x="7343" y="13185"/>
                    <a:pt x="8891" y="15120"/>
                    <a:pt x="10800" y="15120"/>
                  </a:cubicBezTo>
                  <a:cubicBezTo>
                    <a:pt x="12709" y="15120"/>
                    <a:pt x="14255" y="13185"/>
                    <a:pt x="14255" y="10800"/>
                  </a:cubicBezTo>
                  <a:cubicBezTo>
                    <a:pt x="14255" y="8415"/>
                    <a:pt x="12709" y="6480"/>
                    <a:pt x="10800" y="6480"/>
                  </a:cubicBezTo>
                  <a:cubicBezTo>
                    <a:pt x="8891" y="6480"/>
                    <a:pt x="7343" y="8415"/>
                    <a:pt x="7343" y="1080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40188" tIns="40188" rIns="40188" bIns="40188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 dirty="0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548381" y="2334443"/>
              <a:ext cx="1534544" cy="1534542"/>
            </a:xfrm>
            <a:prstGeom prst="rect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993494" y="1779819"/>
            <a:ext cx="1151245" cy="1151462"/>
            <a:chOff x="3989825" y="2372543"/>
            <a:chExt cx="1534544" cy="1534542"/>
          </a:xfrm>
        </p:grpSpPr>
        <p:grpSp>
          <p:nvGrpSpPr>
            <p:cNvPr id="8" name="Group 64"/>
            <p:cNvGrpSpPr/>
            <p:nvPr/>
          </p:nvGrpSpPr>
          <p:grpSpPr>
            <a:xfrm>
              <a:off x="3989825" y="2372543"/>
              <a:ext cx="1534544" cy="1534542"/>
              <a:chOff x="1548381" y="2334443"/>
              <a:chExt cx="1534544" cy="1534542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1632259" y="2414447"/>
                <a:ext cx="1376313" cy="137631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1548381" y="2334443"/>
                <a:ext cx="1534544" cy="1534542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</p:grpSp>
        <p:sp>
          <p:nvSpPr>
            <p:cNvPr id="69" name="Shape 823"/>
            <p:cNvSpPr/>
            <p:nvPr/>
          </p:nvSpPr>
          <p:spPr>
            <a:xfrm>
              <a:off x="4494910" y="2765085"/>
              <a:ext cx="669367" cy="69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0" h="21387" extrusionOk="0">
                  <a:moveTo>
                    <a:pt x="15651" y="10439"/>
                  </a:moveTo>
                  <a:cubicBezTo>
                    <a:pt x="14876" y="10985"/>
                    <a:pt x="13809" y="10794"/>
                    <a:pt x="13267" y="10015"/>
                  </a:cubicBezTo>
                  <a:cubicBezTo>
                    <a:pt x="12724" y="9235"/>
                    <a:pt x="12913" y="8160"/>
                    <a:pt x="13688" y="7614"/>
                  </a:cubicBezTo>
                  <a:cubicBezTo>
                    <a:pt x="14302" y="7180"/>
                    <a:pt x="15100" y="7212"/>
                    <a:pt x="15674" y="7633"/>
                  </a:cubicBezTo>
                  <a:cubicBezTo>
                    <a:pt x="15386" y="7808"/>
                    <a:pt x="15187" y="7909"/>
                    <a:pt x="15149" y="7927"/>
                  </a:cubicBezTo>
                  <a:cubicBezTo>
                    <a:pt x="14829" y="8080"/>
                    <a:pt x="14692" y="8465"/>
                    <a:pt x="14842" y="8787"/>
                  </a:cubicBezTo>
                  <a:cubicBezTo>
                    <a:pt x="14952" y="9021"/>
                    <a:pt x="15183" y="9159"/>
                    <a:pt x="15425" y="9159"/>
                  </a:cubicBezTo>
                  <a:cubicBezTo>
                    <a:pt x="15515" y="9159"/>
                    <a:pt x="15608" y="9138"/>
                    <a:pt x="15698" y="9096"/>
                  </a:cubicBezTo>
                  <a:cubicBezTo>
                    <a:pt x="15903" y="8999"/>
                    <a:pt x="16125" y="8881"/>
                    <a:pt x="16356" y="8743"/>
                  </a:cubicBezTo>
                  <a:cubicBezTo>
                    <a:pt x="16460" y="9377"/>
                    <a:pt x="16209" y="10045"/>
                    <a:pt x="15651" y="10439"/>
                  </a:cubicBezTo>
                  <a:close/>
                  <a:moveTo>
                    <a:pt x="20298" y="434"/>
                  </a:moveTo>
                  <a:cubicBezTo>
                    <a:pt x="20181" y="97"/>
                    <a:pt x="19814" y="-81"/>
                    <a:pt x="19481" y="36"/>
                  </a:cubicBezTo>
                  <a:cubicBezTo>
                    <a:pt x="19146" y="153"/>
                    <a:pt x="18970" y="523"/>
                    <a:pt x="19086" y="859"/>
                  </a:cubicBezTo>
                  <a:cubicBezTo>
                    <a:pt x="20075" y="3715"/>
                    <a:pt x="18112" y="5846"/>
                    <a:pt x="16617" y="6988"/>
                  </a:cubicBezTo>
                  <a:lnTo>
                    <a:pt x="16012" y="6118"/>
                  </a:lnTo>
                  <a:cubicBezTo>
                    <a:pt x="15810" y="5827"/>
                    <a:pt x="15355" y="5583"/>
                    <a:pt x="15003" y="5578"/>
                  </a:cubicBezTo>
                  <a:lnTo>
                    <a:pt x="11612" y="5594"/>
                  </a:lnTo>
                  <a:cubicBezTo>
                    <a:pt x="11260" y="5588"/>
                    <a:pt x="10735" y="5751"/>
                    <a:pt x="10445" y="5955"/>
                  </a:cubicBezTo>
                  <a:lnTo>
                    <a:pt x="457" y="13000"/>
                  </a:lnTo>
                  <a:cubicBezTo>
                    <a:pt x="-27" y="13341"/>
                    <a:pt x="-145" y="14013"/>
                    <a:pt x="194" y="14500"/>
                  </a:cubicBezTo>
                  <a:lnTo>
                    <a:pt x="4734" y="21032"/>
                  </a:lnTo>
                  <a:cubicBezTo>
                    <a:pt x="5073" y="21519"/>
                    <a:pt x="5618" y="21461"/>
                    <a:pt x="6101" y="21120"/>
                  </a:cubicBezTo>
                  <a:lnTo>
                    <a:pt x="16090" y="14075"/>
                  </a:lnTo>
                  <a:cubicBezTo>
                    <a:pt x="16378" y="13870"/>
                    <a:pt x="16709" y="13429"/>
                    <a:pt x="16826" y="13093"/>
                  </a:cubicBezTo>
                  <a:lnTo>
                    <a:pt x="17888" y="9729"/>
                  </a:lnTo>
                  <a:cubicBezTo>
                    <a:pt x="18003" y="9393"/>
                    <a:pt x="17932" y="8880"/>
                    <a:pt x="17730" y="8589"/>
                  </a:cubicBezTo>
                  <a:lnTo>
                    <a:pt x="17361" y="8058"/>
                  </a:lnTo>
                  <a:cubicBezTo>
                    <a:pt x="19371" y="6513"/>
                    <a:pt x="21455" y="3778"/>
                    <a:pt x="20298" y="434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40188" tIns="40188" rIns="40188" bIns="40188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2400" dirty="0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9" name="Group 7"/>
          <p:cNvGrpSpPr/>
          <p:nvPr/>
        </p:nvGrpSpPr>
        <p:grpSpPr>
          <a:xfrm>
            <a:off x="6700301" y="1779819"/>
            <a:ext cx="1151245" cy="1151462"/>
            <a:chOff x="8930790" y="2372543"/>
            <a:chExt cx="1534544" cy="1534542"/>
          </a:xfrm>
        </p:grpSpPr>
        <p:grpSp>
          <p:nvGrpSpPr>
            <p:cNvPr id="10" name="Group 43"/>
            <p:cNvGrpSpPr/>
            <p:nvPr/>
          </p:nvGrpSpPr>
          <p:grpSpPr>
            <a:xfrm>
              <a:off x="8930790" y="2372543"/>
              <a:ext cx="1534544" cy="1534542"/>
              <a:chOff x="1548381" y="2334443"/>
              <a:chExt cx="1534544" cy="1534542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1632259" y="2414447"/>
                <a:ext cx="1376313" cy="1376313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548381" y="2334443"/>
                <a:ext cx="1534544" cy="1534542"/>
              </a:xfrm>
              <a:prstGeom prst="rect">
                <a:avLst/>
              </a:prstGeom>
              <a:noFill/>
              <a:ln w="381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</p:grpSp>
        <p:sp>
          <p:nvSpPr>
            <p:cNvPr id="70" name="Shape 1102"/>
            <p:cNvSpPr/>
            <p:nvPr/>
          </p:nvSpPr>
          <p:spPr>
            <a:xfrm>
              <a:off x="9340837" y="2771984"/>
              <a:ext cx="677222" cy="708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0933" extrusionOk="0">
                  <a:moveTo>
                    <a:pt x="18450" y="13962"/>
                  </a:moveTo>
                  <a:cubicBezTo>
                    <a:pt x="18104" y="14098"/>
                    <a:pt x="15778" y="12331"/>
                    <a:pt x="14291" y="9001"/>
                  </a:cubicBezTo>
                  <a:cubicBezTo>
                    <a:pt x="12804" y="5669"/>
                    <a:pt x="12992" y="2625"/>
                    <a:pt x="13337" y="2491"/>
                  </a:cubicBezTo>
                  <a:cubicBezTo>
                    <a:pt x="13683" y="2355"/>
                    <a:pt x="15952" y="4486"/>
                    <a:pt x="17438" y="7816"/>
                  </a:cubicBezTo>
                  <a:cubicBezTo>
                    <a:pt x="18925" y="11146"/>
                    <a:pt x="18797" y="13826"/>
                    <a:pt x="18450" y="13962"/>
                  </a:cubicBezTo>
                  <a:close/>
                  <a:moveTo>
                    <a:pt x="19117" y="7012"/>
                  </a:moveTo>
                  <a:cubicBezTo>
                    <a:pt x="17204" y="2727"/>
                    <a:pt x="14125" y="-537"/>
                    <a:pt x="12567" y="74"/>
                  </a:cubicBezTo>
                  <a:cubicBezTo>
                    <a:pt x="9922" y="1108"/>
                    <a:pt x="14143" y="6078"/>
                    <a:pt x="1154" y="11160"/>
                  </a:cubicBezTo>
                  <a:cubicBezTo>
                    <a:pt x="32" y="11600"/>
                    <a:pt x="-253" y="13356"/>
                    <a:pt x="217" y="14406"/>
                  </a:cubicBezTo>
                  <a:cubicBezTo>
                    <a:pt x="685" y="15456"/>
                    <a:pt x="2220" y="16502"/>
                    <a:pt x="3342" y="16062"/>
                  </a:cubicBezTo>
                  <a:cubicBezTo>
                    <a:pt x="3537" y="15987"/>
                    <a:pt x="4250" y="15766"/>
                    <a:pt x="4250" y="15766"/>
                  </a:cubicBezTo>
                  <a:cubicBezTo>
                    <a:pt x="5051" y="16802"/>
                    <a:pt x="5889" y="16187"/>
                    <a:pt x="6186" y="16845"/>
                  </a:cubicBezTo>
                  <a:cubicBezTo>
                    <a:pt x="6544" y="17635"/>
                    <a:pt x="7322" y="19353"/>
                    <a:pt x="7586" y="19939"/>
                  </a:cubicBezTo>
                  <a:cubicBezTo>
                    <a:pt x="7850" y="20522"/>
                    <a:pt x="8450" y="21063"/>
                    <a:pt x="8885" y="20905"/>
                  </a:cubicBezTo>
                  <a:cubicBezTo>
                    <a:pt x="9318" y="20745"/>
                    <a:pt x="10797" y="20203"/>
                    <a:pt x="11362" y="19997"/>
                  </a:cubicBezTo>
                  <a:cubicBezTo>
                    <a:pt x="11927" y="19790"/>
                    <a:pt x="12062" y="19306"/>
                    <a:pt x="11889" y="18922"/>
                  </a:cubicBezTo>
                  <a:cubicBezTo>
                    <a:pt x="11703" y="18510"/>
                    <a:pt x="10939" y="18390"/>
                    <a:pt x="10721" y="17908"/>
                  </a:cubicBezTo>
                  <a:cubicBezTo>
                    <a:pt x="10503" y="17428"/>
                    <a:pt x="9791" y="15886"/>
                    <a:pt x="9586" y="15400"/>
                  </a:cubicBezTo>
                  <a:cubicBezTo>
                    <a:pt x="9308" y="14739"/>
                    <a:pt x="9899" y="14201"/>
                    <a:pt x="10759" y="14116"/>
                  </a:cubicBezTo>
                  <a:cubicBezTo>
                    <a:pt x="16671" y="13522"/>
                    <a:pt x="17775" y="17037"/>
                    <a:pt x="19789" y="16249"/>
                  </a:cubicBezTo>
                  <a:cubicBezTo>
                    <a:pt x="21347" y="15640"/>
                    <a:pt x="21030" y="11296"/>
                    <a:pt x="19117" y="7012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40188" tIns="40188" rIns="40188" bIns="40188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 dirty="0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11" name="Group 1"/>
          <p:cNvGrpSpPr/>
          <p:nvPr/>
        </p:nvGrpSpPr>
        <p:grpSpPr>
          <a:xfrm>
            <a:off x="1161875" y="1751230"/>
            <a:ext cx="1151245" cy="1151462"/>
            <a:chOff x="1548381" y="2334443"/>
            <a:chExt cx="1534544" cy="1534542"/>
          </a:xfrm>
        </p:grpSpPr>
        <p:grpSp>
          <p:nvGrpSpPr>
            <p:cNvPr id="12" name="Group 9"/>
            <p:cNvGrpSpPr/>
            <p:nvPr/>
          </p:nvGrpSpPr>
          <p:grpSpPr>
            <a:xfrm>
              <a:off x="1548381" y="2334443"/>
              <a:ext cx="1534544" cy="1534542"/>
              <a:chOff x="1548381" y="2334443"/>
              <a:chExt cx="1534544" cy="1534542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632259" y="2414447"/>
                <a:ext cx="1376313" cy="137631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1548381" y="2334443"/>
                <a:ext cx="1534544" cy="1534542"/>
              </a:xfrm>
              <a:prstGeom prst="rect">
                <a:avLst/>
              </a:prstGeom>
              <a:noFill/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</p:grpSp>
        <p:sp>
          <p:nvSpPr>
            <p:cNvPr id="71" name="Shape 802"/>
            <p:cNvSpPr/>
            <p:nvPr/>
          </p:nvSpPr>
          <p:spPr>
            <a:xfrm>
              <a:off x="1892119" y="2751593"/>
              <a:ext cx="745498" cy="745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856" y="13527"/>
                  </a:moveTo>
                  <a:lnTo>
                    <a:pt x="21138" y="9731"/>
                  </a:lnTo>
                  <a:cubicBezTo>
                    <a:pt x="21392" y="9659"/>
                    <a:pt x="21600" y="9385"/>
                    <a:pt x="21600" y="9120"/>
                  </a:cubicBezTo>
                  <a:lnTo>
                    <a:pt x="21600" y="2520"/>
                  </a:lnTo>
                  <a:lnTo>
                    <a:pt x="4680" y="2520"/>
                  </a:lnTo>
                  <a:lnTo>
                    <a:pt x="4680" y="481"/>
                  </a:lnTo>
                  <a:cubicBezTo>
                    <a:pt x="4680" y="217"/>
                    <a:pt x="4465" y="0"/>
                    <a:pt x="4200" y="0"/>
                  </a:cubicBezTo>
                  <a:lnTo>
                    <a:pt x="480" y="0"/>
                  </a:lnTo>
                  <a:cubicBezTo>
                    <a:pt x="217" y="0"/>
                    <a:pt x="0" y="217"/>
                    <a:pt x="0" y="481"/>
                  </a:cubicBezTo>
                  <a:lnTo>
                    <a:pt x="0" y="2400"/>
                  </a:lnTo>
                  <a:lnTo>
                    <a:pt x="2332" y="2400"/>
                  </a:lnTo>
                  <a:lnTo>
                    <a:pt x="4693" y="13269"/>
                  </a:lnTo>
                  <a:lnTo>
                    <a:pt x="4920" y="14400"/>
                  </a:lnTo>
                  <a:lnTo>
                    <a:pt x="4920" y="16200"/>
                  </a:lnTo>
                  <a:cubicBezTo>
                    <a:pt x="4920" y="16463"/>
                    <a:pt x="5137" y="16680"/>
                    <a:pt x="5400" y="16680"/>
                  </a:cubicBezTo>
                  <a:lnTo>
                    <a:pt x="6001" y="16680"/>
                  </a:lnTo>
                  <a:lnTo>
                    <a:pt x="17999" y="16680"/>
                  </a:lnTo>
                  <a:lnTo>
                    <a:pt x="21119" y="16680"/>
                  </a:lnTo>
                  <a:cubicBezTo>
                    <a:pt x="21383" y="16680"/>
                    <a:pt x="21600" y="16463"/>
                    <a:pt x="21600" y="16200"/>
                  </a:cubicBezTo>
                  <a:lnTo>
                    <a:pt x="21600" y="14400"/>
                  </a:lnTo>
                  <a:lnTo>
                    <a:pt x="8103" y="14400"/>
                  </a:lnTo>
                  <a:cubicBezTo>
                    <a:pt x="6723" y="14400"/>
                    <a:pt x="6694" y="13860"/>
                    <a:pt x="7856" y="13527"/>
                  </a:cubicBezTo>
                  <a:close/>
                  <a:moveTo>
                    <a:pt x="15599" y="19200"/>
                  </a:moveTo>
                  <a:cubicBezTo>
                    <a:pt x="15599" y="20525"/>
                    <a:pt x="16674" y="21600"/>
                    <a:pt x="17999" y="21600"/>
                  </a:cubicBezTo>
                  <a:cubicBezTo>
                    <a:pt x="19326" y="21600"/>
                    <a:pt x="20399" y="20525"/>
                    <a:pt x="20399" y="19200"/>
                  </a:cubicBezTo>
                  <a:cubicBezTo>
                    <a:pt x="20399" y="17874"/>
                    <a:pt x="19326" y="16800"/>
                    <a:pt x="17999" y="16800"/>
                  </a:cubicBezTo>
                  <a:cubicBezTo>
                    <a:pt x="16674" y="16800"/>
                    <a:pt x="15599" y="17874"/>
                    <a:pt x="15599" y="19200"/>
                  </a:cubicBezTo>
                  <a:close/>
                  <a:moveTo>
                    <a:pt x="3599" y="19200"/>
                  </a:moveTo>
                  <a:cubicBezTo>
                    <a:pt x="3599" y="20525"/>
                    <a:pt x="4674" y="21600"/>
                    <a:pt x="6001" y="21600"/>
                  </a:cubicBezTo>
                  <a:cubicBezTo>
                    <a:pt x="7326" y="21600"/>
                    <a:pt x="8399" y="20525"/>
                    <a:pt x="8399" y="19200"/>
                  </a:cubicBezTo>
                  <a:cubicBezTo>
                    <a:pt x="8399" y="17874"/>
                    <a:pt x="7326" y="16800"/>
                    <a:pt x="6001" y="16800"/>
                  </a:cubicBezTo>
                  <a:cubicBezTo>
                    <a:pt x="4674" y="16800"/>
                    <a:pt x="3599" y="17874"/>
                    <a:pt x="3599" y="1920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0188" tIns="40188" rIns="40188" bIns="40188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 sz="2300" dirty="0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 spd="med" advClick="0" advTm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58" grpId="0"/>
      <p:bldP spid="59" grpId="0"/>
      <p:bldP spid="60" grpId="0"/>
      <p:bldP spid="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1073" y="1048752"/>
            <a:ext cx="1971367" cy="1933659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43" tIns="32522" rIns="65043" bIns="32522"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矩形 38"/>
          <p:cNvSpPr/>
          <p:nvPr/>
        </p:nvSpPr>
        <p:spPr>
          <a:xfrm flipH="1">
            <a:off x="920117" y="975452"/>
            <a:ext cx="2134227" cy="2980388"/>
          </a:xfrm>
          <a:prstGeom prst="rect">
            <a:avLst/>
          </a:prstGeom>
          <a:noFill/>
          <a:ln w="508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43" tIns="32522" rIns="65043" bIns="32522"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78192" y="4184578"/>
            <a:ext cx="7990792" cy="415570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grpSp>
        <p:nvGrpSpPr>
          <p:cNvPr id="2" name="组合 26"/>
          <p:cNvGrpSpPr/>
          <p:nvPr/>
        </p:nvGrpSpPr>
        <p:grpSpPr bwMode="auto">
          <a:xfrm>
            <a:off x="1053081" y="3100779"/>
            <a:ext cx="1858923" cy="637424"/>
            <a:chOff x="680210" y="1949615"/>
            <a:chExt cx="1718591" cy="637580"/>
          </a:xfrm>
        </p:grpSpPr>
        <p:sp>
          <p:nvSpPr>
            <p:cNvPr id="28" name="Content Placeholder 2"/>
            <p:cNvSpPr txBox="1"/>
            <p:nvPr/>
          </p:nvSpPr>
          <p:spPr>
            <a:xfrm>
              <a:off x="680210" y="2171523"/>
              <a:ext cx="1718591" cy="41567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50000"/>
                </a:lnSpc>
                <a:buNone/>
              </a:pPr>
              <a:r>
                <a:rPr lang="zh-CN" altLang="en-US" sz="6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请替换文字内容，添加相关标题，修改文字内容，也可以直接复制你的内容到此。请替换文字内容，添加相关标题，修改文字内容，也可以直接复制你的内容到此。</a:t>
              </a: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680210" y="1949615"/>
              <a:ext cx="1330361" cy="15332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just"/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</a:p>
          </p:txBody>
        </p:sp>
      </p:grpSp>
      <p:sp>
        <p:nvSpPr>
          <p:cNvPr id="30" name="矩形 29"/>
          <p:cNvSpPr/>
          <p:nvPr/>
        </p:nvSpPr>
        <p:spPr>
          <a:xfrm>
            <a:off x="3606161" y="1048752"/>
            <a:ext cx="1971367" cy="1933659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43" tIns="32522" rIns="65043" bIns="32522"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矩形 30"/>
          <p:cNvSpPr/>
          <p:nvPr/>
        </p:nvSpPr>
        <p:spPr>
          <a:xfrm flipH="1">
            <a:off x="3515204" y="975452"/>
            <a:ext cx="2134227" cy="2980388"/>
          </a:xfrm>
          <a:prstGeom prst="rect">
            <a:avLst/>
          </a:prstGeom>
          <a:noFill/>
          <a:ln w="50800"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43" tIns="32522" rIns="65043" bIns="32522"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" name="组合 31"/>
          <p:cNvGrpSpPr/>
          <p:nvPr/>
        </p:nvGrpSpPr>
        <p:grpSpPr bwMode="auto">
          <a:xfrm>
            <a:off x="3680381" y="3100779"/>
            <a:ext cx="1828128" cy="775949"/>
            <a:chOff x="578159" y="1949614"/>
            <a:chExt cx="1777231" cy="776139"/>
          </a:xfrm>
        </p:grpSpPr>
        <p:sp>
          <p:nvSpPr>
            <p:cNvPr id="33" name="Content Placeholder 2"/>
            <p:cNvSpPr txBox="1"/>
            <p:nvPr/>
          </p:nvSpPr>
          <p:spPr>
            <a:xfrm>
              <a:off x="578159" y="2171523"/>
              <a:ext cx="1777231" cy="554230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50000"/>
                </a:lnSpc>
                <a:buNone/>
              </a:pPr>
              <a:r>
                <a:rPr lang="zh-CN" altLang="en-US" sz="6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请替换文字内容，添加相关标题，修改文字内容，也可以直接复制你的内容到此。请替换文字内容，添加相关标题，修改文字内容，也可以直接复制你的内容到此。</a:t>
              </a: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579173" y="1949614"/>
              <a:ext cx="1525803" cy="15332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just"/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</a:p>
          </p:txBody>
        </p:sp>
      </p:grpSp>
      <p:sp>
        <p:nvSpPr>
          <p:cNvPr id="35" name="矩形 34"/>
          <p:cNvSpPr/>
          <p:nvPr/>
        </p:nvSpPr>
        <p:spPr>
          <a:xfrm>
            <a:off x="6201249" y="1048752"/>
            <a:ext cx="1971367" cy="1933659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43" tIns="32522" rIns="65043" bIns="32522"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矩形 35"/>
          <p:cNvSpPr/>
          <p:nvPr/>
        </p:nvSpPr>
        <p:spPr>
          <a:xfrm flipH="1">
            <a:off x="6110291" y="975452"/>
            <a:ext cx="2134227" cy="2980388"/>
          </a:xfrm>
          <a:prstGeom prst="rect">
            <a:avLst/>
          </a:prstGeom>
          <a:noFill/>
          <a:ln w="50800">
            <a:solidFill>
              <a:schemeClr val="accent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43" tIns="32522" rIns="65043" bIns="32522"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4" name="组合 36"/>
          <p:cNvGrpSpPr/>
          <p:nvPr/>
        </p:nvGrpSpPr>
        <p:grpSpPr bwMode="auto">
          <a:xfrm>
            <a:off x="6276883" y="3100779"/>
            <a:ext cx="1828127" cy="775949"/>
            <a:chOff x="578159" y="1949614"/>
            <a:chExt cx="1971069" cy="776139"/>
          </a:xfrm>
        </p:grpSpPr>
        <p:sp>
          <p:nvSpPr>
            <p:cNvPr id="38" name="Content Placeholder 2"/>
            <p:cNvSpPr txBox="1"/>
            <p:nvPr/>
          </p:nvSpPr>
          <p:spPr>
            <a:xfrm>
              <a:off x="578159" y="2171523"/>
              <a:ext cx="1971069" cy="554230"/>
            </a:xfrm>
            <a:prstGeom prst="rect">
              <a:avLst/>
            </a:prstGeom>
          </p:spPr>
          <p:txBody>
            <a:bodyPr lIns="0" tIns="0" rIns="0" bIns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50000"/>
                </a:lnSpc>
                <a:buNone/>
              </a:pPr>
              <a:r>
                <a:rPr lang="zh-CN" altLang="en-US" sz="6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请替换文字内容，添加相关标题，修改文字内容，也可以直接复制你的内容到此。请替换文字内容，添加相关标题，修改文字内容，也可以直接复制你的内容到此。</a:t>
              </a: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579173" y="1949614"/>
              <a:ext cx="1525803" cy="15332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just"/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</a:p>
          </p:txBody>
        </p:sp>
      </p:grpSp>
    </p:spTree>
  </p:cSld>
  <p:clrMapOvr>
    <a:masterClrMapping/>
  </p:clrMapOvr>
  <p:transition spd="med" advClick="0" advTm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9" grpId="0" animBg="1"/>
      <p:bldP spid="20" grpId="0"/>
      <p:bldP spid="30" grpId="0" animBg="1"/>
      <p:bldP spid="31" grpId="0" animBg="1"/>
      <p:bldP spid="35" grpId="0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7"/>
          <p:cNvGrpSpPr/>
          <p:nvPr/>
        </p:nvGrpSpPr>
        <p:grpSpPr>
          <a:xfrm>
            <a:off x="4300505" y="1813404"/>
            <a:ext cx="3401072" cy="1787707"/>
            <a:chOff x="6096000" y="2564096"/>
            <a:chExt cx="5321343" cy="2382461"/>
          </a:xfrm>
        </p:grpSpPr>
        <p:sp>
          <p:nvSpPr>
            <p:cNvPr id="107" name="Shape 3965"/>
            <p:cNvSpPr/>
            <p:nvPr/>
          </p:nvSpPr>
          <p:spPr>
            <a:xfrm>
              <a:off x="6096000" y="2564096"/>
              <a:ext cx="5321343" cy="427930"/>
            </a:xfrm>
            <a:prstGeom prst="roundRect">
              <a:avLst>
                <a:gd name="adj" fmla="val 38018"/>
              </a:avLst>
            </a:pr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3584" tIns="53584" rIns="53584" bIns="53584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 dirty="0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108" name="Shape 3966"/>
            <p:cNvSpPr/>
            <p:nvPr/>
          </p:nvSpPr>
          <p:spPr>
            <a:xfrm>
              <a:off x="6096000" y="3052728"/>
              <a:ext cx="5321343" cy="427931"/>
            </a:xfrm>
            <a:prstGeom prst="roundRect">
              <a:avLst>
                <a:gd name="adj" fmla="val 38018"/>
              </a:avLst>
            </a:pr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3584" tIns="53584" rIns="53584" bIns="53584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 dirty="0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109" name="Shape 3967"/>
            <p:cNvSpPr/>
            <p:nvPr/>
          </p:nvSpPr>
          <p:spPr>
            <a:xfrm>
              <a:off x="6096000" y="3541361"/>
              <a:ext cx="5321343" cy="427931"/>
            </a:xfrm>
            <a:prstGeom prst="roundRect">
              <a:avLst>
                <a:gd name="adj" fmla="val 38018"/>
              </a:avLst>
            </a:pr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3584" tIns="53584" rIns="53584" bIns="53584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 dirty="0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110" name="Shape 3968"/>
            <p:cNvSpPr/>
            <p:nvPr/>
          </p:nvSpPr>
          <p:spPr>
            <a:xfrm>
              <a:off x="6096000" y="4029994"/>
              <a:ext cx="5321343" cy="427930"/>
            </a:xfrm>
            <a:prstGeom prst="roundRect">
              <a:avLst>
                <a:gd name="adj" fmla="val 38018"/>
              </a:avLst>
            </a:pr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3584" tIns="53584" rIns="53584" bIns="53584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 dirty="0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111" name="Shape 3969"/>
            <p:cNvSpPr/>
            <p:nvPr/>
          </p:nvSpPr>
          <p:spPr>
            <a:xfrm>
              <a:off x="6096000" y="4518626"/>
              <a:ext cx="5321343" cy="427931"/>
            </a:xfrm>
            <a:prstGeom prst="roundRect">
              <a:avLst>
                <a:gd name="adj" fmla="val 38018"/>
              </a:avLst>
            </a:pr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3584" tIns="53584" rIns="53584" bIns="53584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 dirty="0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</p:grpSp>
      <p:sp>
        <p:nvSpPr>
          <p:cNvPr id="113" name="Shape 3973"/>
          <p:cNvSpPr/>
          <p:nvPr/>
        </p:nvSpPr>
        <p:spPr>
          <a:xfrm>
            <a:off x="5050300" y="1812282"/>
            <a:ext cx="1860397" cy="321104"/>
          </a:xfrm>
          <a:prstGeom prst="roundRect">
            <a:avLst>
              <a:gd name="adj" fmla="val 38018"/>
            </a:avLst>
          </a:prstGeom>
          <a:solidFill>
            <a:schemeClr val="accent1">
              <a:alpha val="75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400" dirty="0">
              <a:latin typeface="Times New Roman" panose="02020603050405020304" pitchFamily="18" charset="0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114" name="Shape 3975"/>
          <p:cNvSpPr/>
          <p:nvPr/>
        </p:nvSpPr>
        <p:spPr>
          <a:xfrm>
            <a:off x="5050301" y="2178933"/>
            <a:ext cx="1545107" cy="321103"/>
          </a:xfrm>
          <a:prstGeom prst="roundRect">
            <a:avLst>
              <a:gd name="adj" fmla="val 38018"/>
            </a:avLst>
          </a:prstGeom>
          <a:solidFill>
            <a:schemeClr val="accent2">
              <a:alpha val="75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400" dirty="0">
              <a:latin typeface="Times New Roman" panose="02020603050405020304" pitchFamily="18" charset="0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115" name="Shape 3977"/>
          <p:cNvSpPr/>
          <p:nvPr/>
        </p:nvSpPr>
        <p:spPr>
          <a:xfrm>
            <a:off x="5050300" y="2545584"/>
            <a:ext cx="1360805" cy="321104"/>
          </a:xfrm>
          <a:prstGeom prst="roundRect">
            <a:avLst>
              <a:gd name="adj" fmla="val 38018"/>
            </a:avLst>
          </a:prstGeom>
          <a:solidFill>
            <a:schemeClr val="accent3">
              <a:alpha val="75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400" dirty="0">
              <a:latin typeface="Times New Roman" panose="02020603050405020304" pitchFamily="18" charset="0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116" name="Shape 3979"/>
          <p:cNvSpPr/>
          <p:nvPr/>
        </p:nvSpPr>
        <p:spPr>
          <a:xfrm>
            <a:off x="5050300" y="2914769"/>
            <a:ext cx="2421097" cy="321104"/>
          </a:xfrm>
          <a:prstGeom prst="roundRect">
            <a:avLst>
              <a:gd name="adj" fmla="val 38018"/>
            </a:avLst>
          </a:prstGeom>
          <a:solidFill>
            <a:schemeClr val="accent4">
              <a:alpha val="75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400" dirty="0">
              <a:latin typeface="Times New Roman" panose="02020603050405020304" pitchFamily="18" charset="0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117" name="Shape 3981"/>
          <p:cNvSpPr/>
          <p:nvPr/>
        </p:nvSpPr>
        <p:spPr>
          <a:xfrm>
            <a:off x="5050300" y="3277619"/>
            <a:ext cx="1210549" cy="321103"/>
          </a:xfrm>
          <a:prstGeom prst="roundRect">
            <a:avLst>
              <a:gd name="adj" fmla="val 38018"/>
            </a:avLst>
          </a:prstGeom>
          <a:solidFill>
            <a:schemeClr val="accent5">
              <a:lumMod val="60000"/>
              <a:lumOff val="40000"/>
              <a:alpha val="75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400" dirty="0">
              <a:latin typeface="Times New Roman" panose="02020603050405020304" pitchFamily="18" charset="0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grpSp>
        <p:nvGrpSpPr>
          <p:cNvPr id="3" name="Group 118"/>
          <p:cNvGrpSpPr/>
          <p:nvPr/>
        </p:nvGrpSpPr>
        <p:grpSpPr>
          <a:xfrm>
            <a:off x="4300504" y="1812282"/>
            <a:ext cx="988970" cy="1787708"/>
            <a:chOff x="4815540" y="2936521"/>
            <a:chExt cx="2568056" cy="2382462"/>
          </a:xfrm>
        </p:grpSpPr>
        <p:sp>
          <p:nvSpPr>
            <p:cNvPr id="120" name="Shape 3987"/>
            <p:cNvSpPr/>
            <p:nvPr/>
          </p:nvSpPr>
          <p:spPr>
            <a:xfrm>
              <a:off x="4816923" y="3425154"/>
              <a:ext cx="2558154" cy="427931"/>
            </a:xfrm>
            <a:prstGeom prst="roundRect">
              <a:avLst>
                <a:gd name="adj" fmla="val 38018"/>
              </a:avLst>
            </a:prstGeom>
            <a:solidFill>
              <a:schemeClr val="accent2"/>
            </a:solidFill>
            <a:ln w="31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3584" tIns="53584" rIns="53584" bIns="53584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 dirty="0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121" name="Shape 3990"/>
            <p:cNvSpPr/>
            <p:nvPr/>
          </p:nvSpPr>
          <p:spPr>
            <a:xfrm>
              <a:off x="4816923" y="3913786"/>
              <a:ext cx="2558154" cy="427931"/>
            </a:xfrm>
            <a:prstGeom prst="roundRect">
              <a:avLst>
                <a:gd name="adj" fmla="val 38018"/>
              </a:avLst>
            </a:prstGeom>
            <a:solidFill>
              <a:schemeClr val="accent3"/>
            </a:solidFill>
            <a:ln w="31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3584" tIns="53584" rIns="53584" bIns="53584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 dirty="0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122" name="Shape 3993"/>
            <p:cNvSpPr/>
            <p:nvPr/>
          </p:nvSpPr>
          <p:spPr>
            <a:xfrm>
              <a:off x="4816923" y="4402419"/>
              <a:ext cx="2558154" cy="427931"/>
            </a:xfrm>
            <a:prstGeom prst="roundRect">
              <a:avLst>
                <a:gd name="adj" fmla="val 38018"/>
              </a:avLst>
            </a:prstGeom>
            <a:solidFill>
              <a:schemeClr val="accent4"/>
            </a:solidFill>
            <a:ln w="31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3584" tIns="53584" rIns="53584" bIns="53584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 dirty="0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123" name="Shape 3996"/>
            <p:cNvSpPr/>
            <p:nvPr/>
          </p:nvSpPr>
          <p:spPr>
            <a:xfrm>
              <a:off x="4816923" y="4891052"/>
              <a:ext cx="2558154" cy="427931"/>
            </a:xfrm>
            <a:prstGeom prst="roundRect">
              <a:avLst>
                <a:gd name="adj" fmla="val 38018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31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3584" tIns="53584" rIns="53584" bIns="53584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 dirty="0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125" name="Shape 4008"/>
            <p:cNvSpPr/>
            <p:nvPr/>
          </p:nvSpPr>
          <p:spPr>
            <a:xfrm>
              <a:off x="4816923" y="2936521"/>
              <a:ext cx="2558154" cy="427931"/>
            </a:xfrm>
            <a:prstGeom prst="roundRect">
              <a:avLst>
                <a:gd name="adj" fmla="val 38018"/>
              </a:avLst>
            </a:prstGeom>
            <a:solidFill>
              <a:schemeClr val="accent1"/>
            </a:solidFill>
            <a:ln w="31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3584" tIns="53584" rIns="53584" bIns="53584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 dirty="0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816924" y="3070770"/>
              <a:ext cx="2558153" cy="18470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9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Cannon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4815540" y="3552550"/>
              <a:ext cx="2558153" cy="18470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9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Nikon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4818313" y="4053896"/>
              <a:ext cx="2558153" cy="18470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9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Sonny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4816929" y="4545202"/>
              <a:ext cx="2558153" cy="18470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9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Panasonic</a:t>
              </a: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4825443" y="5021275"/>
              <a:ext cx="2558153" cy="18470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9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 Light" panose="020B0303030202020304" pitchFamily="34" charset="0"/>
                  <a:sym typeface="Times New Roman" panose="02020603050405020304" pitchFamily="18" charset="0"/>
                </a:rPr>
                <a:t>Olympus</a:t>
              </a:r>
            </a:p>
          </p:txBody>
        </p:sp>
      </p:grpSp>
      <p:sp>
        <p:nvSpPr>
          <p:cNvPr id="133" name="TextBox 132"/>
          <p:cNvSpPr txBox="1"/>
          <p:nvPr/>
        </p:nvSpPr>
        <p:spPr>
          <a:xfrm>
            <a:off x="5896892" y="3362307"/>
            <a:ext cx="337860" cy="1231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25%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7133537" y="3003407"/>
            <a:ext cx="337860" cy="1231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90%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046507" y="2631077"/>
            <a:ext cx="337860" cy="1270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50%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6235671" y="2264426"/>
            <a:ext cx="337860" cy="1270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65%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6557196" y="1897776"/>
            <a:ext cx="337860" cy="1385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9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75%</a:t>
            </a:r>
          </a:p>
        </p:txBody>
      </p:sp>
      <p:grpSp>
        <p:nvGrpSpPr>
          <p:cNvPr id="4" name="Group 48"/>
          <p:cNvGrpSpPr/>
          <p:nvPr/>
        </p:nvGrpSpPr>
        <p:grpSpPr>
          <a:xfrm>
            <a:off x="1556411" y="1588344"/>
            <a:ext cx="1076851" cy="991175"/>
            <a:chOff x="4662933" y="1958109"/>
            <a:chExt cx="1435382" cy="1320930"/>
          </a:xfrm>
        </p:grpSpPr>
        <p:sp>
          <p:nvSpPr>
            <p:cNvPr id="50" name="Shape 1510"/>
            <p:cNvSpPr/>
            <p:nvPr/>
          </p:nvSpPr>
          <p:spPr>
            <a:xfrm>
              <a:off x="4662933" y="1958109"/>
              <a:ext cx="1435382" cy="1320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7023"/>
                  </a:moveTo>
                  <a:lnTo>
                    <a:pt x="12980" y="21600"/>
                  </a:lnTo>
                  <a:cubicBezTo>
                    <a:pt x="14119" y="17621"/>
                    <a:pt x="17535" y="14732"/>
                    <a:pt x="21572" y="14732"/>
                  </a:cubicBezTo>
                  <a:cubicBezTo>
                    <a:pt x="21581" y="14732"/>
                    <a:pt x="21591" y="14733"/>
                    <a:pt x="21600" y="14733"/>
                  </a:cubicBezTo>
                  <a:lnTo>
                    <a:pt x="21584" y="0"/>
                  </a:lnTo>
                  <a:cubicBezTo>
                    <a:pt x="21580" y="0"/>
                    <a:pt x="21576" y="0"/>
                    <a:pt x="21572" y="0"/>
                  </a:cubicBezTo>
                  <a:cubicBezTo>
                    <a:pt x="11494" y="0"/>
                    <a:pt x="2954" y="7143"/>
                    <a:pt x="0" y="17023"/>
                  </a:cubicBezTo>
                </a:path>
              </a:pathLst>
            </a:custGeom>
            <a:solidFill>
              <a:schemeClr val="accent1"/>
            </a:solidFill>
            <a:ln w="889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40188" tIns="40188" rIns="40188" bIns="40188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 dirty="0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51" name="Text Placeholder 2"/>
            <p:cNvSpPr txBox="1"/>
            <p:nvPr/>
          </p:nvSpPr>
          <p:spPr>
            <a:xfrm>
              <a:off x="5149228" y="2110111"/>
              <a:ext cx="620690" cy="973364"/>
            </a:xfrm>
            <a:prstGeom prst="rect">
              <a:avLst/>
            </a:prstGeom>
            <a:noFill/>
          </p:spPr>
          <p:txBody>
            <a:bodyPr vert="horz" lIns="96452" tIns="48226" rIns="96452" bIns="48226" rtlCol="0" anchor="ctr">
              <a:norm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5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" panose="020B0503030202020304" pitchFamily="34" charset="0"/>
                  <a:sym typeface="Times New Roman" panose="02020603050405020304" pitchFamily="18" charset="0"/>
                </a:rPr>
                <a:t>1</a:t>
              </a:r>
              <a:endParaRPr lang="en-GB" sz="15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" panose="020B0503030202020304" pitchFamily="34" charset="0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5" name="Group 51"/>
          <p:cNvGrpSpPr/>
          <p:nvPr/>
        </p:nvGrpSpPr>
        <p:grpSpPr>
          <a:xfrm>
            <a:off x="2894095" y="2370378"/>
            <a:ext cx="869067" cy="1263907"/>
            <a:chOff x="6445990" y="3000318"/>
            <a:chExt cx="1158417" cy="1684397"/>
          </a:xfrm>
        </p:grpSpPr>
        <p:sp>
          <p:nvSpPr>
            <p:cNvPr id="53" name="Shape 1501"/>
            <p:cNvSpPr/>
            <p:nvPr/>
          </p:nvSpPr>
          <p:spPr>
            <a:xfrm>
              <a:off x="6445990" y="3000318"/>
              <a:ext cx="1158417" cy="1684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151" y="3598"/>
                  </a:moveTo>
                  <a:cubicBezTo>
                    <a:pt x="4473" y="4314"/>
                    <a:pt x="4647" y="5075"/>
                    <a:pt x="4647" y="5864"/>
                  </a:cubicBezTo>
                  <a:cubicBezTo>
                    <a:pt x="4647" y="8429"/>
                    <a:pt x="2813" y="10698"/>
                    <a:pt x="0" y="12090"/>
                  </a:cubicBezTo>
                  <a:lnTo>
                    <a:pt x="10027" y="21600"/>
                  </a:lnTo>
                  <a:cubicBezTo>
                    <a:pt x="17040" y="18086"/>
                    <a:pt x="21600" y="12395"/>
                    <a:pt x="21600" y="5970"/>
                  </a:cubicBezTo>
                  <a:cubicBezTo>
                    <a:pt x="21600" y="3886"/>
                    <a:pt x="21118" y="1880"/>
                    <a:pt x="20232" y="0"/>
                  </a:cubicBezTo>
                  <a:cubicBezTo>
                    <a:pt x="20232" y="0"/>
                    <a:pt x="4151" y="3598"/>
                    <a:pt x="4151" y="3598"/>
                  </a:cubicBezTo>
                  <a:close/>
                </a:path>
              </a:pathLst>
            </a:custGeom>
            <a:solidFill>
              <a:schemeClr val="accent3"/>
            </a:solidFill>
            <a:ln w="889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40188" tIns="40188" rIns="40188" bIns="40188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 dirty="0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62" name="Text Placeholder 2"/>
            <p:cNvSpPr txBox="1"/>
            <p:nvPr/>
          </p:nvSpPr>
          <p:spPr>
            <a:xfrm>
              <a:off x="6788527" y="3285910"/>
              <a:ext cx="620690" cy="973364"/>
            </a:xfrm>
            <a:prstGeom prst="rect">
              <a:avLst/>
            </a:prstGeom>
            <a:noFill/>
          </p:spPr>
          <p:txBody>
            <a:bodyPr vert="horz" lIns="96452" tIns="48226" rIns="96452" bIns="48226" rtlCol="0" anchor="ctr">
              <a:norm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5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" panose="020B0503030202020304" pitchFamily="34" charset="0"/>
                  <a:sym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6" name="Group 62"/>
          <p:cNvGrpSpPr/>
          <p:nvPr/>
        </p:nvGrpSpPr>
        <p:grpSpPr>
          <a:xfrm>
            <a:off x="1499891" y="2370378"/>
            <a:ext cx="872713" cy="1268084"/>
            <a:chOff x="4587593" y="3000318"/>
            <a:chExt cx="1163278" cy="1689963"/>
          </a:xfrm>
        </p:grpSpPr>
        <p:sp>
          <p:nvSpPr>
            <p:cNvPr id="64" name="Shape 1507"/>
            <p:cNvSpPr/>
            <p:nvPr/>
          </p:nvSpPr>
          <p:spPr>
            <a:xfrm>
              <a:off x="4587593" y="3000318"/>
              <a:ext cx="1163278" cy="1689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957"/>
                  </a:moveTo>
                  <a:cubicBezTo>
                    <a:pt x="0" y="12400"/>
                    <a:pt x="4597" y="18103"/>
                    <a:pt x="11654" y="21600"/>
                  </a:cubicBezTo>
                  <a:lnTo>
                    <a:pt x="21600" y="12100"/>
                  </a:lnTo>
                  <a:cubicBezTo>
                    <a:pt x="18748" y="10717"/>
                    <a:pt x="16882" y="8435"/>
                    <a:pt x="16882" y="5851"/>
                  </a:cubicBezTo>
                  <a:cubicBezTo>
                    <a:pt x="16882" y="5059"/>
                    <a:pt x="17057" y="4296"/>
                    <a:pt x="17382" y="3578"/>
                  </a:cubicBezTo>
                  <a:lnTo>
                    <a:pt x="1366" y="0"/>
                  </a:lnTo>
                  <a:cubicBezTo>
                    <a:pt x="480" y="1876"/>
                    <a:pt x="0" y="3878"/>
                    <a:pt x="0" y="5957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889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40188" tIns="40188" rIns="40188" bIns="40188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 dirty="0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65" name="Text Placeholder 2"/>
            <p:cNvSpPr txBox="1"/>
            <p:nvPr/>
          </p:nvSpPr>
          <p:spPr>
            <a:xfrm>
              <a:off x="4775602" y="3290284"/>
              <a:ext cx="620689" cy="973364"/>
            </a:xfrm>
            <a:prstGeom prst="rect">
              <a:avLst/>
            </a:prstGeom>
            <a:noFill/>
          </p:spPr>
          <p:txBody>
            <a:bodyPr vert="horz" lIns="96452" tIns="48226" rIns="96452" bIns="48226" rtlCol="0" anchor="ctr">
              <a:norm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5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" panose="020B0503030202020304" pitchFamily="34" charset="0"/>
                  <a:sym typeface="Times New Roman" panose="02020603050405020304" pitchFamily="18" charset="0"/>
                </a:rPr>
                <a:t>5</a:t>
              </a:r>
            </a:p>
          </p:txBody>
        </p:sp>
      </p:grpSp>
      <p:grpSp>
        <p:nvGrpSpPr>
          <p:cNvPr id="7" name="Group 65"/>
          <p:cNvGrpSpPr/>
          <p:nvPr/>
        </p:nvGrpSpPr>
        <p:grpSpPr>
          <a:xfrm>
            <a:off x="1970907" y="3077037"/>
            <a:ext cx="1324715" cy="813032"/>
            <a:chOff x="5215430" y="3942075"/>
            <a:chExt cx="1765770" cy="1083521"/>
          </a:xfrm>
        </p:grpSpPr>
        <p:sp>
          <p:nvSpPr>
            <p:cNvPr id="67" name="Shape 1504"/>
            <p:cNvSpPr/>
            <p:nvPr/>
          </p:nvSpPr>
          <p:spPr>
            <a:xfrm>
              <a:off x="5215430" y="3942075"/>
              <a:ext cx="1765770" cy="102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57" y="2356"/>
                  </a:moveTo>
                  <a:cubicBezTo>
                    <a:pt x="9192" y="2356"/>
                    <a:pt x="7742" y="1510"/>
                    <a:pt x="6552" y="72"/>
                  </a:cubicBezTo>
                  <a:lnTo>
                    <a:pt x="0" y="15661"/>
                  </a:lnTo>
                  <a:cubicBezTo>
                    <a:pt x="3028" y="19398"/>
                    <a:pt x="6742" y="21600"/>
                    <a:pt x="10757" y="21600"/>
                  </a:cubicBezTo>
                  <a:cubicBezTo>
                    <a:pt x="14810" y="21600"/>
                    <a:pt x="18557" y="19356"/>
                    <a:pt x="21600" y="15555"/>
                  </a:cubicBezTo>
                  <a:lnTo>
                    <a:pt x="15022" y="0"/>
                  </a:lnTo>
                  <a:cubicBezTo>
                    <a:pt x="13821" y="1481"/>
                    <a:pt x="12350" y="2356"/>
                    <a:pt x="10757" y="2356"/>
                  </a:cubicBezTo>
                </a:path>
              </a:pathLst>
            </a:custGeom>
            <a:solidFill>
              <a:schemeClr val="accent4"/>
            </a:solidFill>
            <a:ln w="889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40188" tIns="40188" rIns="40188" bIns="40188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 dirty="0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68" name="Text Placeholder 2"/>
            <p:cNvSpPr txBox="1"/>
            <p:nvPr/>
          </p:nvSpPr>
          <p:spPr>
            <a:xfrm>
              <a:off x="5747574" y="4052232"/>
              <a:ext cx="620689" cy="973364"/>
            </a:xfrm>
            <a:prstGeom prst="rect">
              <a:avLst/>
            </a:prstGeom>
            <a:noFill/>
          </p:spPr>
          <p:txBody>
            <a:bodyPr vert="horz" lIns="96452" tIns="48226" rIns="96452" bIns="48226" rtlCol="0" anchor="ctr">
              <a:norm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5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" panose="020B0503030202020304" pitchFamily="34" charset="0"/>
                  <a:sym typeface="Times New Roman" panose="02020603050405020304" pitchFamily="18" charset="0"/>
                </a:rPr>
                <a:t>4</a:t>
              </a:r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1140223" y="4009125"/>
            <a:ext cx="6860005" cy="481249"/>
          </a:xfrm>
          <a:prstGeom prst="rect">
            <a:avLst/>
          </a:prstGeom>
          <a:noFill/>
        </p:spPr>
        <p:txBody>
          <a:bodyPr wrap="square" lIns="65043" tIns="32522" rIns="65043" bIns="32522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Denima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pstebus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danaime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lovera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donWakamare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dimasa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quosam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santLoirem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ipsume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koler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sit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denimaOstebus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daname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lovera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don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Wakamare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dimasa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qm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santLorem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ipsume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denimaOstebus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daname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lovera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don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Wakama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dalaman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.</a:t>
            </a:r>
            <a:endParaRPr lang="id-ID" sz="9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Clear Sans Light" panose="020B0303030202020304" pitchFamily="34" charset="0"/>
              <a:sym typeface="Times New Roman" panose="02020603050405020304" pitchFamily="18" charset="0"/>
            </a:endParaRPr>
          </a:p>
        </p:txBody>
      </p:sp>
      <p:grpSp>
        <p:nvGrpSpPr>
          <p:cNvPr id="8" name="Group 45"/>
          <p:cNvGrpSpPr/>
          <p:nvPr/>
        </p:nvGrpSpPr>
        <p:grpSpPr>
          <a:xfrm>
            <a:off x="2630327" y="1588343"/>
            <a:ext cx="1074952" cy="992022"/>
            <a:chOff x="6094402" y="1958109"/>
            <a:chExt cx="1432850" cy="1322058"/>
          </a:xfrm>
        </p:grpSpPr>
        <p:sp>
          <p:nvSpPr>
            <p:cNvPr id="47" name="Shape 1498"/>
            <p:cNvSpPr/>
            <p:nvPr/>
          </p:nvSpPr>
          <p:spPr>
            <a:xfrm>
              <a:off x="6094402" y="1958109"/>
              <a:ext cx="1432850" cy="1322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" y="14720"/>
                  </a:moveTo>
                  <a:cubicBezTo>
                    <a:pt x="4054" y="14734"/>
                    <a:pt x="7466" y="17624"/>
                    <a:pt x="8599" y="21600"/>
                  </a:cubicBezTo>
                  <a:lnTo>
                    <a:pt x="21600" y="17016"/>
                  </a:lnTo>
                  <a:cubicBezTo>
                    <a:pt x="18644" y="7144"/>
                    <a:pt x="10092" y="6"/>
                    <a:pt x="0" y="0"/>
                  </a:cubicBezTo>
                  <a:cubicBezTo>
                    <a:pt x="0" y="0"/>
                    <a:pt x="16" y="14720"/>
                    <a:pt x="16" y="14720"/>
                  </a:cubicBezTo>
                  <a:close/>
                </a:path>
              </a:pathLst>
            </a:custGeom>
            <a:solidFill>
              <a:schemeClr val="accent2"/>
            </a:solidFill>
            <a:ln w="889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40188" tIns="40188" rIns="40188" bIns="40188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 dirty="0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48" name="Text Placeholder 2"/>
            <p:cNvSpPr txBox="1"/>
            <p:nvPr/>
          </p:nvSpPr>
          <p:spPr>
            <a:xfrm>
              <a:off x="6375782" y="2105736"/>
              <a:ext cx="620690" cy="973364"/>
            </a:xfrm>
            <a:prstGeom prst="rect">
              <a:avLst/>
            </a:prstGeom>
            <a:noFill/>
          </p:spPr>
          <p:txBody>
            <a:bodyPr vert="horz" lIns="96452" tIns="48226" rIns="96452" bIns="48226" rtlCol="0" anchor="ctr">
              <a:norm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5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Clear Sans" panose="020B0503030202020304" pitchFamily="34" charset="0"/>
                  <a:sym typeface="Times New Roman" panose="02020603050405020304" pitchFamily="18" charset="0"/>
                </a:rPr>
                <a:t>2</a:t>
              </a:r>
              <a:endParaRPr lang="en-GB" sz="15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" panose="020B0503030202020304" pitchFamily="34" charset="0"/>
                <a:sym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 spd="med" advClick="0" advTm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14" grpId="0" animBg="1"/>
      <p:bldP spid="115" grpId="0" animBg="1"/>
      <p:bldP spid="116" grpId="0" animBg="1"/>
      <p:bldP spid="117" grpId="0" animBg="1"/>
      <p:bldP spid="133" grpId="0"/>
      <p:bldP spid="134" grpId="0"/>
      <p:bldP spid="135" grpId="0"/>
      <p:bldP spid="136" grpId="0"/>
      <p:bldP spid="137" grpId="0"/>
      <p:bldP spid="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Rectangle 148"/>
          <p:cNvSpPr/>
          <p:nvPr/>
        </p:nvSpPr>
        <p:spPr>
          <a:xfrm>
            <a:off x="4758006" y="1732771"/>
            <a:ext cx="471930" cy="4720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43" tIns="32522" rIns="65043" bIns="32522" rtlCol="0" anchor="ctr"/>
          <a:lstStyle/>
          <a:p>
            <a:pPr algn="ctr"/>
            <a:endParaRPr lang="en-US">
              <a:latin typeface="Times New Roman" panose="02020603050405020304" pitchFamily="18" charset="0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4758006" y="2424160"/>
            <a:ext cx="471930" cy="4720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43" tIns="32522" rIns="65043" bIns="32522" rtlCol="0" anchor="ctr"/>
          <a:lstStyle/>
          <a:p>
            <a:pPr algn="ctr"/>
            <a:endParaRPr lang="en-US">
              <a:latin typeface="Times New Roman" panose="02020603050405020304" pitchFamily="18" charset="0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4758006" y="3111500"/>
            <a:ext cx="471930" cy="4720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43" tIns="32522" rIns="65043" bIns="32522" rtlCol="0" anchor="ctr"/>
          <a:lstStyle/>
          <a:p>
            <a:pPr algn="ctr"/>
            <a:endParaRPr lang="en-US">
              <a:latin typeface="Times New Roman" panose="02020603050405020304" pitchFamily="18" charset="0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4758006" y="3799487"/>
            <a:ext cx="471930" cy="4720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43" tIns="32522" rIns="65043" bIns="32522" rtlCol="0" anchor="ctr"/>
          <a:lstStyle/>
          <a:p>
            <a:pPr algn="ctr"/>
            <a:endParaRPr lang="en-US">
              <a:latin typeface="Times New Roman" panose="02020603050405020304" pitchFamily="18" charset="0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5411127" y="1911350"/>
            <a:ext cx="2513465" cy="342725"/>
          </a:xfrm>
          <a:prstGeom prst="rect">
            <a:avLst/>
          </a:prstGeom>
          <a:noFill/>
        </p:spPr>
        <p:txBody>
          <a:bodyPr wrap="square" lIns="65043" tIns="32522" rIns="65043" bIns="32522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Lorem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ipsume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koler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sit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denimaOstebus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daname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lovera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donWakamare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dimasa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quosam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sant</a:t>
            </a:r>
            <a:endParaRPr lang="en-US" sz="9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Clear Sans Light" panose="020B0303030202020304" pitchFamily="34" charset="0"/>
              <a:sym typeface="Times New Roman" panose="02020603050405020304" pitchFamily="18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5406923" y="1654991"/>
            <a:ext cx="1458028" cy="296551"/>
          </a:xfrm>
          <a:prstGeom prst="rect">
            <a:avLst/>
          </a:prstGeom>
          <a:noFill/>
        </p:spPr>
        <p:txBody>
          <a:bodyPr wrap="square" lIns="65043" tIns="32522" rIns="65043" bIns="32522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" panose="020B0503030202020304" pitchFamily="34" charset="0"/>
                <a:sym typeface="Times New Roman" panose="02020603050405020304" pitchFamily="18" charset="0"/>
              </a:rPr>
              <a:t>Definition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5411127" y="2596492"/>
            <a:ext cx="2513465" cy="342725"/>
          </a:xfrm>
          <a:prstGeom prst="rect">
            <a:avLst/>
          </a:prstGeom>
          <a:noFill/>
        </p:spPr>
        <p:txBody>
          <a:bodyPr wrap="square" lIns="65043" tIns="32522" rIns="65043" bIns="32522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Lorem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ipsume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koler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sit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denimaOstebus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daname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lovera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donWakamare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dimasa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quosam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sant</a:t>
            </a:r>
            <a:endParaRPr lang="en-US" sz="9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Clear Sans Light" panose="020B0303030202020304" pitchFamily="34" charset="0"/>
              <a:sym typeface="Times New Roman" panose="02020603050405020304" pitchFamily="18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5406923" y="2340134"/>
            <a:ext cx="1458028" cy="296551"/>
          </a:xfrm>
          <a:prstGeom prst="rect">
            <a:avLst/>
          </a:prstGeom>
          <a:noFill/>
        </p:spPr>
        <p:txBody>
          <a:bodyPr wrap="square" lIns="65043" tIns="32522" rIns="65043" bIns="32522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" panose="020B0503030202020304" pitchFamily="34" charset="0"/>
                <a:sym typeface="Times New Roman" panose="02020603050405020304" pitchFamily="18" charset="0"/>
              </a:rPr>
              <a:t>Design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5411127" y="3273611"/>
            <a:ext cx="2513465" cy="342725"/>
          </a:xfrm>
          <a:prstGeom prst="rect">
            <a:avLst/>
          </a:prstGeom>
          <a:noFill/>
        </p:spPr>
        <p:txBody>
          <a:bodyPr wrap="square" lIns="65043" tIns="32522" rIns="65043" bIns="32522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Lorem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ipsume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koler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sit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denimaOstebus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daname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lovera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donWakamare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dimasa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quosam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sant</a:t>
            </a:r>
            <a:endParaRPr lang="en-US" sz="9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Clear Sans Light" panose="020B0303030202020304" pitchFamily="34" charset="0"/>
              <a:sym typeface="Times New Roman" panose="02020603050405020304" pitchFamily="18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5406923" y="3017252"/>
            <a:ext cx="1458028" cy="296551"/>
          </a:xfrm>
          <a:prstGeom prst="rect">
            <a:avLst/>
          </a:prstGeom>
          <a:noFill/>
        </p:spPr>
        <p:txBody>
          <a:bodyPr wrap="square" lIns="65043" tIns="32522" rIns="65043" bIns="32522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" panose="020B0503030202020304" pitchFamily="34" charset="0"/>
                <a:sym typeface="Times New Roman" panose="02020603050405020304" pitchFamily="18" charset="0"/>
              </a:rPr>
              <a:t>Data Collection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5411127" y="3947260"/>
            <a:ext cx="2513465" cy="342725"/>
          </a:xfrm>
          <a:prstGeom prst="rect">
            <a:avLst/>
          </a:prstGeom>
          <a:noFill/>
        </p:spPr>
        <p:txBody>
          <a:bodyPr wrap="square" lIns="65043" tIns="32522" rIns="65043" bIns="32522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Lorem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ipsume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koler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sit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denimaOstebus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daname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lovera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donWakamare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dimasa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quosam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 Light" panose="020B0303030202020304" pitchFamily="34" charset="0"/>
                <a:sym typeface="Times New Roman" panose="02020603050405020304" pitchFamily="18" charset="0"/>
              </a:rPr>
              <a:t>sant</a:t>
            </a:r>
            <a:endParaRPr lang="en-US" sz="9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Clear Sans Light" panose="020B0303030202020304" pitchFamily="34" charset="0"/>
              <a:sym typeface="Times New Roman" panose="02020603050405020304" pitchFamily="18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5406923" y="3690901"/>
            <a:ext cx="1458028" cy="296551"/>
          </a:xfrm>
          <a:prstGeom prst="rect">
            <a:avLst/>
          </a:prstGeom>
          <a:noFill/>
        </p:spPr>
        <p:txBody>
          <a:bodyPr wrap="square" lIns="65043" tIns="32522" rIns="65043" bIns="32522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lear Sans" panose="020B0503030202020304" pitchFamily="34" charset="0"/>
                <a:sym typeface="Times New Roman" panose="02020603050405020304" pitchFamily="18" charset="0"/>
              </a:rPr>
              <a:t>Analysis</a:t>
            </a:r>
          </a:p>
        </p:txBody>
      </p:sp>
      <p:sp>
        <p:nvSpPr>
          <p:cNvPr id="65" name="Shape 581"/>
          <p:cNvSpPr/>
          <p:nvPr/>
        </p:nvSpPr>
        <p:spPr>
          <a:xfrm rot="18900000" flipV="1">
            <a:off x="2095053" y="2352588"/>
            <a:ext cx="387350" cy="387423"/>
          </a:xfrm>
          <a:prstGeom prst="rightArrow">
            <a:avLst>
              <a:gd name="adj1" fmla="val 32000"/>
              <a:gd name="adj2" fmla="val 64000"/>
            </a:avLst>
          </a:prstGeom>
          <a:solidFill>
            <a:schemeClr val="accent4"/>
          </a:solidFill>
          <a:ln w="12700">
            <a:miter lim="400000"/>
          </a:ln>
        </p:spPr>
        <p:txBody>
          <a:bodyPr lIns="38110" tIns="38110" rIns="38110" bIns="38110" anchor="ctr"/>
          <a:lstStyle/>
          <a:p>
            <a:pPr lvl="0"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2400" dirty="0">
              <a:latin typeface="Times New Roman" panose="02020603050405020304" pitchFamily="18" charset="0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66" name="Shape 581"/>
          <p:cNvSpPr/>
          <p:nvPr/>
        </p:nvSpPr>
        <p:spPr>
          <a:xfrm rot="2700000">
            <a:off x="3101361" y="2181747"/>
            <a:ext cx="387423" cy="387350"/>
          </a:xfrm>
          <a:prstGeom prst="rightArrow">
            <a:avLst>
              <a:gd name="adj1" fmla="val 32000"/>
              <a:gd name="adj2" fmla="val 64000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38110" tIns="38110" rIns="38110" bIns="38110" anchor="ctr"/>
          <a:lstStyle/>
          <a:p>
            <a:pPr lvl="0"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2400" dirty="0">
              <a:latin typeface="Times New Roman" panose="02020603050405020304" pitchFamily="18" charset="0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67" name="Shape 581"/>
          <p:cNvSpPr/>
          <p:nvPr/>
        </p:nvSpPr>
        <p:spPr>
          <a:xfrm rot="18900000" flipH="1">
            <a:off x="3212802" y="3181963"/>
            <a:ext cx="387350" cy="387423"/>
          </a:xfrm>
          <a:prstGeom prst="rightArrow">
            <a:avLst>
              <a:gd name="adj1" fmla="val 32000"/>
              <a:gd name="adj2" fmla="val 64000"/>
            </a:avLst>
          </a:prstGeom>
          <a:solidFill>
            <a:schemeClr val="accent2"/>
          </a:solidFill>
          <a:ln w="12700">
            <a:miter lim="400000"/>
          </a:ln>
        </p:spPr>
        <p:txBody>
          <a:bodyPr lIns="38110" tIns="38110" rIns="38110" bIns="38110" anchor="ctr"/>
          <a:lstStyle/>
          <a:p>
            <a:pPr lvl="0"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2400" dirty="0">
              <a:latin typeface="Times New Roman" panose="02020603050405020304" pitchFamily="18" charset="0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69" name="Shape 581"/>
          <p:cNvSpPr/>
          <p:nvPr/>
        </p:nvSpPr>
        <p:spPr>
          <a:xfrm rot="2700000" flipH="1" flipV="1">
            <a:off x="2239441" y="3342187"/>
            <a:ext cx="387423" cy="387350"/>
          </a:xfrm>
          <a:prstGeom prst="rightArrow">
            <a:avLst>
              <a:gd name="adj1" fmla="val 32000"/>
              <a:gd name="adj2" fmla="val 64000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38110" tIns="38110" rIns="38110" bIns="38110" anchor="ctr"/>
          <a:lstStyle/>
          <a:p>
            <a:pPr lvl="0"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2400" dirty="0">
              <a:latin typeface="Times New Roman" panose="02020603050405020304" pitchFamily="18" charset="0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400699" y="2495430"/>
            <a:ext cx="955392" cy="956871"/>
            <a:chOff x="1866720" y="3326230"/>
            <a:chExt cx="1273483" cy="1275214"/>
          </a:xfrm>
        </p:grpSpPr>
        <p:sp>
          <p:nvSpPr>
            <p:cNvPr id="120" name="Freeform 17"/>
            <p:cNvSpPr>
              <a:spLocks noEditPoints="1"/>
            </p:cNvSpPr>
            <p:nvPr/>
          </p:nvSpPr>
          <p:spPr bwMode="auto">
            <a:xfrm>
              <a:off x="1866720" y="3326230"/>
              <a:ext cx="1273483" cy="1275214"/>
            </a:xfrm>
            <a:custGeom>
              <a:avLst/>
              <a:gdLst>
                <a:gd name="T0" fmla="*/ 132 w 264"/>
                <a:gd name="T1" fmla="*/ 261 h 264"/>
                <a:gd name="T2" fmla="*/ 3 w 264"/>
                <a:gd name="T3" fmla="*/ 132 h 264"/>
                <a:gd name="T4" fmla="*/ 132 w 264"/>
                <a:gd name="T5" fmla="*/ 4 h 264"/>
                <a:gd name="T6" fmla="*/ 261 w 264"/>
                <a:gd name="T7" fmla="*/ 132 h 264"/>
                <a:gd name="T8" fmla="*/ 132 w 264"/>
                <a:gd name="T9" fmla="*/ 261 h 264"/>
                <a:gd name="T10" fmla="*/ 132 w 264"/>
                <a:gd name="T11" fmla="*/ 0 h 264"/>
                <a:gd name="T12" fmla="*/ 0 w 264"/>
                <a:gd name="T13" fmla="*/ 132 h 264"/>
                <a:gd name="T14" fmla="*/ 132 w 264"/>
                <a:gd name="T15" fmla="*/ 264 h 264"/>
                <a:gd name="T16" fmla="*/ 264 w 264"/>
                <a:gd name="T17" fmla="*/ 132 h 264"/>
                <a:gd name="T18" fmla="*/ 132 w 264"/>
                <a:gd name="T19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4" h="264">
                  <a:moveTo>
                    <a:pt x="132" y="261"/>
                  </a:moveTo>
                  <a:cubicBezTo>
                    <a:pt x="61" y="261"/>
                    <a:pt x="3" y="203"/>
                    <a:pt x="3" y="132"/>
                  </a:cubicBezTo>
                  <a:cubicBezTo>
                    <a:pt x="3" y="61"/>
                    <a:pt x="61" y="4"/>
                    <a:pt x="132" y="4"/>
                  </a:cubicBezTo>
                  <a:cubicBezTo>
                    <a:pt x="203" y="4"/>
                    <a:pt x="261" y="61"/>
                    <a:pt x="261" y="132"/>
                  </a:cubicBezTo>
                  <a:cubicBezTo>
                    <a:pt x="261" y="203"/>
                    <a:pt x="203" y="261"/>
                    <a:pt x="132" y="261"/>
                  </a:cubicBezTo>
                  <a:moveTo>
                    <a:pt x="132" y="0"/>
                  </a:moveTo>
                  <a:cubicBezTo>
                    <a:pt x="59" y="0"/>
                    <a:pt x="0" y="60"/>
                    <a:pt x="0" y="132"/>
                  </a:cubicBezTo>
                  <a:cubicBezTo>
                    <a:pt x="0" y="205"/>
                    <a:pt x="59" y="264"/>
                    <a:pt x="132" y="264"/>
                  </a:cubicBezTo>
                  <a:cubicBezTo>
                    <a:pt x="205" y="264"/>
                    <a:pt x="264" y="205"/>
                    <a:pt x="264" y="132"/>
                  </a:cubicBezTo>
                  <a:cubicBezTo>
                    <a:pt x="264" y="60"/>
                    <a:pt x="205" y="0"/>
                    <a:pt x="132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6452" tIns="48226" rIns="96452" bIns="48226" numCol="1" anchor="t" anchorCtr="0" compatLnSpc="1"/>
            <a:lstStyle/>
            <a:p>
              <a:endParaRPr lang="id-ID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121" name="Oval 18"/>
            <p:cNvSpPr>
              <a:spLocks noChangeArrowheads="1"/>
            </p:cNvSpPr>
            <p:nvPr/>
          </p:nvSpPr>
          <p:spPr bwMode="auto">
            <a:xfrm>
              <a:off x="2020715" y="3481955"/>
              <a:ext cx="965494" cy="968955"/>
            </a:xfrm>
            <a:prstGeom prst="ellipse">
              <a:avLst/>
            </a:prstGeom>
            <a:solidFill>
              <a:schemeClr val="accent4"/>
            </a:solidFill>
            <a:ln w="57150">
              <a:solidFill>
                <a:schemeClr val="bg1"/>
              </a:solidFill>
            </a:ln>
          </p:spPr>
          <p:txBody>
            <a:bodyPr vert="horz" wrap="square" lIns="96452" tIns="48226" rIns="96452" bIns="48226" numCol="1" anchor="t" anchorCtr="0" compatLnSpc="1"/>
            <a:lstStyle/>
            <a:p>
              <a:endParaRPr lang="id-ID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70" name="Shape 565"/>
            <p:cNvSpPr/>
            <p:nvPr/>
          </p:nvSpPr>
          <p:spPr>
            <a:xfrm flipV="1">
              <a:off x="2283190" y="3734593"/>
              <a:ext cx="463711" cy="463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5497"/>
                  </a:moveTo>
                  <a:cubicBezTo>
                    <a:pt x="8207" y="15497"/>
                    <a:pt x="6104" y="13394"/>
                    <a:pt x="6104" y="10801"/>
                  </a:cubicBezTo>
                  <a:cubicBezTo>
                    <a:pt x="6104" y="8206"/>
                    <a:pt x="8207" y="6103"/>
                    <a:pt x="10800" y="6103"/>
                  </a:cubicBezTo>
                  <a:cubicBezTo>
                    <a:pt x="13395" y="6103"/>
                    <a:pt x="15497" y="8206"/>
                    <a:pt x="15497" y="10801"/>
                  </a:cubicBezTo>
                  <a:cubicBezTo>
                    <a:pt x="15497" y="13394"/>
                    <a:pt x="13395" y="15497"/>
                    <a:pt x="10800" y="15497"/>
                  </a:cubicBezTo>
                  <a:close/>
                  <a:moveTo>
                    <a:pt x="19522" y="10801"/>
                  </a:moveTo>
                  <a:cubicBezTo>
                    <a:pt x="19522" y="9454"/>
                    <a:pt x="20352" y="8390"/>
                    <a:pt x="21600" y="7659"/>
                  </a:cubicBezTo>
                  <a:cubicBezTo>
                    <a:pt x="21376" y="6908"/>
                    <a:pt x="21077" y="6187"/>
                    <a:pt x="20711" y="5509"/>
                  </a:cubicBezTo>
                  <a:cubicBezTo>
                    <a:pt x="19310" y="5876"/>
                    <a:pt x="18177" y="5328"/>
                    <a:pt x="17225" y="4375"/>
                  </a:cubicBezTo>
                  <a:cubicBezTo>
                    <a:pt x="16273" y="3423"/>
                    <a:pt x="15982" y="2288"/>
                    <a:pt x="16347" y="889"/>
                  </a:cubicBezTo>
                  <a:cubicBezTo>
                    <a:pt x="15671" y="522"/>
                    <a:pt x="14951" y="225"/>
                    <a:pt x="14198" y="0"/>
                  </a:cubicBezTo>
                  <a:cubicBezTo>
                    <a:pt x="13467" y="1248"/>
                    <a:pt x="12147" y="2078"/>
                    <a:pt x="10800" y="2078"/>
                  </a:cubicBezTo>
                  <a:cubicBezTo>
                    <a:pt x="9453" y="2078"/>
                    <a:pt x="8134" y="1248"/>
                    <a:pt x="7403" y="0"/>
                  </a:cubicBezTo>
                  <a:cubicBezTo>
                    <a:pt x="6651" y="225"/>
                    <a:pt x="5931" y="522"/>
                    <a:pt x="5253" y="889"/>
                  </a:cubicBezTo>
                  <a:cubicBezTo>
                    <a:pt x="5620" y="2288"/>
                    <a:pt x="5329" y="3422"/>
                    <a:pt x="4375" y="4375"/>
                  </a:cubicBezTo>
                  <a:cubicBezTo>
                    <a:pt x="3423" y="5328"/>
                    <a:pt x="2290" y="5876"/>
                    <a:pt x="890" y="5510"/>
                  </a:cubicBezTo>
                  <a:cubicBezTo>
                    <a:pt x="523" y="6187"/>
                    <a:pt x="224" y="6908"/>
                    <a:pt x="0" y="7659"/>
                  </a:cubicBezTo>
                  <a:cubicBezTo>
                    <a:pt x="1249" y="8390"/>
                    <a:pt x="2078" y="9454"/>
                    <a:pt x="2078" y="10801"/>
                  </a:cubicBezTo>
                  <a:cubicBezTo>
                    <a:pt x="2078" y="12146"/>
                    <a:pt x="1249" y="13467"/>
                    <a:pt x="0" y="14198"/>
                  </a:cubicBezTo>
                  <a:cubicBezTo>
                    <a:pt x="224" y="14950"/>
                    <a:pt x="523" y="15670"/>
                    <a:pt x="890" y="16348"/>
                  </a:cubicBezTo>
                  <a:cubicBezTo>
                    <a:pt x="2290" y="15981"/>
                    <a:pt x="3423" y="16272"/>
                    <a:pt x="4375" y="17226"/>
                  </a:cubicBezTo>
                  <a:cubicBezTo>
                    <a:pt x="5327" y="18178"/>
                    <a:pt x="5620" y="19312"/>
                    <a:pt x="5253" y="20711"/>
                  </a:cubicBezTo>
                  <a:cubicBezTo>
                    <a:pt x="5931" y="21078"/>
                    <a:pt x="6651" y="21377"/>
                    <a:pt x="7403" y="21600"/>
                  </a:cubicBezTo>
                  <a:cubicBezTo>
                    <a:pt x="8134" y="20352"/>
                    <a:pt x="9453" y="19524"/>
                    <a:pt x="10800" y="19524"/>
                  </a:cubicBezTo>
                  <a:cubicBezTo>
                    <a:pt x="12147" y="19524"/>
                    <a:pt x="13467" y="20352"/>
                    <a:pt x="14198" y="21600"/>
                  </a:cubicBezTo>
                  <a:cubicBezTo>
                    <a:pt x="14951" y="21375"/>
                    <a:pt x="15671" y="21078"/>
                    <a:pt x="16349" y="20711"/>
                  </a:cubicBezTo>
                  <a:cubicBezTo>
                    <a:pt x="15982" y="19312"/>
                    <a:pt x="16273" y="18178"/>
                    <a:pt x="17225" y="17226"/>
                  </a:cubicBezTo>
                  <a:cubicBezTo>
                    <a:pt x="18177" y="16272"/>
                    <a:pt x="19310" y="15724"/>
                    <a:pt x="20711" y="16091"/>
                  </a:cubicBezTo>
                  <a:cubicBezTo>
                    <a:pt x="21077" y="15413"/>
                    <a:pt x="21376" y="14693"/>
                    <a:pt x="21600" y="13941"/>
                  </a:cubicBezTo>
                  <a:cubicBezTo>
                    <a:pt x="20352" y="13210"/>
                    <a:pt x="19522" y="12146"/>
                    <a:pt x="19522" y="10801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0188" tIns="40188" rIns="40188" bIns="40188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 sz="2300" dirty="0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3" name="Group 4"/>
          <p:cNvGrpSpPr/>
          <p:nvPr/>
        </p:nvGrpSpPr>
        <p:grpSpPr>
          <a:xfrm>
            <a:off x="3359414" y="2495430"/>
            <a:ext cx="955392" cy="956871"/>
            <a:chOff x="4477575" y="3326230"/>
            <a:chExt cx="1273483" cy="1275214"/>
          </a:xfrm>
        </p:grpSpPr>
        <p:sp>
          <p:nvSpPr>
            <p:cNvPr id="108" name="Freeform 17"/>
            <p:cNvSpPr>
              <a:spLocks noEditPoints="1"/>
            </p:cNvSpPr>
            <p:nvPr/>
          </p:nvSpPr>
          <p:spPr bwMode="auto">
            <a:xfrm>
              <a:off x="4477575" y="3326230"/>
              <a:ext cx="1273483" cy="1275214"/>
            </a:xfrm>
            <a:custGeom>
              <a:avLst/>
              <a:gdLst>
                <a:gd name="T0" fmla="*/ 132 w 264"/>
                <a:gd name="T1" fmla="*/ 261 h 264"/>
                <a:gd name="T2" fmla="*/ 3 w 264"/>
                <a:gd name="T3" fmla="*/ 132 h 264"/>
                <a:gd name="T4" fmla="*/ 132 w 264"/>
                <a:gd name="T5" fmla="*/ 4 h 264"/>
                <a:gd name="T6" fmla="*/ 261 w 264"/>
                <a:gd name="T7" fmla="*/ 132 h 264"/>
                <a:gd name="T8" fmla="*/ 132 w 264"/>
                <a:gd name="T9" fmla="*/ 261 h 264"/>
                <a:gd name="T10" fmla="*/ 132 w 264"/>
                <a:gd name="T11" fmla="*/ 0 h 264"/>
                <a:gd name="T12" fmla="*/ 0 w 264"/>
                <a:gd name="T13" fmla="*/ 132 h 264"/>
                <a:gd name="T14" fmla="*/ 132 w 264"/>
                <a:gd name="T15" fmla="*/ 264 h 264"/>
                <a:gd name="T16" fmla="*/ 264 w 264"/>
                <a:gd name="T17" fmla="*/ 132 h 264"/>
                <a:gd name="T18" fmla="*/ 132 w 264"/>
                <a:gd name="T19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4" h="264">
                  <a:moveTo>
                    <a:pt x="132" y="261"/>
                  </a:moveTo>
                  <a:cubicBezTo>
                    <a:pt x="61" y="261"/>
                    <a:pt x="3" y="203"/>
                    <a:pt x="3" y="132"/>
                  </a:cubicBezTo>
                  <a:cubicBezTo>
                    <a:pt x="3" y="61"/>
                    <a:pt x="61" y="4"/>
                    <a:pt x="132" y="4"/>
                  </a:cubicBezTo>
                  <a:cubicBezTo>
                    <a:pt x="203" y="4"/>
                    <a:pt x="261" y="61"/>
                    <a:pt x="261" y="132"/>
                  </a:cubicBezTo>
                  <a:cubicBezTo>
                    <a:pt x="261" y="203"/>
                    <a:pt x="203" y="261"/>
                    <a:pt x="132" y="261"/>
                  </a:cubicBezTo>
                  <a:moveTo>
                    <a:pt x="132" y="0"/>
                  </a:moveTo>
                  <a:cubicBezTo>
                    <a:pt x="59" y="0"/>
                    <a:pt x="0" y="60"/>
                    <a:pt x="0" y="132"/>
                  </a:cubicBezTo>
                  <a:cubicBezTo>
                    <a:pt x="0" y="205"/>
                    <a:pt x="59" y="264"/>
                    <a:pt x="132" y="264"/>
                  </a:cubicBezTo>
                  <a:cubicBezTo>
                    <a:pt x="205" y="264"/>
                    <a:pt x="264" y="205"/>
                    <a:pt x="264" y="132"/>
                  </a:cubicBezTo>
                  <a:cubicBezTo>
                    <a:pt x="264" y="60"/>
                    <a:pt x="205" y="0"/>
                    <a:pt x="132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52" tIns="48226" rIns="96452" bIns="48226" numCol="1" anchor="t" anchorCtr="0" compatLnSpc="1"/>
            <a:lstStyle/>
            <a:p>
              <a:endParaRPr lang="id-ID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grpSp>
          <p:nvGrpSpPr>
            <p:cNvPr id="4" name="Group 109"/>
            <p:cNvGrpSpPr/>
            <p:nvPr/>
          </p:nvGrpSpPr>
          <p:grpSpPr>
            <a:xfrm>
              <a:off x="4905330" y="3754960"/>
              <a:ext cx="415660" cy="390568"/>
              <a:chOff x="3175" y="-1587"/>
              <a:chExt cx="1209675" cy="1136651"/>
            </a:xfrm>
            <a:solidFill>
              <a:schemeClr val="bg1"/>
            </a:solidFill>
          </p:grpSpPr>
          <p:sp>
            <p:nvSpPr>
              <p:cNvPr id="111" name="Freeform 59"/>
              <p:cNvSpPr/>
              <p:nvPr/>
            </p:nvSpPr>
            <p:spPr bwMode="auto">
              <a:xfrm>
                <a:off x="3175" y="-1587"/>
                <a:ext cx="1209675" cy="454025"/>
              </a:xfrm>
              <a:custGeom>
                <a:avLst/>
                <a:gdLst>
                  <a:gd name="T0" fmla="*/ 297 w 320"/>
                  <a:gd name="T1" fmla="*/ 41 h 120"/>
                  <a:gd name="T2" fmla="*/ 160 w 320"/>
                  <a:gd name="T3" fmla="*/ 0 h 120"/>
                  <a:gd name="T4" fmla="*/ 23 w 320"/>
                  <a:gd name="T5" fmla="*/ 41 h 120"/>
                  <a:gd name="T6" fmla="*/ 0 w 320"/>
                  <a:gd name="T7" fmla="*/ 79 h 120"/>
                  <a:gd name="T8" fmla="*/ 0 w 320"/>
                  <a:gd name="T9" fmla="*/ 100 h 120"/>
                  <a:gd name="T10" fmla="*/ 20 w 320"/>
                  <a:gd name="T11" fmla="*/ 120 h 120"/>
                  <a:gd name="T12" fmla="*/ 60 w 320"/>
                  <a:gd name="T13" fmla="*/ 120 h 120"/>
                  <a:gd name="T14" fmla="*/ 80 w 320"/>
                  <a:gd name="T15" fmla="*/ 100 h 120"/>
                  <a:gd name="T16" fmla="*/ 91 w 320"/>
                  <a:gd name="T17" fmla="*/ 67 h 120"/>
                  <a:gd name="T18" fmla="*/ 160 w 320"/>
                  <a:gd name="T19" fmla="*/ 41 h 120"/>
                  <a:gd name="T20" fmla="*/ 229 w 320"/>
                  <a:gd name="T21" fmla="*/ 67 h 120"/>
                  <a:gd name="T22" fmla="*/ 241 w 320"/>
                  <a:gd name="T23" fmla="*/ 100 h 120"/>
                  <a:gd name="T24" fmla="*/ 261 w 320"/>
                  <a:gd name="T25" fmla="*/ 120 h 120"/>
                  <a:gd name="T26" fmla="*/ 301 w 320"/>
                  <a:gd name="T27" fmla="*/ 120 h 120"/>
                  <a:gd name="T28" fmla="*/ 320 w 320"/>
                  <a:gd name="T29" fmla="*/ 100 h 120"/>
                  <a:gd name="T30" fmla="*/ 320 w 320"/>
                  <a:gd name="T31" fmla="*/ 79 h 120"/>
                  <a:gd name="T32" fmla="*/ 297 w 320"/>
                  <a:gd name="T33" fmla="*/ 41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20" h="120">
                    <a:moveTo>
                      <a:pt x="297" y="41"/>
                    </a:moveTo>
                    <a:cubicBezTo>
                      <a:pt x="273" y="20"/>
                      <a:pt x="240" y="0"/>
                      <a:pt x="160" y="0"/>
                    </a:cubicBezTo>
                    <a:cubicBezTo>
                      <a:pt x="80" y="0"/>
                      <a:pt x="48" y="20"/>
                      <a:pt x="23" y="41"/>
                    </a:cubicBezTo>
                    <a:cubicBezTo>
                      <a:pt x="9" y="53"/>
                      <a:pt x="0" y="61"/>
                      <a:pt x="0" y="79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0" y="111"/>
                      <a:pt x="9" y="120"/>
                      <a:pt x="20" y="120"/>
                    </a:cubicBezTo>
                    <a:cubicBezTo>
                      <a:pt x="60" y="120"/>
                      <a:pt x="60" y="120"/>
                      <a:pt x="60" y="120"/>
                    </a:cubicBezTo>
                    <a:cubicBezTo>
                      <a:pt x="71" y="120"/>
                      <a:pt x="80" y="111"/>
                      <a:pt x="80" y="100"/>
                    </a:cubicBezTo>
                    <a:cubicBezTo>
                      <a:pt x="80" y="89"/>
                      <a:pt x="82" y="80"/>
                      <a:pt x="91" y="67"/>
                    </a:cubicBezTo>
                    <a:cubicBezTo>
                      <a:pt x="101" y="55"/>
                      <a:pt x="120" y="40"/>
                      <a:pt x="160" y="41"/>
                    </a:cubicBezTo>
                    <a:cubicBezTo>
                      <a:pt x="200" y="40"/>
                      <a:pt x="220" y="55"/>
                      <a:pt x="229" y="67"/>
                    </a:cubicBezTo>
                    <a:cubicBezTo>
                      <a:pt x="239" y="80"/>
                      <a:pt x="241" y="89"/>
                      <a:pt x="241" y="100"/>
                    </a:cubicBezTo>
                    <a:cubicBezTo>
                      <a:pt x="241" y="111"/>
                      <a:pt x="250" y="120"/>
                      <a:pt x="261" y="120"/>
                    </a:cubicBezTo>
                    <a:cubicBezTo>
                      <a:pt x="301" y="120"/>
                      <a:pt x="301" y="120"/>
                      <a:pt x="301" y="120"/>
                    </a:cubicBezTo>
                    <a:cubicBezTo>
                      <a:pt x="312" y="120"/>
                      <a:pt x="320" y="111"/>
                      <a:pt x="320" y="100"/>
                    </a:cubicBezTo>
                    <a:cubicBezTo>
                      <a:pt x="320" y="79"/>
                      <a:pt x="320" y="79"/>
                      <a:pt x="320" y="79"/>
                    </a:cubicBezTo>
                    <a:cubicBezTo>
                      <a:pt x="320" y="61"/>
                      <a:pt x="311" y="53"/>
                      <a:pt x="297" y="4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6452" tIns="48226" rIns="96452" bIns="48226" numCol="1" anchor="t" anchorCtr="0" compatLnSpc="1"/>
              <a:lstStyle/>
              <a:p>
                <a:endParaRPr lang="id-ID"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112" name="Oval 60"/>
              <p:cNvSpPr>
                <a:spLocks noChangeArrowheads="1"/>
              </p:cNvSpPr>
              <p:nvPr/>
            </p:nvSpPr>
            <p:spPr bwMode="auto">
              <a:xfrm>
                <a:off x="457200" y="679451"/>
                <a:ext cx="301625" cy="30321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6452" tIns="48226" rIns="96452" bIns="48226" numCol="1" anchor="t" anchorCtr="0" compatLnSpc="1"/>
              <a:lstStyle/>
              <a:p>
                <a:endParaRPr lang="id-ID"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113" name="Freeform 61"/>
              <p:cNvSpPr>
                <a:spLocks noEditPoints="1"/>
              </p:cNvSpPr>
              <p:nvPr/>
            </p:nvSpPr>
            <p:spPr bwMode="auto">
              <a:xfrm>
                <a:off x="77788" y="301626"/>
                <a:ext cx="1060450" cy="833438"/>
              </a:xfrm>
              <a:custGeom>
                <a:avLst/>
                <a:gdLst>
                  <a:gd name="T0" fmla="*/ 210 w 280"/>
                  <a:gd name="T1" fmla="*/ 40 h 220"/>
                  <a:gd name="T2" fmla="*/ 200 w 280"/>
                  <a:gd name="T3" fmla="*/ 40 h 220"/>
                  <a:gd name="T4" fmla="*/ 200 w 280"/>
                  <a:gd name="T5" fmla="*/ 15 h 220"/>
                  <a:gd name="T6" fmla="*/ 180 w 280"/>
                  <a:gd name="T7" fmla="*/ 0 h 220"/>
                  <a:gd name="T8" fmla="*/ 160 w 280"/>
                  <a:gd name="T9" fmla="*/ 15 h 220"/>
                  <a:gd name="T10" fmla="*/ 160 w 280"/>
                  <a:gd name="T11" fmla="*/ 40 h 220"/>
                  <a:gd name="T12" fmla="*/ 120 w 280"/>
                  <a:gd name="T13" fmla="*/ 40 h 220"/>
                  <a:gd name="T14" fmla="*/ 120 w 280"/>
                  <a:gd name="T15" fmla="*/ 15 h 220"/>
                  <a:gd name="T16" fmla="*/ 100 w 280"/>
                  <a:gd name="T17" fmla="*/ 0 h 220"/>
                  <a:gd name="T18" fmla="*/ 80 w 280"/>
                  <a:gd name="T19" fmla="*/ 15 h 220"/>
                  <a:gd name="T20" fmla="*/ 80 w 280"/>
                  <a:gd name="T21" fmla="*/ 40 h 220"/>
                  <a:gd name="T22" fmla="*/ 71 w 280"/>
                  <a:gd name="T23" fmla="*/ 40 h 220"/>
                  <a:gd name="T24" fmla="*/ 54 w 280"/>
                  <a:gd name="T25" fmla="*/ 49 h 220"/>
                  <a:gd name="T26" fmla="*/ 0 w 280"/>
                  <a:gd name="T27" fmla="*/ 160 h 220"/>
                  <a:gd name="T28" fmla="*/ 0 w 280"/>
                  <a:gd name="T29" fmla="*/ 200 h 220"/>
                  <a:gd name="T30" fmla="*/ 20 w 280"/>
                  <a:gd name="T31" fmla="*/ 220 h 220"/>
                  <a:gd name="T32" fmla="*/ 260 w 280"/>
                  <a:gd name="T33" fmla="*/ 220 h 220"/>
                  <a:gd name="T34" fmla="*/ 280 w 280"/>
                  <a:gd name="T35" fmla="*/ 200 h 220"/>
                  <a:gd name="T36" fmla="*/ 280 w 280"/>
                  <a:gd name="T37" fmla="*/ 162 h 220"/>
                  <a:gd name="T38" fmla="*/ 226 w 280"/>
                  <a:gd name="T39" fmla="*/ 48 h 220"/>
                  <a:gd name="T40" fmla="*/ 210 w 280"/>
                  <a:gd name="T41" fmla="*/ 40 h 220"/>
                  <a:gd name="T42" fmla="*/ 140 w 280"/>
                  <a:gd name="T43" fmla="*/ 200 h 220"/>
                  <a:gd name="T44" fmla="*/ 80 w 280"/>
                  <a:gd name="T45" fmla="*/ 140 h 220"/>
                  <a:gd name="T46" fmla="*/ 140 w 280"/>
                  <a:gd name="T47" fmla="*/ 80 h 220"/>
                  <a:gd name="T48" fmla="*/ 200 w 280"/>
                  <a:gd name="T49" fmla="*/ 140 h 220"/>
                  <a:gd name="T50" fmla="*/ 140 w 280"/>
                  <a:gd name="T51" fmla="*/ 200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80" h="220">
                    <a:moveTo>
                      <a:pt x="210" y="40"/>
                    </a:moveTo>
                    <a:cubicBezTo>
                      <a:pt x="200" y="40"/>
                      <a:pt x="200" y="40"/>
                      <a:pt x="200" y="40"/>
                    </a:cubicBezTo>
                    <a:cubicBezTo>
                      <a:pt x="200" y="15"/>
                      <a:pt x="200" y="15"/>
                      <a:pt x="200" y="15"/>
                    </a:cubicBezTo>
                    <a:cubicBezTo>
                      <a:pt x="200" y="7"/>
                      <a:pt x="191" y="0"/>
                      <a:pt x="180" y="0"/>
                    </a:cubicBezTo>
                    <a:cubicBezTo>
                      <a:pt x="169" y="0"/>
                      <a:pt x="160" y="7"/>
                      <a:pt x="160" y="15"/>
                    </a:cubicBezTo>
                    <a:cubicBezTo>
                      <a:pt x="160" y="40"/>
                      <a:pt x="160" y="40"/>
                      <a:pt x="160" y="40"/>
                    </a:cubicBezTo>
                    <a:cubicBezTo>
                      <a:pt x="120" y="40"/>
                      <a:pt x="120" y="40"/>
                      <a:pt x="120" y="40"/>
                    </a:cubicBezTo>
                    <a:cubicBezTo>
                      <a:pt x="120" y="15"/>
                      <a:pt x="120" y="15"/>
                      <a:pt x="120" y="15"/>
                    </a:cubicBezTo>
                    <a:cubicBezTo>
                      <a:pt x="120" y="7"/>
                      <a:pt x="111" y="0"/>
                      <a:pt x="100" y="0"/>
                    </a:cubicBezTo>
                    <a:cubicBezTo>
                      <a:pt x="89" y="0"/>
                      <a:pt x="80" y="7"/>
                      <a:pt x="80" y="15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64" y="40"/>
                      <a:pt x="58" y="43"/>
                      <a:pt x="54" y="49"/>
                    </a:cubicBezTo>
                    <a:cubicBezTo>
                      <a:pt x="39" y="72"/>
                      <a:pt x="0" y="133"/>
                      <a:pt x="0" y="160"/>
                    </a:cubicBezTo>
                    <a:cubicBezTo>
                      <a:pt x="0" y="200"/>
                      <a:pt x="0" y="200"/>
                      <a:pt x="0" y="200"/>
                    </a:cubicBezTo>
                    <a:cubicBezTo>
                      <a:pt x="0" y="211"/>
                      <a:pt x="9" y="220"/>
                      <a:pt x="20" y="220"/>
                    </a:cubicBezTo>
                    <a:cubicBezTo>
                      <a:pt x="260" y="220"/>
                      <a:pt x="260" y="220"/>
                      <a:pt x="260" y="220"/>
                    </a:cubicBezTo>
                    <a:cubicBezTo>
                      <a:pt x="271" y="220"/>
                      <a:pt x="280" y="211"/>
                      <a:pt x="280" y="200"/>
                    </a:cubicBezTo>
                    <a:cubicBezTo>
                      <a:pt x="280" y="183"/>
                      <a:pt x="280" y="162"/>
                      <a:pt x="280" y="162"/>
                    </a:cubicBezTo>
                    <a:cubicBezTo>
                      <a:pt x="280" y="127"/>
                      <a:pt x="241" y="70"/>
                      <a:pt x="226" y="48"/>
                    </a:cubicBezTo>
                    <a:cubicBezTo>
                      <a:pt x="222" y="43"/>
                      <a:pt x="216" y="40"/>
                      <a:pt x="210" y="40"/>
                    </a:cubicBezTo>
                    <a:close/>
                    <a:moveTo>
                      <a:pt x="140" y="200"/>
                    </a:moveTo>
                    <a:cubicBezTo>
                      <a:pt x="107" y="200"/>
                      <a:pt x="80" y="173"/>
                      <a:pt x="80" y="140"/>
                    </a:cubicBezTo>
                    <a:cubicBezTo>
                      <a:pt x="80" y="107"/>
                      <a:pt x="107" y="80"/>
                      <a:pt x="140" y="80"/>
                    </a:cubicBezTo>
                    <a:cubicBezTo>
                      <a:pt x="173" y="80"/>
                      <a:pt x="200" y="107"/>
                      <a:pt x="200" y="140"/>
                    </a:cubicBezTo>
                    <a:cubicBezTo>
                      <a:pt x="200" y="173"/>
                      <a:pt x="173" y="200"/>
                      <a:pt x="140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6452" tIns="48226" rIns="96452" bIns="48226" numCol="1" anchor="t" anchorCtr="0" compatLnSpc="1"/>
              <a:lstStyle/>
              <a:p>
                <a:endParaRPr lang="id-ID"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endParaRPr>
              </a:p>
            </p:txBody>
          </p:sp>
        </p:grpSp>
        <p:sp>
          <p:nvSpPr>
            <p:cNvPr id="68" name="Oval 18"/>
            <p:cNvSpPr>
              <a:spLocks noChangeArrowheads="1"/>
            </p:cNvSpPr>
            <p:nvPr/>
          </p:nvSpPr>
          <p:spPr bwMode="auto">
            <a:xfrm>
              <a:off x="4629535" y="3474485"/>
              <a:ext cx="965494" cy="968955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chemeClr val="bg1"/>
              </a:solidFill>
            </a:ln>
          </p:spPr>
          <p:txBody>
            <a:bodyPr vert="horz" wrap="square" lIns="96452" tIns="48226" rIns="96452" bIns="48226" numCol="1" anchor="t" anchorCtr="0" compatLnSpc="1"/>
            <a:lstStyle/>
            <a:p>
              <a:endParaRPr lang="id-ID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grpSp>
          <p:nvGrpSpPr>
            <p:cNvPr id="5" name="Group 70"/>
            <p:cNvGrpSpPr/>
            <p:nvPr/>
          </p:nvGrpSpPr>
          <p:grpSpPr>
            <a:xfrm>
              <a:off x="4891749" y="3754960"/>
              <a:ext cx="455469" cy="440964"/>
              <a:chOff x="2339975" y="3200401"/>
              <a:chExt cx="249238" cy="241301"/>
            </a:xfrm>
            <a:solidFill>
              <a:schemeClr val="bg1"/>
            </a:solidFill>
          </p:grpSpPr>
          <p:sp>
            <p:nvSpPr>
              <p:cNvPr id="72" name="Rectangle 18"/>
              <p:cNvSpPr>
                <a:spLocks noChangeArrowheads="1"/>
              </p:cNvSpPr>
              <p:nvPr/>
            </p:nvSpPr>
            <p:spPr bwMode="auto">
              <a:xfrm>
                <a:off x="2428875" y="3297238"/>
                <a:ext cx="28575" cy="254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602" tIns="64301" rIns="128602" bIns="64301" numCol="1" anchor="t" anchorCtr="0" compatLnSpc="1"/>
              <a:lstStyle/>
              <a:p>
                <a:endParaRPr 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Open Sans" panose="020B0606030504020204" pitchFamily="34" charset="0"/>
                  <a:sym typeface="Times New Roman" panose="02020603050405020304" pitchFamily="18" charset="0"/>
                </a:endParaRPr>
              </a:p>
            </p:txBody>
          </p:sp>
          <p:sp>
            <p:nvSpPr>
              <p:cNvPr id="73" name="Rectangle 19"/>
              <p:cNvSpPr>
                <a:spLocks noChangeArrowheads="1"/>
              </p:cNvSpPr>
              <p:nvPr/>
            </p:nvSpPr>
            <p:spPr bwMode="auto">
              <a:xfrm>
                <a:off x="2473325" y="3297238"/>
                <a:ext cx="28575" cy="254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602" tIns="64301" rIns="128602" bIns="64301" numCol="1" anchor="t" anchorCtr="0" compatLnSpc="1"/>
              <a:lstStyle/>
              <a:p>
                <a:endParaRPr 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Open Sans" panose="020B0606030504020204" pitchFamily="34" charset="0"/>
                  <a:sym typeface="Times New Roman" panose="02020603050405020304" pitchFamily="18" charset="0"/>
                </a:endParaRPr>
              </a:p>
            </p:txBody>
          </p:sp>
          <p:sp>
            <p:nvSpPr>
              <p:cNvPr id="74" name="Rectangle 20"/>
              <p:cNvSpPr>
                <a:spLocks noChangeArrowheads="1"/>
              </p:cNvSpPr>
              <p:nvPr/>
            </p:nvSpPr>
            <p:spPr bwMode="auto">
              <a:xfrm>
                <a:off x="2516188" y="3297238"/>
                <a:ext cx="28575" cy="254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602" tIns="64301" rIns="128602" bIns="64301" numCol="1" anchor="t" anchorCtr="0" compatLnSpc="1"/>
              <a:lstStyle/>
              <a:p>
                <a:endParaRPr 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Open Sans" panose="020B0606030504020204" pitchFamily="34" charset="0"/>
                  <a:sym typeface="Times New Roman" panose="02020603050405020304" pitchFamily="18" charset="0"/>
                </a:endParaRPr>
              </a:p>
            </p:txBody>
          </p:sp>
          <p:sp>
            <p:nvSpPr>
              <p:cNvPr id="75" name="Rectangle 21"/>
              <p:cNvSpPr>
                <a:spLocks noChangeArrowheads="1"/>
              </p:cNvSpPr>
              <p:nvPr/>
            </p:nvSpPr>
            <p:spPr bwMode="auto">
              <a:xfrm>
                <a:off x="2428875" y="3338513"/>
                <a:ext cx="28575" cy="238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602" tIns="64301" rIns="128602" bIns="64301" numCol="1" anchor="t" anchorCtr="0" compatLnSpc="1"/>
              <a:lstStyle/>
              <a:p>
                <a:endParaRPr 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Open Sans" panose="020B0606030504020204" pitchFamily="34" charset="0"/>
                  <a:sym typeface="Times New Roman" panose="02020603050405020304" pitchFamily="18" charset="0"/>
                </a:endParaRPr>
              </a:p>
            </p:txBody>
          </p:sp>
          <p:sp>
            <p:nvSpPr>
              <p:cNvPr id="76" name="Rectangle 22"/>
              <p:cNvSpPr>
                <a:spLocks noChangeArrowheads="1"/>
              </p:cNvSpPr>
              <p:nvPr/>
            </p:nvSpPr>
            <p:spPr bwMode="auto">
              <a:xfrm>
                <a:off x="2473325" y="3338513"/>
                <a:ext cx="28575" cy="238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602" tIns="64301" rIns="128602" bIns="64301" numCol="1" anchor="t" anchorCtr="0" compatLnSpc="1"/>
              <a:lstStyle/>
              <a:p>
                <a:endParaRPr 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Open Sans" panose="020B0606030504020204" pitchFamily="34" charset="0"/>
                  <a:sym typeface="Times New Roman" panose="02020603050405020304" pitchFamily="18" charset="0"/>
                </a:endParaRPr>
              </a:p>
            </p:txBody>
          </p:sp>
          <p:sp>
            <p:nvSpPr>
              <p:cNvPr id="77" name="Rectangle 23"/>
              <p:cNvSpPr>
                <a:spLocks noChangeArrowheads="1"/>
              </p:cNvSpPr>
              <p:nvPr/>
            </p:nvSpPr>
            <p:spPr bwMode="auto">
              <a:xfrm>
                <a:off x="2516188" y="3338513"/>
                <a:ext cx="28575" cy="238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602" tIns="64301" rIns="128602" bIns="64301" numCol="1" anchor="t" anchorCtr="0" compatLnSpc="1"/>
              <a:lstStyle/>
              <a:p>
                <a:endParaRPr 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Open Sans" panose="020B0606030504020204" pitchFamily="34" charset="0"/>
                  <a:sym typeface="Times New Roman" panose="02020603050405020304" pitchFamily="18" charset="0"/>
                </a:endParaRPr>
              </a:p>
            </p:txBody>
          </p:sp>
          <p:sp>
            <p:nvSpPr>
              <p:cNvPr id="78" name="Rectangle 24"/>
              <p:cNvSpPr>
                <a:spLocks noChangeArrowheads="1"/>
              </p:cNvSpPr>
              <p:nvPr/>
            </p:nvSpPr>
            <p:spPr bwMode="auto">
              <a:xfrm>
                <a:off x="2428875" y="3378201"/>
                <a:ext cx="28575" cy="238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602" tIns="64301" rIns="128602" bIns="64301" numCol="1" anchor="t" anchorCtr="0" compatLnSpc="1"/>
              <a:lstStyle/>
              <a:p>
                <a:endParaRPr 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Open Sans" panose="020B0606030504020204" pitchFamily="34" charset="0"/>
                  <a:sym typeface="Times New Roman" panose="02020603050405020304" pitchFamily="18" charset="0"/>
                </a:endParaRPr>
              </a:p>
            </p:txBody>
          </p:sp>
          <p:sp>
            <p:nvSpPr>
              <p:cNvPr id="79" name="Rectangle 25"/>
              <p:cNvSpPr>
                <a:spLocks noChangeArrowheads="1"/>
              </p:cNvSpPr>
              <p:nvPr/>
            </p:nvSpPr>
            <p:spPr bwMode="auto">
              <a:xfrm>
                <a:off x="2386013" y="3338513"/>
                <a:ext cx="25400" cy="238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602" tIns="64301" rIns="128602" bIns="64301" numCol="1" anchor="t" anchorCtr="0" compatLnSpc="1"/>
              <a:lstStyle/>
              <a:p>
                <a:endParaRPr 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Open Sans" panose="020B0606030504020204" pitchFamily="34" charset="0"/>
                  <a:sym typeface="Times New Roman" panose="02020603050405020304" pitchFamily="18" charset="0"/>
                </a:endParaRPr>
              </a:p>
            </p:txBody>
          </p:sp>
          <p:sp>
            <p:nvSpPr>
              <p:cNvPr id="80" name="Rectangle 26"/>
              <p:cNvSpPr>
                <a:spLocks noChangeArrowheads="1"/>
              </p:cNvSpPr>
              <p:nvPr/>
            </p:nvSpPr>
            <p:spPr bwMode="auto">
              <a:xfrm>
                <a:off x="2386013" y="3378201"/>
                <a:ext cx="28575" cy="238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602" tIns="64301" rIns="128602" bIns="64301" numCol="1" anchor="t" anchorCtr="0" compatLnSpc="1"/>
              <a:lstStyle/>
              <a:p>
                <a:endParaRPr 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Open Sans" panose="020B0606030504020204" pitchFamily="34" charset="0"/>
                  <a:sym typeface="Times New Roman" panose="02020603050405020304" pitchFamily="18" charset="0"/>
                </a:endParaRPr>
              </a:p>
            </p:txBody>
          </p:sp>
          <p:sp>
            <p:nvSpPr>
              <p:cNvPr id="81" name="Rectangle 27"/>
              <p:cNvSpPr>
                <a:spLocks noChangeArrowheads="1"/>
              </p:cNvSpPr>
              <p:nvPr/>
            </p:nvSpPr>
            <p:spPr bwMode="auto">
              <a:xfrm>
                <a:off x="2473325" y="3378201"/>
                <a:ext cx="28575" cy="238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602" tIns="64301" rIns="128602" bIns="64301" numCol="1" anchor="t" anchorCtr="0" compatLnSpc="1"/>
              <a:lstStyle/>
              <a:p>
                <a:endParaRPr 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Open Sans" panose="020B0606030504020204" pitchFamily="34" charset="0"/>
                  <a:sym typeface="Times New Roman" panose="02020603050405020304" pitchFamily="18" charset="0"/>
                </a:endParaRPr>
              </a:p>
            </p:txBody>
          </p:sp>
          <p:sp>
            <p:nvSpPr>
              <p:cNvPr id="82" name="Rectangle 28"/>
              <p:cNvSpPr>
                <a:spLocks noChangeArrowheads="1"/>
              </p:cNvSpPr>
              <p:nvPr/>
            </p:nvSpPr>
            <p:spPr bwMode="auto">
              <a:xfrm>
                <a:off x="2516188" y="3378201"/>
                <a:ext cx="28575" cy="238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602" tIns="64301" rIns="128602" bIns="64301" numCol="1" anchor="t" anchorCtr="0" compatLnSpc="1"/>
              <a:lstStyle/>
              <a:p>
                <a:endParaRPr 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Open Sans" panose="020B0606030504020204" pitchFamily="34" charset="0"/>
                  <a:sym typeface="Times New Roman" panose="02020603050405020304" pitchFamily="18" charset="0"/>
                </a:endParaRPr>
              </a:p>
            </p:txBody>
          </p:sp>
          <p:sp>
            <p:nvSpPr>
              <p:cNvPr id="83" name="Freeform 29"/>
              <p:cNvSpPr>
                <a:spLocks noEditPoints="1"/>
              </p:cNvSpPr>
              <p:nvPr/>
            </p:nvSpPr>
            <p:spPr bwMode="auto">
              <a:xfrm>
                <a:off x="2339975" y="3217864"/>
                <a:ext cx="249238" cy="223838"/>
              </a:xfrm>
              <a:custGeom>
                <a:avLst/>
                <a:gdLst>
                  <a:gd name="T0" fmla="*/ 157 w 157"/>
                  <a:gd name="T1" fmla="*/ 0 h 141"/>
                  <a:gd name="T2" fmla="*/ 135 w 157"/>
                  <a:gd name="T3" fmla="*/ 0 h 141"/>
                  <a:gd name="T4" fmla="*/ 135 w 157"/>
                  <a:gd name="T5" fmla="*/ 15 h 141"/>
                  <a:gd name="T6" fmla="*/ 114 w 157"/>
                  <a:gd name="T7" fmla="*/ 15 h 141"/>
                  <a:gd name="T8" fmla="*/ 114 w 157"/>
                  <a:gd name="T9" fmla="*/ 0 h 141"/>
                  <a:gd name="T10" fmla="*/ 47 w 157"/>
                  <a:gd name="T11" fmla="*/ 0 h 141"/>
                  <a:gd name="T12" fmla="*/ 47 w 157"/>
                  <a:gd name="T13" fmla="*/ 15 h 141"/>
                  <a:gd name="T14" fmla="*/ 25 w 157"/>
                  <a:gd name="T15" fmla="*/ 15 h 141"/>
                  <a:gd name="T16" fmla="*/ 25 w 157"/>
                  <a:gd name="T17" fmla="*/ 0 h 141"/>
                  <a:gd name="T18" fmla="*/ 0 w 157"/>
                  <a:gd name="T19" fmla="*/ 0 h 141"/>
                  <a:gd name="T20" fmla="*/ 0 w 157"/>
                  <a:gd name="T21" fmla="*/ 141 h 141"/>
                  <a:gd name="T22" fmla="*/ 12 w 157"/>
                  <a:gd name="T23" fmla="*/ 141 h 141"/>
                  <a:gd name="T24" fmla="*/ 146 w 157"/>
                  <a:gd name="T25" fmla="*/ 141 h 141"/>
                  <a:gd name="T26" fmla="*/ 157 w 157"/>
                  <a:gd name="T27" fmla="*/ 141 h 141"/>
                  <a:gd name="T28" fmla="*/ 157 w 157"/>
                  <a:gd name="T29" fmla="*/ 0 h 141"/>
                  <a:gd name="T30" fmla="*/ 146 w 157"/>
                  <a:gd name="T31" fmla="*/ 129 h 141"/>
                  <a:gd name="T32" fmla="*/ 12 w 157"/>
                  <a:gd name="T33" fmla="*/ 129 h 141"/>
                  <a:gd name="T34" fmla="*/ 12 w 157"/>
                  <a:gd name="T35" fmla="*/ 40 h 141"/>
                  <a:gd name="T36" fmla="*/ 146 w 157"/>
                  <a:gd name="T37" fmla="*/ 40 h 141"/>
                  <a:gd name="T38" fmla="*/ 146 w 157"/>
                  <a:gd name="T39" fmla="*/ 129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57" h="141">
                    <a:moveTo>
                      <a:pt x="157" y="0"/>
                    </a:moveTo>
                    <a:lnTo>
                      <a:pt x="135" y="0"/>
                    </a:lnTo>
                    <a:lnTo>
                      <a:pt x="135" y="15"/>
                    </a:lnTo>
                    <a:lnTo>
                      <a:pt x="114" y="15"/>
                    </a:lnTo>
                    <a:lnTo>
                      <a:pt x="114" y="0"/>
                    </a:lnTo>
                    <a:lnTo>
                      <a:pt x="47" y="0"/>
                    </a:lnTo>
                    <a:lnTo>
                      <a:pt x="47" y="15"/>
                    </a:lnTo>
                    <a:lnTo>
                      <a:pt x="25" y="15"/>
                    </a:lnTo>
                    <a:lnTo>
                      <a:pt x="25" y="0"/>
                    </a:lnTo>
                    <a:lnTo>
                      <a:pt x="0" y="0"/>
                    </a:lnTo>
                    <a:lnTo>
                      <a:pt x="0" y="141"/>
                    </a:lnTo>
                    <a:lnTo>
                      <a:pt x="12" y="141"/>
                    </a:lnTo>
                    <a:lnTo>
                      <a:pt x="146" y="141"/>
                    </a:lnTo>
                    <a:lnTo>
                      <a:pt x="157" y="141"/>
                    </a:lnTo>
                    <a:lnTo>
                      <a:pt x="157" y="0"/>
                    </a:lnTo>
                    <a:close/>
                    <a:moveTo>
                      <a:pt x="146" y="129"/>
                    </a:moveTo>
                    <a:lnTo>
                      <a:pt x="12" y="129"/>
                    </a:lnTo>
                    <a:lnTo>
                      <a:pt x="12" y="40"/>
                    </a:lnTo>
                    <a:lnTo>
                      <a:pt x="146" y="40"/>
                    </a:lnTo>
                    <a:lnTo>
                      <a:pt x="146" y="1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602" tIns="64301" rIns="128602" bIns="64301" numCol="1" anchor="t" anchorCtr="0" compatLnSpc="1"/>
              <a:lstStyle/>
              <a:p>
                <a:endParaRPr 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Open Sans" panose="020B0606030504020204" pitchFamily="34" charset="0"/>
                  <a:sym typeface="Times New Roman" panose="02020603050405020304" pitchFamily="18" charset="0"/>
                </a:endParaRPr>
              </a:p>
            </p:txBody>
          </p:sp>
          <p:sp>
            <p:nvSpPr>
              <p:cNvPr id="84" name="Rectangle 30"/>
              <p:cNvSpPr>
                <a:spLocks noChangeArrowheads="1"/>
              </p:cNvSpPr>
              <p:nvPr/>
            </p:nvSpPr>
            <p:spPr bwMode="auto">
              <a:xfrm>
                <a:off x="2387600" y="3200401"/>
                <a:ext cx="20638" cy="349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602" tIns="64301" rIns="128602" bIns="64301" numCol="1" anchor="t" anchorCtr="0" compatLnSpc="1"/>
              <a:lstStyle/>
              <a:p>
                <a:endParaRPr 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Open Sans" panose="020B0606030504020204" pitchFamily="34" charset="0"/>
                  <a:sym typeface="Times New Roman" panose="02020603050405020304" pitchFamily="18" charset="0"/>
                </a:endParaRPr>
              </a:p>
            </p:txBody>
          </p:sp>
          <p:sp>
            <p:nvSpPr>
              <p:cNvPr id="85" name="Rectangle 31"/>
              <p:cNvSpPr>
                <a:spLocks noChangeArrowheads="1"/>
              </p:cNvSpPr>
              <p:nvPr/>
            </p:nvSpPr>
            <p:spPr bwMode="auto">
              <a:xfrm>
                <a:off x="2525713" y="3200401"/>
                <a:ext cx="23813" cy="349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602" tIns="64301" rIns="128602" bIns="64301" numCol="1" anchor="t" anchorCtr="0" compatLnSpc="1"/>
              <a:lstStyle/>
              <a:p>
                <a:endParaRPr 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Open Sans" panose="020B0606030504020204" pitchFamily="34" charset="0"/>
                  <a:sym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6" name="Group 2"/>
          <p:cNvGrpSpPr/>
          <p:nvPr/>
        </p:nvGrpSpPr>
        <p:grpSpPr>
          <a:xfrm>
            <a:off x="2384440" y="1484819"/>
            <a:ext cx="955392" cy="956871"/>
            <a:chOff x="3177989" y="1979397"/>
            <a:chExt cx="1273483" cy="1275214"/>
          </a:xfrm>
        </p:grpSpPr>
        <p:sp>
          <p:nvSpPr>
            <p:cNvPr id="127" name="Freeform 17"/>
            <p:cNvSpPr>
              <a:spLocks noEditPoints="1"/>
            </p:cNvSpPr>
            <p:nvPr/>
          </p:nvSpPr>
          <p:spPr bwMode="auto">
            <a:xfrm>
              <a:off x="3177989" y="1979397"/>
              <a:ext cx="1273483" cy="1275214"/>
            </a:xfrm>
            <a:custGeom>
              <a:avLst/>
              <a:gdLst>
                <a:gd name="T0" fmla="*/ 132 w 264"/>
                <a:gd name="T1" fmla="*/ 261 h 264"/>
                <a:gd name="T2" fmla="*/ 3 w 264"/>
                <a:gd name="T3" fmla="*/ 132 h 264"/>
                <a:gd name="T4" fmla="*/ 132 w 264"/>
                <a:gd name="T5" fmla="*/ 4 h 264"/>
                <a:gd name="T6" fmla="*/ 261 w 264"/>
                <a:gd name="T7" fmla="*/ 132 h 264"/>
                <a:gd name="T8" fmla="*/ 132 w 264"/>
                <a:gd name="T9" fmla="*/ 261 h 264"/>
                <a:gd name="T10" fmla="*/ 132 w 264"/>
                <a:gd name="T11" fmla="*/ 0 h 264"/>
                <a:gd name="T12" fmla="*/ 0 w 264"/>
                <a:gd name="T13" fmla="*/ 132 h 264"/>
                <a:gd name="T14" fmla="*/ 132 w 264"/>
                <a:gd name="T15" fmla="*/ 264 h 264"/>
                <a:gd name="T16" fmla="*/ 264 w 264"/>
                <a:gd name="T17" fmla="*/ 132 h 264"/>
                <a:gd name="T18" fmla="*/ 132 w 264"/>
                <a:gd name="T19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4" h="264">
                  <a:moveTo>
                    <a:pt x="132" y="261"/>
                  </a:moveTo>
                  <a:cubicBezTo>
                    <a:pt x="61" y="261"/>
                    <a:pt x="3" y="203"/>
                    <a:pt x="3" y="132"/>
                  </a:cubicBezTo>
                  <a:cubicBezTo>
                    <a:pt x="3" y="61"/>
                    <a:pt x="61" y="4"/>
                    <a:pt x="132" y="4"/>
                  </a:cubicBezTo>
                  <a:cubicBezTo>
                    <a:pt x="203" y="4"/>
                    <a:pt x="261" y="61"/>
                    <a:pt x="261" y="132"/>
                  </a:cubicBezTo>
                  <a:cubicBezTo>
                    <a:pt x="261" y="203"/>
                    <a:pt x="203" y="261"/>
                    <a:pt x="132" y="261"/>
                  </a:cubicBezTo>
                  <a:moveTo>
                    <a:pt x="132" y="0"/>
                  </a:moveTo>
                  <a:cubicBezTo>
                    <a:pt x="59" y="0"/>
                    <a:pt x="0" y="60"/>
                    <a:pt x="0" y="132"/>
                  </a:cubicBezTo>
                  <a:cubicBezTo>
                    <a:pt x="0" y="205"/>
                    <a:pt x="59" y="264"/>
                    <a:pt x="132" y="264"/>
                  </a:cubicBezTo>
                  <a:cubicBezTo>
                    <a:pt x="205" y="264"/>
                    <a:pt x="264" y="205"/>
                    <a:pt x="264" y="132"/>
                  </a:cubicBezTo>
                  <a:cubicBezTo>
                    <a:pt x="264" y="60"/>
                    <a:pt x="205" y="0"/>
                    <a:pt x="132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52" tIns="48226" rIns="96452" bIns="48226" numCol="1" anchor="t" anchorCtr="0" compatLnSpc="1"/>
            <a:lstStyle/>
            <a:p>
              <a:endParaRPr lang="id-ID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128" name="Oval 18"/>
            <p:cNvSpPr>
              <a:spLocks noChangeArrowheads="1"/>
            </p:cNvSpPr>
            <p:nvPr/>
          </p:nvSpPr>
          <p:spPr bwMode="auto">
            <a:xfrm>
              <a:off x="3331984" y="2135122"/>
              <a:ext cx="965494" cy="968955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bg1"/>
              </a:solidFill>
            </a:ln>
          </p:spPr>
          <p:txBody>
            <a:bodyPr vert="horz" wrap="square" lIns="96452" tIns="48226" rIns="96452" bIns="48226" numCol="1" anchor="t" anchorCtr="0" compatLnSpc="1"/>
            <a:lstStyle/>
            <a:p>
              <a:endParaRPr lang="id-ID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86" name="Shape 1469"/>
            <p:cNvSpPr/>
            <p:nvPr/>
          </p:nvSpPr>
          <p:spPr>
            <a:xfrm>
              <a:off x="3641733" y="2435175"/>
              <a:ext cx="371393" cy="363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6" h="20334" extrusionOk="0">
                  <a:moveTo>
                    <a:pt x="19964" y="64"/>
                  </a:moveTo>
                  <a:cubicBezTo>
                    <a:pt x="19154" y="-762"/>
                    <a:pt x="10181" y="6693"/>
                    <a:pt x="7510" y="9416"/>
                  </a:cubicBezTo>
                  <a:cubicBezTo>
                    <a:pt x="6185" y="10767"/>
                    <a:pt x="5743" y="11492"/>
                    <a:pt x="5336" y="12034"/>
                  </a:cubicBezTo>
                  <a:cubicBezTo>
                    <a:pt x="5160" y="12268"/>
                    <a:pt x="5392" y="12341"/>
                    <a:pt x="5498" y="12397"/>
                  </a:cubicBezTo>
                  <a:cubicBezTo>
                    <a:pt x="6023" y="12675"/>
                    <a:pt x="6391" y="12933"/>
                    <a:pt x="6864" y="13417"/>
                  </a:cubicBezTo>
                  <a:cubicBezTo>
                    <a:pt x="7340" y="13900"/>
                    <a:pt x="7594" y="14275"/>
                    <a:pt x="7865" y="14809"/>
                  </a:cubicBezTo>
                  <a:cubicBezTo>
                    <a:pt x="7919" y="14917"/>
                    <a:pt x="7991" y="15156"/>
                    <a:pt x="8222" y="14975"/>
                  </a:cubicBezTo>
                  <a:cubicBezTo>
                    <a:pt x="8753" y="14561"/>
                    <a:pt x="9464" y="14110"/>
                    <a:pt x="10789" y="12758"/>
                  </a:cubicBezTo>
                  <a:cubicBezTo>
                    <a:pt x="13461" y="10036"/>
                    <a:pt x="20774" y="889"/>
                    <a:pt x="19964" y="64"/>
                  </a:cubicBezTo>
                  <a:close/>
                  <a:moveTo>
                    <a:pt x="2465" y="14020"/>
                  </a:moveTo>
                  <a:cubicBezTo>
                    <a:pt x="886" y="15630"/>
                    <a:pt x="2220" y="17281"/>
                    <a:pt x="121" y="19731"/>
                  </a:cubicBezTo>
                  <a:cubicBezTo>
                    <a:pt x="-826" y="20838"/>
                    <a:pt x="4021" y="20501"/>
                    <a:pt x="6421" y="18052"/>
                  </a:cubicBezTo>
                  <a:cubicBezTo>
                    <a:pt x="7439" y="17016"/>
                    <a:pt x="7152" y="15502"/>
                    <a:pt x="6060" y="14389"/>
                  </a:cubicBezTo>
                  <a:cubicBezTo>
                    <a:pt x="4968" y="13275"/>
                    <a:pt x="3483" y="12982"/>
                    <a:pt x="2465" y="1402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40188" tIns="40188" rIns="40188" bIns="40188" numCol="1" anchor="ctr">
              <a:noAutofit/>
            </a:bodyPr>
            <a:lstStyle/>
            <a:p>
              <a:pPr lvl="0"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400" dirty="0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7" name="Group 3"/>
          <p:cNvGrpSpPr/>
          <p:nvPr/>
        </p:nvGrpSpPr>
        <p:grpSpPr>
          <a:xfrm>
            <a:off x="2393967" y="3450310"/>
            <a:ext cx="955392" cy="956871"/>
            <a:chOff x="3190689" y="4598790"/>
            <a:chExt cx="1273483" cy="1275214"/>
          </a:xfrm>
        </p:grpSpPr>
        <p:sp>
          <p:nvSpPr>
            <p:cNvPr id="134" name="Freeform 17"/>
            <p:cNvSpPr>
              <a:spLocks noEditPoints="1"/>
            </p:cNvSpPr>
            <p:nvPr/>
          </p:nvSpPr>
          <p:spPr bwMode="auto">
            <a:xfrm>
              <a:off x="3190689" y="4598790"/>
              <a:ext cx="1273483" cy="1275214"/>
            </a:xfrm>
            <a:custGeom>
              <a:avLst/>
              <a:gdLst>
                <a:gd name="T0" fmla="*/ 132 w 264"/>
                <a:gd name="T1" fmla="*/ 261 h 264"/>
                <a:gd name="T2" fmla="*/ 3 w 264"/>
                <a:gd name="T3" fmla="*/ 132 h 264"/>
                <a:gd name="T4" fmla="*/ 132 w 264"/>
                <a:gd name="T5" fmla="*/ 4 h 264"/>
                <a:gd name="T6" fmla="*/ 261 w 264"/>
                <a:gd name="T7" fmla="*/ 132 h 264"/>
                <a:gd name="T8" fmla="*/ 132 w 264"/>
                <a:gd name="T9" fmla="*/ 261 h 264"/>
                <a:gd name="T10" fmla="*/ 132 w 264"/>
                <a:gd name="T11" fmla="*/ 0 h 264"/>
                <a:gd name="T12" fmla="*/ 0 w 264"/>
                <a:gd name="T13" fmla="*/ 132 h 264"/>
                <a:gd name="T14" fmla="*/ 132 w 264"/>
                <a:gd name="T15" fmla="*/ 264 h 264"/>
                <a:gd name="T16" fmla="*/ 264 w 264"/>
                <a:gd name="T17" fmla="*/ 132 h 264"/>
                <a:gd name="T18" fmla="*/ 132 w 264"/>
                <a:gd name="T19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4" h="264">
                  <a:moveTo>
                    <a:pt x="132" y="261"/>
                  </a:moveTo>
                  <a:cubicBezTo>
                    <a:pt x="61" y="261"/>
                    <a:pt x="3" y="203"/>
                    <a:pt x="3" y="132"/>
                  </a:cubicBezTo>
                  <a:cubicBezTo>
                    <a:pt x="3" y="61"/>
                    <a:pt x="61" y="4"/>
                    <a:pt x="132" y="4"/>
                  </a:cubicBezTo>
                  <a:cubicBezTo>
                    <a:pt x="203" y="4"/>
                    <a:pt x="261" y="61"/>
                    <a:pt x="261" y="132"/>
                  </a:cubicBezTo>
                  <a:cubicBezTo>
                    <a:pt x="261" y="203"/>
                    <a:pt x="203" y="261"/>
                    <a:pt x="132" y="261"/>
                  </a:cubicBezTo>
                  <a:moveTo>
                    <a:pt x="132" y="0"/>
                  </a:moveTo>
                  <a:cubicBezTo>
                    <a:pt x="59" y="0"/>
                    <a:pt x="0" y="60"/>
                    <a:pt x="0" y="132"/>
                  </a:cubicBezTo>
                  <a:cubicBezTo>
                    <a:pt x="0" y="205"/>
                    <a:pt x="59" y="264"/>
                    <a:pt x="132" y="264"/>
                  </a:cubicBezTo>
                  <a:cubicBezTo>
                    <a:pt x="205" y="264"/>
                    <a:pt x="264" y="205"/>
                    <a:pt x="264" y="132"/>
                  </a:cubicBezTo>
                  <a:cubicBezTo>
                    <a:pt x="264" y="60"/>
                    <a:pt x="205" y="0"/>
                    <a:pt x="132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52" tIns="48226" rIns="96452" bIns="48226" numCol="1" anchor="t" anchorCtr="0" compatLnSpc="1"/>
            <a:lstStyle/>
            <a:p>
              <a:endParaRPr lang="id-ID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135" name="Oval 18"/>
            <p:cNvSpPr>
              <a:spLocks noChangeArrowheads="1"/>
            </p:cNvSpPr>
            <p:nvPr/>
          </p:nvSpPr>
          <p:spPr bwMode="auto">
            <a:xfrm>
              <a:off x="3344684" y="4754515"/>
              <a:ext cx="965494" cy="968955"/>
            </a:xfrm>
            <a:prstGeom prst="ellipse">
              <a:avLst/>
            </a:prstGeom>
            <a:solidFill>
              <a:schemeClr val="accent3"/>
            </a:solidFill>
            <a:ln w="57150">
              <a:solidFill>
                <a:schemeClr val="bg1"/>
              </a:solidFill>
            </a:ln>
          </p:spPr>
          <p:txBody>
            <a:bodyPr vert="horz" wrap="square" lIns="96452" tIns="48226" rIns="96452" bIns="48226" numCol="1" anchor="t" anchorCtr="0" compatLnSpc="1"/>
            <a:lstStyle/>
            <a:p>
              <a:endParaRPr lang="id-ID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  <p:sp>
          <p:nvSpPr>
            <p:cNvPr id="87" name="Shape 719"/>
            <p:cNvSpPr/>
            <p:nvPr/>
          </p:nvSpPr>
          <p:spPr>
            <a:xfrm>
              <a:off x="3578298" y="5026956"/>
              <a:ext cx="472864" cy="40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46" extrusionOk="0">
                  <a:moveTo>
                    <a:pt x="9262" y="7207"/>
                  </a:moveTo>
                  <a:lnTo>
                    <a:pt x="14475" y="11108"/>
                  </a:lnTo>
                  <a:cubicBezTo>
                    <a:pt x="14915" y="11436"/>
                    <a:pt x="15500" y="11301"/>
                    <a:pt x="15796" y="10800"/>
                  </a:cubicBezTo>
                  <a:lnTo>
                    <a:pt x="21160" y="1771"/>
                  </a:lnTo>
                  <a:cubicBezTo>
                    <a:pt x="21464" y="1257"/>
                    <a:pt x="21354" y="555"/>
                    <a:pt x="20913" y="200"/>
                  </a:cubicBezTo>
                  <a:cubicBezTo>
                    <a:pt x="20472" y="-154"/>
                    <a:pt x="19869" y="-26"/>
                    <a:pt x="19564" y="487"/>
                  </a:cubicBezTo>
                  <a:lnTo>
                    <a:pt x="14734" y="8618"/>
                  </a:lnTo>
                  <a:lnTo>
                    <a:pt x="9490" y="4694"/>
                  </a:lnTo>
                  <a:cubicBezTo>
                    <a:pt x="9273" y="4532"/>
                    <a:pt x="9010" y="4478"/>
                    <a:pt x="8757" y="4541"/>
                  </a:cubicBezTo>
                  <a:cubicBezTo>
                    <a:pt x="8505" y="4607"/>
                    <a:pt x="8285" y="4785"/>
                    <a:pt x="8147" y="5039"/>
                  </a:cubicBezTo>
                  <a:lnTo>
                    <a:pt x="152" y="19712"/>
                  </a:lnTo>
                  <a:cubicBezTo>
                    <a:pt x="-136" y="20237"/>
                    <a:pt x="-2" y="20936"/>
                    <a:pt x="450" y="21269"/>
                  </a:cubicBezTo>
                  <a:cubicBezTo>
                    <a:pt x="611" y="21389"/>
                    <a:pt x="791" y="21446"/>
                    <a:pt x="969" y="21446"/>
                  </a:cubicBezTo>
                  <a:cubicBezTo>
                    <a:pt x="1290" y="21446"/>
                    <a:pt x="1604" y="21260"/>
                    <a:pt x="1788" y="20921"/>
                  </a:cubicBezTo>
                  <a:cubicBezTo>
                    <a:pt x="1788" y="20921"/>
                    <a:pt x="9262" y="7207"/>
                    <a:pt x="9262" y="7207"/>
                  </a:cubicBezTo>
                  <a:close/>
                  <a:moveTo>
                    <a:pt x="19712" y="12707"/>
                  </a:moveTo>
                  <a:lnTo>
                    <a:pt x="14952" y="17715"/>
                  </a:lnTo>
                  <a:lnTo>
                    <a:pt x="9355" y="12653"/>
                  </a:lnTo>
                  <a:cubicBezTo>
                    <a:pt x="9249" y="12556"/>
                    <a:pt x="9125" y="12487"/>
                    <a:pt x="8994" y="12450"/>
                  </a:cubicBezTo>
                  <a:lnTo>
                    <a:pt x="8249" y="12234"/>
                  </a:lnTo>
                  <a:lnTo>
                    <a:pt x="7154" y="14242"/>
                  </a:lnTo>
                  <a:lnTo>
                    <a:pt x="8327" y="14582"/>
                  </a:lnTo>
                  <a:lnTo>
                    <a:pt x="14404" y="20078"/>
                  </a:lnTo>
                  <a:cubicBezTo>
                    <a:pt x="14580" y="20237"/>
                    <a:pt x="14789" y="20317"/>
                    <a:pt x="14999" y="20317"/>
                  </a:cubicBezTo>
                  <a:cubicBezTo>
                    <a:pt x="15232" y="20317"/>
                    <a:pt x="15466" y="20218"/>
                    <a:pt x="15650" y="20026"/>
                  </a:cubicBezTo>
                  <a:lnTo>
                    <a:pt x="21012" y="14382"/>
                  </a:lnTo>
                  <a:cubicBezTo>
                    <a:pt x="21410" y="13963"/>
                    <a:pt x="21441" y="13250"/>
                    <a:pt x="21081" y="12788"/>
                  </a:cubicBezTo>
                  <a:cubicBezTo>
                    <a:pt x="20722" y="12325"/>
                    <a:pt x="20109" y="12289"/>
                    <a:pt x="19712" y="12707"/>
                  </a:cubicBezTo>
                  <a:close/>
                  <a:moveTo>
                    <a:pt x="735" y="12382"/>
                  </a:moveTo>
                  <a:lnTo>
                    <a:pt x="2190" y="12804"/>
                  </a:lnTo>
                  <a:lnTo>
                    <a:pt x="3284" y="10795"/>
                  </a:lnTo>
                  <a:lnTo>
                    <a:pt x="1204" y="10192"/>
                  </a:lnTo>
                  <a:cubicBezTo>
                    <a:pt x="683" y="10040"/>
                    <a:pt x="158" y="10410"/>
                    <a:pt x="28" y="11015"/>
                  </a:cubicBezTo>
                  <a:cubicBezTo>
                    <a:pt x="-100" y="11620"/>
                    <a:pt x="216" y="12231"/>
                    <a:pt x="735" y="12382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40188" tIns="40188" rIns="40188" bIns="40188" numCol="1" anchor="ctr">
              <a:noAutofit/>
            </a:bodyPr>
            <a:lstStyle/>
            <a:p>
              <a:pPr lvl="0" algn="l">
                <a:defRPr sz="3100" b="1">
                  <a:latin typeface="Kontrapunkt Bob Bold"/>
                  <a:ea typeface="Kontrapunkt Bob Bold"/>
                  <a:cs typeface="Kontrapunkt Bob Bold"/>
                  <a:sym typeface="Kontrapunkt Bob Bold"/>
                </a:defRPr>
              </a:pPr>
              <a:endParaRPr sz="2300" dirty="0">
                <a:latin typeface="Times New Roman" panose="02020603050405020304" pitchFamily="18" charset="0"/>
                <a:ea typeface="微软雅黑" panose="020B0503020204020204" pitchFamily="34" charset="-122"/>
                <a:sym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 spd="med" advClick="0" advTm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animBg="1"/>
      <p:bldP spid="150" grpId="0" animBg="1"/>
      <p:bldP spid="151" grpId="0" animBg="1"/>
      <p:bldP spid="152" grpId="0" animBg="1"/>
      <p:bldP spid="153" grpId="0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65" grpId="0" animBg="1"/>
      <p:bldP spid="66" grpId="0" animBg="1"/>
      <p:bldP spid="67" grpId="0" animBg="1"/>
      <p:bldP spid="6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42752" y="2276993"/>
            <a:ext cx="754980" cy="755123"/>
            <a:chOff x="362669" y="3620029"/>
            <a:chExt cx="1061322" cy="1061322"/>
          </a:xfrm>
        </p:grpSpPr>
        <p:sp>
          <p:nvSpPr>
            <p:cNvPr id="14" name="椭圆 13"/>
            <p:cNvSpPr/>
            <p:nvPr/>
          </p:nvSpPr>
          <p:spPr>
            <a:xfrm>
              <a:off x="362669" y="3620029"/>
              <a:ext cx="1061322" cy="1061322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3" name="组合 15"/>
            <p:cNvGrpSpPr/>
            <p:nvPr/>
          </p:nvGrpSpPr>
          <p:grpSpPr>
            <a:xfrm>
              <a:off x="483718" y="3741563"/>
              <a:ext cx="819223" cy="818254"/>
              <a:chOff x="4602162" y="361950"/>
              <a:chExt cx="1343026" cy="1341438"/>
            </a:xfrm>
          </p:grpSpPr>
          <p:sp>
            <p:nvSpPr>
              <p:cNvPr id="17" name="Freeform 23"/>
              <p:cNvSpPr>
                <a:spLocks noEditPoints="1"/>
              </p:cNvSpPr>
              <p:nvPr/>
            </p:nvSpPr>
            <p:spPr bwMode="auto">
              <a:xfrm>
                <a:off x="4602162" y="361950"/>
                <a:ext cx="1343026" cy="1341438"/>
              </a:xfrm>
              <a:custGeom>
                <a:avLst/>
                <a:gdLst>
                  <a:gd name="T0" fmla="*/ 0 w 355"/>
                  <a:gd name="T1" fmla="*/ 178 h 355"/>
                  <a:gd name="T2" fmla="*/ 355 w 355"/>
                  <a:gd name="T3" fmla="*/ 178 h 355"/>
                  <a:gd name="T4" fmla="*/ 177 w 355"/>
                  <a:gd name="T5" fmla="*/ 331 h 355"/>
                  <a:gd name="T6" fmla="*/ 24 w 355"/>
                  <a:gd name="T7" fmla="*/ 175 h 355"/>
                  <a:gd name="T8" fmla="*/ 58 w 355"/>
                  <a:gd name="T9" fmla="*/ 192 h 355"/>
                  <a:gd name="T10" fmla="*/ 71 w 355"/>
                  <a:gd name="T11" fmla="*/ 232 h 355"/>
                  <a:gd name="T12" fmla="*/ 95 w 355"/>
                  <a:gd name="T13" fmla="*/ 243 h 355"/>
                  <a:gd name="T14" fmla="*/ 112 w 355"/>
                  <a:gd name="T15" fmla="*/ 315 h 355"/>
                  <a:gd name="T16" fmla="*/ 118 w 355"/>
                  <a:gd name="T17" fmla="*/ 305 h 355"/>
                  <a:gd name="T18" fmla="*/ 146 w 355"/>
                  <a:gd name="T19" fmla="*/ 265 h 355"/>
                  <a:gd name="T20" fmla="*/ 162 w 355"/>
                  <a:gd name="T21" fmla="*/ 222 h 355"/>
                  <a:gd name="T22" fmla="*/ 112 w 355"/>
                  <a:gd name="T23" fmla="*/ 189 h 355"/>
                  <a:gd name="T24" fmla="*/ 66 w 355"/>
                  <a:gd name="T25" fmla="*/ 165 h 355"/>
                  <a:gd name="T26" fmla="*/ 102 w 355"/>
                  <a:gd name="T27" fmla="*/ 154 h 355"/>
                  <a:gd name="T28" fmla="*/ 138 w 355"/>
                  <a:gd name="T29" fmla="*/ 140 h 355"/>
                  <a:gd name="T30" fmla="*/ 119 w 355"/>
                  <a:gd name="T31" fmla="*/ 97 h 355"/>
                  <a:gd name="T32" fmla="*/ 95 w 355"/>
                  <a:gd name="T33" fmla="*/ 109 h 355"/>
                  <a:gd name="T34" fmla="*/ 70 w 355"/>
                  <a:gd name="T35" fmla="*/ 93 h 355"/>
                  <a:gd name="T36" fmla="*/ 85 w 355"/>
                  <a:gd name="T37" fmla="*/ 68 h 355"/>
                  <a:gd name="T38" fmla="*/ 177 w 355"/>
                  <a:gd name="T39" fmla="*/ 25 h 355"/>
                  <a:gd name="T40" fmla="*/ 244 w 355"/>
                  <a:gd name="T41" fmla="*/ 63 h 355"/>
                  <a:gd name="T42" fmla="*/ 236 w 355"/>
                  <a:gd name="T43" fmla="*/ 104 h 355"/>
                  <a:gd name="T44" fmla="*/ 220 w 355"/>
                  <a:gd name="T45" fmla="*/ 110 h 355"/>
                  <a:gd name="T46" fmla="*/ 223 w 355"/>
                  <a:gd name="T47" fmla="*/ 104 h 355"/>
                  <a:gd name="T48" fmla="*/ 215 w 355"/>
                  <a:gd name="T49" fmla="*/ 96 h 355"/>
                  <a:gd name="T50" fmla="*/ 213 w 355"/>
                  <a:gd name="T51" fmla="*/ 94 h 355"/>
                  <a:gd name="T52" fmla="*/ 215 w 355"/>
                  <a:gd name="T53" fmla="*/ 126 h 355"/>
                  <a:gd name="T54" fmla="*/ 192 w 355"/>
                  <a:gd name="T55" fmla="*/ 155 h 355"/>
                  <a:gd name="T56" fmla="*/ 219 w 355"/>
                  <a:gd name="T57" fmla="*/ 138 h 355"/>
                  <a:gd name="T58" fmla="*/ 239 w 355"/>
                  <a:gd name="T59" fmla="*/ 150 h 355"/>
                  <a:gd name="T60" fmla="*/ 261 w 355"/>
                  <a:gd name="T61" fmla="*/ 160 h 355"/>
                  <a:gd name="T62" fmla="*/ 262 w 355"/>
                  <a:gd name="T63" fmla="*/ 159 h 355"/>
                  <a:gd name="T64" fmla="*/ 320 w 355"/>
                  <a:gd name="T65" fmla="*/ 175 h 355"/>
                  <a:gd name="T66" fmla="*/ 330 w 355"/>
                  <a:gd name="T67" fmla="*/ 178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55" h="355">
                    <a:moveTo>
                      <a:pt x="177" y="0"/>
                    </a:moveTo>
                    <a:cubicBezTo>
                      <a:pt x="79" y="0"/>
                      <a:pt x="0" y="80"/>
                      <a:pt x="0" y="178"/>
                    </a:cubicBezTo>
                    <a:cubicBezTo>
                      <a:pt x="0" y="275"/>
                      <a:pt x="79" y="355"/>
                      <a:pt x="177" y="355"/>
                    </a:cubicBezTo>
                    <a:cubicBezTo>
                      <a:pt x="275" y="355"/>
                      <a:pt x="355" y="275"/>
                      <a:pt x="355" y="178"/>
                    </a:cubicBezTo>
                    <a:cubicBezTo>
                      <a:pt x="355" y="80"/>
                      <a:pt x="275" y="0"/>
                      <a:pt x="177" y="0"/>
                    </a:cubicBezTo>
                    <a:close/>
                    <a:moveTo>
                      <a:pt x="177" y="331"/>
                    </a:moveTo>
                    <a:cubicBezTo>
                      <a:pt x="93" y="331"/>
                      <a:pt x="24" y="262"/>
                      <a:pt x="24" y="178"/>
                    </a:cubicBezTo>
                    <a:cubicBezTo>
                      <a:pt x="24" y="177"/>
                      <a:pt x="24" y="176"/>
                      <a:pt x="24" y="175"/>
                    </a:cubicBezTo>
                    <a:cubicBezTo>
                      <a:pt x="46" y="192"/>
                      <a:pt x="46" y="192"/>
                      <a:pt x="46" y="192"/>
                    </a:cubicBezTo>
                    <a:cubicBezTo>
                      <a:pt x="58" y="192"/>
                      <a:pt x="58" y="192"/>
                      <a:pt x="58" y="192"/>
                    </a:cubicBezTo>
                    <a:cubicBezTo>
                      <a:pt x="71" y="205"/>
                      <a:pt x="71" y="205"/>
                      <a:pt x="71" y="205"/>
                    </a:cubicBezTo>
                    <a:cubicBezTo>
                      <a:pt x="71" y="232"/>
                      <a:pt x="71" y="232"/>
                      <a:pt x="71" y="232"/>
                    </a:cubicBezTo>
                    <a:cubicBezTo>
                      <a:pt x="82" y="243"/>
                      <a:pt x="82" y="243"/>
                      <a:pt x="82" y="243"/>
                    </a:cubicBezTo>
                    <a:cubicBezTo>
                      <a:pt x="95" y="243"/>
                      <a:pt x="95" y="243"/>
                      <a:pt x="95" y="243"/>
                    </a:cubicBezTo>
                    <a:cubicBezTo>
                      <a:pt x="95" y="298"/>
                      <a:pt x="95" y="298"/>
                      <a:pt x="95" y="298"/>
                    </a:cubicBezTo>
                    <a:cubicBezTo>
                      <a:pt x="112" y="315"/>
                      <a:pt x="112" y="315"/>
                      <a:pt x="112" y="315"/>
                    </a:cubicBezTo>
                    <a:cubicBezTo>
                      <a:pt x="118" y="315"/>
                      <a:pt x="118" y="315"/>
                      <a:pt x="118" y="315"/>
                    </a:cubicBezTo>
                    <a:cubicBezTo>
                      <a:pt x="118" y="305"/>
                      <a:pt x="118" y="305"/>
                      <a:pt x="118" y="305"/>
                    </a:cubicBezTo>
                    <a:cubicBezTo>
                      <a:pt x="146" y="276"/>
                      <a:pt x="146" y="276"/>
                      <a:pt x="146" y="276"/>
                    </a:cubicBezTo>
                    <a:cubicBezTo>
                      <a:pt x="146" y="265"/>
                      <a:pt x="146" y="265"/>
                      <a:pt x="146" y="265"/>
                    </a:cubicBezTo>
                    <a:cubicBezTo>
                      <a:pt x="162" y="249"/>
                      <a:pt x="162" y="249"/>
                      <a:pt x="162" y="249"/>
                    </a:cubicBezTo>
                    <a:cubicBezTo>
                      <a:pt x="162" y="222"/>
                      <a:pt x="162" y="222"/>
                      <a:pt x="162" y="222"/>
                    </a:cubicBezTo>
                    <a:cubicBezTo>
                      <a:pt x="145" y="222"/>
                      <a:pt x="145" y="222"/>
                      <a:pt x="145" y="222"/>
                    </a:cubicBezTo>
                    <a:cubicBezTo>
                      <a:pt x="112" y="189"/>
                      <a:pt x="112" y="189"/>
                      <a:pt x="112" y="189"/>
                    </a:cubicBezTo>
                    <a:cubicBezTo>
                      <a:pt x="66" y="189"/>
                      <a:pt x="66" y="189"/>
                      <a:pt x="66" y="189"/>
                    </a:cubicBezTo>
                    <a:cubicBezTo>
                      <a:pt x="66" y="165"/>
                      <a:pt x="66" y="165"/>
                      <a:pt x="66" y="165"/>
                    </a:cubicBezTo>
                    <a:cubicBezTo>
                      <a:pt x="102" y="165"/>
                      <a:pt x="102" y="165"/>
                      <a:pt x="102" y="165"/>
                    </a:cubicBezTo>
                    <a:cubicBezTo>
                      <a:pt x="102" y="154"/>
                      <a:pt x="102" y="154"/>
                      <a:pt x="102" y="154"/>
                    </a:cubicBezTo>
                    <a:cubicBezTo>
                      <a:pt x="124" y="154"/>
                      <a:pt x="124" y="154"/>
                      <a:pt x="124" y="154"/>
                    </a:cubicBezTo>
                    <a:cubicBezTo>
                      <a:pt x="138" y="140"/>
                      <a:pt x="138" y="140"/>
                      <a:pt x="138" y="140"/>
                    </a:cubicBezTo>
                    <a:cubicBezTo>
                      <a:pt x="138" y="116"/>
                      <a:pt x="138" y="116"/>
                      <a:pt x="138" y="116"/>
                    </a:cubicBezTo>
                    <a:cubicBezTo>
                      <a:pt x="119" y="97"/>
                      <a:pt x="119" y="97"/>
                      <a:pt x="119" y="97"/>
                    </a:cubicBezTo>
                    <a:cubicBezTo>
                      <a:pt x="95" y="97"/>
                      <a:pt x="95" y="97"/>
                      <a:pt x="95" y="97"/>
                    </a:cubicBezTo>
                    <a:cubicBezTo>
                      <a:pt x="95" y="109"/>
                      <a:pt x="95" y="109"/>
                      <a:pt x="95" y="109"/>
                    </a:cubicBezTo>
                    <a:cubicBezTo>
                      <a:pt x="70" y="109"/>
                      <a:pt x="70" y="109"/>
                      <a:pt x="70" y="109"/>
                    </a:cubicBezTo>
                    <a:cubicBezTo>
                      <a:pt x="70" y="93"/>
                      <a:pt x="70" y="93"/>
                      <a:pt x="70" y="93"/>
                    </a:cubicBezTo>
                    <a:cubicBezTo>
                      <a:pt x="85" y="78"/>
                      <a:pt x="85" y="78"/>
                      <a:pt x="85" y="78"/>
                    </a:cubicBezTo>
                    <a:cubicBezTo>
                      <a:pt x="85" y="68"/>
                      <a:pt x="85" y="68"/>
                      <a:pt x="85" y="68"/>
                    </a:cubicBezTo>
                    <a:cubicBezTo>
                      <a:pt x="71" y="68"/>
                      <a:pt x="71" y="68"/>
                      <a:pt x="71" y="68"/>
                    </a:cubicBezTo>
                    <a:cubicBezTo>
                      <a:pt x="98" y="41"/>
                      <a:pt x="136" y="25"/>
                      <a:pt x="177" y="25"/>
                    </a:cubicBezTo>
                    <a:cubicBezTo>
                      <a:pt x="216" y="25"/>
                      <a:pt x="251" y="39"/>
                      <a:pt x="278" y="63"/>
                    </a:cubicBezTo>
                    <a:cubicBezTo>
                      <a:pt x="244" y="63"/>
                      <a:pt x="244" y="63"/>
                      <a:pt x="244" y="63"/>
                    </a:cubicBezTo>
                    <a:cubicBezTo>
                      <a:pt x="219" y="87"/>
                      <a:pt x="219" y="87"/>
                      <a:pt x="219" y="87"/>
                    </a:cubicBezTo>
                    <a:cubicBezTo>
                      <a:pt x="236" y="104"/>
                      <a:pt x="236" y="104"/>
                      <a:pt x="236" y="104"/>
                    </a:cubicBezTo>
                    <a:cubicBezTo>
                      <a:pt x="225" y="115"/>
                      <a:pt x="225" y="115"/>
                      <a:pt x="225" y="115"/>
                    </a:cubicBezTo>
                    <a:cubicBezTo>
                      <a:pt x="220" y="110"/>
                      <a:pt x="220" y="110"/>
                      <a:pt x="220" y="110"/>
                    </a:cubicBezTo>
                    <a:cubicBezTo>
                      <a:pt x="225" y="106"/>
                      <a:pt x="225" y="106"/>
                      <a:pt x="225" y="106"/>
                    </a:cubicBezTo>
                    <a:cubicBezTo>
                      <a:pt x="223" y="104"/>
                      <a:pt x="223" y="104"/>
                      <a:pt x="223" y="104"/>
                    </a:cubicBezTo>
                    <a:cubicBezTo>
                      <a:pt x="223" y="104"/>
                      <a:pt x="223" y="104"/>
                      <a:pt x="223" y="104"/>
                    </a:cubicBezTo>
                    <a:cubicBezTo>
                      <a:pt x="215" y="96"/>
                      <a:pt x="215" y="96"/>
                      <a:pt x="215" y="96"/>
                    </a:cubicBezTo>
                    <a:cubicBezTo>
                      <a:pt x="215" y="96"/>
                      <a:pt x="215" y="96"/>
                      <a:pt x="215" y="96"/>
                    </a:cubicBezTo>
                    <a:cubicBezTo>
                      <a:pt x="213" y="94"/>
                      <a:pt x="213" y="94"/>
                      <a:pt x="213" y="94"/>
                    </a:cubicBezTo>
                    <a:cubicBezTo>
                      <a:pt x="198" y="109"/>
                      <a:pt x="198" y="109"/>
                      <a:pt x="198" y="109"/>
                    </a:cubicBezTo>
                    <a:cubicBezTo>
                      <a:pt x="215" y="126"/>
                      <a:pt x="215" y="126"/>
                      <a:pt x="215" y="126"/>
                    </a:cubicBezTo>
                    <a:cubicBezTo>
                      <a:pt x="192" y="126"/>
                      <a:pt x="192" y="126"/>
                      <a:pt x="192" y="126"/>
                    </a:cubicBezTo>
                    <a:cubicBezTo>
                      <a:pt x="192" y="155"/>
                      <a:pt x="192" y="155"/>
                      <a:pt x="192" y="155"/>
                    </a:cubicBezTo>
                    <a:cubicBezTo>
                      <a:pt x="219" y="155"/>
                      <a:pt x="219" y="155"/>
                      <a:pt x="219" y="155"/>
                    </a:cubicBezTo>
                    <a:cubicBezTo>
                      <a:pt x="219" y="138"/>
                      <a:pt x="219" y="138"/>
                      <a:pt x="219" y="138"/>
                    </a:cubicBezTo>
                    <a:cubicBezTo>
                      <a:pt x="223" y="134"/>
                      <a:pt x="223" y="134"/>
                      <a:pt x="223" y="134"/>
                    </a:cubicBezTo>
                    <a:cubicBezTo>
                      <a:pt x="239" y="150"/>
                      <a:pt x="239" y="150"/>
                      <a:pt x="239" y="150"/>
                    </a:cubicBezTo>
                    <a:cubicBezTo>
                      <a:pt x="239" y="160"/>
                      <a:pt x="239" y="160"/>
                      <a:pt x="239" y="160"/>
                    </a:cubicBezTo>
                    <a:cubicBezTo>
                      <a:pt x="261" y="160"/>
                      <a:pt x="261" y="160"/>
                      <a:pt x="261" y="160"/>
                    </a:cubicBezTo>
                    <a:cubicBezTo>
                      <a:pt x="262" y="159"/>
                      <a:pt x="262" y="159"/>
                      <a:pt x="262" y="159"/>
                    </a:cubicBezTo>
                    <a:cubicBezTo>
                      <a:pt x="262" y="159"/>
                      <a:pt x="262" y="159"/>
                      <a:pt x="262" y="159"/>
                    </a:cubicBezTo>
                    <a:cubicBezTo>
                      <a:pt x="298" y="196"/>
                      <a:pt x="298" y="196"/>
                      <a:pt x="298" y="196"/>
                    </a:cubicBezTo>
                    <a:cubicBezTo>
                      <a:pt x="320" y="175"/>
                      <a:pt x="320" y="175"/>
                      <a:pt x="320" y="175"/>
                    </a:cubicBezTo>
                    <a:cubicBezTo>
                      <a:pt x="330" y="175"/>
                      <a:pt x="330" y="175"/>
                      <a:pt x="330" y="175"/>
                    </a:cubicBezTo>
                    <a:cubicBezTo>
                      <a:pt x="330" y="176"/>
                      <a:pt x="330" y="177"/>
                      <a:pt x="330" y="178"/>
                    </a:cubicBezTo>
                    <a:cubicBezTo>
                      <a:pt x="330" y="262"/>
                      <a:pt x="262" y="331"/>
                      <a:pt x="177" y="3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96452" tIns="48226" rIns="96452" bIns="48226" numCol="1" anchor="t" anchorCtr="0" compatLnSpc="1"/>
              <a:lstStyle/>
              <a:p>
                <a:pPr>
                  <a:lnSpc>
                    <a:spcPct val="150000"/>
                  </a:lnSpc>
                </a:pPr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8" name="Freeform 24"/>
              <p:cNvSpPr/>
              <p:nvPr/>
            </p:nvSpPr>
            <p:spPr bwMode="auto">
              <a:xfrm>
                <a:off x="5056188" y="512763"/>
                <a:ext cx="234950" cy="257175"/>
              </a:xfrm>
              <a:custGeom>
                <a:avLst/>
                <a:gdLst>
                  <a:gd name="T0" fmla="*/ 148 w 148"/>
                  <a:gd name="T1" fmla="*/ 0 h 162"/>
                  <a:gd name="T2" fmla="*/ 0 w 148"/>
                  <a:gd name="T3" fmla="*/ 0 h 162"/>
                  <a:gd name="T4" fmla="*/ 0 w 148"/>
                  <a:gd name="T5" fmla="*/ 100 h 162"/>
                  <a:gd name="T6" fmla="*/ 62 w 148"/>
                  <a:gd name="T7" fmla="*/ 162 h 162"/>
                  <a:gd name="T8" fmla="*/ 88 w 148"/>
                  <a:gd name="T9" fmla="*/ 162 h 162"/>
                  <a:gd name="T10" fmla="*/ 88 w 148"/>
                  <a:gd name="T11" fmla="*/ 119 h 162"/>
                  <a:gd name="T12" fmla="*/ 148 w 148"/>
                  <a:gd name="T13" fmla="*/ 59 h 162"/>
                  <a:gd name="T14" fmla="*/ 148 w 148"/>
                  <a:gd name="T15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8" h="162">
                    <a:moveTo>
                      <a:pt x="148" y="0"/>
                    </a:moveTo>
                    <a:lnTo>
                      <a:pt x="0" y="0"/>
                    </a:lnTo>
                    <a:lnTo>
                      <a:pt x="0" y="100"/>
                    </a:lnTo>
                    <a:lnTo>
                      <a:pt x="62" y="162"/>
                    </a:lnTo>
                    <a:lnTo>
                      <a:pt x="88" y="162"/>
                    </a:lnTo>
                    <a:lnTo>
                      <a:pt x="88" y="119"/>
                    </a:lnTo>
                    <a:lnTo>
                      <a:pt x="148" y="59"/>
                    </a:lnTo>
                    <a:lnTo>
                      <a:pt x="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96452" tIns="48226" rIns="96452" bIns="48226" numCol="1" anchor="t" anchorCtr="0" compatLnSpc="1"/>
              <a:lstStyle/>
              <a:p>
                <a:pPr>
                  <a:lnSpc>
                    <a:spcPct val="150000"/>
                  </a:lnSpc>
                </a:pPr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9" name="Freeform 25"/>
              <p:cNvSpPr/>
              <p:nvPr/>
            </p:nvSpPr>
            <p:spPr bwMode="auto">
              <a:xfrm>
                <a:off x="5272088" y="985838"/>
                <a:ext cx="457200" cy="476250"/>
              </a:xfrm>
              <a:custGeom>
                <a:avLst/>
                <a:gdLst>
                  <a:gd name="T0" fmla="*/ 245 w 288"/>
                  <a:gd name="T1" fmla="*/ 97 h 300"/>
                  <a:gd name="T2" fmla="*/ 145 w 288"/>
                  <a:gd name="T3" fmla="*/ 0 h 300"/>
                  <a:gd name="T4" fmla="*/ 145 w 288"/>
                  <a:gd name="T5" fmla="*/ 0 h 300"/>
                  <a:gd name="T6" fmla="*/ 33 w 288"/>
                  <a:gd name="T7" fmla="*/ 0 h 300"/>
                  <a:gd name="T8" fmla="*/ 0 w 288"/>
                  <a:gd name="T9" fmla="*/ 33 h 300"/>
                  <a:gd name="T10" fmla="*/ 0 w 288"/>
                  <a:gd name="T11" fmla="*/ 104 h 300"/>
                  <a:gd name="T12" fmla="*/ 48 w 288"/>
                  <a:gd name="T13" fmla="*/ 152 h 300"/>
                  <a:gd name="T14" fmla="*/ 133 w 288"/>
                  <a:gd name="T15" fmla="*/ 152 h 300"/>
                  <a:gd name="T16" fmla="*/ 133 w 288"/>
                  <a:gd name="T17" fmla="*/ 235 h 300"/>
                  <a:gd name="T18" fmla="*/ 200 w 288"/>
                  <a:gd name="T19" fmla="*/ 300 h 300"/>
                  <a:gd name="T20" fmla="*/ 214 w 288"/>
                  <a:gd name="T21" fmla="*/ 300 h 300"/>
                  <a:gd name="T22" fmla="*/ 214 w 288"/>
                  <a:gd name="T23" fmla="*/ 219 h 300"/>
                  <a:gd name="T24" fmla="*/ 248 w 288"/>
                  <a:gd name="T25" fmla="*/ 188 h 300"/>
                  <a:gd name="T26" fmla="*/ 248 w 288"/>
                  <a:gd name="T27" fmla="*/ 131 h 300"/>
                  <a:gd name="T28" fmla="*/ 264 w 288"/>
                  <a:gd name="T29" fmla="*/ 131 h 300"/>
                  <a:gd name="T30" fmla="*/ 288 w 288"/>
                  <a:gd name="T31" fmla="*/ 107 h 300"/>
                  <a:gd name="T32" fmla="*/ 279 w 288"/>
                  <a:gd name="T33" fmla="*/ 97 h 300"/>
                  <a:gd name="T34" fmla="*/ 245 w 288"/>
                  <a:gd name="T35" fmla="*/ 97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88" h="300">
                    <a:moveTo>
                      <a:pt x="245" y="97"/>
                    </a:moveTo>
                    <a:lnTo>
                      <a:pt x="145" y="0"/>
                    </a:lnTo>
                    <a:lnTo>
                      <a:pt x="145" y="0"/>
                    </a:lnTo>
                    <a:lnTo>
                      <a:pt x="33" y="0"/>
                    </a:lnTo>
                    <a:lnTo>
                      <a:pt x="0" y="33"/>
                    </a:lnTo>
                    <a:lnTo>
                      <a:pt x="0" y="104"/>
                    </a:lnTo>
                    <a:lnTo>
                      <a:pt x="48" y="152"/>
                    </a:lnTo>
                    <a:lnTo>
                      <a:pt x="133" y="152"/>
                    </a:lnTo>
                    <a:lnTo>
                      <a:pt x="133" y="235"/>
                    </a:lnTo>
                    <a:lnTo>
                      <a:pt x="200" y="300"/>
                    </a:lnTo>
                    <a:lnTo>
                      <a:pt x="214" y="300"/>
                    </a:lnTo>
                    <a:lnTo>
                      <a:pt x="214" y="219"/>
                    </a:lnTo>
                    <a:lnTo>
                      <a:pt x="248" y="188"/>
                    </a:lnTo>
                    <a:lnTo>
                      <a:pt x="248" y="131"/>
                    </a:lnTo>
                    <a:lnTo>
                      <a:pt x="264" y="131"/>
                    </a:lnTo>
                    <a:lnTo>
                      <a:pt x="288" y="107"/>
                    </a:lnTo>
                    <a:lnTo>
                      <a:pt x="279" y="97"/>
                    </a:lnTo>
                    <a:lnTo>
                      <a:pt x="245" y="97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96452" tIns="48226" rIns="96452" bIns="48226" numCol="1" anchor="t" anchorCtr="0" compatLnSpc="1"/>
              <a:lstStyle/>
              <a:p>
                <a:pPr>
                  <a:lnSpc>
                    <a:spcPct val="150000"/>
                  </a:lnSpc>
                </a:pPr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0" name="Freeform 26"/>
              <p:cNvSpPr/>
              <p:nvPr/>
            </p:nvSpPr>
            <p:spPr bwMode="auto">
              <a:xfrm>
                <a:off x="5646738" y="1341438"/>
                <a:ext cx="44450" cy="101600"/>
              </a:xfrm>
              <a:custGeom>
                <a:avLst/>
                <a:gdLst>
                  <a:gd name="T0" fmla="*/ 0 w 28"/>
                  <a:gd name="T1" fmla="*/ 64 h 64"/>
                  <a:gd name="T2" fmla="*/ 28 w 28"/>
                  <a:gd name="T3" fmla="*/ 40 h 64"/>
                  <a:gd name="T4" fmla="*/ 28 w 28"/>
                  <a:gd name="T5" fmla="*/ 0 h 64"/>
                  <a:gd name="T6" fmla="*/ 0 w 28"/>
                  <a:gd name="T7" fmla="*/ 0 h 64"/>
                  <a:gd name="T8" fmla="*/ 0 w 28"/>
                  <a:gd name="T9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4">
                    <a:moveTo>
                      <a:pt x="0" y="64"/>
                    </a:moveTo>
                    <a:lnTo>
                      <a:pt x="28" y="40"/>
                    </a:lnTo>
                    <a:lnTo>
                      <a:pt x="28" y="0"/>
                    </a:lnTo>
                    <a:lnTo>
                      <a:pt x="0" y="0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96452" tIns="48226" rIns="96452" bIns="48226" numCol="1" anchor="t" anchorCtr="0" compatLnSpc="1"/>
              <a:lstStyle/>
              <a:p>
                <a:pPr>
                  <a:lnSpc>
                    <a:spcPct val="150000"/>
                  </a:lnSpc>
                </a:pPr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4" name="组合 4"/>
          <p:cNvGrpSpPr/>
          <p:nvPr/>
        </p:nvGrpSpPr>
        <p:grpSpPr>
          <a:xfrm>
            <a:off x="621701" y="3536158"/>
            <a:ext cx="754980" cy="755123"/>
            <a:chOff x="362669" y="5389779"/>
            <a:chExt cx="1061322" cy="1061322"/>
          </a:xfrm>
        </p:grpSpPr>
        <p:sp>
          <p:nvSpPr>
            <p:cNvPr id="15" name="椭圆 14"/>
            <p:cNvSpPr/>
            <p:nvPr/>
          </p:nvSpPr>
          <p:spPr>
            <a:xfrm>
              <a:off x="362669" y="5389779"/>
              <a:ext cx="1061322" cy="1061322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5" name="组合 29"/>
            <p:cNvGrpSpPr/>
            <p:nvPr/>
          </p:nvGrpSpPr>
          <p:grpSpPr>
            <a:xfrm>
              <a:off x="560765" y="5583971"/>
              <a:ext cx="689373" cy="625287"/>
              <a:chOff x="3468688" y="460375"/>
              <a:chExt cx="631825" cy="573088"/>
            </a:xfrm>
            <a:solidFill>
              <a:srgbClr val="282828"/>
            </a:solidFill>
          </p:grpSpPr>
          <p:sp>
            <p:nvSpPr>
              <p:cNvPr id="31" name="Freeform 19"/>
              <p:cNvSpPr/>
              <p:nvPr/>
            </p:nvSpPr>
            <p:spPr bwMode="auto">
              <a:xfrm>
                <a:off x="3468688" y="460375"/>
                <a:ext cx="271463" cy="422275"/>
              </a:xfrm>
              <a:custGeom>
                <a:avLst/>
                <a:gdLst>
                  <a:gd name="T0" fmla="*/ 150 w 169"/>
                  <a:gd name="T1" fmla="*/ 150 h 263"/>
                  <a:gd name="T2" fmla="*/ 169 w 169"/>
                  <a:gd name="T3" fmla="*/ 0 h 263"/>
                  <a:gd name="T4" fmla="*/ 56 w 169"/>
                  <a:gd name="T5" fmla="*/ 103 h 263"/>
                  <a:gd name="T6" fmla="*/ 0 w 169"/>
                  <a:gd name="T7" fmla="*/ 263 h 263"/>
                  <a:gd name="T8" fmla="*/ 169 w 169"/>
                  <a:gd name="T9" fmla="*/ 263 h 263"/>
                  <a:gd name="T10" fmla="*/ 150 w 169"/>
                  <a:gd name="T11" fmla="*/ 150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9" h="263">
                    <a:moveTo>
                      <a:pt x="150" y="150"/>
                    </a:moveTo>
                    <a:cubicBezTo>
                      <a:pt x="150" y="66"/>
                      <a:pt x="169" y="0"/>
                      <a:pt x="169" y="0"/>
                    </a:cubicBezTo>
                    <a:cubicBezTo>
                      <a:pt x="169" y="0"/>
                      <a:pt x="113" y="10"/>
                      <a:pt x="56" y="103"/>
                    </a:cubicBezTo>
                    <a:cubicBezTo>
                      <a:pt x="0" y="197"/>
                      <a:pt x="0" y="263"/>
                      <a:pt x="0" y="263"/>
                    </a:cubicBezTo>
                    <a:cubicBezTo>
                      <a:pt x="169" y="263"/>
                      <a:pt x="169" y="263"/>
                      <a:pt x="169" y="263"/>
                    </a:cubicBezTo>
                    <a:cubicBezTo>
                      <a:pt x="169" y="263"/>
                      <a:pt x="150" y="235"/>
                      <a:pt x="150" y="15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6452" tIns="48226" rIns="96452" bIns="48226" numCol="1" anchor="t" anchorCtr="0" compatLnSpc="1"/>
              <a:lstStyle/>
              <a:p>
                <a:pPr>
                  <a:lnSpc>
                    <a:spcPct val="150000"/>
                  </a:lnSpc>
                </a:pPr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2" name="Freeform 20"/>
              <p:cNvSpPr/>
              <p:nvPr/>
            </p:nvSpPr>
            <p:spPr bwMode="auto">
              <a:xfrm>
                <a:off x="3829050" y="611188"/>
                <a:ext cx="271463" cy="271463"/>
              </a:xfrm>
              <a:custGeom>
                <a:avLst/>
                <a:gdLst>
                  <a:gd name="T0" fmla="*/ 0 w 171"/>
                  <a:gd name="T1" fmla="*/ 0 h 171"/>
                  <a:gd name="T2" fmla="*/ 0 w 171"/>
                  <a:gd name="T3" fmla="*/ 171 h 171"/>
                  <a:gd name="T4" fmla="*/ 171 w 171"/>
                  <a:gd name="T5" fmla="*/ 171 h 171"/>
                  <a:gd name="T6" fmla="*/ 0 w 171"/>
                  <a:gd name="T7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1" h="171">
                    <a:moveTo>
                      <a:pt x="0" y="0"/>
                    </a:moveTo>
                    <a:lnTo>
                      <a:pt x="0" y="171"/>
                    </a:lnTo>
                    <a:lnTo>
                      <a:pt x="171" y="1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6452" tIns="48226" rIns="96452" bIns="48226" numCol="1" anchor="t" anchorCtr="0" compatLnSpc="1"/>
              <a:lstStyle/>
              <a:p>
                <a:pPr>
                  <a:lnSpc>
                    <a:spcPct val="150000"/>
                  </a:lnSpc>
                </a:pPr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3" name="Freeform 21"/>
              <p:cNvSpPr/>
              <p:nvPr/>
            </p:nvSpPr>
            <p:spPr bwMode="auto">
              <a:xfrm>
                <a:off x="3468688" y="460375"/>
                <a:ext cx="631825" cy="573088"/>
              </a:xfrm>
              <a:custGeom>
                <a:avLst/>
                <a:gdLst>
                  <a:gd name="T0" fmla="*/ 207 w 394"/>
                  <a:gd name="T1" fmla="*/ 282 h 357"/>
                  <a:gd name="T2" fmla="*/ 207 w 394"/>
                  <a:gd name="T3" fmla="*/ 0 h 357"/>
                  <a:gd name="T4" fmla="*/ 188 w 394"/>
                  <a:gd name="T5" fmla="*/ 0 h 357"/>
                  <a:gd name="T6" fmla="*/ 188 w 394"/>
                  <a:gd name="T7" fmla="*/ 282 h 357"/>
                  <a:gd name="T8" fmla="*/ 2 w 394"/>
                  <a:gd name="T9" fmla="*/ 282 h 357"/>
                  <a:gd name="T10" fmla="*/ 0 w 394"/>
                  <a:gd name="T11" fmla="*/ 282 h 357"/>
                  <a:gd name="T12" fmla="*/ 75 w 394"/>
                  <a:gd name="T13" fmla="*/ 357 h 357"/>
                  <a:gd name="T14" fmla="*/ 319 w 394"/>
                  <a:gd name="T15" fmla="*/ 357 h 357"/>
                  <a:gd name="T16" fmla="*/ 394 w 394"/>
                  <a:gd name="T17" fmla="*/ 282 h 357"/>
                  <a:gd name="T18" fmla="*/ 392 w 394"/>
                  <a:gd name="T19" fmla="*/ 282 h 357"/>
                  <a:gd name="T20" fmla="*/ 207 w 394"/>
                  <a:gd name="T21" fmla="*/ 282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4" h="357">
                    <a:moveTo>
                      <a:pt x="207" y="282"/>
                    </a:moveTo>
                    <a:cubicBezTo>
                      <a:pt x="207" y="0"/>
                      <a:pt x="207" y="0"/>
                      <a:pt x="207" y="0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8" y="282"/>
                      <a:pt x="188" y="282"/>
                      <a:pt x="188" y="282"/>
                    </a:cubicBezTo>
                    <a:cubicBezTo>
                      <a:pt x="2" y="282"/>
                      <a:pt x="2" y="282"/>
                      <a:pt x="2" y="282"/>
                    </a:cubicBezTo>
                    <a:cubicBezTo>
                      <a:pt x="0" y="282"/>
                      <a:pt x="0" y="282"/>
                      <a:pt x="0" y="282"/>
                    </a:cubicBezTo>
                    <a:cubicBezTo>
                      <a:pt x="0" y="323"/>
                      <a:pt x="34" y="357"/>
                      <a:pt x="75" y="357"/>
                    </a:cubicBezTo>
                    <a:cubicBezTo>
                      <a:pt x="319" y="357"/>
                      <a:pt x="319" y="357"/>
                      <a:pt x="319" y="357"/>
                    </a:cubicBezTo>
                    <a:cubicBezTo>
                      <a:pt x="361" y="357"/>
                      <a:pt x="394" y="323"/>
                      <a:pt x="394" y="282"/>
                    </a:cubicBezTo>
                    <a:cubicBezTo>
                      <a:pt x="392" y="282"/>
                      <a:pt x="392" y="282"/>
                      <a:pt x="392" y="282"/>
                    </a:cubicBezTo>
                    <a:lnTo>
                      <a:pt x="207" y="28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6452" tIns="48226" rIns="96452" bIns="48226" numCol="1" anchor="t" anchorCtr="0" compatLnSpc="1"/>
              <a:lstStyle/>
              <a:p>
                <a:pPr>
                  <a:lnSpc>
                    <a:spcPct val="150000"/>
                  </a:lnSpc>
                </a:pPr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36" name="TextBox 39"/>
          <p:cNvSpPr txBox="1"/>
          <p:nvPr/>
        </p:nvSpPr>
        <p:spPr>
          <a:xfrm>
            <a:off x="1532703" y="2301330"/>
            <a:ext cx="3040884" cy="7080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 algn="just"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1532703" y="3560751"/>
            <a:ext cx="3040884" cy="7080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 algn="just"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532704" y="1800870"/>
            <a:ext cx="1623413" cy="262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7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</a:p>
        </p:txBody>
      </p:sp>
      <p:grpSp>
        <p:nvGrpSpPr>
          <p:cNvPr id="6" name="组合 8"/>
          <p:cNvGrpSpPr/>
          <p:nvPr/>
        </p:nvGrpSpPr>
        <p:grpSpPr>
          <a:xfrm>
            <a:off x="5053735" y="933647"/>
            <a:ext cx="3528890" cy="3687802"/>
            <a:chOff x="7195062" y="1168053"/>
            <a:chExt cx="4960780" cy="5446888"/>
          </a:xfrm>
          <a:blipFill dpi="0" rotWithShape="1">
            <a:blip r:embed="rId3"/>
            <a:srcRect/>
            <a:stretch>
              <a:fillRect/>
            </a:stretch>
          </a:blipFill>
        </p:grpSpPr>
        <p:sp>
          <p:nvSpPr>
            <p:cNvPr id="47" name="矩形 46"/>
            <p:cNvSpPr/>
            <p:nvPr/>
          </p:nvSpPr>
          <p:spPr>
            <a:xfrm>
              <a:off x="8915221" y="2942533"/>
              <a:ext cx="1538569" cy="367240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7195062" y="1168053"/>
              <a:ext cx="1538569" cy="367240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7195062" y="4983353"/>
              <a:ext cx="1538569" cy="16315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8915221" y="1168053"/>
              <a:ext cx="1538569" cy="16315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10617273" y="1168053"/>
              <a:ext cx="1538569" cy="367240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0" name="矩形 49"/>
          <p:cNvSpPr/>
          <p:nvPr/>
        </p:nvSpPr>
        <p:spPr>
          <a:xfrm>
            <a:off x="7488152" y="3503868"/>
            <a:ext cx="1094474" cy="1134833"/>
          </a:xfrm>
          <a:prstGeom prst="rect">
            <a:avLst/>
          </a:prstGeom>
          <a:solidFill>
            <a:srgbClr val="FCA8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43" tIns="32522" rIns="65043" bIns="32522"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" name="TextBox 39"/>
          <p:cNvSpPr txBox="1"/>
          <p:nvPr/>
        </p:nvSpPr>
        <p:spPr>
          <a:xfrm>
            <a:off x="7569461" y="3683156"/>
            <a:ext cx="914861" cy="6002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 algn="just">
              <a:lnSpc>
                <a:spcPct val="150000"/>
              </a:lnSpc>
            </a:pPr>
            <a:r>
              <a:rPr lang="zh-CN" altLang="en-US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</a:t>
            </a:r>
          </a:p>
        </p:txBody>
      </p:sp>
    </p:spTree>
  </p:cSld>
  <p:clrMapOvr>
    <a:masterClrMapping/>
  </p:clrMapOvr>
  <p:transition spd="med" advClick="0" advTm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9" grpId="0"/>
      <p:bldP spid="40" grpId="0"/>
      <p:bldP spid="50" grpId="0" animBg="1"/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Users\Administrator\Desktop\新建文件夹 (3)\g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-446"/>
            <a:ext cx="9145587" cy="5149157"/>
          </a:xfrm>
          <a:prstGeom prst="rect">
            <a:avLst/>
          </a:prstGeom>
          <a:noFill/>
        </p:spPr>
      </p:pic>
      <p:sp>
        <p:nvSpPr>
          <p:cNvPr id="11" name="TextBox 11"/>
          <p:cNvSpPr txBox="1"/>
          <p:nvPr/>
        </p:nvSpPr>
        <p:spPr>
          <a:xfrm>
            <a:off x="6190666" y="1941845"/>
            <a:ext cx="1569932" cy="675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zh-CN" altLang="en-US" sz="14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99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第二部分</a:t>
            </a:r>
            <a:endParaRPr lang="en-US" altLang="zh-CN" sz="1990" b="1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工作完成情况</a:t>
            </a:r>
            <a:endParaRPr lang="zh-CN" altLang="en-US" sz="8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2" name="直接连接符 11"/>
          <p:cNvCxnSpPr/>
          <p:nvPr/>
        </p:nvCxnSpPr>
        <p:spPr>
          <a:xfrm flipV="1">
            <a:off x="6055891" y="1843701"/>
            <a:ext cx="0" cy="1420835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3"/>
          <p:cNvSpPr txBox="1"/>
          <p:nvPr/>
        </p:nvSpPr>
        <p:spPr>
          <a:xfrm>
            <a:off x="4801673" y="3018291"/>
            <a:ext cx="902888" cy="2463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PART 02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645608" y="1840460"/>
            <a:ext cx="1004570" cy="100457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80" dirty="0">
              <a:solidFill>
                <a:srgbClr val="080808"/>
              </a:solidFill>
              <a:latin typeface="+mj-ea"/>
              <a:ea typeface="+mj-ea"/>
            </a:endParaRPr>
          </a:p>
        </p:txBody>
      </p:sp>
      <p:sp>
        <p:nvSpPr>
          <p:cNvPr id="15" name="TextBox 24"/>
          <p:cNvSpPr txBox="1"/>
          <p:nvPr/>
        </p:nvSpPr>
        <p:spPr>
          <a:xfrm>
            <a:off x="6368602" y="2927252"/>
            <a:ext cx="1064781" cy="159587"/>
          </a:xfrm>
          <a:prstGeom prst="rect">
            <a:avLst/>
          </a:prstGeom>
          <a:noFill/>
        </p:spPr>
        <p:txBody>
          <a:bodyPr wrap="square" lIns="60472" tIns="30236" rIns="60472" bIns="30236" rtlCol="0">
            <a:spAutoFit/>
          </a:bodyPr>
          <a:lstStyle/>
          <a:p>
            <a:r>
              <a:rPr lang="en-US" altLang="zh-CN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01 </a:t>
            </a:r>
            <a:r>
              <a:rPr lang="zh-CN" altLang="en-US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4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25"/>
          <p:cNvSpPr txBox="1"/>
          <p:nvPr/>
        </p:nvSpPr>
        <p:spPr>
          <a:xfrm>
            <a:off x="7421322" y="2927252"/>
            <a:ext cx="1112328" cy="159587"/>
          </a:xfrm>
          <a:prstGeom prst="rect">
            <a:avLst/>
          </a:prstGeom>
          <a:noFill/>
        </p:spPr>
        <p:txBody>
          <a:bodyPr wrap="square" lIns="60472" tIns="30236" rIns="60472" bIns="30236" rtlCol="0">
            <a:spAutoFit/>
          </a:bodyPr>
          <a:lstStyle/>
          <a:p>
            <a:r>
              <a:rPr lang="en-US" altLang="zh-CN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02 </a:t>
            </a:r>
            <a:r>
              <a:rPr lang="zh-CN" altLang="en-US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4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3"/>
          <p:cNvSpPr txBox="1"/>
          <p:nvPr/>
        </p:nvSpPr>
        <p:spPr>
          <a:xfrm>
            <a:off x="4783434" y="1982494"/>
            <a:ext cx="902888" cy="76938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50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02</a:t>
            </a:r>
            <a:endParaRPr lang="zh-CN" altLang="en-US" sz="5000" b="1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8" name="TextBox 24"/>
          <p:cNvSpPr txBox="1"/>
          <p:nvPr/>
        </p:nvSpPr>
        <p:spPr>
          <a:xfrm>
            <a:off x="6368602" y="3133289"/>
            <a:ext cx="1064781" cy="159587"/>
          </a:xfrm>
          <a:prstGeom prst="rect">
            <a:avLst/>
          </a:prstGeom>
          <a:noFill/>
        </p:spPr>
        <p:txBody>
          <a:bodyPr wrap="square" lIns="60472" tIns="30236" rIns="60472" bIns="30236" rtlCol="0">
            <a:spAutoFit/>
          </a:bodyPr>
          <a:lstStyle/>
          <a:p>
            <a:r>
              <a:rPr lang="en-US" altLang="zh-CN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03 </a:t>
            </a:r>
            <a:r>
              <a:rPr lang="zh-CN" altLang="en-US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4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25"/>
          <p:cNvSpPr txBox="1"/>
          <p:nvPr/>
        </p:nvSpPr>
        <p:spPr>
          <a:xfrm>
            <a:off x="7421322" y="3133289"/>
            <a:ext cx="1112328" cy="159587"/>
          </a:xfrm>
          <a:prstGeom prst="rect">
            <a:avLst/>
          </a:prstGeom>
          <a:noFill/>
        </p:spPr>
        <p:txBody>
          <a:bodyPr wrap="square" lIns="60472" tIns="30236" rIns="60472" bIns="30236" rtlCol="0">
            <a:spAutoFit/>
          </a:bodyPr>
          <a:lstStyle/>
          <a:p>
            <a:r>
              <a:rPr lang="en-US" altLang="zh-CN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04 </a:t>
            </a:r>
            <a:r>
              <a:rPr lang="zh-CN" altLang="en-US" sz="64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64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 advClick="0" advTm="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 animBg="1"/>
      <p:bldP spid="15" grpId="0"/>
      <p:bldP spid="16" grpId="0"/>
      <p:bldP spid="17" grpId="0"/>
      <p:bldP spid="18" grpId="0"/>
      <p:bldP spid="1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855"/>
  <p:tag name="MH_LIBRARY" val="CONTENTS"/>
  <p:tag name="MH_TYPE" val="OTHERS"/>
  <p:tag name="ID" val="54582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903"/>
  <p:tag name="MH_LIBRARY" val="CONTENTS"/>
  <p:tag name="MH_TYPE" val="ENTRY"/>
  <p:tag name="ID" val="545819"/>
  <p:tag name="MH_ORDER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903"/>
  <p:tag name="MH_LIBRARY" val="CONTENTS"/>
  <p:tag name="MH_TYPE" val="NUMBER"/>
  <p:tag name="ID" val="545819"/>
  <p:tag name="MH_ORDER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903"/>
  <p:tag name="MH_LIBRARY" val="CONTENTS"/>
  <p:tag name="MH_TYPE" val="NUMBER"/>
  <p:tag name="ID" val="545819"/>
  <p:tag name="MH_ORDER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903"/>
  <p:tag name="MH_LIBRARY" val="CONTENTS"/>
  <p:tag name="MH_TYPE" val="ENTRY"/>
  <p:tag name="ID" val="545819"/>
  <p:tag name="MH_ORDER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855"/>
  <p:tag name="MH_LIBRARY" val="CONTENTS"/>
  <p:tag name="MH_TYPE" val="OTHERS"/>
  <p:tag name="ID" val="54582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903"/>
  <p:tag name="MH_LIBRARY" val="CONTENTS"/>
  <p:tag name="MH_TYPE" val="ENTRY"/>
  <p:tag name="ID" val="545819"/>
  <p:tag name="MH_ORDER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903"/>
  <p:tag name="MH_LIBRARY" val="CONTENTS"/>
  <p:tag name="MH_TYPE" val="NUMBER"/>
  <p:tag name="ID" val="545819"/>
  <p:tag name="MH_ORDER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903"/>
  <p:tag name="MH_LIBRARY" val="CONTENTS"/>
  <p:tag name="MH_TYPE" val="OTHERS"/>
  <p:tag name="ID" val="54581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903"/>
  <p:tag name="MH_LIBRARY" val="CONTENTS"/>
  <p:tag name="MH_TYPE" val="ENTRY"/>
  <p:tag name="ID" val="545819"/>
  <p:tag name="MH_ORDER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903"/>
  <p:tag name="MH_LIBRARY" val="CONTENTS"/>
  <p:tag name="MH_TYPE" val="NUMBER"/>
  <p:tag name="ID" val="545819"/>
  <p:tag name="MH_ORDER" val="3"/>
</p:tagLst>
</file>

<file path=ppt/theme/theme1.xml><?xml version="1.0" encoding="utf-8"?>
<a:theme xmlns:a="http://schemas.openxmlformats.org/drawingml/2006/main" name="www.2ppt.com">
  <a:themeElements>
    <a:clrScheme name="自定义 1200">
      <a:dk1>
        <a:sysClr val="windowText" lastClr="000000"/>
      </a:dk1>
      <a:lt1>
        <a:sysClr val="window" lastClr="FFFFFF"/>
      </a:lt1>
      <a:dk2>
        <a:srgbClr val="411401"/>
      </a:dk2>
      <a:lt2>
        <a:srgbClr val="7F7F7F"/>
      </a:lt2>
      <a:accent1>
        <a:srgbClr val="A24A48"/>
      </a:accent1>
      <a:accent2>
        <a:srgbClr val="B2935C"/>
      </a:accent2>
      <a:accent3>
        <a:srgbClr val="A24A48"/>
      </a:accent3>
      <a:accent4>
        <a:srgbClr val="B2935C"/>
      </a:accent4>
      <a:accent5>
        <a:srgbClr val="A24A48"/>
      </a:accent5>
      <a:accent6>
        <a:srgbClr val="B2935C"/>
      </a:accent6>
      <a:hlink>
        <a:srgbClr val="00A800"/>
      </a:hlink>
      <a:folHlink>
        <a:srgbClr val="FF00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2122</Words>
  <Application>Microsoft Office PowerPoint</Application>
  <PresentationFormat>自定义</PresentationFormat>
  <Paragraphs>238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43" baseType="lpstr">
      <vt:lpstr>Clear Sans</vt:lpstr>
      <vt:lpstr>Clear Sans Light</vt:lpstr>
      <vt:lpstr>Clear Sans Medium</vt:lpstr>
      <vt:lpstr>FontAwesome</vt:lpstr>
      <vt:lpstr>Helvetica Light</vt:lpstr>
      <vt:lpstr>Kontrapunkt Bob Bold</vt:lpstr>
      <vt:lpstr>Lato Light</vt:lpstr>
      <vt:lpstr>Lato Regular</vt:lpstr>
      <vt:lpstr>Open Sans</vt:lpstr>
      <vt:lpstr>冬青黑体简体中文 W3</vt:lpstr>
      <vt:lpstr>宋体</vt:lpstr>
      <vt:lpstr>微软雅黑</vt:lpstr>
      <vt:lpstr>Arial</vt:lpstr>
      <vt:lpstr>Broadway</vt:lpstr>
      <vt:lpstr>Calibri</vt:lpstr>
      <vt:lpstr>Calibri Light</vt:lpstr>
      <vt:lpstr>Times New Roman</vt:lpstr>
      <vt:lpstr>Verdana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2021-07-19T03:05:40Z</dcterms:created>
  <dcterms:modified xsi:type="dcterms:W3CDTF">2023-01-10T10:53:57Z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8250131E831145E1986563DF5A1CFED4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