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9" r:id="rId2"/>
    <p:sldId id="257" r:id="rId3"/>
    <p:sldId id="262" r:id="rId4"/>
    <p:sldId id="278" r:id="rId5"/>
    <p:sldId id="273" r:id="rId6"/>
    <p:sldId id="280" r:id="rId7"/>
    <p:sldId id="276" r:id="rId8"/>
    <p:sldId id="279" r:id="rId9"/>
    <p:sldId id="284" r:id="rId10"/>
    <p:sldId id="283" r:id="rId11"/>
    <p:sldId id="287" r:id="rId12"/>
    <p:sldId id="288" r:id="rId13"/>
    <p:sldId id="289" r:id="rId14"/>
    <p:sldId id="281" r:id="rId15"/>
    <p:sldId id="290" r:id="rId16"/>
    <p:sldId id="297" r:id="rId17"/>
    <p:sldId id="292" r:id="rId18"/>
    <p:sldId id="298" r:id="rId19"/>
    <p:sldId id="293" r:id="rId20"/>
    <p:sldId id="282" r:id="rId21"/>
    <p:sldId id="294" r:id="rId22"/>
    <p:sldId id="295" r:id="rId23"/>
    <p:sldId id="274" r:id="rId24"/>
    <p:sldId id="300" r:id="rId25"/>
    <p:sldId id="272" r:id="rId26"/>
    <p:sldId id="25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pos="3840">
          <p15:clr>
            <a:srgbClr val="A4A3A4"/>
          </p15:clr>
        </p15:guide>
        <p15:guide id="5" pos="370">
          <p15:clr>
            <a:srgbClr val="A4A3A4"/>
          </p15:clr>
        </p15:guide>
        <p15:guide id="6" pos="73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11"/>
    <a:srgbClr val="1B1C27"/>
    <a:srgbClr val="263E60"/>
    <a:srgbClr val="577B9F"/>
    <a:srgbClr val="243D2D"/>
    <a:srgbClr val="274431"/>
    <a:srgbClr val="DFF9F6"/>
    <a:srgbClr val="132219"/>
    <a:srgbClr val="30597D"/>
    <a:srgbClr val="E5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91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-264" y="-72"/>
      </p:cViewPr>
      <p:guideLst>
        <p:guide orient="horz" pos="2183"/>
        <p:guide orient="horz" pos="368"/>
        <p:guide orient="horz" pos="3929"/>
        <p:guide pos="3840"/>
        <p:guide pos="370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E2130-0A86-4443-9FC0-DFB9A35BBC1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F4B2B-8300-411D-9418-B3CBEB0CF9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F4B2B-8300-411D-9418-B3CBEB0CF91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673B1-059A-495B-8E66-B0A96DB1704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34F8-4C59-4560-BAB6-29181395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pic>
        <p:nvPicPr>
          <p:cNvPr id="19" name="图片 18" descr="图片包含 男人, 风筝, 黑暗, 房间&#10;&#10;描述已自动生成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16780" y="809656"/>
            <a:ext cx="1836719" cy="1836719"/>
          </a:xfrm>
          <a:prstGeom prst="rect">
            <a:avLst/>
          </a:prstGeom>
        </p:spPr>
      </p:pic>
      <p:pic>
        <p:nvPicPr>
          <p:cNvPr id="21" name="图片 20" descr="图片包含 游戏机, 黑暗, 树, 桌子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8216" y="-70621"/>
            <a:ext cx="2555554" cy="255555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38852" y="-1709949"/>
            <a:ext cx="894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chemeClr val="accent1">
                    <a:lumMod val="50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中国风素雅幻灯片模板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258404" y="1046600"/>
            <a:ext cx="9675191" cy="160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9006564" y="1606979"/>
            <a:ext cx="2676768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02.</a:t>
            </a:r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grpSp>
        <p:nvGrpSpPr>
          <p:cNvPr id="21" name="组合 20"/>
          <p:cNvGrpSpPr/>
          <p:nvPr/>
        </p:nvGrpSpPr>
        <p:grpSpPr>
          <a:xfrm rot="21380834">
            <a:off x="3965137" y="1071615"/>
            <a:ext cx="4538179" cy="4538179"/>
            <a:chOff x="3684490" y="1061503"/>
            <a:chExt cx="4845811" cy="484581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4063109" y="1430630"/>
              <a:ext cx="4065780" cy="4069767"/>
            </a:xfrm>
            <a:prstGeom prst="ellipse">
              <a:avLst/>
            </a:prstGeom>
            <a:ln w="6350"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</p:pic>
        <p:sp>
          <p:nvSpPr>
            <p:cNvPr id="19" name="椭圆 18"/>
            <p:cNvSpPr/>
            <p:nvPr/>
          </p:nvSpPr>
          <p:spPr>
            <a:xfrm rot="16200000">
              <a:off x="3684490" y="1061503"/>
              <a:ext cx="4845811" cy="4845811"/>
            </a:xfrm>
            <a:prstGeom prst="ellipse">
              <a:avLst/>
            </a:prstGeom>
            <a:noFill/>
            <a:ln w="22225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7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 rot="8337299">
              <a:off x="3863021" y="1250167"/>
              <a:ext cx="4488748" cy="4488748"/>
            </a:xfrm>
            <a:prstGeom prst="ellipse">
              <a:avLst/>
            </a:prstGeom>
            <a:noFill/>
            <a:ln w="22225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7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774901" y="3848370"/>
            <a:ext cx="2908431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04.</a:t>
            </a:r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8667" y="3848370"/>
            <a:ext cx="2819871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03.</a:t>
            </a:r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08667" y="1606979"/>
            <a:ext cx="2653978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01.</a:t>
            </a:r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08667" y="1989542"/>
            <a:ext cx="328748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08667" y="4242479"/>
            <a:ext cx="328748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395845" y="4242479"/>
            <a:ext cx="328748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395845" y="1967913"/>
            <a:ext cx="328748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587375" y="2950902"/>
            <a:ext cx="3014243" cy="12700"/>
            <a:chOff x="587375" y="3139584"/>
            <a:chExt cx="3014243" cy="12700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3133618" y="3139584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587375" y="3152284"/>
              <a:ext cx="2575271" cy="0"/>
            </a:xfrm>
            <a:prstGeom prst="line">
              <a:avLst/>
            </a:prstGeom>
            <a:ln w="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587375" y="5158283"/>
            <a:ext cx="3014243" cy="12700"/>
            <a:chOff x="587375" y="3139584"/>
            <a:chExt cx="3014243" cy="12700"/>
          </a:xfrm>
        </p:grpSpPr>
        <p:cxnSp>
          <p:nvCxnSpPr>
            <p:cNvPr id="36" name="直接连接符 35"/>
            <p:cNvCxnSpPr/>
            <p:nvPr/>
          </p:nvCxnSpPr>
          <p:spPr>
            <a:xfrm flipH="1">
              <a:off x="3133618" y="3139584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587375" y="3152284"/>
              <a:ext cx="2575271" cy="0"/>
            </a:xfrm>
            <a:prstGeom prst="line">
              <a:avLst/>
            </a:prstGeom>
            <a:ln w="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8597918" y="5151933"/>
            <a:ext cx="3000722" cy="9525"/>
            <a:chOff x="161925" y="3133234"/>
            <a:chExt cx="3000722" cy="9525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161925" y="3133234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89165" y="3142759"/>
              <a:ext cx="2873482" cy="0"/>
            </a:xfrm>
            <a:prstGeom prst="line">
              <a:avLst/>
            </a:prstGeom>
            <a:ln w="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8597918" y="2837249"/>
            <a:ext cx="3000722" cy="9525"/>
            <a:chOff x="161925" y="3133234"/>
            <a:chExt cx="3000722" cy="9525"/>
          </a:xfrm>
        </p:grpSpPr>
        <p:cxnSp>
          <p:nvCxnSpPr>
            <p:cNvPr id="43" name="直接连接符 42"/>
            <p:cNvCxnSpPr/>
            <p:nvPr/>
          </p:nvCxnSpPr>
          <p:spPr>
            <a:xfrm flipH="1">
              <a:off x="161925" y="3133234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289165" y="3142759"/>
              <a:ext cx="2873482" cy="0"/>
            </a:xfrm>
            <a:prstGeom prst="line">
              <a:avLst/>
            </a:prstGeom>
            <a:ln w="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87375" y="1109824"/>
            <a:ext cx="10126729" cy="4929169"/>
            <a:chOff x="1125220" y="1594403"/>
            <a:chExt cx="2379980" cy="3891995"/>
          </a:xfrm>
        </p:grpSpPr>
        <p:sp>
          <p:nvSpPr>
            <p:cNvPr id="15" name="矩形 14"/>
            <p:cNvSpPr/>
            <p:nvPr/>
          </p:nvSpPr>
          <p:spPr>
            <a:xfrm>
              <a:off x="1125220" y="1715763"/>
              <a:ext cx="2379980" cy="3601916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  <a:alpha val="6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66949" y="1594403"/>
              <a:ext cx="2299058" cy="389199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58617" y="3840734"/>
            <a:ext cx="2319341" cy="2061420"/>
            <a:chOff x="2520278" y="1319082"/>
            <a:chExt cx="2319341" cy="20614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文本框 7"/>
            <p:cNvSpPr txBox="1"/>
            <p:nvPr/>
          </p:nvSpPr>
          <p:spPr>
            <a:xfrm>
              <a:off x="2520278" y="1319082"/>
              <a:ext cx="14171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100000">
                        <a:srgbClr val="263E60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defRPr>
              </a:lvl1pPr>
            </a:lstStyle>
            <a:p>
              <a:r>
                <a:rPr lang="zh-CN" altLang="en-US" sz="9600" dirty="0"/>
                <a:t>清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422438" y="2119493"/>
              <a:ext cx="14171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gradFill flip="none" rotWithShape="1">
                    <a:gsLst>
                      <a:gs pos="100000">
                        <a:srgbClr val="263E60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明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146617" y="3041948"/>
              <a:ext cx="1158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dirty="0">
                  <a:gradFill flip="none" rotWithShape="1">
                    <a:gsLst>
                      <a:gs pos="100000">
                        <a:srgbClr val="263E60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Qing </a:t>
              </a:r>
              <a:r>
                <a:rPr lang="en-US" altLang="zh-CN" sz="1600" dirty="0" err="1">
                  <a:gradFill flip="none" rotWithShape="1">
                    <a:gsLst>
                      <a:gs pos="100000">
                        <a:srgbClr val="263E60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ming</a:t>
              </a:r>
              <a:endParaRPr lang="zh-CN" altLang="en-US" sz="1600" dirty="0">
                <a:gradFill flip="none" rotWithShape="1">
                  <a:gsLst>
                    <a:gs pos="100000">
                      <a:srgbClr val="263E60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71011" y="1695374"/>
            <a:ext cx="2673710" cy="50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178368" y="2305602"/>
            <a:ext cx="8880249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178368" y="3415426"/>
            <a:ext cx="879686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178368" y="4525250"/>
            <a:ext cx="8796867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点击输入你的观点，该段文字为文本框占位，内容无实际意义可以忽略，替换为文字内容。</a:t>
            </a:r>
          </a:p>
        </p:txBody>
      </p:sp>
      <p:pic>
        <p:nvPicPr>
          <p:cNvPr id="26" name="图片 25" descr="图片包含 游戏机, 黑暗, 树, 桌子&#10;&#10;描述已自动生成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-130652" y="0"/>
            <a:ext cx="2090081" cy="20900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92884" y="3260809"/>
            <a:ext cx="8576830" cy="12700"/>
            <a:chOff x="1292884" y="3260809"/>
            <a:chExt cx="8576830" cy="12700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1292884" y="3260809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505794" y="3273509"/>
              <a:ext cx="8363920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1292884" y="4407044"/>
            <a:ext cx="8576830" cy="12700"/>
            <a:chOff x="1292884" y="3260809"/>
            <a:chExt cx="8576830" cy="12700"/>
          </a:xfrm>
        </p:grpSpPr>
        <p:cxnSp>
          <p:nvCxnSpPr>
            <p:cNvPr id="36" name="直接连接符 35"/>
            <p:cNvCxnSpPr/>
            <p:nvPr/>
          </p:nvCxnSpPr>
          <p:spPr>
            <a:xfrm flipH="1">
              <a:off x="1292884" y="3260809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505794" y="3273509"/>
              <a:ext cx="8363920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65166" y="1429385"/>
            <a:ext cx="2108835" cy="3999230"/>
            <a:chOff x="1302028" y="1429385"/>
            <a:chExt cx="2108835" cy="3999230"/>
          </a:xfrm>
        </p:grpSpPr>
        <p:grpSp>
          <p:nvGrpSpPr>
            <p:cNvPr id="2" name="组合 1"/>
            <p:cNvGrpSpPr/>
            <p:nvPr/>
          </p:nvGrpSpPr>
          <p:grpSpPr>
            <a:xfrm>
              <a:off x="1302028" y="1429385"/>
              <a:ext cx="2108835" cy="485776"/>
              <a:chOff x="1109881" y="1539557"/>
              <a:chExt cx="2405357" cy="4052797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109881" y="1715759"/>
                <a:ext cx="2405357" cy="36019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166949" y="1539557"/>
                <a:ext cx="2299059" cy="405279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348108" y="2442522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48108" y="3483383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48108" y="1448876"/>
              <a:ext cx="2016677" cy="43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点击输入关键词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302028" y="2143980"/>
              <a:ext cx="2108835" cy="3284635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  <a:alpha val="6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8108" y="4403448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218000" y="1429385"/>
            <a:ext cx="2108835" cy="3999230"/>
            <a:chOff x="1302028" y="1429385"/>
            <a:chExt cx="2108835" cy="3999230"/>
          </a:xfrm>
        </p:grpSpPr>
        <p:grpSp>
          <p:nvGrpSpPr>
            <p:cNvPr id="18" name="组合 17"/>
            <p:cNvGrpSpPr/>
            <p:nvPr/>
          </p:nvGrpSpPr>
          <p:grpSpPr>
            <a:xfrm>
              <a:off x="1302028" y="1429385"/>
              <a:ext cx="2108835" cy="485776"/>
              <a:chOff x="1109881" y="1539557"/>
              <a:chExt cx="2405357" cy="4052797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109881" y="1715759"/>
                <a:ext cx="2405357" cy="36019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166949" y="1539557"/>
                <a:ext cx="2299059" cy="405279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348108" y="2442522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48108" y="3483383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48108" y="1448876"/>
              <a:ext cx="2016677" cy="43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点击输入关键词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302028" y="2143980"/>
              <a:ext cx="2108835" cy="3284635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  <a:alpha val="6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8108" y="4403448"/>
              <a:ext cx="2016678" cy="74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</p:grpSp>
      <p:pic>
        <p:nvPicPr>
          <p:cNvPr id="27" name="图片 26" descr="图片包含 游戏机&#10;&#10;描述已自动生成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020081" y="812799"/>
            <a:ext cx="6151842" cy="5003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82690" y="1609719"/>
            <a:ext cx="1160883" cy="1657453"/>
            <a:chOff x="804721" y="916834"/>
            <a:chExt cx="1160883" cy="1657453"/>
          </a:xfrm>
        </p:grpSpPr>
        <p:pic>
          <p:nvPicPr>
            <p:cNvPr id="10" name="图片 9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2" cstate="email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7739861">
              <a:off x="834247" y="887308"/>
              <a:ext cx="1101831" cy="11608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32672" y="1127737"/>
              <a:ext cx="742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烟雨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219973" y="2195918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点击此处添加你的关键词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81720" y="2195918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点击此处添加你的关键词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543467" y="2195918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点击此处添加你的关键词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05214" y="2195918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点击此处添加你的关键词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866960" y="2195918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点击此处添加你的关键词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2790878" y="2263097"/>
            <a:ext cx="0" cy="2529628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415580" y="2263097"/>
            <a:ext cx="0" cy="2529628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098338" y="2263097"/>
            <a:ext cx="0" cy="2529628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795187" y="2263097"/>
            <a:ext cx="0" cy="2529628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419303" y="2263097"/>
            <a:ext cx="0" cy="2529628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77527" y="1260110"/>
            <a:ext cx="5508625" cy="433777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831777" y="978794"/>
            <a:ext cx="5138690" cy="6705600"/>
            <a:chOff x="6921929" y="914400"/>
            <a:chExt cx="5138690" cy="6705600"/>
          </a:xfrm>
        </p:grpSpPr>
        <p:pic>
          <p:nvPicPr>
            <p:cNvPr id="6" name="图片 5" descr="图片包含 游戏机, 桌子&#10;&#10;描述已自动生成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6921929" y="914400"/>
              <a:ext cx="5138690" cy="67056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rot="21380834">
              <a:off x="7328602" y="1084279"/>
              <a:ext cx="3426597" cy="3426597"/>
            </a:xfrm>
            <a:prstGeom prst="ellipse">
              <a:avLst/>
            </a:prstGeom>
            <a:ln w="6350"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</p:pic>
      </p:grpSp>
      <p:pic>
        <p:nvPicPr>
          <p:cNvPr id="30" name="图片 29" descr="图片包含 游戏机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228620">
            <a:off x="5818951" y="1455628"/>
            <a:ext cx="1468066" cy="1468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222630" cy="6910561"/>
          </a:xfrm>
          <a:prstGeom prst="rect">
            <a:avLst/>
          </a:prstGeom>
          <a:gradFill flip="none" rotWithShape="1">
            <a:gsLst>
              <a:gs pos="69000">
                <a:schemeClr val="accent1">
                  <a:lumMod val="5000"/>
                  <a:lumOff val="95000"/>
                  <a:alpha val="97000"/>
                </a:schemeClr>
              </a:gs>
              <a:gs pos="32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6914630">
            <a:off x="1883873" y="2213010"/>
            <a:ext cx="693581" cy="7307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1207" y="228600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</a:t>
            </a:r>
            <a:r>
              <a:rPr lang="zh-CN" altLang="en-US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第三章节</a:t>
            </a:r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】</a:t>
            </a:r>
            <a:endParaRPr lang="zh-CN" altLang="en-US" sz="4000" dirty="0">
              <a:solidFill>
                <a:srgbClr val="263E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807" y="3300631"/>
            <a:ext cx="461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点击添加过渡页标题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9735" y="3915153"/>
            <a:ext cx="414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Click to add transition page title</a:t>
            </a:r>
            <a:endParaRPr lang="zh-CN" altLang="en-US" sz="1600" dirty="0">
              <a:solidFill>
                <a:srgbClr val="263E6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5" name="图片 14" descr="图片包含 游戏机, 烟花, 鸟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26927" y="-1623925"/>
            <a:ext cx="1448559" cy="14485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34572" y="1075411"/>
            <a:ext cx="1512621" cy="1008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8409" y="1836418"/>
            <a:ext cx="981707" cy="654471"/>
          </a:xfrm>
          <a:prstGeom prst="rect">
            <a:avLst/>
          </a:prstGeom>
        </p:spPr>
      </p:pic>
      <p:pic>
        <p:nvPicPr>
          <p:cNvPr id="13" name="图片 12" descr="图片包含 游戏机, 黑暗, 树, 桌子&#10;&#10;描述已自动生成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-130652" y="0"/>
            <a:ext cx="2090081" cy="209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320433" y="1181488"/>
            <a:ext cx="267371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299190" y="1530636"/>
            <a:ext cx="8880249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点击输入你的观点。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413706" y="2224382"/>
            <a:ext cx="8576830" cy="12700"/>
            <a:chOff x="1292884" y="3260809"/>
            <a:chExt cx="8576830" cy="12700"/>
          </a:xfrm>
        </p:grpSpPr>
        <p:cxnSp>
          <p:nvCxnSpPr>
            <p:cNvPr id="23" name="直接连接符 22"/>
            <p:cNvCxnSpPr/>
            <p:nvPr/>
          </p:nvCxnSpPr>
          <p:spPr>
            <a:xfrm flipH="1">
              <a:off x="1292884" y="3260809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1505794" y="3273509"/>
              <a:ext cx="8363920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7146396" y="2912509"/>
            <a:ext cx="267371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39857" y="3261657"/>
            <a:ext cx="8880249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</a:t>
            </a: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9225106" y="3853803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1176786" y="3866503"/>
            <a:ext cx="8363920" cy="0"/>
          </a:xfrm>
          <a:prstGeom prst="line">
            <a:avLst/>
          </a:prstGeom>
          <a:ln w="6350">
            <a:solidFill>
              <a:srgbClr val="30597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320433" y="4534288"/>
            <a:ext cx="2673710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299190" y="4883436"/>
            <a:ext cx="8880249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点击输入你的观点，该段文字为文本框占位，内容无实际意义可以忽略，替换为文字内容，点击输入你的观点该段文字为文本框占位，内容无实际意义可以忽略，替换为文字内容</a:t>
            </a: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2413706" y="5577182"/>
            <a:ext cx="8576830" cy="12700"/>
            <a:chOff x="1292884" y="3260809"/>
            <a:chExt cx="8576830" cy="12700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1292884" y="3260809"/>
              <a:ext cx="468000" cy="0"/>
            </a:xfrm>
            <a:prstGeom prst="line">
              <a:avLst/>
            </a:prstGeom>
            <a:ln w="44450">
              <a:solidFill>
                <a:srgbClr val="305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1505794" y="3273509"/>
              <a:ext cx="8363920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-1907339" y="1212485"/>
            <a:ext cx="1430686" cy="1118920"/>
            <a:chOff x="1773530" y="1363005"/>
            <a:chExt cx="1333362" cy="1042805"/>
          </a:xfrm>
        </p:grpSpPr>
        <p:pic>
          <p:nvPicPr>
            <p:cNvPr id="42" name="图片 41" descr="图片包含 绿色, 游戏机, 桌子, 摆动&#10;&#10;描述已自动生成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36925" y="1363005"/>
              <a:ext cx="1025911" cy="1025911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773530" y="1373186"/>
              <a:ext cx="1333362" cy="103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6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-1907339" y="4565285"/>
            <a:ext cx="1430686" cy="1118920"/>
            <a:chOff x="1773530" y="1363005"/>
            <a:chExt cx="1333362" cy="1042805"/>
          </a:xfrm>
        </p:grpSpPr>
        <p:pic>
          <p:nvPicPr>
            <p:cNvPr id="45" name="图片 44" descr="图片包含 绿色, 游戏机, 桌子, 摆动&#10;&#10;描述已自动生成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36925" y="1363005"/>
              <a:ext cx="1025911" cy="1025911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773530" y="1373186"/>
              <a:ext cx="1333362" cy="103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6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8135" y="998212"/>
            <a:ext cx="1853345" cy="1780186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-1896964" y="2914285"/>
            <a:ext cx="1430686" cy="1118920"/>
            <a:chOff x="1773530" y="1363005"/>
            <a:chExt cx="1333362" cy="1042805"/>
          </a:xfrm>
        </p:grpSpPr>
        <p:pic>
          <p:nvPicPr>
            <p:cNvPr id="49" name="图片 48" descr="图片包含 绿色, 游戏机, 桌子, 摆动&#10;&#10;描述已自动生成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36925" y="1363005"/>
              <a:ext cx="1025911" cy="1025911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773530" y="1373186"/>
              <a:ext cx="1333362" cy="103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6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25715" y="2582449"/>
            <a:ext cx="1853345" cy="178018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5333" y="4348121"/>
            <a:ext cx="1853345" cy="1780186"/>
          </a:xfrm>
          <a:prstGeom prst="rect">
            <a:avLst/>
          </a:prstGeom>
        </p:spPr>
      </p:pic>
      <p:pic>
        <p:nvPicPr>
          <p:cNvPr id="54" name="图片 53" descr="图片包含 游戏机&#10;&#10;描述已自动生成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638" y="0"/>
            <a:ext cx="1886857" cy="1886857"/>
          </a:xfrm>
          <a:prstGeom prst="rect">
            <a:avLst/>
          </a:prstGeom>
        </p:spPr>
      </p:pic>
      <p:pic>
        <p:nvPicPr>
          <p:cNvPr id="58" name="图片 57" descr="图片包含 游戏机, 电脑&#10;&#10;描述已自动生成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05422" y="5426514"/>
            <a:ext cx="5893929" cy="1886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89622" y="-353971"/>
            <a:ext cx="11412755" cy="6556536"/>
            <a:chOff x="1025125" y="175788"/>
            <a:chExt cx="10141750" cy="5826354"/>
          </a:xfrm>
        </p:grpSpPr>
        <p:pic>
          <p:nvPicPr>
            <p:cNvPr id="5" name="图片 4" descr="墙边的截图&#10;&#10;描述已自动生成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025125" y="175788"/>
              <a:ext cx="10141750" cy="5826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图片包含 雪, 水, 山, 桌子&#10;&#10;描述已自动生成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2199006" y="1519707"/>
              <a:ext cx="7795000" cy="3103808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139570" y="5194755"/>
            <a:ext cx="791286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139570" y="5529599"/>
            <a:ext cx="7912860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684640" y="5194755"/>
            <a:ext cx="5893929" cy="1886592"/>
          </a:xfrm>
          <a:prstGeom prst="rect">
            <a:avLst/>
          </a:prstGeom>
        </p:spPr>
      </p:pic>
      <p:pic>
        <p:nvPicPr>
          <p:cNvPr id="17" name="图片 16" descr="图片包含 游戏机, 电脑&#10;&#10;描述已自动生成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434963" y="4919856"/>
            <a:ext cx="2757038" cy="1886592"/>
          </a:xfrm>
          <a:prstGeom prst="rect">
            <a:avLst/>
          </a:prstGeom>
        </p:spPr>
      </p:pic>
      <p:pic>
        <p:nvPicPr>
          <p:cNvPr id="19" name="图片 18" descr="图片包含 游戏机, 烟花, 鸟&#10;&#10;描述已自动生成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709481" y="4413170"/>
            <a:ext cx="692188" cy="580264"/>
          </a:xfrm>
          <a:prstGeom prst="rect">
            <a:avLst/>
          </a:prstGeom>
        </p:spPr>
      </p:pic>
      <p:pic>
        <p:nvPicPr>
          <p:cNvPr id="20" name="图片 19" descr="图片包含 游戏机, 烟花, 鸟&#10;&#10;描述已自动生成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469378" y="4778161"/>
            <a:ext cx="468075" cy="392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email">
            <a:alphaModFix amt="50000"/>
          </a:blip>
          <a:srcRect/>
          <a:stretch>
            <a:fillRect/>
          </a:stretch>
        </p:blipFill>
        <p:spPr>
          <a:xfrm>
            <a:off x="4027484" y="549275"/>
            <a:ext cx="8164516" cy="63087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678965" y="1003723"/>
            <a:ext cx="1160883" cy="1657453"/>
            <a:chOff x="804721" y="916834"/>
            <a:chExt cx="1160883" cy="1657453"/>
          </a:xfrm>
        </p:grpSpPr>
        <p:pic>
          <p:nvPicPr>
            <p:cNvPr id="3" name="图片 2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3" cstate="email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7739861">
              <a:off x="834247" y="887308"/>
              <a:ext cx="1101831" cy="116088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032672" y="1127737"/>
              <a:ext cx="742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江南</a:t>
              </a:r>
            </a:p>
          </p:txBody>
        </p:sp>
      </p:grpSp>
      <p:pic>
        <p:nvPicPr>
          <p:cNvPr id="6" name="图片 5" descr="图片包含 一群, 站, 黑暗, 黑色&#10;&#10;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315658" y="4513943"/>
            <a:ext cx="3243943" cy="324394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71310" y="3547855"/>
            <a:ext cx="2370839" cy="546130"/>
            <a:chOff x="1918649" y="2483401"/>
            <a:chExt cx="2108835" cy="485776"/>
          </a:xfrm>
        </p:grpSpPr>
        <p:grpSp>
          <p:nvGrpSpPr>
            <p:cNvPr id="8" name="组合 7"/>
            <p:cNvGrpSpPr/>
            <p:nvPr/>
          </p:nvGrpSpPr>
          <p:grpSpPr>
            <a:xfrm>
              <a:off x="1918649" y="2483401"/>
              <a:ext cx="2108835" cy="485776"/>
              <a:chOff x="1109881" y="1539557"/>
              <a:chExt cx="2405357" cy="4052797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109881" y="1715759"/>
                <a:ext cx="2405357" cy="36019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66949" y="1539557"/>
                <a:ext cx="2299059" cy="405279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964729" y="2528712"/>
              <a:ext cx="2016677" cy="33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点击输入关键词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71309" y="2568302"/>
            <a:ext cx="2370839" cy="546130"/>
            <a:chOff x="1918649" y="2483401"/>
            <a:chExt cx="2108835" cy="485776"/>
          </a:xfrm>
        </p:grpSpPr>
        <p:grpSp>
          <p:nvGrpSpPr>
            <p:cNvPr id="18" name="组合 17"/>
            <p:cNvGrpSpPr/>
            <p:nvPr/>
          </p:nvGrpSpPr>
          <p:grpSpPr>
            <a:xfrm>
              <a:off x="1918649" y="2483401"/>
              <a:ext cx="2108835" cy="485776"/>
              <a:chOff x="1109881" y="1539557"/>
              <a:chExt cx="2405357" cy="4052797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109881" y="1715759"/>
                <a:ext cx="2405357" cy="36019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166949" y="1539557"/>
                <a:ext cx="2299059" cy="405279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964729" y="2528712"/>
              <a:ext cx="2016677" cy="33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点击输入关键词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71309" y="1621543"/>
            <a:ext cx="2370839" cy="546130"/>
            <a:chOff x="1918649" y="2483401"/>
            <a:chExt cx="2108835" cy="485776"/>
          </a:xfrm>
        </p:grpSpPr>
        <p:grpSp>
          <p:nvGrpSpPr>
            <p:cNvPr id="23" name="组合 22"/>
            <p:cNvGrpSpPr/>
            <p:nvPr/>
          </p:nvGrpSpPr>
          <p:grpSpPr>
            <a:xfrm>
              <a:off x="1918649" y="2483401"/>
              <a:ext cx="2108835" cy="485776"/>
              <a:chOff x="1109881" y="1539557"/>
              <a:chExt cx="2405357" cy="4052797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109881" y="1715759"/>
                <a:ext cx="2405357" cy="36019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166949" y="1539557"/>
                <a:ext cx="2299059" cy="4052797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964729" y="2528712"/>
              <a:ext cx="2016677" cy="33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点击输入关键词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02433" y="1593574"/>
            <a:ext cx="3973515" cy="537086"/>
            <a:chOff x="3302433" y="1593574"/>
            <a:chExt cx="3973515" cy="537086"/>
          </a:xfrm>
        </p:grpSpPr>
        <p:cxnSp>
          <p:nvCxnSpPr>
            <p:cNvPr id="29" name="直接连接符 28"/>
            <p:cNvCxnSpPr/>
            <p:nvPr/>
          </p:nvCxnSpPr>
          <p:spPr>
            <a:xfrm flipH="1">
              <a:off x="3302433" y="2130660"/>
              <a:ext cx="3973515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3626922" y="1593574"/>
              <a:ext cx="3649026" cy="52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302433" y="2582587"/>
            <a:ext cx="3973515" cy="537086"/>
            <a:chOff x="3302433" y="1593574"/>
            <a:chExt cx="3973515" cy="537086"/>
          </a:xfrm>
        </p:grpSpPr>
        <p:cxnSp>
          <p:nvCxnSpPr>
            <p:cNvPr id="36" name="直接连接符 35"/>
            <p:cNvCxnSpPr/>
            <p:nvPr/>
          </p:nvCxnSpPr>
          <p:spPr>
            <a:xfrm flipH="1">
              <a:off x="3302433" y="2130660"/>
              <a:ext cx="3973515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3626922" y="1593574"/>
              <a:ext cx="3649026" cy="52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302433" y="3528058"/>
            <a:ext cx="3973515" cy="537086"/>
            <a:chOff x="3302433" y="1593574"/>
            <a:chExt cx="3973515" cy="537086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3302433" y="2130660"/>
              <a:ext cx="3973515" cy="0"/>
            </a:xfrm>
            <a:prstGeom prst="line">
              <a:avLst/>
            </a:prstGeom>
            <a:ln w="6350">
              <a:solidFill>
                <a:srgbClr val="30597D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626922" y="1593574"/>
              <a:ext cx="3649026" cy="52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451486" y="1990880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51486" y="1491026"/>
            <a:ext cx="2815771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01.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7559253" y="1933741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451486" y="3433237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451486" y="2933383"/>
            <a:ext cx="2815770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02.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451486" y="4971750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51486" y="4484596"/>
            <a:ext cx="2815765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03.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33" name="直接连接符 32"/>
          <p:cNvCxnSpPr/>
          <p:nvPr/>
        </p:nvCxnSpPr>
        <p:spPr>
          <a:xfrm flipH="1">
            <a:off x="7559253" y="3419063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7559253" y="4938515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7772163" y="1946441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7772163" y="3429000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772163" y="4949659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包含 游戏机, 黑暗, 树, 桌子&#10;&#10;描述已自动生成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6029" y="0"/>
            <a:ext cx="2090055" cy="20900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872509" y="1135052"/>
            <a:ext cx="5823627" cy="441464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532053" y="1311316"/>
            <a:ext cx="6480591" cy="4283989"/>
          </a:xfrm>
          <a:prstGeom prst="rect">
            <a:avLst/>
          </a:prstGeom>
          <a:noFill/>
          <a:ln w="9525">
            <a:solidFill>
              <a:schemeClr val="accent1">
                <a:lumMod val="75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77178" y="1166975"/>
            <a:ext cx="6178856" cy="462899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87375" y="534761"/>
            <a:ext cx="11017250" cy="3392247"/>
            <a:chOff x="587375" y="534761"/>
            <a:chExt cx="11017250" cy="3392247"/>
          </a:xfrm>
        </p:grpSpPr>
        <p:pic>
          <p:nvPicPr>
            <p:cNvPr id="7" name="图片 6" descr="水中的倒影&#10;&#10;描述已自动生成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587375" y="534761"/>
              <a:ext cx="11017250" cy="339224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83771" y="647304"/>
              <a:ext cx="10636236" cy="3126410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  <a:alpha val="62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591530" y="5301560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53752" y="4199209"/>
            <a:ext cx="1867913" cy="967744"/>
            <a:chOff x="1410330" y="1776747"/>
            <a:chExt cx="1867913" cy="967744"/>
          </a:xfrm>
        </p:grpSpPr>
        <p:grpSp>
          <p:nvGrpSpPr>
            <p:cNvPr id="14" name="组合 13"/>
            <p:cNvGrpSpPr/>
            <p:nvPr/>
          </p:nvGrpSpPr>
          <p:grpSpPr>
            <a:xfrm>
              <a:off x="1410330" y="1776747"/>
              <a:ext cx="1867913" cy="898732"/>
              <a:chOff x="1410330" y="1776747"/>
              <a:chExt cx="1867913" cy="898732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01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  <p:pic>
            <p:nvPicPr>
              <p:cNvPr id="17" name="图片 16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3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3" y="1762075"/>
                <a:ext cx="547526" cy="576870"/>
              </a:xfrm>
              <a:prstGeom prst="rect">
                <a:avLst/>
              </a:prstGeom>
            </p:spPr>
          </p:pic>
        </p:grpSp>
        <p:cxnSp>
          <p:nvCxnSpPr>
            <p:cNvPr id="15" name="直接连接符 14"/>
            <p:cNvCxnSpPr/>
            <p:nvPr/>
          </p:nvCxnSpPr>
          <p:spPr>
            <a:xfrm flipH="1">
              <a:off x="2112475" y="2744491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5099821" y="5301560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162043" y="4201211"/>
            <a:ext cx="1867913" cy="965742"/>
            <a:chOff x="1410330" y="1778749"/>
            <a:chExt cx="1867913" cy="965742"/>
          </a:xfrm>
        </p:grpSpPr>
        <p:grpSp>
          <p:nvGrpSpPr>
            <p:cNvPr id="22" name="组合 21"/>
            <p:cNvGrpSpPr/>
            <p:nvPr/>
          </p:nvGrpSpPr>
          <p:grpSpPr>
            <a:xfrm>
              <a:off x="1410330" y="1778749"/>
              <a:ext cx="1867913" cy="896730"/>
              <a:chOff x="1410330" y="1778749"/>
              <a:chExt cx="1867913" cy="89673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02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  <p:pic>
            <p:nvPicPr>
              <p:cNvPr id="25" name="图片 24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3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2" y="1764077"/>
                <a:ext cx="547526" cy="576870"/>
              </a:xfrm>
              <a:prstGeom prst="rect">
                <a:avLst/>
              </a:prstGeom>
            </p:spPr>
          </p:pic>
        </p:grpSp>
        <p:cxnSp>
          <p:nvCxnSpPr>
            <p:cNvPr id="23" name="直接连接符 22"/>
            <p:cNvCxnSpPr/>
            <p:nvPr/>
          </p:nvCxnSpPr>
          <p:spPr>
            <a:xfrm flipH="1">
              <a:off x="2112475" y="2744491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8670336" y="5301560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8732558" y="4182121"/>
            <a:ext cx="1867913" cy="984832"/>
            <a:chOff x="1410330" y="1759659"/>
            <a:chExt cx="1867913" cy="984832"/>
          </a:xfrm>
        </p:grpSpPr>
        <p:grpSp>
          <p:nvGrpSpPr>
            <p:cNvPr id="30" name="组合 29"/>
            <p:cNvGrpSpPr/>
            <p:nvPr/>
          </p:nvGrpSpPr>
          <p:grpSpPr>
            <a:xfrm>
              <a:off x="1410330" y="1759659"/>
              <a:ext cx="1867913" cy="915820"/>
              <a:chOff x="1410330" y="1759659"/>
              <a:chExt cx="1867913" cy="915820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34" name="文本框 33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03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  <p:pic>
            <p:nvPicPr>
              <p:cNvPr id="33" name="图片 32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3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2" y="1744987"/>
                <a:ext cx="547526" cy="576870"/>
              </a:xfrm>
              <a:prstGeom prst="rect">
                <a:avLst/>
              </a:prstGeom>
            </p:spPr>
          </p:pic>
        </p:grpSp>
        <p:cxnSp>
          <p:nvCxnSpPr>
            <p:cNvPr id="31" name="直接连接符 30"/>
            <p:cNvCxnSpPr/>
            <p:nvPr/>
          </p:nvCxnSpPr>
          <p:spPr>
            <a:xfrm flipH="1">
              <a:off x="2112475" y="2744491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pic>
        <p:nvPicPr>
          <p:cNvPr id="19" name="图片 18" descr="图片包含 男人, 风筝, 黑暗, 房间&#10;&#10;描述已自动生成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488282" y="2555554"/>
            <a:ext cx="1101258" cy="1101258"/>
          </a:xfrm>
          <a:prstGeom prst="rect">
            <a:avLst/>
          </a:prstGeom>
        </p:spPr>
      </p:pic>
      <p:pic>
        <p:nvPicPr>
          <p:cNvPr id="21" name="图片 20" descr="图片包含 游戏机, 黑暗, 树, 桌子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8216" y="-70621"/>
            <a:ext cx="2555554" cy="25555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278018" y="259547"/>
            <a:ext cx="3039339" cy="40923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95376" y="1467345"/>
            <a:ext cx="1524132" cy="186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222630" cy="6910561"/>
          </a:xfrm>
          <a:prstGeom prst="rect">
            <a:avLst/>
          </a:prstGeom>
          <a:gradFill flip="none" rotWithShape="1">
            <a:gsLst>
              <a:gs pos="69000">
                <a:schemeClr val="accent1">
                  <a:lumMod val="5000"/>
                  <a:lumOff val="95000"/>
                  <a:alpha val="97000"/>
                </a:schemeClr>
              </a:gs>
              <a:gs pos="32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6914630">
            <a:off x="1883873" y="2213010"/>
            <a:ext cx="693581" cy="7307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1207" y="228600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</a:t>
            </a:r>
            <a:r>
              <a:rPr lang="zh-CN" altLang="en-US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第四章节</a:t>
            </a:r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】</a:t>
            </a:r>
            <a:endParaRPr lang="zh-CN" altLang="en-US" sz="4000" dirty="0">
              <a:solidFill>
                <a:srgbClr val="263E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807" y="3300631"/>
            <a:ext cx="461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点击添加过渡页标题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9735" y="3915153"/>
            <a:ext cx="414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Click to add transition page title</a:t>
            </a:r>
            <a:endParaRPr lang="zh-CN" altLang="en-US" sz="1600" dirty="0">
              <a:solidFill>
                <a:srgbClr val="263E6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5" name="图片 14" descr="图片包含 游戏机, 烟花, 鸟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26927" y="-1623925"/>
            <a:ext cx="1448559" cy="14485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34572" y="1075411"/>
            <a:ext cx="1512621" cy="1008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8409" y="1836418"/>
            <a:ext cx="981707" cy="654471"/>
          </a:xfrm>
          <a:prstGeom prst="rect">
            <a:avLst/>
          </a:prstGeom>
        </p:spPr>
      </p:pic>
      <p:pic>
        <p:nvPicPr>
          <p:cNvPr id="13" name="图片 12" descr="图片包含 游戏机, 黑暗, 树, 桌子&#10;&#10;描述已自动生成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-130652" y="0"/>
            <a:ext cx="2090081" cy="209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060534" y="3858316"/>
            <a:ext cx="2926330" cy="1555048"/>
            <a:chOff x="1346827" y="4023416"/>
            <a:chExt cx="2926330" cy="1555048"/>
          </a:xfrm>
        </p:grpSpPr>
        <p:sp>
          <p:nvSpPr>
            <p:cNvPr id="17" name="文本框 16"/>
            <p:cNvSpPr txBox="1"/>
            <p:nvPr/>
          </p:nvSpPr>
          <p:spPr>
            <a:xfrm>
              <a:off x="1346827" y="4727847"/>
              <a:ext cx="2926330" cy="85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680804" y="4023416"/>
              <a:ext cx="2258376" cy="557124"/>
              <a:chOff x="1170131" y="2238167"/>
              <a:chExt cx="2258376" cy="557124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170131" y="2238167"/>
                <a:ext cx="2258376" cy="4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点击输入关键词</a:t>
                </a: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 flipH="1">
                <a:off x="2096584" y="2795291"/>
                <a:ext cx="405470" cy="0"/>
              </a:xfrm>
              <a:prstGeom prst="line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组合 38"/>
          <p:cNvGrpSpPr/>
          <p:nvPr/>
        </p:nvGrpSpPr>
        <p:grpSpPr>
          <a:xfrm>
            <a:off x="1332309" y="1234988"/>
            <a:ext cx="2230526" cy="2230526"/>
            <a:chOff x="1594903" y="1234987"/>
            <a:chExt cx="2382785" cy="2382785"/>
          </a:xfrm>
        </p:grpSpPr>
        <p:grpSp>
          <p:nvGrpSpPr>
            <p:cNvPr id="14" name="组合 13"/>
            <p:cNvGrpSpPr/>
            <p:nvPr/>
          </p:nvGrpSpPr>
          <p:grpSpPr>
            <a:xfrm>
              <a:off x="1594903" y="1234987"/>
              <a:ext cx="2382785" cy="2382785"/>
              <a:chOff x="1594903" y="1234987"/>
              <a:chExt cx="2382785" cy="2382785"/>
            </a:xfrm>
          </p:grpSpPr>
          <p:pic>
            <p:nvPicPr>
              <p:cNvPr id="2" name="图片 1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2" cstate="email"/>
              <a:srcRect/>
              <a:stretch>
                <a:fillRect/>
              </a:stretch>
            </p:blipFill>
            <p:spPr>
              <a:xfrm>
                <a:off x="1783677" y="1423761"/>
                <a:ext cx="2005239" cy="2005239"/>
              </a:xfrm>
              <a:prstGeom prst="ellipse">
                <a:avLst/>
              </a:prstGeom>
            </p:spPr>
          </p:pic>
          <p:grpSp>
            <p:nvGrpSpPr>
              <p:cNvPr id="7" name="组合 6"/>
              <p:cNvGrpSpPr/>
              <p:nvPr/>
            </p:nvGrpSpPr>
            <p:grpSpPr>
              <a:xfrm>
                <a:off x="1594903" y="1234987"/>
                <a:ext cx="2382785" cy="2382785"/>
                <a:chOff x="3965137" y="1071615"/>
                <a:chExt cx="4538179" cy="4538179"/>
              </a:xfrm>
            </p:grpSpPr>
            <p:sp>
              <p:nvSpPr>
                <p:cNvPr id="5" name="椭圆 4"/>
                <p:cNvSpPr/>
                <p:nvPr/>
              </p:nvSpPr>
              <p:spPr>
                <a:xfrm rot="15980834">
                  <a:off x="3965137" y="1071615"/>
                  <a:ext cx="4538179" cy="4538179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 rot="8118133">
                  <a:off x="4132939" y="1248283"/>
                  <a:ext cx="4203784" cy="4203784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5" name="文本框 24"/>
            <p:cNvSpPr txBox="1"/>
            <p:nvPr/>
          </p:nvSpPr>
          <p:spPr>
            <a:xfrm>
              <a:off x="1921003" y="2107413"/>
              <a:ext cx="1843592" cy="77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904608" y="1234988"/>
            <a:ext cx="2258376" cy="2258376"/>
            <a:chOff x="4904607" y="1234987"/>
            <a:chExt cx="2382785" cy="2382785"/>
          </a:xfrm>
        </p:grpSpPr>
        <p:grpSp>
          <p:nvGrpSpPr>
            <p:cNvPr id="15" name="组合 14"/>
            <p:cNvGrpSpPr/>
            <p:nvPr/>
          </p:nvGrpSpPr>
          <p:grpSpPr>
            <a:xfrm>
              <a:off x="4904607" y="1234987"/>
              <a:ext cx="2382785" cy="2382785"/>
              <a:chOff x="4904607" y="1234987"/>
              <a:chExt cx="2382785" cy="2382785"/>
            </a:xfrm>
          </p:grpSpPr>
          <p:pic>
            <p:nvPicPr>
              <p:cNvPr id="3" name="图片 2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3" cstate="email"/>
              <a:srcRect/>
              <a:stretch>
                <a:fillRect/>
              </a:stretch>
            </p:blipFill>
            <p:spPr>
              <a:xfrm>
                <a:off x="5093380" y="1423761"/>
                <a:ext cx="2005239" cy="2005239"/>
              </a:xfrm>
              <a:prstGeom prst="ellipse">
                <a:avLst/>
              </a:prstGeom>
            </p:spPr>
          </p:pic>
          <p:grpSp>
            <p:nvGrpSpPr>
              <p:cNvPr id="8" name="组合 7"/>
              <p:cNvGrpSpPr/>
              <p:nvPr/>
            </p:nvGrpSpPr>
            <p:grpSpPr>
              <a:xfrm>
                <a:off x="4904607" y="1234987"/>
                <a:ext cx="2382785" cy="2382785"/>
                <a:chOff x="3965137" y="1071615"/>
                <a:chExt cx="4538179" cy="4538179"/>
              </a:xfrm>
            </p:grpSpPr>
            <p:sp>
              <p:nvSpPr>
                <p:cNvPr id="9" name="椭圆 8"/>
                <p:cNvSpPr/>
                <p:nvPr/>
              </p:nvSpPr>
              <p:spPr>
                <a:xfrm rot="15980834">
                  <a:off x="3965137" y="1071615"/>
                  <a:ext cx="4538179" cy="4538179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 rot="8118133">
                  <a:off x="4132939" y="1248283"/>
                  <a:ext cx="4203784" cy="4203784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5214769" y="2107413"/>
              <a:ext cx="1843592" cy="77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467471" y="1234988"/>
            <a:ext cx="2230526" cy="2230526"/>
            <a:chOff x="8214311" y="1234987"/>
            <a:chExt cx="2382785" cy="2382785"/>
          </a:xfrm>
        </p:grpSpPr>
        <p:grpSp>
          <p:nvGrpSpPr>
            <p:cNvPr id="16" name="组合 15"/>
            <p:cNvGrpSpPr/>
            <p:nvPr/>
          </p:nvGrpSpPr>
          <p:grpSpPr>
            <a:xfrm>
              <a:off x="8214311" y="1234987"/>
              <a:ext cx="2382785" cy="2382785"/>
              <a:chOff x="8214311" y="1234987"/>
              <a:chExt cx="2382785" cy="2382785"/>
            </a:xfrm>
          </p:grpSpPr>
          <p:pic>
            <p:nvPicPr>
              <p:cNvPr id="4" name="图片 3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4" cstate="email"/>
              <a:srcRect/>
              <a:stretch>
                <a:fillRect/>
              </a:stretch>
            </p:blipFill>
            <p:spPr>
              <a:xfrm>
                <a:off x="8403083" y="1423761"/>
                <a:ext cx="2005239" cy="2005239"/>
              </a:xfrm>
              <a:prstGeom prst="ellipse">
                <a:avLst/>
              </a:prstGeom>
            </p:spPr>
          </p:pic>
          <p:grpSp>
            <p:nvGrpSpPr>
              <p:cNvPr id="11" name="组合 10"/>
              <p:cNvGrpSpPr/>
              <p:nvPr/>
            </p:nvGrpSpPr>
            <p:grpSpPr>
              <a:xfrm>
                <a:off x="8214311" y="1234987"/>
                <a:ext cx="2382785" cy="2382785"/>
                <a:chOff x="3965137" y="1071615"/>
                <a:chExt cx="4538179" cy="4538179"/>
              </a:xfrm>
            </p:grpSpPr>
            <p:sp>
              <p:nvSpPr>
                <p:cNvPr id="12" name="椭圆 11"/>
                <p:cNvSpPr/>
                <p:nvPr/>
              </p:nvSpPr>
              <p:spPr>
                <a:xfrm rot="15980834">
                  <a:off x="3965137" y="1071615"/>
                  <a:ext cx="4538179" cy="4538179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8118133">
                  <a:off x="4132939" y="1248283"/>
                  <a:ext cx="4203784" cy="4203784"/>
                </a:xfrm>
                <a:prstGeom prst="ellipse">
                  <a:avLst/>
                </a:prstGeom>
                <a:noFill/>
                <a:ln w="22225">
                  <a:gradFill>
                    <a:gsLst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alpha val="17000"/>
                        </a:schemeClr>
                      </a:gs>
                    </a:gsLst>
                    <a:lin ang="5400000" scaled="1"/>
                  </a:gra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8564730" y="2107413"/>
              <a:ext cx="1843592" cy="77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32835" y="3858316"/>
            <a:ext cx="2926330" cy="1542348"/>
            <a:chOff x="1346828" y="4023416"/>
            <a:chExt cx="2926330" cy="1542348"/>
          </a:xfrm>
        </p:grpSpPr>
        <p:sp>
          <p:nvSpPr>
            <p:cNvPr id="30" name="文本框 29"/>
            <p:cNvSpPr txBox="1"/>
            <p:nvPr/>
          </p:nvSpPr>
          <p:spPr>
            <a:xfrm>
              <a:off x="1346828" y="4715147"/>
              <a:ext cx="2926330" cy="85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674454" y="4023416"/>
              <a:ext cx="2258376" cy="557124"/>
              <a:chOff x="1163781" y="2238167"/>
              <a:chExt cx="2258376" cy="557124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1163781" y="2238167"/>
                <a:ext cx="2258376" cy="4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点击输入关键词</a:t>
                </a: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 flipH="1">
                <a:off x="2090234" y="2795291"/>
                <a:ext cx="405470" cy="0"/>
              </a:xfrm>
              <a:prstGeom prst="line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组合 33"/>
          <p:cNvGrpSpPr/>
          <p:nvPr/>
        </p:nvGrpSpPr>
        <p:grpSpPr>
          <a:xfrm>
            <a:off x="8276520" y="3858316"/>
            <a:ext cx="2926330" cy="1542348"/>
            <a:chOff x="1414948" y="4023416"/>
            <a:chExt cx="2926330" cy="1542348"/>
          </a:xfrm>
        </p:grpSpPr>
        <p:sp>
          <p:nvSpPr>
            <p:cNvPr id="35" name="文本框 34"/>
            <p:cNvSpPr txBox="1"/>
            <p:nvPr/>
          </p:nvSpPr>
          <p:spPr>
            <a:xfrm>
              <a:off x="1414948" y="4715147"/>
              <a:ext cx="2926330" cy="85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点击输入你的观点，文字为文本框占位，内容无实际意义可以忽略，替换文字内容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687154" y="4023416"/>
              <a:ext cx="2258376" cy="557124"/>
              <a:chOff x="1176481" y="2238167"/>
              <a:chExt cx="2258376" cy="557124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176481" y="2238167"/>
                <a:ext cx="2258376" cy="4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点击输入关键词</a:t>
                </a: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 flipH="1">
                <a:off x="2102934" y="2795291"/>
                <a:ext cx="405470" cy="0"/>
              </a:xfrm>
              <a:prstGeom prst="line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096000" y="618998"/>
            <a:ext cx="5693029" cy="5693029"/>
            <a:chOff x="491871" y="618998"/>
            <a:chExt cx="5693029" cy="5693029"/>
          </a:xfrm>
        </p:grpSpPr>
        <p:grpSp>
          <p:nvGrpSpPr>
            <p:cNvPr id="5" name="组合 4"/>
            <p:cNvGrpSpPr/>
            <p:nvPr/>
          </p:nvGrpSpPr>
          <p:grpSpPr>
            <a:xfrm>
              <a:off x="491871" y="618998"/>
              <a:ext cx="5693029" cy="5693029"/>
              <a:chOff x="8467471" y="1234988"/>
              <a:chExt cx="2230526" cy="2230526"/>
            </a:xfrm>
          </p:grpSpPr>
          <p:pic>
            <p:nvPicPr>
              <p:cNvPr id="2" name="图片 1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2" cstate="email"/>
              <a:srcRect/>
              <a:stretch>
                <a:fillRect/>
              </a:stretch>
            </p:blipFill>
            <p:spPr>
              <a:xfrm>
                <a:off x="8644181" y="1411699"/>
                <a:ext cx="1877105" cy="1877105"/>
              </a:xfrm>
              <a:prstGeom prst="ellipse">
                <a:avLst/>
              </a:prstGeom>
            </p:spPr>
          </p:pic>
          <p:sp>
            <p:nvSpPr>
              <p:cNvPr id="3" name="椭圆 2"/>
              <p:cNvSpPr/>
              <p:nvPr/>
            </p:nvSpPr>
            <p:spPr>
              <a:xfrm rot="15980834">
                <a:off x="8467471" y="1234988"/>
                <a:ext cx="2230526" cy="2230526"/>
              </a:xfrm>
              <a:prstGeom prst="ellipse">
                <a:avLst/>
              </a:prstGeom>
              <a:noFill/>
              <a:ln w="22225">
                <a:gradFill>
                  <a:gsLst>
                    <a:gs pos="0">
                      <a:schemeClr val="accent1">
                        <a:lumMod val="75000"/>
                        <a:alpha val="12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 rot="8118133">
                <a:off x="8549946" y="1321821"/>
                <a:ext cx="2066170" cy="2066170"/>
              </a:xfrm>
              <a:prstGeom prst="ellipse">
                <a:avLst/>
              </a:prstGeom>
              <a:noFill/>
              <a:ln w="22225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  <a:alpha val="17000"/>
                      </a:scheme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982416" y="2309500"/>
              <a:ext cx="2769989" cy="33932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清明时节雨纷纷</a:t>
              </a:r>
              <a:endParaRPr lang="en-US" altLang="zh-CN" sz="28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路上行人欲断魂</a:t>
              </a:r>
              <a:r>
                <a:rPr lang="zh-CN" altLang="en-US" sz="44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/>
              </a:r>
              <a:br>
                <a:rPr lang="zh-CN" altLang="en-US" sz="44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</a:br>
              <a:r>
                <a:rPr lang="zh-CN" altLang="en-US" sz="28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借问酒家何处有</a:t>
              </a:r>
              <a:endParaRPr lang="en-US" altLang="zh-CN" sz="28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牧童遥指杏花村</a:t>
              </a:r>
              <a:endParaRPr lang="zh-CN" altLang="en-US" sz="4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</p:grpSp>
      <p:pic>
        <p:nvPicPr>
          <p:cNvPr id="8" name="图片 7" descr="图片包含 游戏机, 烟花&#10;&#10;描述已自动生成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37486" y="1"/>
            <a:ext cx="2554512" cy="21615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128242" y="2449175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28242" y="1949321"/>
            <a:ext cx="2815771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01.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1236009" y="2392036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128242" y="4408825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128242" y="3908971"/>
            <a:ext cx="2815770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02.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1236009" y="4394651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1448919" y="2404736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1448919" y="4404588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 descr="图片包含 游戏机, 电脑&#10;&#10;描述已自动生成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684640" y="5194755"/>
            <a:ext cx="5893929" cy="1886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email">
            <a:alphaModFix amt="5000"/>
          </a:blip>
          <a:srcRect/>
          <a:stretch>
            <a:fillRect/>
          </a:stretch>
        </p:blipFill>
        <p:spPr>
          <a:xfrm>
            <a:off x="-483976" y="-342416"/>
            <a:ext cx="7542832" cy="7542832"/>
          </a:xfrm>
          <a:prstGeom prst="ellipse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3633" y="2060740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33633" y="1560886"/>
            <a:ext cx="2815771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01.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7641400" y="2003601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533633" y="3503097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33633" y="3003243"/>
            <a:ext cx="2815770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02.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533633" y="5041610"/>
            <a:ext cx="4165597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533633" y="4554456"/>
            <a:ext cx="2815765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03.</a:t>
            </a: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-232226" y="3077029"/>
            <a:ext cx="0" cy="881165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-232226" y="4601028"/>
            <a:ext cx="0" cy="881165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email">
            <a:alphaModFix amt="35000"/>
          </a:blip>
          <a:srcRect/>
          <a:stretch>
            <a:fillRect/>
          </a:stretch>
        </p:blipFill>
        <p:spPr>
          <a:xfrm>
            <a:off x="564066" y="694419"/>
            <a:ext cx="5571897" cy="5571897"/>
          </a:xfrm>
          <a:prstGeom prst="ellipse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flipH="1">
            <a:off x="7641400" y="3488923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7641400" y="5008375"/>
            <a:ext cx="468000" cy="0"/>
          </a:xfrm>
          <a:prstGeom prst="line">
            <a:avLst/>
          </a:prstGeom>
          <a:ln w="4445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7854310" y="2016301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7854310" y="3498860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7854310" y="5019519"/>
            <a:ext cx="2366280" cy="0"/>
          </a:xfrm>
          <a:prstGeom prst="line">
            <a:avLst/>
          </a:prstGeom>
          <a:ln w="0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558405" y="1592735"/>
            <a:ext cx="3792376" cy="3792376"/>
          </a:xfrm>
          <a:prstGeom prst="ellipse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716034" y="2753600"/>
            <a:ext cx="1470646" cy="1470646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91530" y="3702682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678073" y="2940192"/>
            <a:ext cx="1843592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2355897" y="3480986"/>
            <a:ext cx="40547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099821" y="3702682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186364" y="2940192"/>
            <a:ext cx="1843592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5905425" y="3510014"/>
            <a:ext cx="40547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670336" y="3702682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756879" y="2940192"/>
            <a:ext cx="1843592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点击输入关键词</a:t>
            </a: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9449217" y="3480986"/>
            <a:ext cx="40547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91530" y="4533638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099821" y="4533638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670336" y="4533638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2161487" y="2160756"/>
            <a:ext cx="794289" cy="720357"/>
            <a:chOff x="3968211" y="1666623"/>
            <a:chExt cx="794289" cy="720357"/>
          </a:xfrm>
        </p:grpSpPr>
        <p:pic>
          <p:nvPicPr>
            <p:cNvPr id="40" name="图片 39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2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6914630">
              <a:off x="4043965" y="1674813"/>
              <a:ext cx="693581" cy="730753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968211" y="1666623"/>
              <a:ext cx="794289" cy="63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263E6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711015" y="2160756"/>
            <a:ext cx="794289" cy="720357"/>
            <a:chOff x="3968211" y="1666623"/>
            <a:chExt cx="794289" cy="720357"/>
          </a:xfrm>
        </p:grpSpPr>
        <p:pic>
          <p:nvPicPr>
            <p:cNvPr id="43" name="图片 42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2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6914630">
              <a:off x="4043965" y="1674813"/>
              <a:ext cx="693581" cy="73075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3968211" y="1666623"/>
              <a:ext cx="794289" cy="63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263E6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81530" y="2160756"/>
            <a:ext cx="794289" cy="720357"/>
            <a:chOff x="3968211" y="1666623"/>
            <a:chExt cx="794289" cy="720357"/>
          </a:xfrm>
        </p:grpSpPr>
        <p:pic>
          <p:nvPicPr>
            <p:cNvPr id="46" name="图片 45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2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6914630">
              <a:off x="4043965" y="1674813"/>
              <a:ext cx="693581" cy="730753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3968211" y="1666623"/>
              <a:ext cx="794289" cy="63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263E6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cxnSp>
        <p:nvCxnSpPr>
          <p:cNvPr id="48" name="直接连接符 47"/>
          <p:cNvCxnSpPr/>
          <p:nvPr/>
        </p:nvCxnSpPr>
        <p:spPr>
          <a:xfrm flipV="1">
            <a:off x="4286297" y="2650402"/>
            <a:ext cx="0" cy="2530108"/>
          </a:xfrm>
          <a:prstGeom prst="line">
            <a:avLst/>
          </a:prstGeom>
          <a:ln w="63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7900354" y="2650402"/>
            <a:ext cx="0" cy="2530108"/>
          </a:xfrm>
          <a:prstGeom prst="line">
            <a:avLst/>
          </a:prstGeom>
          <a:ln w="63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392607" y="952216"/>
            <a:ext cx="3406786" cy="77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淡雅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中国风</a:t>
            </a:r>
          </a:p>
        </p:txBody>
      </p:sp>
      <p:pic>
        <p:nvPicPr>
          <p:cNvPr id="56" name="图片 55" descr="图片包含 游戏机, 电脑&#10;&#10;描述已自动生成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539915" y="5194755"/>
            <a:ext cx="5893929" cy="1886592"/>
          </a:xfrm>
          <a:prstGeom prst="rect">
            <a:avLst/>
          </a:prstGeom>
        </p:spPr>
      </p:pic>
      <p:pic>
        <p:nvPicPr>
          <p:cNvPr id="57" name="图片 56" descr="图片包含 游戏机, 电脑&#10;&#10;描述已自动生成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133158" y="5194755"/>
            <a:ext cx="2107694" cy="166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pic>
        <p:nvPicPr>
          <p:cNvPr id="19" name="图片 18" descr="图片包含 男人, 风筝, 黑暗, 房间&#10;&#10;描述已自动生成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433713" y="809656"/>
            <a:ext cx="1836719" cy="1836719"/>
          </a:xfrm>
          <a:prstGeom prst="rect">
            <a:avLst/>
          </a:prstGeom>
        </p:spPr>
      </p:pic>
      <p:pic>
        <p:nvPicPr>
          <p:cNvPr id="21" name="图片 20" descr="图片包含 游戏机, 黑暗, 树, 桌子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8216" y="-70621"/>
            <a:ext cx="2555554" cy="255555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456668" y="-1970826"/>
            <a:ext cx="5268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accent1">
                    <a:lumMod val="50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感谢您的观看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113747" y="7667656"/>
            <a:ext cx="3933875" cy="656655"/>
            <a:chOff x="4113747" y="5311021"/>
            <a:chExt cx="3933875" cy="656655"/>
          </a:xfrm>
        </p:grpSpPr>
        <p:sp>
          <p:nvSpPr>
            <p:cNvPr id="23" name="文本框 22"/>
            <p:cNvSpPr txBox="1"/>
            <p:nvPr/>
          </p:nvSpPr>
          <p:spPr>
            <a:xfrm>
              <a:off x="5013455" y="5311021"/>
              <a:ext cx="21544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设计师  </a:t>
              </a: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@</a:t>
              </a:r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晓儿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803645" y="5690677"/>
              <a:ext cx="2592714" cy="276999"/>
              <a:chOff x="4665336" y="5485418"/>
              <a:chExt cx="2887829" cy="308528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665336" y="5485418"/>
                <a:ext cx="2887829" cy="30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1200" dirty="0">
                  <a:solidFill>
                    <a:schemeClr val="accent1">
                      <a:lumMod val="50000"/>
                    </a:schemeClr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736277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056519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360885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681127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5987626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307868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614367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934609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241108" y="5521259"/>
                <a:ext cx="233111" cy="233111"/>
              </a:xfrm>
              <a:prstGeom prst="ellipse">
                <a:avLst/>
              </a:prstGeom>
              <a:noFill/>
              <a:ln w="6350">
                <a:solidFill>
                  <a:srgbClr val="263E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 flipH="1">
              <a:off x="6940896" y="5478022"/>
              <a:ext cx="110672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63E60"/>
                  </a:gs>
                  <a:gs pos="100000">
                    <a:srgbClr val="345C7F">
                      <a:alpha val="0"/>
                    </a:srgb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4113747" y="5478022"/>
              <a:ext cx="110672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63E60"/>
                  </a:gs>
                  <a:gs pos="100000">
                    <a:srgbClr val="345C7F">
                      <a:alpha val="0"/>
                    </a:srgb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23773" y="5480031"/>
            <a:ext cx="3944454" cy="719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044687" y="942906"/>
            <a:ext cx="6102625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515441" y="1555435"/>
            <a:ext cx="636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万物生长此时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101499" y="1555435"/>
            <a:ext cx="636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皆清洁而明净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6602" y="1555435"/>
            <a:ext cx="636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故谓之清明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515441" y="1632498"/>
            <a:ext cx="0" cy="1651863"/>
          </a:xfrm>
          <a:prstGeom prst="line">
            <a:avLst/>
          </a:prstGeom>
          <a:ln>
            <a:solidFill>
              <a:srgbClr val="345C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101499" y="1632498"/>
            <a:ext cx="0" cy="1651863"/>
          </a:xfrm>
          <a:prstGeom prst="line">
            <a:avLst/>
          </a:prstGeom>
          <a:ln>
            <a:solidFill>
              <a:srgbClr val="345C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681188" y="1632498"/>
            <a:ext cx="0" cy="1651863"/>
          </a:xfrm>
          <a:prstGeom prst="line">
            <a:avLst/>
          </a:prstGeom>
          <a:ln>
            <a:solidFill>
              <a:srgbClr val="345C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8934894" y="1632498"/>
            <a:ext cx="0" cy="1651863"/>
          </a:xfrm>
          <a:prstGeom prst="line">
            <a:avLst/>
          </a:prstGeom>
          <a:ln>
            <a:solidFill>
              <a:srgbClr val="345C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图片包含 男人, 风筝, 黑暗, 房间&#10;&#10;描述已自动生成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488282" y="2555554"/>
            <a:ext cx="1101258" cy="1101258"/>
          </a:xfrm>
          <a:prstGeom prst="rect">
            <a:avLst/>
          </a:prstGeom>
        </p:spPr>
      </p:pic>
      <p:pic>
        <p:nvPicPr>
          <p:cNvPr id="21" name="图片 20" descr="图片包含 游戏机, 黑暗, 树, 桌子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8216" y="-70621"/>
            <a:ext cx="2555554" cy="25555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278018" y="259547"/>
            <a:ext cx="3039339" cy="4092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雪, 水, 山, 桌子&#10;&#10;描述已自动生成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4697705"/>
            <a:ext cx="12192000" cy="3429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32257" y="1960496"/>
            <a:ext cx="1333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202753" y="1960496"/>
            <a:ext cx="1333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73249" y="1960496"/>
            <a:ext cx="1333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484437" y="1960495"/>
            <a:ext cx="1333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accent1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964263" y="2694392"/>
            <a:ext cx="604405" cy="1938992"/>
            <a:chOff x="1935235" y="2171876"/>
            <a:chExt cx="604405" cy="1938992"/>
          </a:xfrm>
        </p:grpSpPr>
        <p:sp>
          <p:nvSpPr>
            <p:cNvPr id="11" name="文本框 10"/>
            <p:cNvSpPr txBox="1"/>
            <p:nvPr/>
          </p:nvSpPr>
          <p:spPr>
            <a:xfrm>
              <a:off x="2124795" y="2171876"/>
              <a:ext cx="414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点击添加标题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 rot="16200000">
              <a:off x="1461574" y="3289843"/>
              <a:ext cx="1224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rgbClr val="263E60">
                      <a:alpha val="42000"/>
                    </a:srgb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PART ONE</a:t>
              </a:r>
              <a:endParaRPr lang="zh-CN" altLang="en-US" sz="1200" dirty="0">
                <a:solidFill>
                  <a:srgbClr val="263E60">
                    <a:alpha val="42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24520" y="2694392"/>
            <a:ext cx="617105" cy="1938992"/>
            <a:chOff x="1922535" y="2171876"/>
            <a:chExt cx="617105" cy="1938992"/>
          </a:xfrm>
        </p:grpSpPr>
        <p:sp>
          <p:nvSpPr>
            <p:cNvPr id="20" name="文本框 19"/>
            <p:cNvSpPr txBox="1"/>
            <p:nvPr/>
          </p:nvSpPr>
          <p:spPr>
            <a:xfrm>
              <a:off x="2124795" y="2171876"/>
              <a:ext cx="414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点击添加标题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 rot="16200000">
              <a:off x="1448874" y="3351072"/>
              <a:ext cx="1224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rgbClr val="263E60">
                      <a:alpha val="42000"/>
                    </a:srgb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PART  TWO</a:t>
              </a:r>
              <a:endParaRPr lang="zh-CN" altLang="en-US" sz="1200" dirty="0">
                <a:solidFill>
                  <a:srgbClr val="263E60">
                    <a:alpha val="42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431766" y="2694392"/>
            <a:ext cx="628312" cy="1938992"/>
            <a:chOff x="1911328" y="2171876"/>
            <a:chExt cx="628312" cy="1938992"/>
          </a:xfrm>
        </p:grpSpPr>
        <p:sp>
          <p:nvSpPr>
            <p:cNvPr id="24" name="文本框 23"/>
            <p:cNvSpPr txBox="1"/>
            <p:nvPr/>
          </p:nvSpPr>
          <p:spPr>
            <a:xfrm>
              <a:off x="2124795" y="2171876"/>
              <a:ext cx="414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点击添加标题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 rot="16200000">
              <a:off x="1437667" y="3339258"/>
              <a:ext cx="1224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rgbClr val="263E60">
                      <a:alpha val="42000"/>
                    </a:srgb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PART THREE</a:t>
              </a:r>
              <a:endParaRPr lang="zh-CN" altLang="en-US" sz="1200" dirty="0">
                <a:solidFill>
                  <a:srgbClr val="263E60">
                    <a:alpha val="42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043915" y="2694392"/>
            <a:ext cx="566304" cy="1938992"/>
            <a:chOff x="1973336" y="2171876"/>
            <a:chExt cx="566304" cy="1938992"/>
          </a:xfrm>
        </p:grpSpPr>
        <p:sp>
          <p:nvSpPr>
            <p:cNvPr id="28" name="文本框 27"/>
            <p:cNvSpPr txBox="1"/>
            <p:nvPr/>
          </p:nvSpPr>
          <p:spPr>
            <a:xfrm>
              <a:off x="2124795" y="2171876"/>
              <a:ext cx="414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点击添加标题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 rot="16200000">
              <a:off x="1499675" y="3349592"/>
              <a:ext cx="1224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rgbClr val="263E60">
                      <a:alpha val="42000"/>
                    </a:srgb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PART FOUR</a:t>
              </a:r>
              <a:endParaRPr lang="zh-CN" altLang="en-US" sz="1200" dirty="0">
                <a:solidFill>
                  <a:srgbClr val="263E60">
                    <a:alpha val="42000"/>
                  </a:srgb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08650" y="535289"/>
            <a:ext cx="1374700" cy="1018428"/>
            <a:chOff x="5496542" y="551351"/>
            <a:chExt cx="1374700" cy="1018428"/>
          </a:xfrm>
        </p:grpSpPr>
        <p:sp>
          <p:nvSpPr>
            <p:cNvPr id="6" name="文本框 5"/>
            <p:cNvSpPr txBox="1"/>
            <p:nvPr/>
          </p:nvSpPr>
          <p:spPr>
            <a:xfrm>
              <a:off x="5496542" y="551351"/>
              <a:ext cx="1333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目录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537880" y="1231225"/>
              <a:ext cx="1333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CONTENTS</a:t>
              </a:r>
              <a:endParaRPr lang="zh-CN" altLang="en-US" sz="1600" dirty="0">
                <a:solidFill>
                  <a:schemeClr val="accent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 flipH="1">
            <a:off x="6940896" y="978594"/>
            <a:ext cx="1106726" cy="0"/>
          </a:xfrm>
          <a:prstGeom prst="line">
            <a:avLst/>
          </a:prstGeom>
          <a:ln>
            <a:gradFill flip="none" rotWithShape="1">
              <a:gsLst>
                <a:gs pos="0">
                  <a:srgbClr val="263E60"/>
                </a:gs>
                <a:gs pos="100000">
                  <a:srgbClr val="345C7F">
                    <a:alpha val="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070205" y="978594"/>
            <a:ext cx="1106726" cy="0"/>
          </a:xfrm>
          <a:prstGeom prst="line">
            <a:avLst/>
          </a:prstGeom>
          <a:ln>
            <a:gradFill flip="none" rotWithShape="1">
              <a:gsLst>
                <a:gs pos="0">
                  <a:srgbClr val="263E60"/>
                </a:gs>
                <a:gs pos="100000">
                  <a:srgbClr val="345C7F">
                    <a:alpha val="0"/>
                  </a:srgb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2065057" y="2428900"/>
            <a:ext cx="476275" cy="525872"/>
          </a:xfrm>
          <a:prstGeom prst="line">
            <a:avLst/>
          </a:prstGeom>
          <a:ln w="317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rgbClr val="577B9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4844101" y="2428900"/>
            <a:ext cx="476275" cy="525872"/>
          </a:xfrm>
          <a:prstGeom prst="line">
            <a:avLst/>
          </a:prstGeom>
          <a:ln w="317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rgbClr val="577B9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7584366" y="2428900"/>
            <a:ext cx="476275" cy="525872"/>
          </a:xfrm>
          <a:prstGeom prst="line">
            <a:avLst/>
          </a:prstGeom>
          <a:ln w="317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rgbClr val="577B9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10113546" y="2428900"/>
            <a:ext cx="476275" cy="525872"/>
          </a:xfrm>
          <a:prstGeom prst="line">
            <a:avLst/>
          </a:prstGeom>
          <a:ln w="317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rgbClr val="577B9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7739861">
            <a:off x="1514033" y="1656567"/>
            <a:ext cx="1101831" cy="1160883"/>
          </a:xfrm>
          <a:prstGeom prst="rect">
            <a:avLst/>
          </a:prstGeom>
        </p:spPr>
      </p:pic>
      <p:pic>
        <p:nvPicPr>
          <p:cNvPr id="47" name="图片 46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7739861">
            <a:off x="4283603" y="1671807"/>
            <a:ext cx="1101831" cy="1160883"/>
          </a:xfrm>
          <a:prstGeom prst="rect">
            <a:avLst/>
          </a:prstGeom>
        </p:spPr>
      </p:pic>
      <p:pic>
        <p:nvPicPr>
          <p:cNvPr id="48" name="图片 47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7739861">
            <a:off x="7010591" y="1671806"/>
            <a:ext cx="1101831" cy="1160883"/>
          </a:xfrm>
          <a:prstGeom prst="rect">
            <a:avLst/>
          </a:prstGeom>
        </p:spPr>
      </p:pic>
      <p:pic>
        <p:nvPicPr>
          <p:cNvPr id="49" name="图片 48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7739861">
            <a:off x="9553277" y="1671805"/>
            <a:ext cx="1101831" cy="1160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222630" cy="6910561"/>
          </a:xfrm>
          <a:prstGeom prst="rect">
            <a:avLst/>
          </a:prstGeom>
          <a:gradFill flip="none" rotWithShape="1">
            <a:gsLst>
              <a:gs pos="69000">
                <a:schemeClr val="accent1">
                  <a:lumMod val="5000"/>
                  <a:lumOff val="95000"/>
                  <a:alpha val="97000"/>
                </a:schemeClr>
              </a:gs>
              <a:gs pos="32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6914630">
            <a:off x="1883873" y="2213010"/>
            <a:ext cx="693581" cy="7307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1207" y="228600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</a:t>
            </a:r>
            <a:r>
              <a:rPr lang="zh-CN" altLang="en-US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第一章节</a:t>
            </a:r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】</a:t>
            </a:r>
            <a:endParaRPr lang="zh-CN" altLang="en-US" sz="4000" dirty="0">
              <a:solidFill>
                <a:srgbClr val="263E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807" y="3300631"/>
            <a:ext cx="461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点击添加过渡页标题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9735" y="3915153"/>
            <a:ext cx="414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Click to add transition page title</a:t>
            </a:r>
            <a:endParaRPr lang="zh-CN" altLang="en-US" sz="1600" dirty="0">
              <a:solidFill>
                <a:srgbClr val="263E6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5" name="图片 14" descr="图片包含 游戏机, 烟花, 鸟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26927" y="-1623925"/>
            <a:ext cx="1448559" cy="14485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34572" y="1075411"/>
            <a:ext cx="1512621" cy="1008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8409" y="1836418"/>
            <a:ext cx="981707" cy="654471"/>
          </a:xfrm>
          <a:prstGeom prst="rect">
            <a:avLst/>
          </a:prstGeom>
        </p:spPr>
      </p:pic>
      <p:pic>
        <p:nvPicPr>
          <p:cNvPr id="13" name="图片 12" descr="图片包含 游戏机, 黑暗, 树, 桌子&#10;&#10;描述已自动生成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-130652" y="0"/>
            <a:ext cx="2090081" cy="209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968211" y="-2064476"/>
            <a:ext cx="794289" cy="720357"/>
            <a:chOff x="3968211" y="1666623"/>
            <a:chExt cx="794289" cy="720357"/>
          </a:xfrm>
        </p:grpSpPr>
        <p:pic>
          <p:nvPicPr>
            <p:cNvPr id="20" name="图片 19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3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6914630">
              <a:off x="4043965" y="1674813"/>
              <a:ext cx="693581" cy="73075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3968211" y="1666623"/>
              <a:ext cx="794289" cy="63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263E6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248932" y="4357966"/>
            <a:ext cx="7841255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01.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48933" y="3939313"/>
            <a:ext cx="2469313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1148614" y="4017767"/>
            <a:ext cx="0" cy="340199"/>
          </a:xfrm>
          <a:prstGeom prst="line">
            <a:avLst/>
          </a:prstGeom>
          <a:ln w="73025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9208951" y="-1864194"/>
            <a:ext cx="794289" cy="720357"/>
            <a:chOff x="4025549" y="5918322"/>
            <a:chExt cx="794289" cy="720357"/>
          </a:xfrm>
        </p:grpSpPr>
        <p:pic>
          <p:nvPicPr>
            <p:cNvPr id="28" name="图片 27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3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6914630">
              <a:off x="4075903" y="5926512"/>
              <a:ext cx="693581" cy="73075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025549" y="5918322"/>
              <a:ext cx="794289" cy="63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263E6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1112834" y="3655756"/>
            <a:ext cx="9908275" cy="1732120"/>
          </a:xfrm>
          <a:prstGeom prst="rect">
            <a:avLst/>
          </a:prstGeom>
          <a:noFill/>
          <a:ln>
            <a:solidFill>
              <a:srgbClr val="263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248932" y="4741294"/>
            <a:ext cx="7841255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02.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248932" y="2353954"/>
            <a:ext cx="7841255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01.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248933" y="1935301"/>
            <a:ext cx="2469313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点击输入你的关键词</a:t>
            </a: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1148614" y="2013755"/>
            <a:ext cx="0" cy="340199"/>
          </a:xfrm>
          <a:prstGeom prst="line">
            <a:avLst/>
          </a:prstGeom>
          <a:ln w="73025">
            <a:solidFill>
              <a:srgbClr val="305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1112834" y="1651744"/>
            <a:ext cx="9908275" cy="1732120"/>
          </a:xfrm>
          <a:prstGeom prst="rect">
            <a:avLst/>
          </a:prstGeom>
          <a:noFill/>
          <a:ln>
            <a:solidFill>
              <a:srgbClr val="263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8932" y="2737282"/>
            <a:ext cx="7841255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02.</a:t>
            </a:r>
            <a:r>
              <a:rPr lang="zh-CN" altLang="en-US" sz="1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632" y="1788432"/>
            <a:ext cx="1704477" cy="162493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717" y="3792936"/>
            <a:ext cx="1725512" cy="1667219"/>
          </a:xfrm>
          <a:prstGeom prst="rect">
            <a:avLst/>
          </a:prstGeom>
        </p:spPr>
      </p:pic>
      <p:pic>
        <p:nvPicPr>
          <p:cNvPr id="44" name="图片 43" descr="图片包含 游戏机, 烟花, 鸟&#10;&#10;描述已自动生成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89147" y="0"/>
            <a:ext cx="1702853" cy="1702853"/>
          </a:xfrm>
          <a:prstGeom prst="rect">
            <a:avLst/>
          </a:prstGeom>
        </p:spPr>
      </p:pic>
      <p:pic>
        <p:nvPicPr>
          <p:cNvPr id="31" name="图片 30" descr="图片包含 游戏机, 电脑&#10;&#10;描述已自动生成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-1684640" y="5194755"/>
            <a:ext cx="5893929" cy="1886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222630" cy="691056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97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9977750" y="1047463"/>
            <a:ext cx="1160883" cy="1657453"/>
            <a:chOff x="804721" y="916834"/>
            <a:chExt cx="1160883" cy="1657453"/>
          </a:xfrm>
        </p:grpSpPr>
        <p:pic>
          <p:nvPicPr>
            <p:cNvPr id="5" name="图片 4" descr="图片包含 游戏机, 白色, 房间&#10;&#10;描述已自动生成"/>
            <p:cNvPicPr>
              <a:picLocks noChangeAspect="1"/>
            </p:cNvPicPr>
            <p:nvPr/>
          </p:nvPicPr>
          <p:blipFill rotWithShape="1">
            <a:blip r:embed="rId4" cstate="email">
              <a:alphaModFix amt="2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7739861">
              <a:off x="834247" y="887308"/>
              <a:ext cx="1101831" cy="1160883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032672" y="1127737"/>
              <a:ext cx="7425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accent1">
                      <a:lumMod val="5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时节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612063" y="1873593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点击添加你的关键词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63407" y="1873593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点击添加你的关键词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514751" y="1873593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点击添加你的关键词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966095" y="1873593"/>
            <a:ext cx="461665" cy="281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点击添加你的关键词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9584767" y="1897228"/>
            <a:ext cx="0" cy="2047383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9021013" y="1897228"/>
            <a:ext cx="0" cy="2047383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8468162" y="1897228"/>
            <a:ext cx="0" cy="2047383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913377" y="1897228"/>
            <a:ext cx="0" cy="2047383"/>
          </a:xfrm>
          <a:prstGeom prst="line">
            <a:avLst/>
          </a:prstGeom>
          <a:ln>
            <a:solidFill>
              <a:srgbClr val="263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00386" y="5907671"/>
            <a:ext cx="7912860" cy="299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点击输入你的观点，该段文字为文本框占位，内容无实际意义可以忽略，替换为您的文字内容即可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32152" y="1888396"/>
            <a:ext cx="5930860" cy="3278682"/>
            <a:chOff x="587375" y="1433014"/>
            <a:chExt cx="6837007" cy="37796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648249" y="1433014"/>
              <a:ext cx="6719317" cy="377961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87375" y="3987893"/>
              <a:ext cx="6837007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87375" y="2681269"/>
              <a:ext cx="6837007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6200000">
              <a:off x="4259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6200000">
              <a:off x="1426469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6200000">
              <a:off x="2850777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6200000">
              <a:off x="4257085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065099" y="1888396"/>
            <a:ext cx="5930860" cy="3278682"/>
            <a:chOff x="587375" y="1433014"/>
            <a:chExt cx="6837007" cy="377961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648249" y="1433014"/>
              <a:ext cx="6719317" cy="3779616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587375" y="3987893"/>
              <a:ext cx="6837007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87375" y="2681269"/>
              <a:ext cx="6837007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 rot="16200000">
              <a:off x="4259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 rot="16200000">
              <a:off x="1426469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rot="16200000">
              <a:off x="2850777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 rot="16200000">
              <a:off x="4257085" y="3322630"/>
              <a:ext cx="374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29365" y="578302"/>
            <a:ext cx="4354286" cy="5688013"/>
            <a:chOff x="6228168" y="549274"/>
            <a:chExt cx="4354286" cy="5688013"/>
          </a:xfrm>
        </p:grpSpPr>
        <p:grpSp>
          <p:nvGrpSpPr>
            <p:cNvPr id="38" name="组合 37"/>
            <p:cNvGrpSpPr/>
            <p:nvPr/>
          </p:nvGrpSpPr>
          <p:grpSpPr>
            <a:xfrm>
              <a:off x="6558699" y="1114812"/>
              <a:ext cx="3681129" cy="1107692"/>
              <a:chOff x="6558699" y="2067148"/>
              <a:chExt cx="3681129" cy="110769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6558699" y="2582755"/>
                <a:ext cx="3681129" cy="592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sz="1400" dirty="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点击输入你的观点，该段文字为文本框占位，内容无实际意义可以忽略，替换文字内容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558700" y="2067148"/>
                <a:ext cx="2366280" cy="3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263E60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点击输入你的关键词</a:t>
                </a: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 flipH="1">
                <a:off x="6653766" y="2509863"/>
                <a:ext cx="468000" cy="0"/>
              </a:xfrm>
              <a:prstGeom prst="line">
                <a:avLst/>
              </a:prstGeom>
              <a:ln w="4445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6866676" y="2522563"/>
                <a:ext cx="2366280" cy="0"/>
              </a:xfrm>
              <a:prstGeom prst="line">
                <a:avLst/>
              </a:prstGeom>
              <a:ln w="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/>
          </p:nvGrpSpPr>
          <p:grpSpPr>
            <a:xfrm>
              <a:off x="6558699" y="2772482"/>
              <a:ext cx="3681129" cy="1107692"/>
              <a:chOff x="6558699" y="3525910"/>
              <a:chExt cx="3681129" cy="1107692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6558699" y="4041517"/>
                <a:ext cx="3681129" cy="592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sz="1400" dirty="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点击输入你的观点，该段文字为文本框占位，内容无实际意义可以忽略，替换文字内容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6558700" y="3525910"/>
                <a:ext cx="2366280" cy="3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263E60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点击输入你的关键词</a:t>
                </a:r>
              </a:p>
            </p:txBody>
          </p:sp>
          <p:cxnSp>
            <p:nvCxnSpPr>
              <p:cNvPr id="26" name="直接连接符 25"/>
              <p:cNvCxnSpPr/>
              <p:nvPr/>
            </p:nvCxnSpPr>
            <p:spPr>
              <a:xfrm flipH="1">
                <a:off x="6653766" y="3968625"/>
                <a:ext cx="468000" cy="0"/>
              </a:xfrm>
              <a:prstGeom prst="line">
                <a:avLst/>
              </a:prstGeom>
              <a:ln w="4445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>
                <a:off x="6866676" y="3981325"/>
                <a:ext cx="2366280" cy="0"/>
              </a:xfrm>
              <a:prstGeom prst="line">
                <a:avLst/>
              </a:prstGeom>
              <a:ln w="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矩形 28"/>
            <p:cNvSpPr/>
            <p:nvPr/>
          </p:nvSpPr>
          <p:spPr>
            <a:xfrm>
              <a:off x="6228168" y="549274"/>
              <a:ext cx="4354286" cy="5688013"/>
            </a:xfrm>
            <a:prstGeom prst="rect">
              <a:avLst/>
            </a:prstGeom>
            <a:noFill/>
            <a:ln>
              <a:solidFill>
                <a:srgbClr val="263E60">
                  <a:alpha val="3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558699" y="4582099"/>
              <a:ext cx="3643801" cy="1107692"/>
              <a:chOff x="6558699" y="3525910"/>
              <a:chExt cx="3643801" cy="1107692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6558699" y="4041517"/>
                <a:ext cx="3643801" cy="592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sz="1400" dirty="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点击输入你的观点，该段文字为文本框占位，内容无实际意义可以忽略，替换文字内容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558700" y="3525910"/>
                <a:ext cx="2366280" cy="3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263E60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点击输入你的关键词</a:t>
                </a: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 flipH="1">
                <a:off x="6653766" y="3968625"/>
                <a:ext cx="468000" cy="0"/>
              </a:xfrm>
              <a:prstGeom prst="line">
                <a:avLst/>
              </a:prstGeom>
              <a:ln w="4445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6866676" y="3981325"/>
                <a:ext cx="2366280" cy="0"/>
              </a:xfrm>
              <a:prstGeom prst="line">
                <a:avLst/>
              </a:prstGeom>
              <a:ln w="0">
                <a:solidFill>
                  <a:srgbClr val="3059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矩形 44"/>
            <p:cNvSpPr/>
            <p:nvPr/>
          </p:nvSpPr>
          <p:spPr>
            <a:xfrm>
              <a:off x="6366054" y="701674"/>
              <a:ext cx="4073908" cy="5379812"/>
            </a:xfrm>
            <a:prstGeom prst="rect">
              <a:avLst/>
            </a:prstGeom>
            <a:noFill/>
            <a:ln>
              <a:solidFill>
                <a:srgbClr val="263E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0"/>
            <a:ext cx="12193524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222630" cy="6910561"/>
          </a:xfrm>
          <a:prstGeom prst="rect">
            <a:avLst/>
          </a:prstGeom>
          <a:gradFill flip="none" rotWithShape="1">
            <a:gsLst>
              <a:gs pos="69000">
                <a:schemeClr val="accent1">
                  <a:lumMod val="5000"/>
                  <a:lumOff val="95000"/>
                  <a:alpha val="97000"/>
                </a:schemeClr>
              </a:gs>
              <a:gs pos="32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游戏机, 白色, 房间&#10;&#10;描述已自动生成"/>
          <p:cNvPicPr>
            <a:picLocks noChangeAspect="1"/>
          </p:cNvPicPr>
          <p:nvPr/>
        </p:nvPicPr>
        <p:blipFill rotWithShape="1">
          <a:blip r:embed="rId4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6914630">
            <a:off x="1883873" y="2213010"/>
            <a:ext cx="693581" cy="73075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1207" y="228600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</a:t>
            </a:r>
            <a:r>
              <a:rPr lang="zh-CN" altLang="en-US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第贰章节</a:t>
            </a:r>
            <a:r>
              <a:rPr lang="en-US" altLang="zh-CN" sz="40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】</a:t>
            </a:r>
            <a:endParaRPr lang="zh-CN" altLang="en-US" sz="4000" dirty="0">
              <a:solidFill>
                <a:srgbClr val="263E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807" y="3300631"/>
            <a:ext cx="461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263E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点击添加过渡页标题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9735" y="3915153"/>
            <a:ext cx="414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rgbClr val="263E6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Click to add transition page title</a:t>
            </a:r>
            <a:endParaRPr lang="zh-CN" altLang="en-US" sz="1600" dirty="0">
              <a:solidFill>
                <a:srgbClr val="263E6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5" name="图片 14" descr="图片包含 游戏机, 烟花, 鸟&#10;&#10;描述已自动生成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26927" y="-1623925"/>
            <a:ext cx="1448559" cy="14485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34572" y="1075411"/>
            <a:ext cx="1512621" cy="1008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8409" y="1836418"/>
            <a:ext cx="981707" cy="654471"/>
          </a:xfrm>
          <a:prstGeom prst="rect">
            <a:avLst/>
          </a:prstGeom>
        </p:spPr>
      </p:pic>
      <p:pic>
        <p:nvPicPr>
          <p:cNvPr id="13" name="图片 12" descr="图片包含 游戏机, 黑暗, 树, 桌子&#10;&#10;描述已自动生成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-130652" y="0"/>
            <a:ext cx="2090081" cy="209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 descr="图片包含 游戏机, 黑暗, 树, 桌子&#10;&#10;描述已自动生成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6474" y="0"/>
            <a:ext cx="2090081" cy="209008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13137" y="1362637"/>
            <a:ext cx="2820664" cy="4051375"/>
            <a:chOff x="913137" y="1007037"/>
            <a:chExt cx="2820664" cy="4051375"/>
          </a:xfrm>
        </p:grpSpPr>
        <p:grpSp>
          <p:nvGrpSpPr>
            <p:cNvPr id="6" name="组合 5"/>
            <p:cNvGrpSpPr/>
            <p:nvPr/>
          </p:nvGrpSpPr>
          <p:grpSpPr>
            <a:xfrm>
              <a:off x="1125220" y="1290320"/>
              <a:ext cx="2379980" cy="3751580"/>
              <a:chOff x="3474720" y="2141220"/>
              <a:chExt cx="2019300" cy="286512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474720" y="2194560"/>
                <a:ext cx="2019300" cy="27508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3543300" y="2141220"/>
                <a:ext cx="1882140" cy="28651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690773" y="1007037"/>
              <a:ext cx="1043028" cy="695352"/>
            </a:xfrm>
            <a:prstGeom prst="rect">
              <a:avLst/>
            </a:prstGeom>
          </p:spPr>
        </p:pic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913137" y="4363060"/>
              <a:ext cx="1043028" cy="695352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1348108" y="3082297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348108" y="4040819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580000" y="1362637"/>
            <a:ext cx="2913001" cy="4034863"/>
            <a:chOff x="820800" y="1007037"/>
            <a:chExt cx="2913001" cy="4034863"/>
          </a:xfrm>
        </p:grpSpPr>
        <p:grpSp>
          <p:nvGrpSpPr>
            <p:cNvPr id="32" name="组合 31"/>
            <p:cNvGrpSpPr/>
            <p:nvPr/>
          </p:nvGrpSpPr>
          <p:grpSpPr>
            <a:xfrm>
              <a:off x="1125220" y="1290320"/>
              <a:ext cx="2379980" cy="3751580"/>
              <a:chOff x="3474720" y="2141220"/>
              <a:chExt cx="2019300" cy="2865120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474720" y="2194560"/>
                <a:ext cx="2019300" cy="27508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543300" y="2141220"/>
                <a:ext cx="1882140" cy="28651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690773" y="1007037"/>
              <a:ext cx="1043028" cy="695352"/>
            </a:xfrm>
            <a:prstGeom prst="rect">
              <a:avLst/>
            </a:prstGeom>
          </p:spPr>
        </p:pic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820800" y="4319603"/>
              <a:ext cx="1043028" cy="695352"/>
            </a:xfrm>
            <a:prstGeom prst="rect">
              <a:avLst/>
            </a:prstGeom>
          </p:spPr>
        </p:pic>
      </p:grpSp>
      <p:sp>
        <p:nvSpPr>
          <p:cNvPr id="37" name="文本框 36"/>
          <p:cNvSpPr txBox="1"/>
          <p:nvPr/>
        </p:nvSpPr>
        <p:spPr>
          <a:xfrm>
            <a:off x="5107308" y="3082297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107308" y="4040819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8400902" y="1362637"/>
            <a:ext cx="2881780" cy="4104706"/>
            <a:chOff x="852021" y="1007037"/>
            <a:chExt cx="2881780" cy="4104706"/>
          </a:xfrm>
        </p:grpSpPr>
        <p:grpSp>
          <p:nvGrpSpPr>
            <p:cNvPr id="61" name="组合 60"/>
            <p:cNvGrpSpPr/>
            <p:nvPr/>
          </p:nvGrpSpPr>
          <p:grpSpPr>
            <a:xfrm>
              <a:off x="1125220" y="1290320"/>
              <a:ext cx="2379980" cy="3751580"/>
              <a:chOff x="3474720" y="2141220"/>
              <a:chExt cx="2019300" cy="286512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3474720" y="2194560"/>
                <a:ext cx="2019300" cy="275082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75000"/>
                    <a:alpha val="6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3543300" y="2141220"/>
                <a:ext cx="1882140" cy="28651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63500" sx="101000" sy="101000" algn="ctr" rotWithShape="0">
                  <a:prstClr val="black">
                    <a:alpha val="4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690773" y="1007037"/>
              <a:ext cx="1043028" cy="695352"/>
            </a:xfrm>
            <a:prstGeom prst="rect">
              <a:avLst/>
            </a:prstGeom>
          </p:spPr>
        </p:pic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852021" y="4416391"/>
              <a:ext cx="1043028" cy="69535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8896989" y="3082297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8896989" y="4040819"/>
            <a:ext cx="2016678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点击输入你的观点，文字为文本框占位，内容无实际意义可以忽略，替换文字内容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1410330" y="1820289"/>
            <a:ext cx="1867913" cy="1054828"/>
            <a:chOff x="1410330" y="1776747"/>
            <a:chExt cx="1867913" cy="1054828"/>
          </a:xfrm>
        </p:grpSpPr>
        <p:grpSp>
          <p:nvGrpSpPr>
            <p:cNvPr id="83" name="组合 82"/>
            <p:cNvGrpSpPr/>
            <p:nvPr/>
          </p:nvGrpSpPr>
          <p:grpSpPr>
            <a:xfrm>
              <a:off x="1410330" y="1776747"/>
              <a:ext cx="1867913" cy="898732"/>
              <a:chOff x="1410330" y="1776747"/>
              <a:chExt cx="1867913" cy="898732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25" name="文本框 24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01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  <p:pic>
            <p:nvPicPr>
              <p:cNvPr id="81" name="图片 80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5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3" y="1762075"/>
                <a:ext cx="547526" cy="576870"/>
              </a:xfrm>
              <a:prstGeom prst="rect">
                <a:avLst/>
              </a:prstGeom>
            </p:spPr>
          </p:pic>
        </p:grpSp>
        <p:cxnSp>
          <p:nvCxnSpPr>
            <p:cNvPr id="82" name="直接连接符 81"/>
            <p:cNvCxnSpPr/>
            <p:nvPr/>
          </p:nvCxnSpPr>
          <p:spPr>
            <a:xfrm flipH="1">
              <a:off x="2112475" y="2831575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5186794" y="1810665"/>
            <a:ext cx="1867913" cy="1064452"/>
            <a:chOff x="1410330" y="1767123"/>
            <a:chExt cx="1867913" cy="1064452"/>
          </a:xfrm>
        </p:grpSpPr>
        <p:grpSp>
          <p:nvGrpSpPr>
            <p:cNvPr id="94" name="组合 93"/>
            <p:cNvGrpSpPr/>
            <p:nvPr/>
          </p:nvGrpSpPr>
          <p:grpSpPr>
            <a:xfrm>
              <a:off x="1410330" y="1767123"/>
              <a:ext cx="1867913" cy="908356"/>
              <a:chOff x="1410330" y="1767123"/>
              <a:chExt cx="1867913" cy="908356"/>
            </a:xfrm>
          </p:grpSpPr>
          <p:pic>
            <p:nvPicPr>
              <p:cNvPr id="97" name="图片 96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5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1" y="1752451"/>
                <a:ext cx="547526" cy="576870"/>
              </a:xfrm>
              <a:prstGeom prst="rect">
                <a:avLst/>
              </a:prstGeom>
            </p:spPr>
          </p:pic>
          <p:grpSp>
            <p:nvGrpSpPr>
              <p:cNvPr id="96" name="组合 95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98" name="文本框 97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99" name="文本框 98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02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</p:grpSp>
        <p:cxnSp>
          <p:nvCxnSpPr>
            <p:cNvPr id="95" name="直接连接符 94"/>
            <p:cNvCxnSpPr/>
            <p:nvPr/>
          </p:nvCxnSpPr>
          <p:spPr>
            <a:xfrm flipH="1">
              <a:off x="2112475" y="2831575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8963258" y="1828915"/>
            <a:ext cx="1867913" cy="1046202"/>
            <a:chOff x="1410330" y="1785373"/>
            <a:chExt cx="1867913" cy="104620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1410330" y="1785373"/>
              <a:ext cx="1867913" cy="890106"/>
              <a:chOff x="1410330" y="1785373"/>
              <a:chExt cx="1867913" cy="890106"/>
            </a:xfrm>
          </p:grpSpPr>
          <p:pic>
            <p:nvPicPr>
              <p:cNvPr id="104" name="图片 103" descr="图片包含 游戏机, 白色, 房间&#10;&#10;描述已自动生成"/>
              <p:cNvPicPr>
                <a:picLocks noChangeAspect="1"/>
              </p:cNvPicPr>
              <p:nvPr/>
            </p:nvPicPr>
            <p:blipFill rotWithShape="1">
              <a:blip r:embed="rId5" cstate="email">
                <a:alphaModFix amt="2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 rot="7739861">
                <a:off x="2044381" y="1770701"/>
                <a:ext cx="547526" cy="576870"/>
              </a:xfrm>
              <a:prstGeom prst="rect">
                <a:avLst/>
              </a:prstGeom>
            </p:spPr>
          </p:pic>
          <p:grpSp>
            <p:nvGrpSpPr>
              <p:cNvPr id="103" name="组合 102"/>
              <p:cNvGrpSpPr/>
              <p:nvPr/>
            </p:nvGrpSpPr>
            <p:grpSpPr>
              <a:xfrm>
                <a:off x="1410330" y="1866645"/>
                <a:ext cx="1867913" cy="808834"/>
                <a:chOff x="1410330" y="1866645"/>
                <a:chExt cx="1867913" cy="808834"/>
              </a:xfrm>
            </p:grpSpPr>
            <p:sp>
              <p:nvSpPr>
                <p:cNvPr id="105" name="文本框 104"/>
                <p:cNvSpPr txBox="1"/>
                <p:nvPr/>
              </p:nvSpPr>
              <p:spPr>
                <a:xfrm>
                  <a:off x="1434651" y="2276267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点击输入关键词</a:t>
                  </a:r>
                </a:p>
              </p:txBody>
            </p:sp>
            <p:sp>
              <p:nvSpPr>
                <p:cNvPr id="106" name="文本框 105"/>
                <p:cNvSpPr txBox="1"/>
                <p:nvPr/>
              </p:nvSpPr>
              <p:spPr>
                <a:xfrm>
                  <a:off x="1410330" y="1866645"/>
                  <a:ext cx="1843592" cy="399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rPr>
                    <a:t>03</a:t>
                  </a:r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endParaRPr>
                </a:p>
              </p:txBody>
            </p:sp>
          </p:grpSp>
        </p:grpSp>
        <p:cxnSp>
          <p:nvCxnSpPr>
            <p:cNvPr id="102" name="直接连接符 101"/>
            <p:cNvCxnSpPr/>
            <p:nvPr/>
          </p:nvCxnSpPr>
          <p:spPr>
            <a:xfrm flipH="1">
              <a:off x="2112475" y="2831575"/>
              <a:ext cx="405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;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1971</Words>
  <Application>Microsoft Office PowerPoint</Application>
  <PresentationFormat>宽屏</PresentationFormat>
  <Paragraphs>178</Paragraphs>
  <Slides>26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等线</vt:lpstr>
      <vt:lpstr>等线 Light</vt:lpstr>
      <vt:lpstr>方正清刻本悦宋简体</vt:lpstr>
      <vt:lpstr>方正宋刻本秀楷简体</vt:lpstr>
      <vt:lpstr>思源黑体 CN Normal</vt:lpstr>
      <vt:lpstr>Arial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2020-04-02T13:50:00Z</dcterms:created>
  <dcterms:modified xsi:type="dcterms:W3CDTF">2023-01-10T05:44:28Z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CFEA90920B56434C8418CE1B5EBCD877</vt:lpwstr>
  </property>
  <property fmtid="{D5CDD505-2E9C-101B-9397-08002B2CF9AE}" pid="3" name="KSOProductBuildVer">
    <vt:lpwstr>2052-11.1.0.11194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