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8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</p:sldIdLst>
  <p:sldSz cx="12195175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77" autoAdjust="0"/>
  </p:normalViewPr>
  <p:slideViewPr>
    <p:cSldViewPr showGuides="1">
      <p:cViewPr>
        <p:scale>
          <a:sx n="75" d="100"/>
          <a:sy n="75" d="100"/>
        </p:scale>
        <p:origin x="-1914" y="-924"/>
      </p:cViewPr>
      <p:guideLst>
        <p:guide orient="horz" pos="4319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1AF-43AD-B085-C992BCD29384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1AF-43AD-B085-C992BCD2938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AF-43AD-B085-C992BCD29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C8D-4949-AA20-297637CF6E9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C8D-4949-AA20-297637CF6E9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8D-4949-AA20-297637CF6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832-4A50-828D-8F15C8DD39C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832-4A50-828D-8F15C8DD39C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2-4A50-828D-8F15C8DD3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C05-4379-B610-AFF9E85CB01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C05-4379-B610-AFF9E85CB01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5-4379-B610-AFF9E85CB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73E50-DD22-4108-8288-531E7BE459E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24656-5877-4E7D-BAF8-5E49CB876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0AEDC-94CA-47A0-8606-52C9830F40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A5FA-B3F8-45F3-91C7-DF91E35A21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78922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B8FE71B6-01E8-4B6C-824B-EC56733794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 rot="2700000">
            <a:off x="1153622" y="1955275"/>
            <a:ext cx="755051" cy="75505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 rot="2700000">
            <a:off x="2270841" y="1228631"/>
            <a:ext cx="501609" cy="501609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rot="2700000">
            <a:off x="2559043" y="1713357"/>
            <a:ext cx="724251" cy="72425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 rot="2700000">
            <a:off x="233452" y="2775011"/>
            <a:ext cx="891022" cy="891022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 rot="2700000">
            <a:off x="1333308" y="2422993"/>
            <a:ext cx="1622647" cy="1622647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2700000">
            <a:off x="760776" y="2100288"/>
            <a:ext cx="465021" cy="46502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 rot="2700000">
            <a:off x="861666" y="4487155"/>
            <a:ext cx="509174" cy="509174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 rot="2700000">
            <a:off x="-604349" y="1901713"/>
            <a:ext cx="1017986" cy="101798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 rot="2700000">
            <a:off x="1509511" y="5161096"/>
            <a:ext cx="286386" cy="28638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TextBox 7"/>
          <p:cNvSpPr>
            <a:spLocks noChangeArrowheads="1"/>
          </p:cNvSpPr>
          <p:nvPr/>
        </p:nvSpPr>
        <p:spPr bwMode="auto">
          <a:xfrm>
            <a:off x="997248" y="3019018"/>
            <a:ext cx="22947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278008" y="1509854"/>
            <a:ext cx="1395643" cy="1395643"/>
            <a:chOff x="1677608" y="2996952"/>
            <a:chExt cx="1395643" cy="1395643"/>
          </a:xfrm>
        </p:grpSpPr>
        <p:sp>
          <p:nvSpPr>
            <p:cNvPr id="7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745659" y="1509854"/>
            <a:ext cx="1395643" cy="1395643"/>
            <a:chOff x="1677608" y="2996952"/>
            <a:chExt cx="1395643" cy="1395643"/>
          </a:xfrm>
        </p:grpSpPr>
        <p:sp>
          <p:nvSpPr>
            <p:cNvPr id="7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213310" y="1509854"/>
            <a:ext cx="1395643" cy="1395643"/>
            <a:chOff x="1677608" y="2996952"/>
            <a:chExt cx="1395643" cy="1395643"/>
          </a:xfrm>
        </p:grpSpPr>
        <p:sp>
          <p:nvSpPr>
            <p:cNvPr id="7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824944" y="1484784"/>
            <a:ext cx="1395643" cy="1395643"/>
            <a:chOff x="1677608" y="2996952"/>
            <a:chExt cx="1395643" cy="1395643"/>
          </a:xfrm>
        </p:grpSpPr>
        <p:sp>
          <p:nvSpPr>
            <p:cNvPr id="8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 flipH="1">
            <a:off x="4369395" y="179788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述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 flipH="1">
            <a:off x="5769160" y="179788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职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 flipH="1">
            <a:off x="7235259" y="179788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竞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 flipH="1">
            <a:off x="8689875" y="179788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聘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TextBox 7"/>
          <p:cNvSpPr>
            <a:spLocks noChangeArrowheads="1"/>
          </p:cNvSpPr>
          <p:nvPr/>
        </p:nvSpPr>
        <p:spPr bwMode="auto">
          <a:xfrm>
            <a:off x="3217267" y="3094030"/>
            <a:ext cx="7056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0070C0"/>
                </a:solidFill>
                <a:cs typeface="+mn-ea"/>
                <a:sym typeface="+mn-lt"/>
              </a:rPr>
              <a:t>个人</a:t>
            </a:r>
            <a:r>
              <a:rPr lang="zh-CN" altLang="en-US" sz="6600" b="1" dirty="0" smtClean="0">
                <a:solidFill>
                  <a:srgbClr val="0070C0"/>
                </a:solidFill>
                <a:cs typeface="+mn-ea"/>
                <a:sym typeface="+mn-lt"/>
              </a:rPr>
              <a:t>岗位竞聘报告</a:t>
            </a:r>
            <a:endParaRPr lang="zh-CN" altLang="en-US" sz="66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3361283" y="4174150"/>
            <a:ext cx="66247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7"/>
          <p:cNvSpPr>
            <a:spLocks noChangeArrowheads="1"/>
          </p:cNvSpPr>
          <p:nvPr/>
        </p:nvSpPr>
        <p:spPr bwMode="auto">
          <a:xfrm>
            <a:off x="4513411" y="4308874"/>
            <a:ext cx="4392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严禁实用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框架完整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动态</a:t>
            </a:r>
            <a:r>
              <a:rPr lang="en-US" altLang="zh-C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模板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3361283" y="4750214"/>
            <a:ext cx="66247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圆角矩形 90"/>
          <p:cNvSpPr/>
          <p:nvPr/>
        </p:nvSpPr>
        <p:spPr>
          <a:xfrm>
            <a:off x="5031141" y="5038246"/>
            <a:ext cx="3456382" cy="37313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92" name="TextBox 7"/>
          <p:cNvSpPr>
            <a:spLocks noChangeArrowheads="1"/>
          </p:cNvSpPr>
          <p:nvPr/>
        </p:nvSpPr>
        <p:spPr bwMode="auto">
          <a:xfrm>
            <a:off x="5496502" y="5105043"/>
            <a:ext cx="2605960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mtClean="0">
                <a:solidFill>
                  <a:srgbClr val="0070C0"/>
                </a:solidFill>
                <a:cs typeface="+mn-ea"/>
                <a:sym typeface="+mn-lt"/>
              </a:rPr>
              <a:t>汇报人：</a:t>
            </a:r>
            <a:r>
              <a:rPr lang="en-US" altLang="zh-CN" sz="1600" b="1" smtClean="0">
                <a:solidFill>
                  <a:srgbClr val="0070C0"/>
                </a:solidFill>
                <a:cs typeface="+mn-ea"/>
                <a:sym typeface="+mn-lt"/>
              </a:rPr>
              <a:t>PPT818</a:t>
            </a:r>
            <a:endParaRPr lang="zh-CN" altLang="en-US" sz="16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873451" y="4917743"/>
            <a:ext cx="624559" cy="624559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4" name="任意多边形 93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7" name="矩形 96"/>
          <p:cNvSpPr/>
          <p:nvPr/>
        </p:nvSpPr>
        <p:spPr>
          <a:xfrm rot="2700000">
            <a:off x="10399216" y="521034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 rot="2700000">
            <a:off x="9537601" y="571688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矩形 98"/>
          <p:cNvSpPr/>
          <p:nvPr/>
        </p:nvSpPr>
        <p:spPr>
          <a:xfrm rot="2700000">
            <a:off x="11715019" y="522318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矩形 99"/>
          <p:cNvSpPr/>
          <p:nvPr/>
        </p:nvSpPr>
        <p:spPr>
          <a:xfrm rot="2700000">
            <a:off x="9142301" y="574628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8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3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300"/>
                            </p:stCondLst>
                            <p:childTnLst>
                              <p:par>
                                <p:cTn id="1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800"/>
                            </p:stCondLst>
                            <p:childTnLst>
                              <p:par>
                                <p:cTn id="1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5 1.85185E-6 L 0.2638 0.003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8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7" grpId="0" animBg="1"/>
      <p:bldP spid="68" grpId="0" animBg="1"/>
      <p:bldP spid="69" grpId="0" animBg="1"/>
      <p:bldP spid="70" grpId="0"/>
      <p:bldP spid="83" grpId="0"/>
      <p:bldP spid="84" grpId="0"/>
      <p:bldP spid="85" grpId="0"/>
      <p:bldP spid="86" grpId="0"/>
      <p:bldP spid="87" grpId="0"/>
      <p:bldP spid="89" grpId="0"/>
      <p:bldP spid="91" grpId="0" animBg="1"/>
      <p:bldP spid="92" grpId="0" bldLvl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语言能力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334546" y="188640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61454" y="1829897"/>
            <a:ext cx="1872208" cy="187220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3433291" y="3852800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3471029" y="3899769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600" dirty="0">
                <a:solidFill>
                  <a:srgbClr val="0070C0"/>
                </a:solidFill>
                <a:cs typeface="+mn-ea"/>
                <a:sym typeface="+mn-lt"/>
              </a:rPr>
              <a:t>代用名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305499" y="2276872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305498" y="2276872"/>
            <a:ext cx="3600401" cy="1440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305499" y="2420888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普通话等级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61883" y="1977589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矩形标注 19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9"/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95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5305499" y="2837547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305498" y="2837547"/>
            <a:ext cx="3214643" cy="1440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305499" y="2981563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英语四六级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376047" y="2553653"/>
            <a:ext cx="432048" cy="240414"/>
            <a:chOff x="4883659" y="1331913"/>
            <a:chExt cx="432048" cy="2404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矩形标注 25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9"/>
            <p:cNvSpPr txBox="1"/>
            <p:nvPr/>
          </p:nvSpPr>
          <p:spPr>
            <a:xfrm>
              <a:off x="4883659" y="1333800"/>
              <a:ext cx="432048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485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圆角矩形 27"/>
          <p:cNvSpPr/>
          <p:nvPr/>
        </p:nvSpPr>
        <p:spPr>
          <a:xfrm>
            <a:off x="5305499" y="3391108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305499" y="3391108"/>
            <a:ext cx="3600400" cy="1440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9"/>
          <p:cNvSpPr txBox="1"/>
          <p:nvPr/>
        </p:nvSpPr>
        <p:spPr>
          <a:xfrm>
            <a:off x="5305499" y="3535124"/>
            <a:ext cx="180020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商务日语证书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N1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级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752124" y="3095963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矩形标注 31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9"/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9</a:t>
              </a:r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TextBox 7"/>
          <p:cNvSpPr>
            <a:spLocks noChangeArrowheads="1"/>
          </p:cNvSpPr>
          <p:nvPr/>
        </p:nvSpPr>
        <p:spPr bwMode="auto">
          <a:xfrm>
            <a:off x="5305499" y="4223410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在此输入章节详细文字介绍，表达主题的含义合图表的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意义，在此输入章节详细文字介绍，表达主题的含义合图表的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意义。在此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意义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在此输入章节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 animBg="1"/>
      <p:bldP spid="18" grpId="0"/>
      <p:bldP spid="22" grpId="0" animBg="1"/>
      <p:bldP spid="23" grpId="0" animBg="1"/>
      <p:bldP spid="24" grpId="0"/>
      <p:bldP spid="28" grpId="0" animBg="1"/>
      <p:bldP spid="29" grpId="0" animBg="1"/>
      <p:bldP spid="30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应聘岗位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334546" y="188640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809555" y="3806419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Administrator\Desktop\58pic_529623bd16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3" y="1289328"/>
            <a:ext cx="3292475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直接连接符 35"/>
          <p:cNvCxnSpPr/>
          <p:nvPr/>
        </p:nvCxnSpPr>
        <p:spPr>
          <a:xfrm>
            <a:off x="5305499" y="198074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369395" y="1412776"/>
            <a:ext cx="1135936" cy="1135936"/>
            <a:chOff x="1677608" y="2996952"/>
            <a:chExt cx="1395643" cy="1395643"/>
          </a:xfrm>
        </p:grpSpPr>
        <p:sp>
          <p:nvSpPr>
            <p:cNvPr id="3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25788" y="1789558"/>
            <a:ext cx="423150" cy="390158"/>
            <a:chOff x="7339246" y="1487600"/>
            <a:chExt cx="423150" cy="390158"/>
          </a:xfrm>
        </p:grpSpPr>
        <p:sp>
          <p:nvSpPr>
            <p:cNvPr id="41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5593531" y="1603324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办公室行政人员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593531" y="2011330"/>
            <a:ext cx="511256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。在此录入上述图表的综合说明，在此录入上述图表的综合描述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889643" y="3229168"/>
            <a:ext cx="1135936" cy="1135936"/>
            <a:chOff x="1677608" y="2996952"/>
            <a:chExt cx="1395643" cy="1395643"/>
          </a:xfrm>
        </p:grpSpPr>
        <p:sp>
          <p:nvSpPr>
            <p:cNvPr id="4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236297" y="3584571"/>
            <a:ext cx="448854" cy="457012"/>
            <a:chOff x="2000378" y="1974523"/>
            <a:chExt cx="576064" cy="586534"/>
          </a:xfrm>
        </p:grpSpPr>
        <p:sp>
          <p:nvSpPr>
            <p:cNvPr id="50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97588" y="3429000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金牌操盘手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097587" y="3837006"/>
            <a:ext cx="511256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。在此录入上述图表的综合说明，在此录入上述图表的综合描述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5305499" y="5504748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4385587" y="4885352"/>
            <a:ext cx="1135936" cy="1135936"/>
            <a:chOff x="1677608" y="2996952"/>
            <a:chExt cx="1395643" cy="1395643"/>
          </a:xfrm>
        </p:grpSpPr>
        <p:sp>
          <p:nvSpPr>
            <p:cNvPr id="5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58" name="Freeform 133"/>
          <p:cNvSpPr/>
          <p:nvPr/>
        </p:nvSpPr>
        <p:spPr bwMode="auto">
          <a:xfrm>
            <a:off x="4683344" y="5207068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593532" y="5127329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驻点办公人员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5593531" y="5535335"/>
            <a:ext cx="5112568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。在此录入上述图表的综合说明，在此录入上述图表的综合描述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2" grpId="0"/>
      <p:bldP spid="53" grpId="0"/>
      <p:bldP spid="58" grpId="0" animBg="1"/>
      <p:bldP spid="59" grpId="0"/>
      <p:bldP spid="60" grpId="0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17467" y="1324744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6" name="TextBox 45"/>
          <p:cNvSpPr txBox="1"/>
          <p:nvPr/>
        </p:nvSpPr>
        <p:spPr>
          <a:xfrm>
            <a:off x="5278558" y="3769876"/>
            <a:ext cx="158254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02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4657427" y="4202146"/>
            <a:ext cx="288032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0070C0"/>
                </a:solidFill>
                <a:cs typeface="+mn-ea"/>
                <a:sym typeface="+mn-lt"/>
              </a:rPr>
              <a:t>应聘岗位认知</a:t>
            </a:r>
            <a:endParaRPr lang="en-US" altLang="zh-CN" sz="3200" b="1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Rectangle 60"/>
          <p:cNvSpPr/>
          <p:nvPr/>
        </p:nvSpPr>
        <p:spPr>
          <a:xfrm>
            <a:off x="4369395" y="4835826"/>
            <a:ext cx="3456384" cy="6093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在此录入上述图表的描述说明，在此录入上述图表的描述说明文字信息。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Straight Connector 2"/>
          <p:cNvCxnSpPr/>
          <p:nvPr/>
        </p:nvCxnSpPr>
        <p:spPr>
          <a:xfrm>
            <a:off x="4513411" y="4827464"/>
            <a:ext cx="3096344" cy="0"/>
          </a:xfrm>
          <a:prstGeom prst="line">
            <a:avLst/>
          </a:prstGeom>
          <a:ln w="9525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-23093" y="4522187"/>
            <a:ext cx="4032448" cy="2198473"/>
            <a:chOff x="5917425" y="3435846"/>
            <a:chExt cx="3226575" cy="17076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7916827" y="4458196"/>
            <a:ext cx="4301440" cy="2276522"/>
            <a:chOff x="5917425" y="3435846"/>
            <a:chExt cx="3226575" cy="170765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KSO_Shape"/>
          <p:cNvSpPr/>
          <p:nvPr/>
        </p:nvSpPr>
        <p:spPr bwMode="auto">
          <a:xfrm>
            <a:off x="5638582" y="2022488"/>
            <a:ext cx="862500" cy="73456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2700000">
            <a:off x="-888495" y="4277113"/>
            <a:ext cx="1185997" cy="1185997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2338949" y="6044528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岗位认知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63" name="矩形 62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5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057027" y="1844824"/>
            <a:ext cx="4391620" cy="3325945"/>
            <a:chOff x="2282031" y="457200"/>
            <a:chExt cx="7631113" cy="5943600"/>
          </a:xfrm>
        </p:grpSpPr>
        <p:pic>
          <p:nvPicPr>
            <p:cNvPr id="67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矩形 67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4"/>
              <a:srcRect/>
              <a:stretch>
                <a:fillRect l="-36872" t="-15145" r="-12052" b="-6353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721323" y="3310335"/>
            <a:ext cx="1944216" cy="2405795"/>
            <a:chOff x="865232" y="1286330"/>
            <a:chExt cx="4013321" cy="4966128"/>
          </a:xfrm>
        </p:grpSpPr>
        <p:pic>
          <p:nvPicPr>
            <p:cNvPr id="70" name="Picture 3"/>
            <p:cNvPicPr>
              <a:picLocks noChangeAspect="1"/>
            </p:cNvPicPr>
            <p:nvPr/>
          </p:nvPicPr>
          <p:blipFill rotWithShape="1">
            <a:blip r:embed="rId5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71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/>
              <a:srcRect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107012" y="1700808"/>
            <a:ext cx="827193" cy="825350"/>
            <a:chOff x="5962996" y="1700808"/>
            <a:chExt cx="827193" cy="825350"/>
          </a:xfrm>
        </p:grpSpPr>
        <p:sp>
          <p:nvSpPr>
            <p:cNvPr id="73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08855" y="2742182"/>
            <a:ext cx="825350" cy="827192"/>
            <a:chOff x="5964839" y="2742182"/>
            <a:chExt cx="825350" cy="827192"/>
          </a:xfrm>
        </p:grpSpPr>
        <p:sp>
          <p:nvSpPr>
            <p:cNvPr id="76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7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107012" y="3789040"/>
            <a:ext cx="827193" cy="825350"/>
            <a:chOff x="5962996" y="3789040"/>
            <a:chExt cx="827193" cy="825350"/>
          </a:xfrm>
        </p:grpSpPr>
        <p:sp>
          <p:nvSpPr>
            <p:cNvPr id="79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0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142117" y="4834056"/>
            <a:ext cx="825350" cy="827192"/>
            <a:chOff x="5998101" y="4834056"/>
            <a:chExt cx="825350" cy="827192"/>
          </a:xfrm>
        </p:grpSpPr>
        <p:sp>
          <p:nvSpPr>
            <p:cNvPr id="82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3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033690" y="1628800"/>
            <a:ext cx="4032449" cy="848738"/>
            <a:chOff x="1911251" y="1321493"/>
            <a:chExt cx="1373453" cy="848738"/>
          </a:xfrm>
        </p:grpSpPr>
        <p:sp>
          <p:nvSpPr>
            <p:cNvPr id="85" name="矩形 84"/>
            <p:cNvSpPr/>
            <p:nvPr/>
          </p:nvSpPr>
          <p:spPr>
            <a:xfrm>
              <a:off x="1911251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在此输入标题</a:t>
              </a:r>
              <a:endParaRPr lang="zh-CN" altLang="en-US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033690" y="2708920"/>
            <a:ext cx="4032449" cy="848738"/>
            <a:chOff x="1911251" y="1321493"/>
            <a:chExt cx="1373453" cy="848738"/>
          </a:xfrm>
        </p:grpSpPr>
        <p:sp>
          <p:nvSpPr>
            <p:cNvPr id="88" name="矩形 87"/>
            <p:cNvSpPr/>
            <p:nvPr/>
          </p:nvSpPr>
          <p:spPr>
            <a:xfrm>
              <a:off x="1911251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在此输入标题</a:t>
              </a:r>
              <a:endParaRPr lang="zh-CN" altLang="en-US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033690" y="3789040"/>
            <a:ext cx="4032449" cy="848738"/>
            <a:chOff x="1911251" y="1321493"/>
            <a:chExt cx="1373453" cy="848738"/>
          </a:xfrm>
        </p:grpSpPr>
        <p:sp>
          <p:nvSpPr>
            <p:cNvPr id="91" name="矩形 90"/>
            <p:cNvSpPr/>
            <p:nvPr/>
          </p:nvSpPr>
          <p:spPr>
            <a:xfrm>
              <a:off x="1911251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在此输入标题</a:t>
              </a:r>
              <a:endParaRPr lang="zh-CN" altLang="en-US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033690" y="4884518"/>
            <a:ext cx="4032449" cy="848738"/>
            <a:chOff x="1911251" y="1321493"/>
            <a:chExt cx="1373453" cy="848738"/>
          </a:xfrm>
        </p:grpSpPr>
        <p:sp>
          <p:nvSpPr>
            <p:cNvPr id="94" name="矩形 93"/>
            <p:cNvSpPr/>
            <p:nvPr/>
          </p:nvSpPr>
          <p:spPr>
            <a:xfrm>
              <a:off x="1911251" y="1321493"/>
              <a:ext cx="53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在此输入标题</a:t>
              </a:r>
              <a:endParaRPr lang="zh-CN" altLang="en-US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911251" y="1647011"/>
              <a:ext cx="137345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请在此输入详细文字信息和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简介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岗位理解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63" name="矩形 62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38" name="Rectangle 2"/>
          <p:cNvSpPr/>
          <p:nvPr/>
        </p:nvSpPr>
        <p:spPr>
          <a:xfrm>
            <a:off x="0" y="1528260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2"/>
          <p:cNvSpPr/>
          <p:nvPr/>
        </p:nvSpPr>
        <p:spPr>
          <a:xfrm>
            <a:off x="6097587" y="1528260"/>
            <a:ext cx="4883150" cy="2332788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85419" y="1992852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345059" y="2348880"/>
            <a:ext cx="435978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006021" y="4106501"/>
            <a:ext cx="1135936" cy="1135936"/>
            <a:chOff x="1677608" y="2996952"/>
            <a:chExt cx="1395643" cy="1395643"/>
          </a:xfrm>
        </p:grpSpPr>
        <p:sp>
          <p:nvSpPr>
            <p:cNvPr id="4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3261253" y="4459030"/>
            <a:ext cx="53410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200" b="1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351025" y="5314866"/>
            <a:ext cx="2450418" cy="994454"/>
            <a:chOff x="8779234" y="1963160"/>
            <a:chExt cx="2450418" cy="994454"/>
          </a:xfrm>
        </p:grpSpPr>
        <p:sp>
          <p:nvSpPr>
            <p:cNvPr id="47" name="矩形 46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26301" y="4106501"/>
            <a:ext cx="1135936" cy="1135936"/>
            <a:chOff x="1677608" y="2996952"/>
            <a:chExt cx="1395643" cy="1395643"/>
          </a:xfrm>
        </p:grpSpPr>
        <p:sp>
          <p:nvSpPr>
            <p:cNvPr id="5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5781533" y="4459030"/>
            <a:ext cx="53410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200" b="1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871305" y="5314866"/>
            <a:ext cx="2450418" cy="994454"/>
            <a:chOff x="8779234" y="1963160"/>
            <a:chExt cx="2450418" cy="994454"/>
          </a:xfrm>
        </p:grpSpPr>
        <p:sp>
          <p:nvSpPr>
            <p:cNvPr id="54" name="矩形 53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118589" y="4106501"/>
            <a:ext cx="1135936" cy="1135936"/>
            <a:chOff x="1677608" y="2996952"/>
            <a:chExt cx="1395643" cy="1395643"/>
          </a:xfrm>
        </p:grpSpPr>
        <p:sp>
          <p:nvSpPr>
            <p:cNvPr id="5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8373821" y="4459030"/>
            <a:ext cx="53410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2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463593" y="5314866"/>
            <a:ext cx="2450418" cy="994454"/>
            <a:chOff x="8779234" y="1963160"/>
            <a:chExt cx="2450418" cy="994454"/>
          </a:xfrm>
        </p:grpSpPr>
        <p:sp>
          <p:nvSpPr>
            <p:cNvPr id="96" name="矩形 95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1" grpId="0"/>
      <p:bldP spid="45" grpId="0"/>
      <p:bldP spid="52" grpId="0"/>
      <p:bldP spid="59" grpId="0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知识技能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63" name="矩形 62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grpSp>
        <p:nvGrpSpPr>
          <p:cNvPr id="8" name="Group 54"/>
          <p:cNvGrpSpPr/>
          <p:nvPr/>
        </p:nvGrpSpPr>
        <p:grpSpPr>
          <a:xfrm rot="16200000">
            <a:off x="8217474" y="4708764"/>
            <a:ext cx="709250" cy="74201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9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5"/>
          <p:cNvSpPr/>
          <p:nvPr/>
        </p:nvSpPr>
        <p:spPr bwMode="auto">
          <a:xfrm flipH="1">
            <a:off x="4880017" y="1890443"/>
            <a:ext cx="1851983" cy="213761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 flipH="1">
            <a:off x="4277955" y="3589935"/>
            <a:ext cx="1180064" cy="1362064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Freeform 5"/>
          <p:cNvSpPr/>
          <p:nvPr/>
        </p:nvSpPr>
        <p:spPr bwMode="auto">
          <a:xfrm flipH="1">
            <a:off x="6828244" y="2134708"/>
            <a:ext cx="1039916" cy="120030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Freeform 5"/>
          <p:cNvSpPr/>
          <p:nvPr/>
        </p:nvSpPr>
        <p:spPr bwMode="auto">
          <a:xfrm flipH="1">
            <a:off x="7381338" y="2946372"/>
            <a:ext cx="1633406" cy="1885325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Freeform 5"/>
          <p:cNvSpPr/>
          <p:nvPr/>
        </p:nvSpPr>
        <p:spPr bwMode="auto">
          <a:xfrm flipH="1">
            <a:off x="9120910" y="3161898"/>
            <a:ext cx="879836" cy="101553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Freeform 5"/>
          <p:cNvSpPr/>
          <p:nvPr/>
        </p:nvSpPr>
        <p:spPr bwMode="auto">
          <a:xfrm flipH="1">
            <a:off x="3316014" y="3130118"/>
            <a:ext cx="879836" cy="1015533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7" name="Group 42"/>
          <p:cNvGrpSpPr/>
          <p:nvPr/>
        </p:nvGrpSpPr>
        <p:grpSpPr>
          <a:xfrm>
            <a:off x="2183791" y="3665890"/>
            <a:ext cx="1026057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8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5"/>
          <p:cNvGrpSpPr/>
          <p:nvPr/>
        </p:nvGrpSpPr>
        <p:grpSpPr>
          <a:xfrm rot="10800000" flipH="1">
            <a:off x="3126929" y="2298046"/>
            <a:ext cx="1613980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1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8"/>
          <p:cNvGrpSpPr/>
          <p:nvPr/>
        </p:nvGrpSpPr>
        <p:grpSpPr>
          <a:xfrm rot="16200000" flipH="1">
            <a:off x="7876750" y="1495086"/>
            <a:ext cx="382678" cy="896566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4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7"/>
          <p:cNvGrpSpPr/>
          <p:nvPr/>
        </p:nvGrpSpPr>
        <p:grpSpPr>
          <a:xfrm>
            <a:off x="3801385" y="4617531"/>
            <a:ext cx="315471" cy="476499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7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 474"/>
          <p:cNvSpPr>
            <a:spLocks noEditPoints="1"/>
          </p:cNvSpPr>
          <p:nvPr/>
        </p:nvSpPr>
        <p:spPr bwMode="auto">
          <a:xfrm>
            <a:off x="7897415" y="3614371"/>
            <a:ext cx="601251" cy="601251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613027" y="3469778"/>
            <a:ext cx="280988" cy="331788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31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57876" y="2535246"/>
            <a:ext cx="870312" cy="870312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34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137147" y="1348413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37" name="矩形 36"/>
          <p:cNvSpPr/>
          <p:nvPr/>
        </p:nvSpPr>
        <p:spPr>
          <a:xfrm>
            <a:off x="1201043" y="4228733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38" name="矩形 37"/>
          <p:cNvSpPr/>
          <p:nvPr/>
        </p:nvSpPr>
        <p:spPr>
          <a:xfrm>
            <a:off x="2821414" y="5229200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39" name="矩形 38"/>
          <p:cNvSpPr/>
          <p:nvPr/>
        </p:nvSpPr>
        <p:spPr>
          <a:xfrm>
            <a:off x="8942094" y="5092829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617867" y="1340768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41" name="矩形 40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9" grpId="0" animBg="1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51216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解决问题能力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63" name="矩形 62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9205952">
            <a:off x="4931987" y="3424192"/>
            <a:ext cx="2247068" cy="2498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2256138">
            <a:off x="4655027" y="4617089"/>
            <a:ext cx="2539871" cy="2339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2256138">
            <a:off x="4655027" y="2085506"/>
            <a:ext cx="2539871" cy="2339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609713" y="1082217"/>
            <a:ext cx="769410" cy="1197543"/>
            <a:chOff x="4609713" y="938201"/>
            <a:chExt cx="769410" cy="1197543"/>
          </a:xfrm>
        </p:grpSpPr>
        <p:grpSp>
          <p:nvGrpSpPr>
            <p:cNvPr id="12" name="组合 11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23"/>
            <p:cNvSpPr txBox="1"/>
            <p:nvPr/>
          </p:nvSpPr>
          <p:spPr>
            <a:xfrm>
              <a:off x="4708490" y="1058526"/>
              <a:ext cx="5787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70C0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19070" y="2509458"/>
            <a:ext cx="769410" cy="769410"/>
            <a:chOff x="6619070" y="2365442"/>
            <a:chExt cx="769410" cy="769410"/>
          </a:xfrm>
        </p:grpSpPr>
        <p:grpSp>
          <p:nvGrpSpPr>
            <p:cNvPr id="17" name="组合 16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24"/>
            <p:cNvSpPr txBox="1"/>
            <p:nvPr/>
          </p:nvSpPr>
          <p:spPr>
            <a:xfrm>
              <a:off x="6700219" y="2496463"/>
              <a:ext cx="686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70C0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09713" y="3774617"/>
            <a:ext cx="769410" cy="769410"/>
            <a:chOff x="4609713" y="3630601"/>
            <a:chExt cx="769410" cy="769410"/>
          </a:xfrm>
        </p:grpSpPr>
        <p:grpSp>
          <p:nvGrpSpPr>
            <p:cNvPr id="22" name="组合 21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5"/>
            <p:cNvSpPr txBox="1"/>
            <p:nvPr/>
          </p:nvSpPr>
          <p:spPr>
            <a:xfrm>
              <a:off x="4688057" y="3734475"/>
              <a:ext cx="691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70C0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16997" y="5031917"/>
            <a:ext cx="769410" cy="769410"/>
            <a:chOff x="6616997" y="4887901"/>
            <a:chExt cx="769410" cy="769410"/>
          </a:xfrm>
        </p:grpSpPr>
        <p:grpSp>
          <p:nvGrpSpPr>
            <p:cNvPr id="27" name="组合 26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6"/>
            <p:cNvSpPr txBox="1"/>
            <p:nvPr/>
          </p:nvSpPr>
          <p:spPr>
            <a:xfrm>
              <a:off x="6694267" y="5004465"/>
              <a:ext cx="692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70C0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52445" y="2070294"/>
            <a:ext cx="3985755" cy="1227635"/>
            <a:chOff x="1852445" y="1926278"/>
            <a:chExt cx="3985755" cy="1227635"/>
          </a:xfrm>
        </p:grpSpPr>
        <p:sp>
          <p:nvSpPr>
            <p:cNvPr id="32" name="任意多边形 31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52445" y="4592998"/>
            <a:ext cx="3985755" cy="1227635"/>
            <a:chOff x="1852445" y="4448982"/>
            <a:chExt cx="3985755" cy="1227635"/>
          </a:xfrm>
        </p:grpSpPr>
        <p:sp>
          <p:nvSpPr>
            <p:cNvPr id="35" name="任意多边形 34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43920" y="3816422"/>
            <a:ext cx="4246280" cy="1269047"/>
            <a:chOff x="6243920" y="3672406"/>
            <a:chExt cx="4246280" cy="1269047"/>
          </a:xfrm>
        </p:grpSpPr>
        <p:sp>
          <p:nvSpPr>
            <p:cNvPr id="38" name="任意多边形 37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43920" y="1249843"/>
            <a:ext cx="4246280" cy="1269047"/>
            <a:chOff x="6243920" y="1105827"/>
            <a:chExt cx="4246280" cy="1269047"/>
          </a:xfrm>
        </p:grpSpPr>
        <p:sp>
          <p:nvSpPr>
            <p:cNvPr id="41" name="任意多边形 40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文本框 44"/>
          <p:cNvSpPr txBox="1"/>
          <p:nvPr/>
        </p:nvSpPr>
        <p:spPr>
          <a:xfrm>
            <a:off x="8517983" y="21235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观点论证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541083" y="2518890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45859" y="46933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cs typeface="+mn-ea"/>
                <a:sym typeface="+mn-lt"/>
              </a:rPr>
              <a:t>结果验收</a:t>
            </a:r>
          </a:p>
        </p:txBody>
      </p:sp>
      <p:sp>
        <p:nvSpPr>
          <p:cNvPr id="46" name="矩形 45"/>
          <p:cNvSpPr/>
          <p:nvPr/>
        </p:nvSpPr>
        <p:spPr>
          <a:xfrm>
            <a:off x="8568959" y="5088725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4"/>
          <p:cNvSpPr txBox="1"/>
          <p:nvPr/>
        </p:nvSpPr>
        <p:spPr>
          <a:xfrm>
            <a:off x="1993131" y="42210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反复验证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016231" y="4616414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4"/>
          <p:cNvSpPr txBox="1"/>
          <p:nvPr/>
        </p:nvSpPr>
        <p:spPr>
          <a:xfrm>
            <a:off x="1993131" y="17008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抛出观点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016231" y="2096134"/>
            <a:ext cx="201698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责任义务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63" name="矩形 62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KSO_Shape"/>
          <p:cNvSpPr/>
          <p:nvPr/>
        </p:nvSpPr>
        <p:spPr bwMode="auto">
          <a:xfrm>
            <a:off x="324118" y="225001"/>
            <a:ext cx="313690" cy="26715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71649" y="1834699"/>
            <a:ext cx="6120680" cy="3682533"/>
            <a:chOff x="3022028" y="1587732"/>
            <a:chExt cx="6120680" cy="3682533"/>
          </a:xfrm>
        </p:grpSpPr>
        <p:pic>
          <p:nvPicPr>
            <p:cNvPr id="9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3744" t="-9842" r="-3744" b="-984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33691" y="1772816"/>
            <a:ext cx="4037417" cy="3549594"/>
            <a:chOff x="7172738" y="1876570"/>
            <a:chExt cx="4037417" cy="3549594"/>
          </a:xfrm>
        </p:grpSpPr>
        <p:sp>
          <p:nvSpPr>
            <p:cNvPr id="12" name="圆角矩形 11"/>
            <p:cNvSpPr/>
            <p:nvPr/>
          </p:nvSpPr>
          <p:spPr>
            <a:xfrm>
              <a:off x="7172738" y="1876570"/>
              <a:ext cx="4037417" cy="1039043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172738" y="3068960"/>
              <a:ext cx="4037417" cy="2357204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 rot="16200000">
              <a:off x="7491684" y="2898091"/>
              <a:ext cx="527587" cy="130584"/>
              <a:chOff x="5856449" y="4396591"/>
              <a:chExt cx="527587" cy="13058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6200000">
              <a:off x="10291574" y="2898091"/>
              <a:ext cx="527587" cy="130584"/>
              <a:chOff x="5856449" y="4396591"/>
              <a:chExt cx="527587" cy="13058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TextBox 499"/>
          <p:cNvSpPr txBox="1"/>
          <p:nvPr/>
        </p:nvSpPr>
        <p:spPr>
          <a:xfrm>
            <a:off x="7954694" y="2149406"/>
            <a:ext cx="20313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点击添加内容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7249715" y="3284984"/>
            <a:ext cx="352839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请在此输入详细的文字介绍信息，表达图表的含义。请在此输入详细的文字介绍信息，表达图表的含义。</a:t>
            </a:r>
          </a:p>
          <a:p>
            <a:pPr algn="just">
              <a:lnSpc>
                <a:spcPct val="130000"/>
              </a:lnSpc>
            </a:pPr>
            <a:endParaRPr lang="en-US" altLang="zh-CN" sz="14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</a:p>
        </p:txBody>
      </p:sp>
      <p:sp>
        <p:nvSpPr>
          <p:cNvPr id="26" name="矩形 25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17467" y="1324744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6" name="TextBox 45"/>
          <p:cNvSpPr txBox="1"/>
          <p:nvPr/>
        </p:nvSpPr>
        <p:spPr>
          <a:xfrm>
            <a:off x="5278558" y="3769876"/>
            <a:ext cx="158254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03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4657427" y="4202146"/>
            <a:ext cx="288032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0070C0"/>
                </a:solidFill>
                <a:cs typeface="+mn-ea"/>
                <a:sym typeface="+mn-lt"/>
              </a:rPr>
              <a:t>个人胜任能力</a:t>
            </a:r>
            <a:endParaRPr lang="en-US" altLang="zh-CN" sz="3200" b="1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Rectangle 60"/>
          <p:cNvSpPr/>
          <p:nvPr/>
        </p:nvSpPr>
        <p:spPr>
          <a:xfrm>
            <a:off x="4369395" y="4835826"/>
            <a:ext cx="3456384" cy="6093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在此录入上述图表的描述说明，在此录入上述图表的描述说明文字信息。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Straight Connector 2"/>
          <p:cNvCxnSpPr/>
          <p:nvPr/>
        </p:nvCxnSpPr>
        <p:spPr>
          <a:xfrm>
            <a:off x="4513411" y="4827464"/>
            <a:ext cx="3096344" cy="0"/>
          </a:xfrm>
          <a:prstGeom prst="line">
            <a:avLst/>
          </a:prstGeom>
          <a:ln w="9525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-23093" y="4522187"/>
            <a:ext cx="4032448" cy="2198473"/>
            <a:chOff x="5917425" y="3435846"/>
            <a:chExt cx="3226575" cy="17076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7916827" y="4458196"/>
            <a:ext cx="4301440" cy="2276522"/>
            <a:chOff x="5917425" y="3435846"/>
            <a:chExt cx="3226575" cy="170765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KSO_Shape"/>
          <p:cNvSpPr/>
          <p:nvPr/>
        </p:nvSpPr>
        <p:spPr bwMode="auto">
          <a:xfrm>
            <a:off x="5588222" y="1988840"/>
            <a:ext cx="874713" cy="86596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 rot="2700000">
            <a:off x="-888495" y="4277113"/>
            <a:ext cx="1185997" cy="1185997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2338949" y="6044528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197539"/>
            <a:ext cx="158417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核心竞争力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0" name="矩形 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64538" y="2492896"/>
            <a:ext cx="2671763" cy="4160838"/>
            <a:chOff x="7056438" y="2401888"/>
            <a:chExt cx="2671763" cy="4160838"/>
          </a:xfrm>
          <a:effectLst>
            <a:outerShdw blurRad="254000" dist="101600" dir="8100000" sx="102000" sy="102000" algn="tr" rotWithShape="0">
              <a:prstClr val="black">
                <a:alpha val="28000"/>
              </a:prstClr>
            </a:outerShdw>
          </a:effectLst>
        </p:grpSpPr>
        <p:sp>
          <p:nvSpPr>
            <p:cNvPr id="14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089475" y="3436645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核心竞争力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bg1"/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和详细信息。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792736" y="1742999"/>
            <a:ext cx="610268" cy="611524"/>
            <a:chOff x="5792736" y="1742999"/>
            <a:chExt cx="610268" cy="611524"/>
          </a:xfrm>
        </p:grpSpPr>
        <p:sp>
          <p:nvSpPr>
            <p:cNvPr id="22" name="任意多边形 21"/>
            <p:cNvSpPr/>
            <p:nvPr/>
          </p:nvSpPr>
          <p:spPr>
            <a:xfrm>
              <a:off x="5792736" y="1742999"/>
              <a:ext cx="610268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5991136" y="1913773"/>
              <a:ext cx="213469" cy="269975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75551" y="4007017"/>
            <a:ext cx="610268" cy="611524"/>
            <a:chOff x="7099916" y="4007017"/>
            <a:chExt cx="610268" cy="611524"/>
          </a:xfrm>
        </p:grpSpPr>
        <p:sp>
          <p:nvSpPr>
            <p:cNvPr id="25" name="任意多边形 24"/>
            <p:cNvSpPr/>
            <p:nvPr/>
          </p:nvSpPr>
          <p:spPr>
            <a:xfrm>
              <a:off x="7099916" y="4007017"/>
              <a:ext cx="610268" cy="611524"/>
            </a:xfrm>
            <a:custGeom>
              <a:avLst/>
              <a:gdLst>
                <a:gd name="connsiteX0" fmla="*/ 413081 w 772416"/>
                <a:gd name="connsiteY0" fmla="*/ 961 h 772416"/>
                <a:gd name="connsiteX1" fmla="*/ 720618 w 772416"/>
                <a:gd name="connsiteY1" fmla="*/ 193136 h 772416"/>
                <a:gd name="connsiteX2" fmla="*/ 579280 w 772416"/>
                <a:gd name="connsiteY2" fmla="*/ 720618 h 772416"/>
                <a:gd name="connsiteX3" fmla="*/ 51797 w 772416"/>
                <a:gd name="connsiteY3" fmla="*/ 579280 h 772416"/>
                <a:gd name="connsiteX4" fmla="*/ 193136 w 772416"/>
                <a:gd name="connsiteY4" fmla="*/ 51797 h 772416"/>
                <a:gd name="connsiteX5" fmla="*/ 413081 w 772416"/>
                <a:gd name="connsiteY5" fmla="*/ 961 h 7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7333475" y="4177792"/>
              <a:ext cx="144405" cy="269974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09355" y="4007017"/>
            <a:ext cx="611524" cy="611524"/>
            <a:chOff x="4485555" y="4007017"/>
            <a:chExt cx="611524" cy="611524"/>
          </a:xfrm>
        </p:grpSpPr>
        <p:sp>
          <p:nvSpPr>
            <p:cNvPr id="28" name="任意多边形 27"/>
            <p:cNvSpPr/>
            <p:nvPr/>
          </p:nvSpPr>
          <p:spPr>
            <a:xfrm>
              <a:off x="4485555" y="4007017"/>
              <a:ext cx="611524" cy="611524"/>
            </a:xfrm>
            <a:custGeom>
              <a:avLst/>
              <a:gdLst>
                <a:gd name="connsiteX0" fmla="*/ 413083 w 772417"/>
                <a:gd name="connsiteY0" fmla="*/ 961 h 772415"/>
                <a:gd name="connsiteX1" fmla="*/ 720620 w 772417"/>
                <a:gd name="connsiteY1" fmla="*/ 193136 h 772415"/>
                <a:gd name="connsiteX2" fmla="*/ 579281 w 772417"/>
                <a:gd name="connsiteY2" fmla="*/ 720618 h 772415"/>
                <a:gd name="connsiteX3" fmla="*/ 51799 w 772417"/>
                <a:gd name="connsiteY3" fmla="*/ 579279 h 772415"/>
                <a:gd name="connsiteX4" fmla="*/ 193137 w 772417"/>
                <a:gd name="connsiteY4" fmla="*/ 51797 h 772415"/>
                <a:gd name="connsiteX5" fmla="*/ 413083 w 772417"/>
                <a:gd name="connsiteY5" fmla="*/ 961 h 77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5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621171" y="4212952"/>
              <a:ext cx="340293" cy="199655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59527" y="2497671"/>
            <a:ext cx="610268" cy="611524"/>
            <a:chOff x="7099916" y="2497671"/>
            <a:chExt cx="610268" cy="611524"/>
          </a:xfrm>
        </p:grpSpPr>
        <p:sp>
          <p:nvSpPr>
            <p:cNvPr id="31" name="任意多边形 30"/>
            <p:cNvSpPr/>
            <p:nvPr/>
          </p:nvSpPr>
          <p:spPr>
            <a:xfrm>
              <a:off x="7099916" y="2497671"/>
              <a:ext cx="610268" cy="611524"/>
            </a:xfrm>
            <a:custGeom>
              <a:avLst/>
              <a:gdLst>
                <a:gd name="connsiteX0" fmla="*/ 413081 w 772416"/>
                <a:gd name="connsiteY0" fmla="*/ 962 h 772417"/>
                <a:gd name="connsiteX1" fmla="*/ 720618 w 772416"/>
                <a:gd name="connsiteY1" fmla="*/ 193137 h 772417"/>
                <a:gd name="connsiteX2" fmla="*/ 579280 w 772416"/>
                <a:gd name="connsiteY2" fmla="*/ 720619 h 772417"/>
                <a:gd name="connsiteX3" fmla="*/ 51797 w 772416"/>
                <a:gd name="connsiteY3" fmla="*/ 579281 h 772417"/>
                <a:gd name="connsiteX4" fmla="*/ 193136 w 772416"/>
                <a:gd name="connsiteY4" fmla="*/ 51798 h 772417"/>
                <a:gd name="connsiteX5" fmla="*/ 413081 w 772416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6" h="772417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7300826" y="2658400"/>
              <a:ext cx="271230" cy="246116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61927" y="2497671"/>
            <a:ext cx="611524" cy="611524"/>
            <a:chOff x="4485555" y="2497671"/>
            <a:chExt cx="611524" cy="611524"/>
          </a:xfrm>
        </p:grpSpPr>
        <p:sp>
          <p:nvSpPr>
            <p:cNvPr id="34" name="任意多边形 33"/>
            <p:cNvSpPr/>
            <p:nvPr/>
          </p:nvSpPr>
          <p:spPr>
            <a:xfrm>
              <a:off x="4485555" y="2497671"/>
              <a:ext cx="611524" cy="611524"/>
            </a:xfrm>
            <a:custGeom>
              <a:avLst/>
              <a:gdLst>
                <a:gd name="connsiteX0" fmla="*/ 413083 w 772417"/>
                <a:gd name="connsiteY0" fmla="*/ 962 h 772417"/>
                <a:gd name="connsiteX1" fmla="*/ 720620 w 772417"/>
                <a:gd name="connsiteY1" fmla="*/ 193137 h 772417"/>
                <a:gd name="connsiteX2" fmla="*/ 579281 w 772417"/>
                <a:gd name="connsiteY2" fmla="*/ 720619 h 772417"/>
                <a:gd name="connsiteX3" fmla="*/ 51799 w 772417"/>
                <a:gd name="connsiteY3" fmla="*/ 579281 h 772417"/>
                <a:gd name="connsiteX4" fmla="*/ 193137 w 772417"/>
                <a:gd name="connsiteY4" fmla="*/ 51798 h 772417"/>
                <a:gd name="connsiteX5" fmla="*/ 413083 w 772417"/>
                <a:gd name="connsiteY5" fmla="*/ 962 h 77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417" h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5" name="KSO_Shape"/>
            <p:cNvSpPr/>
            <p:nvPr/>
          </p:nvSpPr>
          <p:spPr>
            <a:xfrm>
              <a:off x="4657585" y="2668446"/>
              <a:ext cx="266207" cy="269974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137146" y="2284517"/>
            <a:ext cx="198002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cs typeface="+mn-ea"/>
                <a:sym typeface="+mn-lt"/>
              </a:rPr>
              <a:t>执行力</a:t>
            </a:r>
            <a:endParaRPr lang="zh-CN" altLang="en-US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有效利用客观资源、保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质保量达成目标的能力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49114" y="3861048"/>
            <a:ext cx="198002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70C0"/>
                </a:solidFill>
                <a:cs typeface="+mn-ea"/>
                <a:sym typeface="+mn-lt"/>
              </a:rPr>
              <a:t>领导力</a:t>
            </a:r>
            <a:endParaRPr lang="zh-CN" altLang="en-US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在管辖的范围内，充分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地利用人力和客观条件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113811" y="2276872"/>
            <a:ext cx="198002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协调能力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人际关系协调能力以及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工作协调能力两个方面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294021" y="3853403"/>
            <a:ext cx="198002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创新合作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经验积累，革新技术提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高效率，更好完成任务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89474" y="692696"/>
            <a:ext cx="1980029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团队合作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群策群力，更好的调动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运转事件的有效的发展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369395" y="5301208"/>
            <a:ext cx="4140459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5010363" y="5428238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0070C0"/>
                </a:solidFill>
                <a:cs typeface="+mn-ea"/>
                <a:sym typeface="+mn-lt"/>
              </a:rPr>
              <a:t>04.</a:t>
            </a:r>
            <a:r>
              <a:rPr lang="zh-CN" altLang="en-US" sz="2000" dirty="0" smtClean="0">
                <a:solidFill>
                  <a:srgbClr val="0070C0"/>
                </a:solidFill>
                <a:cs typeface="+mn-ea"/>
                <a:sym typeface="+mn-lt"/>
              </a:rPr>
              <a:t>未来目标规划</a:t>
            </a:r>
            <a:endParaRPr lang="en-US" altLang="zh-CN" sz="200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721323" y="4384783"/>
            <a:ext cx="3932129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5010363" y="4513006"/>
            <a:ext cx="238336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0070C0"/>
                </a:solidFill>
                <a:cs typeface="+mn-ea"/>
                <a:sym typeface="+mn-lt"/>
              </a:rPr>
              <a:t>03.</a:t>
            </a:r>
            <a:r>
              <a:rPr lang="zh-CN" altLang="en-US" sz="2000" dirty="0" smtClean="0">
                <a:solidFill>
                  <a:srgbClr val="0070C0"/>
                </a:solidFill>
                <a:cs typeface="+mn-ea"/>
                <a:sym typeface="+mn-lt"/>
              </a:rPr>
              <a:t>个人胜任能力</a:t>
            </a:r>
            <a:endParaRPr lang="en-US" altLang="zh-CN" sz="200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379239" y="3429000"/>
            <a:ext cx="3950596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721322" y="2502736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89275" y="2348880"/>
            <a:ext cx="936104" cy="936104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11" name="KSO_Shape"/>
          <p:cNvSpPr/>
          <p:nvPr/>
        </p:nvSpPr>
        <p:spPr bwMode="auto">
          <a:xfrm>
            <a:off x="3591221" y="2715992"/>
            <a:ext cx="332209" cy="251924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97787" y="3256660"/>
            <a:ext cx="936104" cy="936104"/>
            <a:chOff x="1677608" y="2996952"/>
            <a:chExt cx="1395643" cy="1395643"/>
          </a:xfrm>
        </p:grpSpPr>
        <p:sp>
          <p:nvSpPr>
            <p:cNvPr id="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89275" y="4197333"/>
            <a:ext cx="936104" cy="936104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97787" y="5157192"/>
            <a:ext cx="936104" cy="936104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8214130" y="3608866"/>
            <a:ext cx="321647" cy="27393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3598560" y="4543044"/>
            <a:ext cx="317533" cy="31435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8212642" y="5495369"/>
            <a:ext cx="346641" cy="29464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010363" y="2630959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0070C0"/>
                </a:solidFill>
                <a:cs typeface="+mn-ea"/>
                <a:sym typeface="+mn-lt"/>
              </a:rPr>
              <a:t>01.</a:t>
            </a:r>
            <a:r>
              <a:rPr lang="zh-CN" altLang="en-US" sz="2000" dirty="0" smtClean="0">
                <a:solidFill>
                  <a:srgbClr val="0070C0"/>
                </a:solidFill>
                <a:cs typeface="+mn-ea"/>
                <a:sym typeface="+mn-lt"/>
              </a:rPr>
              <a:t>个人基本资料</a:t>
            </a:r>
            <a:endParaRPr lang="en-US" altLang="zh-CN" sz="200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010363" y="3556030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0070C0"/>
                </a:solidFill>
                <a:cs typeface="+mn-ea"/>
                <a:sym typeface="+mn-lt"/>
              </a:rPr>
              <a:t>02.</a:t>
            </a:r>
            <a:r>
              <a:rPr lang="zh-CN" altLang="en-US" sz="2000" dirty="0" smtClean="0">
                <a:solidFill>
                  <a:srgbClr val="0070C0"/>
                </a:solidFill>
                <a:cs typeface="+mn-ea"/>
                <a:sym typeface="+mn-lt"/>
              </a:rPr>
              <a:t>应聘岗位认知</a:t>
            </a:r>
            <a:endParaRPr lang="en-US" altLang="zh-CN" sz="200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94533" y="501742"/>
            <a:ext cx="1395643" cy="1395643"/>
            <a:chOff x="1677608" y="2996952"/>
            <a:chExt cx="1395643" cy="1395643"/>
          </a:xfrm>
        </p:grpSpPr>
        <p:sp>
          <p:nvSpPr>
            <p:cNvPr id="2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62184" y="501742"/>
            <a:ext cx="1395643" cy="1395643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41469" y="476672"/>
            <a:ext cx="1395643" cy="1395643"/>
            <a:chOff x="1677608" y="2996952"/>
            <a:chExt cx="1395643" cy="1395643"/>
          </a:xfrm>
        </p:grpSpPr>
        <p:sp>
          <p:nvSpPr>
            <p:cNvPr id="3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4485920" y="85935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5953571" y="85935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7393731" y="859359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页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 rot="2700000">
            <a:off x="-888495" y="4277113"/>
            <a:ext cx="1185997" cy="1185997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 rot="2700000">
            <a:off x="9288224" y="5339653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2700000">
            <a:off x="2338949" y="6044528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  <p:bldP spid="11" grpId="0" animBg="1"/>
      <p:bldP spid="21" grpId="0" animBg="1"/>
      <p:bldP spid="22" grpId="0" animBg="1"/>
      <p:bldP spid="23" grpId="0" animBg="1"/>
      <p:bldP spid="24" grpId="0"/>
      <p:bldP spid="25" grpId="0"/>
      <p:bldP spid="35" grpId="0"/>
      <p:bldP spid="36" grpId="0"/>
      <p:bldP spid="37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领导力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0" name="矩形 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>
            <a:stCxn id="16" idx="4"/>
            <a:endCxn id="18" idx="1"/>
          </p:cNvCxnSpPr>
          <p:nvPr/>
        </p:nvCxnSpPr>
        <p:spPr>
          <a:xfrm flipH="1">
            <a:off x="6092950" y="2819747"/>
            <a:ext cx="4637" cy="162473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089475" y="1052736"/>
            <a:ext cx="2016224" cy="2016224"/>
            <a:chOff x="1677608" y="2996952"/>
            <a:chExt cx="1395643" cy="1395643"/>
          </a:xfrm>
        </p:grpSpPr>
        <p:sp>
          <p:nvSpPr>
            <p:cNvPr id="1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17" name="文本框 123"/>
          <p:cNvSpPr txBox="1"/>
          <p:nvPr/>
        </p:nvSpPr>
        <p:spPr>
          <a:xfrm>
            <a:off x="5377507" y="180259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领导能力</a:t>
            </a:r>
          </a:p>
        </p:txBody>
      </p:sp>
      <p:sp>
        <p:nvSpPr>
          <p:cNvPr id="18" name="椭圆 7"/>
          <p:cNvSpPr/>
          <p:nvPr/>
        </p:nvSpPr>
        <p:spPr>
          <a:xfrm>
            <a:off x="3522231" y="3235847"/>
            <a:ext cx="5141438" cy="1208638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001243" y="2708920"/>
            <a:ext cx="1135936" cy="1135936"/>
            <a:chOff x="1677608" y="2996952"/>
            <a:chExt cx="1395643" cy="1395643"/>
          </a:xfrm>
        </p:grpSpPr>
        <p:sp>
          <p:nvSpPr>
            <p:cNvPr id="2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57636" y="3085702"/>
            <a:ext cx="423150" cy="390158"/>
            <a:chOff x="7339246" y="1487600"/>
            <a:chExt cx="423150" cy="390158"/>
          </a:xfrm>
        </p:grpSpPr>
        <p:sp>
          <p:nvSpPr>
            <p:cNvPr id="23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12918" y="4077072"/>
            <a:ext cx="1656477" cy="906814"/>
            <a:chOff x="2496894" y="3984275"/>
            <a:chExt cx="1656477" cy="906814"/>
          </a:xfrm>
        </p:grpSpPr>
        <p:grpSp>
          <p:nvGrpSpPr>
            <p:cNvPr id="27" name="组合 26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30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0C0"/>
                    </a:solidFill>
                    <a:cs typeface="+mn-ea"/>
                    <a:sym typeface="+mn-lt"/>
                  </a:rPr>
                  <a:t>组织能力</a:t>
                </a:r>
                <a:endParaRPr lang="zh-CN" altLang="en-US" b="1" dirty="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29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57427" y="3661216"/>
            <a:ext cx="1135936" cy="1135936"/>
            <a:chOff x="1677608" y="2996952"/>
            <a:chExt cx="1395643" cy="1395643"/>
          </a:xfrm>
        </p:grpSpPr>
        <p:sp>
          <p:nvSpPr>
            <p:cNvPr id="3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04081" y="4016619"/>
            <a:ext cx="448854" cy="457012"/>
            <a:chOff x="2000378" y="1974523"/>
            <a:chExt cx="576064" cy="586534"/>
          </a:xfrm>
        </p:grpSpPr>
        <p:sp>
          <p:nvSpPr>
            <p:cNvPr id="38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97387" y="4992387"/>
            <a:ext cx="1656477" cy="906814"/>
            <a:chOff x="2496894" y="3984275"/>
            <a:chExt cx="1656477" cy="906814"/>
          </a:xfrm>
        </p:grpSpPr>
        <p:grpSp>
          <p:nvGrpSpPr>
            <p:cNvPr id="41" name="组合 40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46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44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0C0"/>
                    </a:solidFill>
                    <a:cs typeface="+mn-ea"/>
                    <a:sym typeface="+mn-lt"/>
                  </a:rPr>
                  <a:t>学习能力</a:t>
                </a:r>
                <a:endParaRPr lang="zh-CN" altLang="en-US" b="1" dirty="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43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01518" y="3645024"/>
            <a:ext cx="1135936" cy="1135936"/>
            <a:chOff x="1677608" y="2996952"/>
            <a:chExt cx="1395643" cy="1395643"/>
          </a:xfrm>
        </p:grpSpPr>
        <p:sp>
          <p:nvSpPr>
            <p:cNvPr id="4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51" name="Freeform 133"/>
          <p:cNvSpPr/>
          <p:nvPr/>
        </p:nvSpPr>
        <p:spPr bwMode="auto">
          <a:xfrm>
            <a:off x="6699275" y="3966740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169302" y="4992387"/>
            <a:ext cx="1656477" cy="906814"/>
            <a:chOff x="2496894" y="3984275"/>
            <a:chExt cx="1656477" cy="906814"/>
          </a:xfrm>
        </p:grpSpPr>
        <p:grpSp>
          <p:nvGrpSpPr>
            <p:cNvPr id="53" name="组合 52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56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0C0"/>
                    </a:solidFill>
                    <a:cs typeface="+mn-ea"/>
                    <a:sym typeface="+mn-lt"/>
                  </a:rPr>
                  <a:t>决策能力</a:t>
                </a:r>
                <a:endParaRPr lang="zh-CN" altLang="en-US" b="1" dirty="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55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13811" y="2708920"/>
            <a:ext cx="1135936" cy="1135936"/>
            <a:chOff x="1677608" y="2996952"/>
            <a:chExt cx="1395643" cy="1395643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204" y="3085702"/>
            <a:ext cx="423150" cy="390158"/>
            <a:chOff x="7339246" y="1487600"/>
            <a:chExt cx="423150" cy="390158"/>
          </a:xfrm>
        </p:grpSpPr>
        <p:sp>
          <p:nvSpPr>
            <p:cNvPr id="64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65"/>
            <p:cNvSpPr/>
            <p:nvPr/>
          </p:nvSpPr>
          <p:spPr bwMode="auto">
            <a:xfrm>
              <a:off x="7339246" y="1552399"/>
              <a:ext cx="423150" cy="230984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825486" y="4077072"/>
            <a:ext cx="1656477" cy="906814"/>
            <a:chOff x="2496894" y="3984275"/>
            <a:chExt cx="1656477" cy="906814"/>
          </a:xfrm>
        </p:grpSpPr>
        <p:grpSp>
          <p:nvGrpSpPr>
            <p:cNvPr id="68" name="组合 67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73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71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0070C0"/>
                    </a:solidFill>
                    <a:cs typeface="+mn-ea"/>
                    <a:sym typeface="+mn-lt"/>
                  </a:rPr>
                  <a:t>随机应变</a:t>
                </a:r>
              </a:p>
            </p:txBody>
          </p:sp>
          <p:sp>
            <p:nvSpPr>
              <p:cNvPr id="72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70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51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执行力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0" name="矩形 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6385619" y="1714488"/>
            <a:ext cx="7918949" cy="4779904"/>
            <a:chOff x="336947" y="1950447"/>
            <a:chExt cx="6745544" cy="4071635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31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 smtClea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9158" y="2276872"/>
            <a:ext cx="735160" cy="735160"/>
            <a:chOff x="857214" y="1809740"/>
            <a:chExt cx="735160" cy="735160"/>
          </a:xfrm>
        </p:grpSpPr>
        <p:sp>
          <p:nvSpPr>
            <p:cNvPr id="33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9158" y="4330000"/>
            <a:ext cx="735160" cy="735160"/>
            <a:chOff x="857214" y="1809740"/>
            <a:chExt cx="735160" cy="735160"/>
          </a:xfrm>
        </p:grpSpPr>
        <p:sp>
          <p:nvSpPr>
            <p:cNvPr id="36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850259" y="2276872"/>
            <a:ext cx="735160" cy="735160"/>
            <a:chOff x="857214" y="1809740"/>
            <a:chExt cx="735160" cy="735160"/>
          </a:xfrm>
        </p:grpSpPr>
        <p:sp>
          <p:nvSpPr>
            <p:cNvPr id="39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50259" y="4330000"/>
            <a:ext cx="735160" cy="735160"/>
            <a:chOff x="857214" y="1809740"/>
            <a:chExt cx="735160" cy="735160"/>
          </a:xfrm>
        </p:grpSpPr>
        <p:sp>
          <p:nvSpPr>
            <p:cNvPr id="42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559811" y="2317806"/>
            <a:ext cx="2089504" cy="1195050"/>
            <a:chOff x="8779234" y="2030754"/>
            <a:chExt cx="2089504" cy="1195050"/>
          </a:xfrm>
        </p:grpSpPr>
        <p:sp>
          <p:nvSpPr>
            <p:cNvPr id="45" name="矩形 44"/>
            <p:cNvSpPr/>
            <p:nvPr/>
          </p:nvSpPr>
          <p:spPr>
            <a:xfrm>
              <a:off x="8780506" y="203075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制度执行力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79234" y="2357874"/>
              <a:ext cx="2089504" cy="8679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制度的实施取决于制度执行力，公司利益和文化得失在于执行力。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585419" y="2317806"/>
            <a:ext cx="2089504" cy="1195050"/>
            <a:chOff x="8779234" y="2030754"/>
            <a:chExt cx="2089504" cy="1195050"/>
          </a:xfrm>
        </p:grpSpPr>
        <p:sp>
          <p:nvSpPr>
            <p:cNvPr id="48" name="矩形 47"/>
            <p:cNvSpPr/>
            <p:nvPr/>
          </p:nvSpPr>
          <p:spPr>
            <a:xfrm>
              <a:off x="8779234" y="2030754"/>
              <a:ext cx="1338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0070C0"/>
                  </a:solidFill>
                  <a:cs typeface="+mn-ea"/>
                  <a:sym typeface="+mn-lt"/>
                </a:rPr>
                <a:t>应急执行力</a:t>
              </a:r>
              <a:endParaRPr lang="zh-CN" altLang="en-US" b="1" dirty="0" smtClean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779234" y="2357874"/>
              <a:ext cx="2089504" cy="8679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临危不乱，遇事不急的心态能够在稍纵即逝的时机取得更大的成果。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61083" y="4344457"/>
            <a:ext cx="2089504" cy="1195050"/>
            <a:chOff x="8779234" y="2030754"/>
            <a:chExt cx="2089504" cy="1195050"/>
          </a:xfrm>
        </p:grpSpPr>
        <p:sp>
          <p:nvSpPr>
            <p:cNvPr id="51" name="矩形 50"/>
            <p:cNvSpPr/>
            <p:nvPr/>
          </p:nvSpPr>
          <p:spPr>
            <a:xfrm>
              <a:off x="8808558" y="203075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战略执行力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8779234" y="2357874"/>
              <a:ext cx="2089504" cy="86793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通过一套有组织系统的规章制度和战略目标，可以更快的实现梦想。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85419" y="4334030"/>
            <a:ext cx="2089504" cy="1227367"/>
            <a:chOff x="8779234" y="2030754"/>
            <a:chExt cx="2089504" cy="1227367"/>
          </a:xfrm>
        </p:grpSpPr>
        <p:sp>
          <p:nvSpPr>
            <p:cNvPr id="54" name="矩形 53"/>
            <p:cNvSpPr/>
            <p:nvPr/>
          </p:nvSpPr>
          <p:spPr>
            <a:xfrm>
              <a:off x="8811997" y="2030754"/>
              <a:ext cx="1569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统一规划能力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8779234" y="2325558"/>
              <a:ext cx="2089504" cy="9325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在整个工作和项目，主体战略中实施一条统一规划。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团队合作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0" name="矩形 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13" name="Freeform 239"/>
          <p:cNvSpPr>
            <a:spLocks noEditPoints="1"/>
          </p:cNvSpPr>
          <p:nvPr/>
        </p:nvSpPr>
        <p:spPr bwMode="auto">
          <a:xfrm>
            <a:off x="6217501" y="141417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cs typeface="+mn-ea"/>
              <a:sym typeface="+mn-lt"/>
            </a:endParaRPr>
          </a:p>
        </p:txBody>
      </p:sp>
      <p:sp>
        <p:nvSpPr>
          <p:cNvPr id="14" name="Freeform 240"/>
          <p:cNvSpPr>
            <a:spLocks noEditPoints="1"/>
          </p:cNvSpPr>
          <p:nvPr/>
        </p:nvSpPr>
        <p:spPr bwMode="auto">
          <a:xfrm>
            <a:off x="5231663" y="3658103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cs typeface="+mn-ea"/>
              <a:sym typeface="+mn-lt"/>
            </a:endParaRPr>
          </a:p>
        </p:txBody>
      </p:sp>
      <p:sp>
        <p:nvSpPr>
          <p:cNvPr id="15" name="Freeform 241"/>
          <p:cNvSpPr>
            <a:spLocks noEditPoints="1"/>
          </p:cNvSpPr>
          <p:nvPr/>
        </p:nvSpPr>
        <p:spPr bwMode="auto">
          <a:xfrm>
            <a:off x="3767020" y="3168268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cs typeface="+mn-ea"/>
              <a:sym typeface="+mn-lt"/>
            </a:endParaRPr>
          </a:p>
        </p:txBody>
      </p:sp>
      <p:sp>
        <p:nvSpPr>
          <p:cNvPr id="16" name="Freeform 241"/>
          <p:cNvSpPr>
            <a:spLocks noEditPoints="1"/>
          </p:cNvSpPr>
          <p:nvPr/>
        </p:nvSpPr>
        <p:spPr bwMode="auto">
          <a:xfrm>
            <a:off x="3130432" y="4551173"/>
            <a:ext cx="1310892" cy="131089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rgbClr val="405665"/>
              </a:solidFill>
              <a:cs typeface="+mn-ea"/>
              <a:sym typeface="+mn-lt"/>
            </a:endParaRPr>
          </a:p>
        </p:txBody>
      </p:sp>
      <p:grpSp>
        <p:nvGrpSpPr>
          <p:cNvPr id="17" name="Group 4"/>
          <p:cNvGrpSpPr/>
          <p:nvPr/>
        </p:nvGrpSpPr>
        <p:grpSpPr>
          <a:xfrm>
            <a:off x="3464490" y="3120550"/>
            <a:ext cx="1484236" cy="1461944"/>
            <a:chOff x="5808697" y="2954413"/>
            <a:chExt cx="1484236" cy="1461944"/>
          </a:xfrm>
          <a:solidFill>
            <a:srgbClr val="A6A6A6"/>
          </a:solidFill>
        </p:grpSpPr>
        <p:sp>
          <p:nvSpPr>
            <p:cNvPr id="18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39"/>
          <p:cNvGrpSpPr/>
          <p:nvPr/>
        </p:nvGrpSpPr>
        <p:grpSpPr>
          <a:xfrm rot="5400000">
            <a:off x="6689269" y="1069918"/>
            <a:ext cx="2288006" cy="2253642"/>
            <a:chOff x="5808697" y="2954413"/>
            <a:chExt cx="1484236" cy="1461944"/>
          </a:xfrm>
          <a:solidFill>
            <a:srgbClr val="A6A6A6"/>
          </a:solidFill>
        </p:grpSpPr>
        <p:sp>
          <p:nvSpPr>
            <p:cNvPr id="21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grpFill/>
            <a:ln>
              <a:solidFill>
                <a:srgbClr val="A6A6A6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Freeform 225"/>
          <p:cNvSpPr>
            <a:spLocks noEditPoints="1"/>
          </p:cNvSpPr>
          <p:nvPr/>
        </p:nvSpPr>
        <p:spPr bwMode="auto">
          <a:xfrm>
            <a:off x="3568272" y="5006492"/>
            <a:ext cx="397111" cy="397111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51 w 256"/>
              <a:gd name="T15" fmla="*/ 198 h 256"/>
              <a:gd name="T16" fmla="*/ 80 w 256"/>
              <a:gd name="T17" fmla="*/ 188 h 256"/>
              <a:gd name="T18" fmla="*/ 105 w 256"/>
              <a:gd name="T19" fmla="*/ 177 h 256"/>
              <a:gd name="T20" fmla="*/ 105 w 256"/>
              <a:gd name="T21" fmla="*/ 158 h 256"/>
              <a:gd name="T22" fmla="*/ 95 w 256"/>
              <a:gd name="T23" fmla="*/ 134 h 256"/>
              <a:gd name="T24" fmla="*/ 89 w 256"/>
              <a:gd name="T25" fmla="*/ 124 h 256"/>
              <a:gd name="T26" fmla="*/ 92 w 256"/>
              <a:gd name="T27" fmla="*/ 108 h 256"/>
              <a:gd name="T28" fmla="*/ 90 w 256"/>
              <a:gd name="T29" fmla="*/ 87 h 256"/>
              <a:gd name="T30" fmla="*/ 128 w 256"/>
              <a:gd name="T31" fmla="*/ 56 h 256"/>
              <a:gd name="T32" fmla="*/ 166 w 256"/>
              <a:gd name="T33" fmla="*/ 87 h 256"/>
              <a:gd name="T34" fmla="*/ 164 w 256"/>
              <a:gd name="T35" fmla="*/ 108 h 256"/>
              <a:gd name="T36" fmla="*/ 167 w 256"/>
              <a:gd name="T37" fmla="*/ 124 h 256"/>
              <a:gd name="T38" fmla="*/ 161 w 256"/>
              <a:gd name="T39" fmla="*/ 134 h 256"/>
              <a:gd name="T40" fmla="*/ 151 w 256"/>
              <a:gd name="T41" fmla="*/ 158 h 256"/>
              <a:gd name="T42" fmla="*/ 151 w 256"/>
              <a:gd name="T43" fmla="*/ 177 h 256"/>
              <a:gd name="T44" fmla="*/ 176 w 256"/>
              <a:gd name="T45" fmla="*/ 188 h 256"/>
              <a:gd name="T46" fmla="*/ 205 w 256"/>
              <a:gd name="T47" fmla="*/ 198 h 256"/>
              <a:gd name="T48" fmla="*/ 232 w 256"/>
              <a:gd name="T49" fmla="*/ 128 h 256"/>
              <a:gd name="T50" fmla="*/ 128 w 256"/>
              <a:gd name="T51" fmla="*/ 2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Freeform 223"/>
          <p:cNvSpPr>
            <a:spLocks noEditPoints="1"/>
          </p:cNvSpPr>
          <p:nvPr/>
        </p:nvSpPr>
        <p:spPr bwMode="auto">
          <a:xfrm>
            <a:off x="4389201" y="3820618"/>
            <a:ext cx="400287" cy="378050"/>
          </a:xfrm>
          <a:custGeom>
            <a:avLst/>
            <a:gdLst>
              <a:gd name="T0" fmla="*/ 246 w 256"/>
              <a:gd name="T1" fmla="*/ 76 h 244"/>
              <a:gd name="T2" fmla="*/ 180 w 256"/>
              <a:gd name="T3" fmla="*/ 10 h 244"/>
              <a:gd name="T4" fmla="*/ 209 w 256"/>
              <a:gd name="T5" fmla="*/ 0 h 244"/>
              <a:gd name="T6" fmla="*/ 256 w 256"/>
              <a:gd name="T7" fmla="*/ 47 h 244"/>
              <a:gd name="T8" fmla="*/ 246 w 256"/>
              <a:gd name="T9" fmla="*/ 76 h 244"/>
              <a:gd name="T10" fmla="*/ 244 w 256"/>
              <a:gd name="T11" fmla="*/ 128 h 244"/>
              <a:gd name="T12" fmla="*/ 212 w 256"/>
              <a:gd name="T13" fmla="*/ 208 h 244"/>
              <a:gd name="T14" fmla="*/ 229 w 256"/>
              <a:gd name="T15" fmla="*/ 224 h 244"/>
              <a:gd name="T16" fmla="*/ 232 w 256"/>
              <a:gd name="T17" fmla="*/ 232 h 244"/>
              <a:gd name="T18" fmla="*/ 220 w 256"/>
              <a:gd name="T19" fmla="*/ 244 h 244"/>
              <a:gd name="T20" fmla="*/ 212 w 256"/>
              <a:gd name="T21" fmla="*/ 241 h 244"/>
              <a:gd name="T22" fmla="*/ 194 w 256"/>
              <a:gd name="T23" fmla="*/ 223 h 244"/>
              <a:gd name="T24" fmla="*/ 128 w 256"/>
              <a:gd name="T25" fmla="*/ 244 h 244"/>
              <a:gd name="T26" fmla="*/ 62 w 256"/>
              <a:gd name="T27" fmla="*/ 223 h 244"/>
              <a:gd name="T28" fmla="*/ 44 w 256"/>
              <a:gd name="T29" fmla="*/ 240 h 244"/>
              <a:gd name="T30" fmla="*/ 36 w 256"/>
              <a:gd name="T31" fmla="*/ 244 h 244"/>
              <a:gd name="T32" fmla="*/ 24 w 256"/>
              <a:gd name="T33" fmla="*/ 232 h 244"/>
              <a:gd name="T34" fmla="*/ 28 w 256"/>
              <a:gd name="T35" fmla="*/ 224 h 244"/>
              <a:gd name="T36" fmla="*/ 44 w 256"/>
              <a:gd name="T37" fmla="*/ 207 h 244"/>
              <a:gd name="T38" fmla="*/ 12 w 256"/>
              <a:gd name="T39" fmla="*/ 128 h 244"/>
              <a:gd name="T40" fmla="*/ 128 w 256"/>
              <a:gd name="T41" fmla="*/ 12 h 244"/>
              <a:gd name="T42" fmla="*/ 244 w 256"/>
              <a:gd name="T43" fmla="*/ 128 h 244"/>
              <a:gd name="T44" fmla="*/ 128 w 256"/>
              <a:gd name="T45" fmla="*/ 36 h 244"/>
              <a:gd name="T46" fmla="*/ 36 w 256"/>
              <a:gd name="T47" fmla="*/ 128 h 244"/>
              <a:gd name="T48" fmla="*/ 128 w 256"/>
              <a:gd name="T49" fmla="*/ 220 h 244"/>
              <a:gd name="T50" fmla="*/ 220 w 256"/>
              <a:gd name="T51" fmla="*/ 128 h 244"/>
              <a:gd name="T52" fmla="*/ 128 w 256"/>
              <a:gd name="T53" fmla="*/ 36 h 244"/>
              <a:gd name="T54" fmla="*/ 176 w 256"/>
              <a:gd name="T55" fmla="*/ 140 h 244"/>
              <a:gd name="T56" fmla="*/ 128 w 256"/>
              <a:gd name="T57" fmla="*/ 140 h 244"/>
              <a:gd name="T58" fmla="*/ 116 w 256"/>
              <a:gd name="T59" fmla="*/ 128 h 244"/>
              <a:gd name="T60" fmla="*/ 116 w 256"/>
              <a:gd name="T61" fmla="*/ 64 h 244"/>
              <a:gd name="T62" fmla="*/ 128 w 256"/>
              <a:gd name="T63" fmla="*/ 52 h 244"/>
              <a:gd name="T64" fmla="*/ 140 w 256"/>
              <a:gd name="T65" fmla="*/ 64 h 244"/>
              <a:gd name="T66" fmla="*/ 140 w 256"/>
              <a:gd name="T67" fmla="*/ 116 h 244"/>
              <a:gd name="T68" fmla="*/ 176 w 256"/>
              <a:gd name="T69" fmla="*/ 116 h 244"/>
              <a:gd name="T70" fmla="*/ 188 w 256"/>
              <a:gd name="T71" fmla="*/ 128 h 244"/>
              <a:gd name="T72" fmla="*/ 176 w 256"/>
              <a:gd name="T73" fmla="*/ 140 h 244"/>
              <a:gd name="T74" fmla="*/ 10 w 256"/>
              <a:gd name="T75" fmla="*/ 78 h 244"/>
              <a:gd name="T76" fmla="*/ 0 w 256"/>
              <a:gd name="T77" fmla="*/ 48 h 244"/>
              <a:gd name="T78" fmla="*/ 48 w 256"/>
              <a:gd name="T79" fmla="*/ 0 h 244"/>
              <a:gd name="T80" fmla="*/ 78 w 256"/>
              <a:gd name="T81" fmla="*/ 10 h 244"/>
              <a:gd name="T82" fmla="*/ 10 w 256"/>
              <a:gd name="T83" fmla="*/ 7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44">
                <a:moveTo>
                  <a:pt x="246" y="76"/>
                </a:moveTo>
                <a:cubicBezTo>
                  <a:pt x="233" y="46"/>
                  <a:pt x="210" y="23"/>
                  <a:pt x="180" y="10"/>
                </a:cubicBezTo>
                <a:cubicBezTo>
                  <a:pt x="188" y="4"/>
                  <a:pt x="198" y="0"/>
                  <a:pt x="209" y="0"/>
                </a:cubicBezTo>
                <a:cubicBezTo>
                  <a:pt x="235" y="0"/>
                  <a:pt x="256" y="21"/>
                  <a:pt x="256" y="47"/>
                </a:cubicBezTo>
                <a:cubicBezTo>
                  <a:pt x="256" y="58"/>
                  <a:pt x="252" y="68"/>
                  <a:pt x="246" y="76"/>
                </a:cubicBezTo>
                <a:moveTo>
                  <a:pt x="244" y="128"/>
                </a:moveTo>
                <a:cubicBezTo>
                  <a:pt x="244" y="159"/>
                  <a:pt x="232" y="187"/>
                  <a:pt x="212" y="208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31" y="226"/>
                  <a:pt x="232" y="229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217" y="244"/>
                  <a:pt x="214" y="243"/>
                  <a:pt x="212" y="241"/>
                </a:cubicBezTo>
                <a:cubicBezTo>
                  <a:pt x="194" y="223"/>
                  <a:pt x="194" y="223"/>
                  <a:pt x="194" y="223"/>
                </a:cubicBezTo>
                <a:cubicBezTo>
                  <a:pt x="176" y="236"/>
                  <a:pt x="153" y="244"/>
                  <a:pt x="128" y="244"/>
                </a:cubicBezTo>
                <a:cubicBezTo>
                  <a:pt x="103" y="244"/>
                  <a:pt x="81" y="236"/>
                  <a:pt x="62" y="223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2" y="243"/>
                  <a:pt x="39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29"/>
                  <a:pt x="25" y="226"/>
                  <a:pt x="28" y="224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24" y="187"/>
                  <a:pt x="12" y="159"/>
                  <a:pt x="12" y="128"/>
                </a:cubicBezTo>
                <a:cubicBezTo>
                  <a:pt x="12" y="64"/>
                  <a:pt x="64" y="12"/>
                  <a:pt x="128" y="12"/>
                </a:cubicBezTo>
                <a:cubicBezTo>
                  <a:pt x="192" y="12"/>
                  <a:pt x="244" y="64"/>
                  <a:pt x="244" y="128"/>
                </a:cubicBezTo>
                <a:moveTo>
                  <a:pt x="128" y="36"/>
                </a:moveTo>
                <a:cubicBezTo>
                  <a:pt x="77" y="36"/>
                  <a:pt x="36" y="77"/>
                  <a:pt x="36" y="128"/>
                </a:cubicBezTo>
                <a:cubicBezTo>
                  <a:pt x="36" y="179"/>
                  <a:pt x="77" y="220"/>
                  <a:pt x="128" y="220"/>
                </a:cubicBezTo>
                <a:cubicBezTo>
                  <a:pt x="179" y="220"/>
                  <a:pt x="220" y="179"/>
                  <a:pt x="220" y="128"/>
                </a:cubicBezTo>
                <a:cubicBezTo>
                  <a:pt x="220" y="77"/>
                  <a:pt x="179" y="36"/>
                  <a:pt x="128" y="36"/>
                </a:cubicBezTo>
                <a:moveTo>
                  <a:pt x="176" y="140"/>
                </a:move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6" y="57"/>
                  <a:pt x="121" y="52"/>
                  <a:pt x="128" y="52"/>
                </a:cubicBezTo>
                <a:cubicBezTo>
                  <a:pt x="135" y="52"/>
                  <a:pt x="140" y="57"/>
                  <a:pt x="140" y="64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3" y="116"/>
                  <a:pt x="188" y="121"/>
                  <a:pt x="188" y="128"/>
                </a:cubicBezTo>
                <a:cubicBezTo>
                  <a:pt x="188" y="135"/>
                  <a:pt x="183" y="140"/>
                  <a:pt x="176" y="140"/>
                </a:cubicBezTo>
                <a:moveTo>
                  <a:pt x="10" y="78"/>
                </a:moveTo>
                <a:cubicBezTo>
                  <a:pt x="4" y="69"/>
                  <a:pt x="0" y="59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59" y="0"/>
                  <a:pt x="69" y="4"/>
                  <a:pt x="78" y="10"/>
                </a:cubicBezTo>
                <a:cubicBezTo>
                  <a:pt x="47" y="23"/>
                  <a:pt x="23" y="47"/>
                  <a:pt x="10" y="78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Freeform 218"/>
          <p:cNvSpPr>
            <a:spLocks noEditPoints="1"/>
          </p:cNvSpPr>
          <p:nvPr/>
        </p:nvSpPr>
        <p:spPr bwMode="auto">
          <a:xfrm>
            <a:off x="6065072" y="4513752"/>
            <a:ext cx="636432" cy="636432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24 w 256"/>
              <a:gd name="T11" fmla="*/ 128 h 256"/>
              <a:gd name="T12" fmla="*/ 128 w 256"/>
              <a:gd name="T13" fmla="*/ 232 h 256"/>
              <a:gd name="T14" fmla="*/ 202 w 256"/>
              <a:gd name="T15" fmla="*/ 202 h 256"/>
              <a:gd name="T16" fmla="*/ 128 w 256"/>
              <a:gd name="T17" fmla="*/ 128 h 256"/>
              <a:gd name="T18" fmla="*/ 128 w 256"/>
              <a:gd name="T19" fmla="*/ 24 h 256"/>
              <a:gd name="T20" fmla="*/ 24 w 256"/>
              <a:gd name="T21" fmla="*/ 12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4" y="128"/>
                </a:moveTo>
                <a:cubicBezTo>
                  <a:pt x="24" y="185"/>
                  <a:pt x="71" y="232"/>
                  <a:pt x="128" y="232"/>
                </a:cubicBezTo>
                <a:cubicBezTo>
                  <a:pt x="157" y="232"/>
                  <a:pt x="183" y="220"/>
                  <a:pt x="202" y="202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71" y="24"/>
                  <a:pt x="24" y="71"/>
                  <a:pt x="24" y="128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Freeform 258"/>
          <p:cNvSpPr>
            <a:spLocks noEditPoints="1"/>
          </p:cNvSpPr>
          <p:nvPr/>
        </p:nvSpPr>
        <p:spPr bwMode="auto">
          <a:xfrm>
            <a:off x="7148173" y="2344844"/>
            <a:ext cx="805656" cy="805656"/>
          </a:xfrm>
          <a:custGeom>
            <a:avLst/>
            <a:gdLst>
              <a:gd name="T0" fmla="*/ 229 w 256"/>
              <a:gd name="T1" fmla="*/ 140 h 256"/>
              <a:gd name="T2" fmla="*/ 59 w 256"/>
              <a:gd name="T3" fmla="*/ 53 h 256"/>
              <a:gd name="T4" fmla="*/ 84 w 256"/>
              <a:gd name="T5" fmla="*/ 39 h 256"/>
              <a:gd name="T6" fmla="*/ 86 w 256"/>
              <a:gd name="T7" fmla="*/ 43 h 256"/>
              <a:gd name="T8" fmla="*/ 85 w 256"/>
              <a:gd name="T9" fmla="*/ 47 h 256"/>
              <a:gd name="T10" fmla="*/ 88 w 256"/>
              <a:gd name="T11" fmla="*/ 51 h 256"/>
              <a:gd name="T12" fmla="*/ 77 w 256"/>
              <a:gd name="T13" fmla="*/ 59 h 256"/>
              <a:gd name="T14" fmla="*/ 73 w 256"/>
              <a:gd name="T15" fmla="*/ 67 h 256"/>
              <a:gd name="T16" fmla="*/ 69 w 256"/>
              <a:gd name="T17" fmla="*/ 74 h 256"/>
              <a:gd name="T18" fmla="*/ 61 w 256"/>
              <a:gd name="T19" fmla="*/ 71 h 256"/>
              <a:gd name="T20" fmla="*/ 58 w 256"/>
              <a:gd name="T21" fmla="*/ 67 h 256"/>
              <a:gd name="T22" fmla="*/ 58 w 256"/>
              <a:gd name="T23" fmla="*/ 60 h 256"/>
              <a:gd name="T24" fmla="*/ 58 w 256"/>
              <a:gd name="T25" fmla="*/ 56 h 256"/>
              <a:gd name="T26" fmla="*/ 47 w 256"/>
              <a:gd name="T27" fmla="*/ 66 h 256"/>
              <a:gd name="T28" fmla="*/ 40 w 256"/>
              <a:gd name="T29" fmla="*/ 74 h 256"/>
              <a:gd name="T30" fmla="*/ 53 w 256"/>
              <a:gd name="T31" fmla="*/ 94 h 256"/>
              <a:gd name="T32" fmla="*/ 48 w 256"/>
              <a:gd name="T33" fmla="*/ 103 h 256"/>
              <a:gd name="T34" fmla="*/ 42 w 256"/>
              <a:gd name="T35" fmla="*/ 103 h 256"/>
              <a:gd name="T36" fmla="*/ 34 w 256"/>
              <a:gd name="T37" fmla="*/ 113 h 256"/>
              <a:gd name="T38" fmla="*/ 32 w 256"/>
              <a:gd name="T39" fmla="*/ 113 h 256"/>
              <a:gd name="T40" fmla="*/ 32 w 256"/>
              <a:gd name="T41" fmla="*/ 116 h 256"/>
              <a:gd name="T42" fmla="*/ 29 w 256"/>
              <a:gd name="T43" fmla="*/ 134 h 256"/>
              <a:gd name="T44" fmla="*/ 44 w 256"/>
              <a:gd name="T45" fmla="*/ 154 h 256"/>
              <a:gd name="T46" fmla="*/ 69 w 256"/>
              <a:gd name="T47" fmla="*/ 187 h 256"/>
              <a:gd name="T48" fmla="*/ 222 w 256"/>
              <a:gd name="T49" fmla="*/ 132 h 256"/>
              <a:gd name="T50" fmla="*/ 204 w 256"/>
              <a:gd name="T51" fmla="*/ 140 h 256"/>
              <a:gd name="T52" fmla="*/ 168 w 256"/>
              <a:gd name="T53" fmla="*/ 115 h 256"/>
              <a:gd name="T54" fmla="*/ 166 w 256"/>
              <a:gd name="T55" fmla="*/ 135 h 256"/>
              <a:gd name="T56" fmla="*/ 143 w 256"/>
              <a:gd name="T57" fmla="*/ 104 h 256"/>
              <a:gd name="T58" fmla="*/ 156 w 256"/>
              <a:gd name="T59" fmla="*/ 93 h 256"/>
              <a:gd name="T60" fmla="*/ 143 w 256"/>
              <a:gd name="T61" fmla="*/ 101 h 256"/>
              <a:gd name="T62" fmla="*/ 139 w 256"/>
              <a:gd name="T63" fmla="*/ 105 h 256"/>
              <a:gd name="T64" fmla="*/ 129 w 256"/>
              <a:gd name="T65" fmla="*/ 98 h 256"/>
              <a:gd name="T66" fmla="*/ 111 w 256"/>
              <a:gd name="T67" fmla="*/ 105 h 256"/>
              <a:gd name="T68" fmla="*/ 110 w 256"/>
              <a:gd name="T69" fmla="*/ 91 h 256"/>
              <a:gd name="T70" fmla="*/ 120 w 256"/>
              <a:gd name="T71" fmla="*/ 81 h 256"/>
              <a:gd name="T72" fmla="*/ 132 w 256"/>
              <a:gd name="T73" fmla="*/ 79 h 256"/>
              <a:gd name="T74" fmla="*/ 141 w 256"/>
              <a:gd name="T75" fmla="*/ 70 h 256"/>
              <a:gd name="T76" fmla="*/ 134 w 256"/>
              <a:gd name="T77" fmla="*/ 71 h 256"/>
              <a:gd name="T78" fmla="*/ 124 w 256"/>
              <a:gd name="T79" fmla="*/ 72 h 256"/>
              <a:gd name="T80" fmla="*/ 119 w 256"/>
              <a:gd name="T81" fmla="*/ 67 h 256"/>
              <a:gd name="T82" fmla="*/ 136 w 256"/>
              <a:gd name="T83" fmla="*/ 53 h 256"/>
              <a:gd name="T84" fmla="*/ 161 w 256"/>
              <a:gd name="T85" fmla="*/ 59 h 256"/>
              <a:gd name="T86" fmla="*/ 181 w 256"/>
              <a:gd name="T87" fmla="*/ 41 h 256"/>
              <a:gd name="T88" fmla="*/ 173 w 256"/>
              <a:gd name="T89" fmla="*/ 91 h 256"/>
              <a:gd name="T90" fmla="*/ 175 w 256"/>
              <a:gd name="T91" fmla="*/ 100 h 256"/>
              <a:gd name="T92" fmla="*/ 138 w 256"/>
              <a:gd name="T93" fmla="*/ 28 h 256"/>
              <a:gd name="T94" fmla="*/ 133 w 256"/>
              <a:gd name="T95" fmla="*/ 30 h 256"/>
              <a:gd name="T96" fmla="*/ 106 w 256"/>
              <a:gd name="T97" fmla="*/ 76 h 256"/>
              <a:gd name="T98" fmla="*/ 100 w 256"/>
              <a:gd name="T99" fmla="*/ 84 h 256"/>
              <a:gd name="T100" fmla="*/ 121 w 256"/>
              <a:gd name="T101" fmla="*/ 106 h 256"/>
              <a:gd name="T102" fmla="*/ 159 w 256"/>
              <a:gd name="T103" fmla="*/ 133 h 256"/>
              <a:gd name="T104" fmla="*/ 156 w 256"/>
              <a:gd name="T105" fmla="*/ 171 h 256"/>
              <a:gd name="T106" fmla="*/ 127 w 256"/>
              <a:gd name="T107" fmla="*/ 166 h 256"/>
              <a:gd name="T108" fmla="*/ 100 w 256"/>
              <a:gd name="T109" fmla="*/ 143 h 256"/>
              <a:gd name="T110" fmla="*/ 84 w 256"/>
              <a:gd name="T111" fmla="*/ 62 h 256"/>
              <a:gd name="T112" fmla="*/ 165 w 256"/>
              <a:gd name="T113" fmla="*/ 169 h 256"/>
              <a:gd name="T114" fmla="*/ 140 w 256"/>
              <a:gd name="T115" fmla="*/ 107 h 256"/>
              <a:gd name="T116" fmla="*/ 123 w 256"/>
              <a:gd name="T117" fmla="*/ 99 h 256"/>
              <a:gd name="T118" fmla="*/ 85 w 256"/>
              <a:gd name="T119" fmla="*/ 48 h 256"/>
              <a:gd name="T120" fmla="*/ 57 w 256"/>
              <a:gd name="T121" fmla="*/ 96 h 256"/>
              <a:gd name="T122" fmla="*/ 41 w 256"/>
              <a:gd name="T123" fmla="*/ 137 h 256"/>
              <a:gd name="T124" fmla="*/ 206 w 256"/>
              <a:gd name="T125" fmla="*/ 14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00" y="53"/>
                </a:moveTo>
                <a:cubicBezTo>
                  <a:pt x="199" y="53"/>
                  <a:pt x="199" y="53"/>
                  <a:pt x="198" y="53"/>
                </a:cubicBezTo>
                <a:cubicBezTo>
                  <a:pt x="198" y="53"/>
                  <a:pt x="198" y="52"/>
                  <a:pt x="198" y="52"/>
                </a:cubicBezTo>
                <a:cubicBezTo>
                  <a:pt x="198" y="52"/>
                  <a:pt x="198" y="52"/>
                  <a:pt x="198" y="51"/>
                </a:cubicBezTo>
                <a:cubicBezTo>
                  <a:pt x="198" y="51"/>
                  <a:pt x="197" y="51"/>
                  <a:pt x="197" y="50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7" y="51"/>
                  <a:pt x="197" y="51"/>
                  <a:pt x="197" y="52"/>
                </a:cubicBezTo>
                <a:cubicBezTo>
                  <a:pt x="197" y="52"/>
                  <a:pt x="197" y="53"/>
                  <a:pt x="197" y="53"/>
                </a:cubicBezTo>
                <a:cubicBezTo>
                  <a:pt x="197" y="54"/>
                  <a:pt x="197" y="54"/>
                  <a:pt x="198" y="54"/>
                </a:cubicBezTo>
                <a:cubicBezTo>
                  <a:pt x="198" y="55"/>
                  <a:pt x="198" y="55"/>
                  <a:pt x="197" y="55"/>
                </a:cubicBezTo>
                <a:cubicBezTo>
                  <a:pt x="197" y="55"/>
                  <a:pt x="197" y="56"/>
                  <a:pt x="197" y="56"/>
                </a:cubicBezTo>
                <a:cubicBezTo>
                  <a:pt x="197" y="56"/>
                  <a:pt x="197" y="57"/>
                  <a:pt x="196" y="57"/>
                </a:cubicBezTo>
                <a:cubicBezTo>
                  <a:pt x="196" y="57"/>
                  <a:pt x="196" y="57"/>
                  <a:pt x="195" y="57"/>
                </a:cubicBezTo>
                <a:cubicBezTo>
                  <a:pt x="195" y="58"/>
                  <a:pt x="196" y="58"/>
                  <a:pt x="196" y="58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5" y="58"/>
                  <a:pt x="194" y="58"/>
                  <a:pt x="194" y="58"/>
                </a:cubicBezTo>
                <a:cubicBezTo>
                  <a:pt x="194" y="58"/>
                  <a:pt x="193" y="58"/>
                  <a:pt x="193" y="58"/>
                </a:cubicBezTo>
                <a:cubicBezTo>
                  <a:pt x="193" y="59"/>
                  <a:pt x="194" y="59"/>
                  <a:pt x="195" y="59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7" y="58"/>
                  <a:pt x="197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54"/>
                  <a:pt x="200" y="54"/>
                  <a:pt x="201" y="54"/>
                </a:cubicBezTo>
                <a:cubicBezTo>
                  <a:pt x="201" y="54"/>
                  <a:pt x="200" y="53"/>
                  <a:pt x="200" y="53"/>
                </a:cubicBezTo>
                <a:cubicBezTo>
                  <a:pt x="200" y="53"/>
                  <a:pt x="200" y="53"/>
                  <a:pt x="200" y="53"/>
                </a:cubicBezTo>
                <a:moveTo>
                  <a:pt x="203" y="56"/>
                </a:moveTo>
                <a:cubicBezTo>
                  <a:pt x="203" y="56"/>
                  <a:pt x="203" y="56"/>
                  <a:pt x="202" y="5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6"/>
                  <a:pt x="203" y="56"/>
                  <a:pt x="203" y="56"/>
                </a:cubicBezTo>
                <a:cubicBezTo>
                  <a:pt x="202" y="55"/>
                  <a:pt x="202" y="55"/>
                  <a:pt x="202" y="55"/>
                </a:cubicBezTo>
                <a:cubicBezTo>
                  <a:pt x="202" y="55"/>
                  <a:pt x="202" y="56"/>
                  <a:pt x="202" y="56"/>
                </a:cubicBezTo>
                <a:cubicBezTo>
                  <a:pt x="202" y="57"/>
                  <a:pt x="203" y="57"/>
                  <a:pt x="203" y="56"/>
                </a:cubicBezTo>
                <a:cubicBezTo>
                  <a:pt x="203" y="56"/>
                  <a:pt x="203" y="56"/>
                  <a:pt x="203" y="56"/>
                </a:cubicBezTo>
                <a:moveTo>
                  <a:pt x="231" y="143"/>
                </a:moveTo>
                <a:cubicBezTo>
                  <a:pt x="231" y="141"/>
                  <a:pt x="231" y="138"/>
                  <a:pt x="23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1" y="135"/>
                  <a:pt x="231" y="136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6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28" y="137"/>
                  <a:pt x="227" y="139"/>
                  <a:pt x="228" y="140"/>
                </a:cubicBezTo>
                <a:cubicBezTo>
                  <a:pt x="228" y="140"/>
                  <a:pt x="228" y="140"/>
                  <a:pt x="229" y="140"/>
                </a:cubicBezTo>
                <a:cubicBezTo>
                  <a:pt x="229" y="140"/>
                  <a:pt x="229" y="140"/>
                  <a:pt x="229" y="141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42"/>
                  <a:pt x="229" y="143"/>
                  <a:pt x="231" y="142"/>
                </a:cubicBezTo>
                <a:cubicBezTo>
                  <a:pt x="231" y="143"/>
                  <a:pt x="231" y="143"/>
                  <a:pt x="231" y="143"/>
                </a:cubicBezTo>
                <a:moveTo>
                  <a:pt x="28" y="153"/>
                </a:moveTo>
                <a:cubicBezTo>
                  <a:pt x="28" y="152"/>
                  <a:pt x="27" y="152"/>
                  <a:pt x="28" y="151"/>
                </a:cubicBezTo>
                <a:cubicBezTo>
                  <a:pt x="28" y="151"/>
                  <a:pt x="29" y="151"/>
                  <a:pt x="29" y="151"/>
                </a:cubicBezTo>
                <a:cubicBezTo>
                  <a:pt x="29" y="151"/>
                  <a:pt x="29" y="151"/>
                  <a:pt x="29" y="152"/>
                </a:cubicBezTo>
                <a:cubicBezTo>
                  <a:pt x="29" y="152"/>
                  <a:pt x="29" y="151"/>
                  <a:pt x="29" y="151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30" y="151"/>
                  <a:pt x="31" y="151"/>
                  <a:pt x="31" y="151"/>
                </a:cubicBezTo>
                <a:cubicBezTo>
                  <a:pt x="31" y="150"/>
                  <a:pt x="30" y="150"/>
                  <a:pt x="30" y="150"/>
                </a:cubicBezTo>
                <a:cubicBezTo>
                  <a:pt x="30" y="149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1" y="149"/>
                  <a:pt x="30" y="149"/>
                  <a:pt x="30" y="149"/>
                </a:cubicBezTo>
                <a:cubicBezTo>
                  <a:pt x="30" y="149"/>
                  <a:pt x="30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50"/>
                  <a:pt x="28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6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7" y="151"/>
                  <a:pt x="27" y="152"/>
                  <a:pt x="27" y="153"/>
                </a:cubicBezTo>
                <a:cubicBezTo>
                  <a:pt x="27" y="153"/>
                  <a:pt x="27" y="153"/>
                  <a:pt x="28" y="153"/>
                </a:cubicBezTo>
                <a:moveTo>
                  <a:pt x="32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moveTo>
                  <a:pt x="30" y="94"/>
                </a:move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30" y="93"/>
                </a:cubicBezTo>
                <a:cubicBezTo>
                  <a:pt x="30" y="93"/>
                  <a:pt x="30" y="94"/>
                  <a:pt x="30" y="94"/>
                </a:cubicBezTo>
                <a:moveTo>
                  <a:pt x="59" y="53"/>
                </a:moveTo>
                <a:cubicBezTo>
                  <a:pt x="59" y="53"/>
                  <a:pt x="59" y="53"/>
                  <a:pt x="59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8" y="53"/>
                  <a:pt x="58" y="53"/>
                </a:cubicBezTo>
                <a:cubicBezTo>
                  <a:pt x="58" y="53"/>
                  <a:pt x="58" y="53"/>
                  <a:pt x="59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2"/>
                  <a:pt x="56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8" y="53"/>
                  <a:pt x="58" y="53"/>
                </a:cubicBezTo>
                <a:cubicBezTo>
                  <a:pt x="58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moveTo>
                  <a:pt x="54" y="55"/>
                </a:move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moveTo>
                  <a:pt x="83" y="34"/>
                </a:move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4" y="35"/>
                  <a:pt x="84" y="35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6"/>
                  <a:pt x="81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6"/>
                  <a:pt x="82" y="36"/>
                  <a:pt x="82" y="36"/>
                </a:cubicBezTo>
                <a:cubicBezTo>
                  <a:pt x="82" y="36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6"/>
                  <a:pt x="83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6"/>
                  <a:pt x="84" y="37"/>
                  <a:pt x="84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3" y="36"/>
                  <a:pt x="83" y="37"/>
                  <a:pt x="83" y="37"/>
                </a:cubicBezTo>
                <a:cubicBezTo>
                  <a:pt x="83" y="37"/>
                  <a:pt x="83" y="37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2" y="37"/>
                  <a:pt x="82" y="37"/>
                </a:cubicBezTo>
                <a:cubicBezTo>
                  <a:pt x="82" y="37"/>
                  <a:pt x="83" y="38"/>
                  <a:pt x="83" y="38"/>
                </a:cubicBezTo>
                <a:cubicBezTo>
                  <a:pt x="83" y="37"/>
                  <a:pt x="83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5" y="38"/>
                  <a:pt x="85" y="37"/>
                  <a:pt x="85" y="37"/>
                </a:cubicBezTo>
                <a:cubicBezTo>
                  <a:pt x="85" y="37"/>
                  <a:pt x="86" y="37"/>
                  <a:pt x="86" y="38"/>
                </a:cubicBezTo>
                <a:cubicBezTo>
                  <a:pt x="86" y="38"/>
                  <a:pt x="86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3" y="38"/>
                  <a:pt x="83" y="38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38"/>
                  <a:pt x="84" y="39"/>
                  <a:pt x="84" y="39"/>
                </a:cubicBezTo>
                <a:cubicBezTo>
                  <a:pt x="84" y="39"/>
                  <a:pt x="83" y="39"/>
                  <a:pt x="83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5" y="39"/>
                  <a:pt x="85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6" y="39"/>
                  <a:pt x="87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0"/>
                  <a:pt x="85" y="41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4" y="41"/>
                  <a:pt x="84" y="41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3" y="40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2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3"/>
                  <a:pt x="80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3"/>
                  <a:pt x="81" y="43"/>
                  <a:pt x="82" y="43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3" y="42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3"/>
                  <a:pt x="85" y="43"/>
                </a:cubicBezTo>
                <a:cubicBezTo>
                  <a:pt x="85" y="43"/>
                  <a:pt x="85" y="43"/>
                  <a:pt x="86" y="43"/>
                </a:cubicBezTo>
                <a:cubicBezTo>
                  <a:pt x="86" y="44"/>
                  <a:pt x="86" y="43"/>
                  <a:pt x="87" y="43"/>
                </a:cubicBezTo>
                <a:cubicBezTo>
                  <a:pt x="87" y="43"/>
                  <a:pt x="87" y="44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4"/>
                  <a:pt x="87" y="44"/>
                  <a:pt x="87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5"/>
                </a:cubicBezTo>
                <a:cubicBezTo>
                  <a:pt x="88" y="45"/>
                  <a:pt x="88" y="44"/>
                  <a:pt x="88" y="44"/>
                </a:cubicBezTo>
                <a:cubicBezTo>
                  <a:pt x="88" y="44"/>
                  <a:pt x="88" y="44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4"/>
                  <a:pt x="89" y="44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6"/>
                  <a:pt x="91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89" y="46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6"/>
                  <a:pt x="90" y="46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9" y="46"/>
                  <a:pt x="89" y="47"/>
                  <a:pt x="88" y="46"/>
                </a:cubicBezTo>
                <a:cubicBezTo>
                  <a:pt x="88" y="46"/>
                  <a:pt x="88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45"/>
                  <a:pt x="84" y="46"/>
                  <a:pt x="84" y="46"/>
                </a:cubicBezTo>
                <a:cubicBezTo>
                  <a:pt x="83" y="45"/>
                  <a:pt x="83" y="45"/>
                  <a:pt x="82" y="45"/>
                </a:cubicBezTo>
                <a:cubicBezTo>
                  <a:pt x="82" y="45"/>
                  <a:pt x="82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3" y="45"/>
                  <a:pt x="83" y="46"/>
                </a:cubicBezTo>
                <a:cubicBezTo>
                  <a:pt x="83" y="46"/>
                  <a:pt x="83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5" y="46"/>
                  <a:pt x="85" y="45"/>
                  <a:pt x="85" y="45"/>
                </a:cubicBezTo>
                <a:cubicBezTo>
                  <a:pt x="85" y="45"/>
                  <a:pt x="85" y="46"/>
                  <a:pt x="85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5" y="46"/>
                  <a:pt x="85" y="47"/>
                  <a:pt x="85" y="47"/>
                </a:cubicBezTo>
                <a:cubicBezTo>
                  <a:pt x="85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48"/>
                  <a:pt x="83" y="48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5" y="48"/>
                  <a:pt x="85" y="48"/>
                </a:cubicBezTo>
                <a:cubicBezTo>
                  <a:pt x="85" y="48"/>
                  <a:pt x="85" y="49"/>
                  <a:pt x="85" y="49"/>
                </a:cubicBezTo>
                <a:cubicBezTo>
                  <a:pt x="85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6" y="49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7" y="48"/>
                  <a:pt x="87" y="47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47"/>
                  <a:pt x="87" y="47"/>
                  <a:pt x="87" y="48"/>
                </a:cubicBezTo>
                <a:cubicBezTo>
                  <a:pt x="87" y="48"/>
                  <a:pt x="88" y="47"/>
                  <a:pt x="88" y="47"/>
                </a:cubicBezTo>
                <a:cubicBezTo>
                  <a:pt x="88" y="47"/>
                  <a:pt x="89" y="47"/>
                  <a:pt x="89" y="47"/>
                </a:cubicBezTo>
                <a:cubicBezTo>
                  <a:pt x="89" y="47"/>
                  <a:pt x="89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6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0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89" y="48"/>
                  <a:pt x="89" y="48"/>
                </a:cubicBezTo>
                <a:cubicBezTo>
                  <a:pt x="89" y="49"/>
                  <a:pt x="89" y="49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50"/>
                  <a:pt x="89" y="50"/>
                </a:cubicBezTo>
                <a:cubicBezTo>
                  <a:pt x="89" y="50"/>
                  <a:pt x="89" y="50"/>
                  <a:pt x="88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1"/>
                  <a:pt x="89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3"/>
                  <a:pt x="86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4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4"/>
                  <a:pt x="84" y="54"/>
                  <a:pt x="84" y="54"/>
                </a:cubicBezTo>
                <a:cubicBezTo>
                  <a:pt x="84" y="53"/>
                  <a:pt x="84" y="54"/>
                  <a:pt x="84" y="53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3" y="54"/>
                  <a:pt x="82" y="55"/>
                  <a:pt x="82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5"/>
                  <a:pt x="81" y="55"/>
                </a:cubicBezTo>
                <a:cubicBezTo>
                  <a:pt x="81" y="56"/>
                  <a:pt x="82" y="56"/>
                  <a:pt x="81" y="56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56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1" y="58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1"/>
                </a:cubicBezTo>
                <a:cubicBezTo>
                  <a:pt x="76" y="61"/>
                  <a:pt x="77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4" y="62"/>
                  <a:pt x="75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3"/>
                  <a:pt x="75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3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4"/>
                  <a:pt x="74" y="63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6"/>
                  <a:pt x="74" y="66"/>
                </a:cubicBezTo>
                <a:cubicBezTo>
                  <a:pt x="74" y="66"/>
                  <a:pt x="75" y="66"/>
                  <a:pt x="7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8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2" y="68"/>
                  <a:pt x="72" y="69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2" y="69"/>
                  <a:pt x="72" y="69"/>
                </a:cubicBezTo>
                <a:cubicBezTo>
                  <a:pt x="72" y="69"/>
                  <a:pt x="72" y="69"/>
                  <a:pt x="73" y="7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0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3" y="72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2" y="74"/>
                  <a:pt x="71" y="74"/>
                </a:cubicBezTo>
                <a:cubicBezTo>
                  <a:pt x="71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3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0" y="74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70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70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4"/>
                  <a:pt x="69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3"/>
                  <a:pt x="68" y="73"/>
                </a:cubicBezTo>
                <a:cubicBezTo>
                  <a:pt x="68" y="73"/>
                  <a:pt x="69" y="73"/>
                  <a:pt x="69" y="73"/>
                </a:cubicBezTo>
                <a:cubicBezTo>
                  <a:pt x="69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2"/>
                  <a:pt x="67" y="72"/>
                </a:cubicBezTo>
                <a:cubicBezTo>
                  <a:pt x="67" y="72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5" y="73"/>
                </a:cubicBezTo>
                <a:cubicBezTo>
                  <a:pt x="65" y="73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4"/>
                </a:cubicBezTo>
                <a:cubicBezTo>
                  <a:pt x="64" y="74"/>
                  <a:pt x="65" y="74"/>
                  <a:pt x="65" y="73"/>
                </a:cubicBezTo>
                <a:cubicBezTo>
                  <a:pt x="65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3" y="73"/>
                  <a:pt x="63" y="73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3"/>
                  <a:pt x="63" y="73"/>
                </a:cubicBezTo>
                <a:cubicBezTo>
                  <a:pt x="62" y="73"/>
                  <a:pt x="62" y="73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3" y="72"/>
                  <a:pt x="62" y="71"/>
                </a:cubicBezTo>
                <a:cubicBezTo>
                  <a:pt x="62" y="72"/>
                  <a:pt x="62" y="72"/>
                  <a:pt x="61" y="72"/>
                </a:cubicBezTo>
                <a:cubicBezTo>
                  <a:pt x="62" y="72"/>
                  <a:pt x="62" y="72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0" y="71"/>
                </a:cubicBezTo>
                <a:cubicBezTo>
                  <a:pt x="60" y="71"/>
                  <a:pt x="60" y="71"/>
                  <a:pt x="60" y="70"/>
                </a:cubicBezTo>
                <a:cubicBezTo>
                  <a:pt x="60" y="70"/>
                  <a:pt x="60" y="70"/>
                  <a:pt x="61" y="70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59" y="69"/>
                  <a:pt x="60" y="69"/>
                  <a:pt x="60" y="69"/>
                </a:cubicBezTo>
                <a:cubicBezTo>
                  <a:pt x="60" y="69"/>
                  <a:pt x="60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6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7"/>
                  <a:pt x="58" y="67"/>
                </a:cubicBezTo>
                <a:cubicBezTo>
                  <a:pt x="58" y="67"/>
                  <a:pt x="58" y="67"/>
                  <a:pt x="59" y="67"/>
                </a:cubicBezTo>
                <a:cubicBezTo>
                  <a:pt x="59" y="67"/>
                  <a:pt x="59" y="67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0" y="66"/>
                </a:cubicBezTo>
                <a:cubicBezTo>
                  <a:pt x="60" y="67"/>
                  <a:pt x="60" y="67"/>
                  <a:pt x="60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9" y="67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0" y="66"/>
                  <a:pt x="60" y="66"/>
                </a:cubicBezTo>
                <a:cubicBezTo>
                  <a:pt x="60" y="66"/>
                  <a:pt x="60" y="66"/>
                  <a:pt x="60" y="65"/>
                </a:cubicBezTo>
                <a:cubicBezTo>
                  <a:pt x="60" y="65"/>
                  <a:pt x="60" y="66"/>
                  <a:pt x="59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7"/>
                  <a:pt x="58" y="67"/>
                </a:cubicBezTo>
                <a:cubicBezTo>
                  <a:pt x="58" y="67"/>
                  <a:pt x="57" y="67"/>
                  <a:pt x="57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7" y="67"/>
                  <a:pt x="57" y="66"/>
                </a:cubicBezTo>
                <a:cubicBezTo>
                  <a:pt x="57" y="66"/>
                  <a:pt x="57" y="66"/>
                  <a:pt x="58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3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6" y="63"/>
                  <a:pt x="56" y="63"/>
                </a:cubicBezTo>
                <a:cubicBezTo>
                  <a:pt x="56" y="63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6" y="62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2"/>
                  <a:pt x="56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2"/>
                  <a:pt x="56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6" y="61"/>
                  <a:pt x="57" y="62"/>
                  <a:pt x="57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6" y="60"/>
                  <a:pt x="57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6" y="60"/>
                  <a:pt x="56" y="60"/>
                  <a:pt x="56" y="59"/>
                </a:cubicBezTo>
                <a:cubicBezTo>
                  <a:pt x="56" y="59"/>
                  <a:pt x="56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6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59"/>
                  <a:pt x="55" y="59"/>
                </a:cubicBezTo>
                <a:cubicBezTo>
                  <a:pt x="55" y="59"/>
                  <a:pt x="55" y="59"/>
                  <a:pt x="56" y="59"/>
                </a:cubicBezTo>
                <a:cubicBezTo>
                  <a:pt x="56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59"/>
                  <a:pt x="56" y="59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8"/>
                </a:cubicBezTo>
                <a:cubicBezTo>
                  <a:pt x="57" y="58"/>
                  <a:pt x="57" y="59"/>
                  <a:pt x="57" y="59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7" y="55"/>
                </a:cubicBezTo>
                <a:cubicBezTo>
                  <a:pt x="57" y="55"/>
                  <a:pt x="58" y="55"/>
                  <a:pt x="57" y="55"/>
                </a:cubicBezTo>
                <a:cubicBezTo>
                  <a:pt x="57" y="55"/>
                  <a:pt x="57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1" y="58"/>
                  <a:pt x="48" y="61"/>
                  <a:pt x="46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0" y="66"/>
                  <a:pt x="50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8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50" y="68"/>
                  <a:pt x="50" y="68"/>
                </a:cubicBezTo>
                <a:cubicBezTo>
                  <a:pt x="49" y="68"/>
                  <a:pt x="49" y="68"/>
                  <a:pt x="49" y="69"/>
                </a:cubicBezTo>
                <a:cubicBezTo>
                  <a:pt x="48" y="69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7" y="70"/>
                  <a:pt x="47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46" y="69"/>
                  <a:pt x="46" y="69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68"/>
                  <a:pt x="46" y="68"/>
                  <a:pt x="46" y="68"/>
                </a:cubicBezTo>
                <a:cubicBezTo>
                  <a:pt x="46" y="68"/>
                  <a:pt x="46" y="68"/>
                  <a:pt x="45" y="68"/>
                </a:cubicBezTo>
                <a:cubicBezTo>
                  <a:pt x="45" y="68"/>
                  <a:pt x="44" y="67"/>
                  <a:pt x="44" y="67"/>
                </a:cubicBezTo>
                <a:cubicBezTo>
                  <a:pt x="44" y="67"/>
                  <a:pt x="43" y="68"/>
                  <a:pt x="43" y="68"/>
                </a:cubicBezTo>
                <a:cubicBezTo>
                  <a:pt x="43" y="68"/>
                  <a:pt x="43" y="68"/>
                  <a:pt x="44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5" y="70"/>
                </a:cubicBezTo>
                <a:cubicBezTo>
                  <a:pt x="45" y="70"/>
                  <a:pt x="45" y="71"/>
                  <a:pt x="45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2"/>
                  <a:pt x="47" y="72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6" y="72"/>
                  <a:pt x="46" y="72"/>
                </a:cubicBezTo>
                <a:cubicBezTo>
                  <a:pt x="46" y="73"/>
                  <a:pt x="46" y="73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5"/>
                </a:cubicBezTo>
                <a:cubicBezTo>
                  <a:pt x="46" y="74"/>
                  <a:pt x="46" y="74"/>
                  <a:pt x="45" y="74"/>
                </a:cubicBezTo>
                <a:cubicBezTo>
                  <a:pt x="44" y="74"/>
                  <a:pt x="44" y="73"/>
                  <a:pt x="43" y="72"/>
                </a:cubicBezTo>
                <a:cubicBezTo>
                  <a:pt x="43" y="72"/>
                  <a:pt x="43" y="73"/>
                  <a:pt x="43" y="73"/>
                </a:cubicBezTo>
                <a:cubicBezTo>
                  <a:pt x="42" y="73"/>
                  <a:pt x="42" y="72"/>
                  <a:pt x="42" y="72"/>
                </a:cubicBezTo>
                <a:cubicBezTo>
                  <a:pt x="42" y="73"/>
                  <a:pt x="43" y="74"/>
                  <a:pt x="43" y="74"/>
                </a:cubicBezTo>
                <a:cubicBezTo>
                  <a:pt x="44" y="74"/>
                  <a:pt x="45" y="75"/>
                  <a:pt x="45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2" y="75"/>
                  <a:pt x="42" y="75"/>
                  <a:pt x="41" y="75"/>
                </a:cubicBezTo>
                <a:cubicBezTo>
                  <a:pt x="41" y="75"/>
                  <a:pt x="41" y="74"/>
                  <a:pt x="41" y="74"/>
                </a:cubicBezTo>
                <a:cubicBezTo>
                  <a:pt x="41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5"/>
                  <a:pt x="38" y="75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9" y="77"/>
                  <a:pt x="40" y="77"/>
                  <a:pt x="40" y="78"/>
                </a:cubicBezTo>
                <a:cubicBezTo>
                  <a:pt x="41" y="78"/>
                  <a:pt x="41" y="77"/>
                  <a:pt x="41" y="77"/>
                </a:cubicBezTo>
                <a:cubicBezTo>
                  <a:pt x="41" y="77"/>
                  <a:pt x="41" y="78"/>
                  <a:pt x="4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1" y="80"/>
                  <a:pt x="41" y="81"/>
                </a:cubicBezTo>
                <a:cubicBezTo>
                  <a:pt x="41" y="81"/>
                  <a:pt x="41" y="81"/>
                  <a:pt x="40" y="81"/>
                </a:cubicBezTo>
                <a:cubicBezTo>
                  <a:pt x="40" y="81"/>
                  <a:pt x="40" y="81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1"/>
                  <a:pt x="42" y="81"/>
                  <a:pt x="43" y="82"/>
                </a:cubicBezTo>
                <a:cubicBezTo>
                  <a:pt x="43" y="82"/>
                  <a:pt x="43" y="82"/>
                  <a:pt x="4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1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6" y="80"/>
                </a:cubicBezTo>
                <a:cubicBezTo>
                  <a:pt x="45" y="79"/>
                  <a:pt x="46" y="80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8" y="81"/>
                  <a:pt x="49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3"/>
                  <a:pt x="50" y="82"/>
                  <a:pt x="50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5"/>
                </a:cubicBezTo>
                <a:cubicBezTo>
                  <a:pt x="50" y="85"/>
                  <a:pt x="50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50" y="85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1" y="86"/>
                  <a:pt x="52" y="86"/>
                  <a:pt x="52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3" y="88"/>
                  <a:pt x="54" y="88"/>
                </a:cubicBezTo>
                <a:cubicBezTo>
                  <a:pt x="54" y="88"/>
                  <a:pt x="54" y="88"/>
                  <a:pt x="55" y="88"/>
                </a:cubicBezTo>
                <a:cubicBezTo>
                  <a:pt x="55" y="89"/>
                  <a:pt x="54" y="89"/>
                  <a:pt x="54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90"/>
                  <a:pt x="53" y="90"/>
                  <a:pt x="53" y="90"/>
                </a:cubicBezTo>
                <a:cubicBezTo>
                  <a:pt x="54" y="89"/>
                  <a:pt x="54" y="88"/>
                  <a:pt x="55" y="89"/>
                </a:cubicBezTo>
                <a:cubicBezTo>
                  <a:pt x="55" y="89"/>
                  <a:pt x="55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6" y="90"/>
                  <a:pt x="56" y="90"/>
                </a:cubicBezTo>
                <a:cubicBezTo>
                  <a:pt x="56" y="90"/>
                  <a:pt x="57" y="90"/>
                  <a:pt x="57" y="90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6" y="93"/>
                  <a:pt x="56" y="93"/>
                </a:cubicBezTo>
                <a:cubicBezTo>
                  <a:pt x="55" y="93"/>
                  <a:pt x="54" y="93"/>
                  <a:pt x="54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5"/>
                  <a:pt x="51" y="95"/>
                  <a:pt x="50" y="95"/>
                </a:cubicBezTo>
                <a:cubicBezTo>
                  <a:pt x="50" y="95"/>
                  <a:pt x="49" y="95"/>
                  <a:pt x="48" y="95"/>
                </a:cubicBezTo>
                <a:cubicBezTo>
                  <a:pt x="48" y="95"/>
                  <a:pt x="47" y="95"/>
                  <a:pt x="46" y="95"/>
                </a:cubicBezTo>
                <a:cubicBezTo>
                  <a:pt x="46" y="95"/>
                  <a:pt x="45" y="95"/>
                  <a:pt x="44" y="95"/>
                </a:cubicBezTo>
                <a:cubicBezTo>
                  <a:pt x="44" y="95"/>
                  <a:pt x="44" y="96"/>
                  <a:pt x="43" y="96"/>
                </a:cubicBezTo>
                <a:cubicBezTo>
                  <a:pt x="43" y="96"/>
                  <a:pt x="43" y="96"/>
                  <a:pt x="42" y="97"/>
                </a:cubicBezTo>
                <a:cubicBezTo>
                  <a:pt x="41" y="97"/>
                  <a:pt x="40" y="99"/>
                  <a:pt x="39" y="100"/>
                </a:cubicBezTo>
                <a:cubicBezTo>
                  <a:pt x="40" y="100"/>
                  <a:pt x="40" y="99"/>
                  <a:pt x="41" y="98"/>
                </a:cubicBezTo>
                <a:cubicBezTo>
                  <a:pt x="42" y="98"/>
                  <a:pt x="43" y="97"/>
                  <a:pt x="44" y="97"/>
                </a:cubicBezTo>
                <a:cubicBezTo>
                  <a:pt x="45" y="96"/>
                  <a:pt x="47" y="96"/>
                  <a:pt x="47" y="97"/>
                </a:cubicBezTo>
                <a:cubicBezTo>
                  <a:pt x="47" y="98"/>
                  <a:pt x="46" y="98"/>
                  <a:pt x="46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1"/>
                  <a:pt x="47" y="101"/>
                  <a:pt x="48" y="101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2"/>
                  <a:pt x="48" y="102"/>
                </a:cubicBezTo>
                <a:cubicBezTo>
                  <a:pt x="48" y="102"/>
                  <a:pt x="49" y="101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1"/>
                  <a:pt x="50" y="101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0" y="102"/>
                  <a:pt x="51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3"/>
                </a:cubicBezTo>
                <a:cubicBezTo>
                  <a:pt x="50" y="103"/>
                  <a:pt x="50" y="102"/>
                  <a:pt x="50" y="102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3"/>
                  <a:pt x="49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6" y="104"/>
                  <a:pt x="46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4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4"/>
                  <a:pt x="45" y="104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4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7" y="102"/>
                  <a:pt x="47" y="102"/>
                </a:cubicBezTo>
                <a:cubicBezTo>
                  <a:pt x="47" y="102"/>
                  <a:pt x="47" y="102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8" y="102"/>
                  <a:pt x="48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7" y="102"/>
                  <a:pt x="47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102"/>
                  <a:pt x="47" y="102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2"/>
                </a:cubicBezTo>
                <a:cubicBezTo>
                  <a:pt x="47" y="102"/>
                  <a:pt x="46" y="102"/>
                  <a:pt x="46" y="102"/>
                </a:cubicBezTo>
                <a:cubicBezTo>
                  <a:pt x="46" y="102"/>
                  <a:pt x="46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3"/>
                  <a:pt x="44" y="103"/>
                </a:cubicBezTo>
                <a:cubicBezTo>
                  <a:pt x="44" y="102"/>
                  <a:pt x="44" y="102"/>
                  <a:pt x="44" y="103"/>
                </a:cubicBezTo>
                <a:cubicBezTo>
                  <a:pt x="44" y="103"/>
                  <a:pt x="44" y="102"/>
                  <a:pt x="44" y="102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3" y="104"/>
                  <a:pt x="42" y="103"/>
                  <a:pt x="42" y="103"/>
                </a:cubicBezTo>
                <a:cubicBezTo>
                  <a:pt x="42" y="103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9" y="106"/>
                  <a:pt x="39" y="106"/>
                </a:cubicBezTo>
                <a:cubicBezTo>
                  <a:pt x="39" y="106"/>
                  <a:pt x="39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9" y="106"/>
                  <a:pt x="39" y="106"/>
                  <a:pt x="39" y="107"/>
                </a:cubicBezTo>
                <a:cubicBezTo>
                  <a:pt x="39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7"/>
                  <a:pt x="40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7" y="108"/>
                  <a:pt x="36" y="108"/>
                  <a:pt x="36" y="109"/>
                </a:cubicBezTo>
                <a:cubicBezTo>
                  <a:pt x="36" y="109"/>
                  <a:pt x="36" y="108"/>
                  <a:pt x="36" y="108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6" y="109"/>
                </a:cubicBezTo>
                <a:cubicBezTo>
                  <a:pt x="36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1"/>
                  <a:pt x="34" y="111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4" y="111"/>
                  <a:pt x="34" y="111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3" y="113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3"/>
                </a:cubicBezTo>
                <a:cubicBezTo>
                  <a:pt x="33" y="113"/>
                  <a:pt x="34" y="113"/>
                  <a:pt x="34" y="113"/>
                </a:cubicBezTo>
                <a:cubicBezTo>
                  <a:pt x="34" y="112"/>
                  <a:pt x="34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2"/>
                  <a:pt x="34" y="112"/>
                  <a:pt x="34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3" y="112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2" y="113"/>
                  <a:pt x="32" y="113"/>
                </a:cubicBezTo>
                <a:cubicBezTo>
                  <a:pt x="32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2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2" y="114"/>
                  <a:pt x="3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5"/>
                  <a:pt x="34" y="115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2" y="117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2" y="117"/>
                  <a:pt x="33" y="116"/>
                  <a:pt x="33" y="116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1" y="117"/>
                  <a:pt x="31" y="118"/>
                  <a:pt x="31" y="118"/>
                </a:cubicBezTo>
                <a:cubicBezTo>
                  <a:pt x="31" y="118"/>
                  <a:pt x="30" y="118"/>
                  <a:pt x="30" y="118"/>
                </a:cubicBezTo>
                <a:cubicBezTo>
                  <a:pt x="30" y="118"/>
                  <a:pt x="30" y="119"/>
                  <a:pt x="29" y="119"/>
                </a:cubicBezTo>
                <a:cubicBezTo>
                  <a:pt x="29" y="119"/>
                  <a:pt x="28" y="120"/>
                  <a:pt x="28" y="120"/>
                </a:cubicBezTo>
                <a:cubicBezTo>
                  <a:pt x="28" y="120"/>
                  <a:pt x="27" y="121"/>
                  <a:pt x="27" y="121"/>
                </a:cubicBezTo>
                <a:cubicBezTo>
                  <a:pt x="27" y="121"/>
                  <a:pt x="27" y="122"/>
                  <a:pt x="27" y="122"/>
                </a:cubicBezTo>
                <a:cubicBezTo>
                  <a:pt x="27" y="123"/>
                  <a:pt x="28" y="124"/>
                  <a:pt x="28" y="125"/>
                </a:cubicBezTo>
                <a:cubicBezTo>
                  <a:pt x="28" y="125"/>
                  <a:pt x="28" y="126"/>
                  <a:pt x="28" y="126"/>
                </a:cubicBezTo>
                <a:cubicBezTo>
                  <a:pt x="28" y="126"/>
                  <a:pt x="28" y="127"/>
                  <a:pt x="28" y="127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7" y="129"/>
                </a:cubicBezTo>
                <a:cubicBezTo>
                  <a:pt x="27" y="129"/>
                  <a:pt x="27" y="128"/>
                  <a:pt x="27" y="128"/>
                </a:cubicBezTo>
                <a:cubicBezTo>
                  <a:pt x="26" y="128"/>
                  <a:pt x="27" y="128"/>
                  <a:pt x="26" y="128"/>
                </a:cubicBezTo>
                <a:cubicBezTo>
                  <a:pt x="26" y="128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6"/>
                  <a:pt x="25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5" y="126"/>
                  <a:pt x="25" y="126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5"/>
                  <a:pt x="25" y="125"/>
                  <a:pt x="25" y="12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5" y="124"/>
                  <a:pt x="25" y="123"/>
                  <a:pt x="24" y="123"/>
                </a:cubicBezTo>
                <a:cubicBezTo>
                  <a:pt x="24" y="125"/>
                  <a:pt x="24" y="126"/>
                  <a:pt x="24" y="128"/>
                </a:cubicBezTo>
                <a:cubicBezTo>
                  <a:pt x="24" y="129"/>
                  <a:pt x="24" y="131"/>
                  <a:pt x="24" y="132"/>
                </a:cubicBezTo>
                <a:cubicBezTo>
                  <a:pt x="24" y="132"/>
                  <a:pt x="25" y="132"/>
                  <a:pt x="25" y="132"/>
                </a:cubicBezTo>
                <a:cubicBezTo>
                  <a:pt x="25" y="132"/>
                  <a:pt x="26" y="132"/>
                  <a:pt x="26" y="132"/>
                </a:cubicBezTo>
                <a:cubicBezTo>
                  <a:pt x="27" y="132"/>
                  <a:pt x="27" y="132"/>
                  <a:pt x="28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0" y="133"/>
                  <a:pt x="31" y="133"/>
                  <a:pt x="31" y="133"/>
                </a:cubicBezTo>
                <a:cubicBezTo>
                  <a:pt x="31" y="133"/>
                  <a:pt x="31" y="134"/>
                  <a:pt x="32" y="134"/>
                </a:cubicBezTo>
                <a:cubicBezTo>
                  <a:pt x="32" y="134"/>
                  <a:pt x="33" y="134"/>
                  <a:pt x="34" y="134"/>
                </a:cubicBezTo>
                <a:cubicBezTo>
                  <a:pt x="33" y="134"/>
                  <a:pt x="33" y="135"/>
                  <a:pt x="33" y="135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5"/>
                  <a:pt x="35" y="135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4" y="136"/>
                  <a:pt x="34" y="136"/>
                </a:cubicBezTo>
                <a:cubicBezTo>
                  <a:pt x="33" y="136"/>
                  <a:pt x="33" y="136"/>
                  <a:pt x="33" y="135"/>
                </a:cubicBezTo>
                <a:cubicBezTo>
                  <a:pt x="32" y="135"/>
                  <a:pt x="32" y="136"/>
                  <a:pt x="31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6"/>
                  <a:pt x="31" y="135"/>
                  <a:pt x="31" y="135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31" y="135"/>
                  <a:pt x="31" y="135"/>
                  <a:pt x="30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3"/>
                  <a:pt x="29" y="134"/>
                  <a:pt x="29" y="134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7" y="133"/>
                  <a:pt x="26" y="133"/>
                  <a:pt x="26" y="133"/>
                </a:cubicBezTo>
                <a:cubicBezTo>
                  <a:pt x="26" y="133"/>
                  <a:pt x="26" y="133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5" y="132"/>
                  <a:pt x="25" y="132"/>
                  <a:pt x="24" y="133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4" y="138"/>
                  <a:pt x="25" y="144"/>
                  <a:pt x="26" y="149"/>
                </a:cubicBezTo>
                <a:cubicBezTo>
                  <a:pt x="26" y="149"/>
                  <a:pt x="26" y="149"/>
                  <a:pt x="27" y="149"/>
                </a:cubicBezTo>
                <a:cubicBezTo>
                  <a:pt x="27" y="149"/>
                  <a:pt x="27" y="149"/>
                  <a:pt x="28" y="148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8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1" y="148"/>
                  <a:pt x="31" y="149"/>
                  <a:pt x="32" y="150"/>
                </a:cubicBezTo>
                <a:cubicBezTo>
                  <a:pt x="32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1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2" y="150"/>
                  <a:pt x="32" y="149"/>
                  <a:pt x="32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50"/>
                  <a:pt x="32" y="150"/>
                  <a:pt x="32" y="151"/>
                </a:cubicBezTo>
                <a:cubicBezTo>
                  <a:pt x="32" y="151"/>
                  <a:pt x="32" y="151"/>
                  <a:pt x="32" y="152"/>
                </a:cubicBezTo>
                <a:cubicBezTo>
                  <a:pt x="32" y="152"/>
                  <a:pt x="32" y="152"/>
                  <a:pt x="32" y="153"/>
                </a:cubicBezTo>
                <a:cubicBezTo>
                  <a:pt x="32" y="153"/>
                  <a:pt x="32" y="153"/>
                  <a:pt x="32" y="154"/>
                </a:cubicBezTo>
                <a:cubicBezTo>
                  <a:pt x="33" y="154"/>
                  <a:pt x="33" y="153"/>
                  <a:pt x="33" y="153"/>
                </a:cubicBezTo>
                <a:cubicBezTo>
                  <a:pt x="33" y="153"/>
                  <a:pt x="33" y="152"/>
                  <a:pt x="32" y="152"/>
                </a:cubicBezTo>
                <a:cubicBezTo>
                  <a:pt x="32" y="152"/>
                  <a:pt x="32" y="152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3" y="151"/>
                  <a:pt x="34" y="151"/>
                  <a:pt x="34" y="151"/>
                </a:cubicBezTo>
                <a:cubicBezTo>
                  <a:pt x="34" y="151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5" y="151"/>
                </a:cubicBezTo>
                <a:cubicBezTo>
                  <a:pt x="35" y="151"/>
                  <a:pt x="36" y="151"/>
                  <a:pt x="36" y="151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7" y="152"/>
                  <a:pt x="38" y="152"/>
                  <a:pt x="38" y="152"/>
                </a:cubicBezTo>
                <a:cubicBezTo>
                  <a:pt x="39" y="152"/>
                  <a:pt x="39" y="153"/>
                  <a:pt x="40" y="152"/>
                </a:cubicBezTo>
                <a:cubicBezTo>
                  <a:pt x="41" y="152"/>
                  <a:pt x="41" y="152"/>
                  <a:pt x="41" y="152"/>
                </a:cubicBezTo>
                <a:cubicBezTo>
                  <a:pt x="42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3" y="152"/>
                  <a:pt x="43" y="152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3"/>
                  <a:pt x="43" y="153"/>
                  <a:pt x="43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4" y="153"/>
                  <a:pt x="45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5" y="154"/>
                </a:cubicBezTo>
                <a:cubicBezTo>
                  <a:pt x="45" y="154"/>
                  <a:pt x="45" y="154"/>
                  <a:pt x="46" y="154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8" y="156"/>
                  <a:pt x="48" y="156"/>
                  <a:pt x="48" y="157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50" y="157"/>
                  <a:pt x="50" y="157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57"/>
                  <a:pt x="52" y="157"/>
                  <a:pt x="53" y="157"/>
                </a:cubicBezTo>
                <a:cubicBezTo>
                  <a:pt x="53" y="158"/>
                  <a:pt x="54" y="158"/>
                  <a:pt x="54" y="158"/>
                </a:cubicBezTo>
                <a:cubicBezTo>
                  <a:pt x="54" y="158"/>
                  <a:pt x="56" y="159"/>
                  <a:pt x="56" y="159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6" y="159"/>
                  <a:pt x="56" y="160"/>
                  <a:pt x="56" y="160"/>
                </a:cubicBezTo>
                <a:cubicBezTo>
                  <a:pt x="56" y="161"/>
                  <a:pt x="57" y="162"/>
                  <a:pt x="58" y="162"/>
                </a:cubicBezTo>
                <a:cubicBezTo>
                  <a:pt x="58" y="162"/>
                  <a:pt x="58" y="163"/>
                  <a:pt x="58" y="163"/>
                </a:cubicBezTo>
                <a:cubicBezTo>
                  <a:pt x="57" y="163"/>
                  <a:pt x="57" y="164"/>
                  <a:pt x="57" y="164"/>
                </a:cubicBezTo>
                <a:cubicBezTo>
                  <a:pt x="57" y="164"/>
                  <a:pt x="56" y="164"/>
                  <a:pt x="56" y="165"/>
                </a:cubicBezTo>
                <a:cubicBezTo>
                  <a:pt x="55" y="165"/>
                  <a:pt x="55" y="166"/>
                  <a:pt x="55" y="166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57" y="167"/>
                  <a:pt x="58" y="166"/>
                  <a:pt x="58" y="166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9" y="166"/>
                  <a:pt x="59" y="166"/>
                  <a:pt x="59" y="166"/>
                </a:cubicBezTo>
                <a:cubicBezTo>
                  <a:pt x="60" y="166"/>
                  <a:pt x="60" y="165"/>
                  <a:pt x="60" y="165"/>
                </a:cubicBezTo>
                <a:cubicBezTo>
                  <a:pt x="60" y="165"/>
                  <a:pt x="61" y="165"/>
                  <a:pt x="61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62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4" y="166"/>
                  <a:pt x="64" y="167"/>
                  <a:pt x="64" y="167"/>
                </a:cubicBezTo>
                <a:cubicBezTo>
                  <a:pt x="64" y="167"/>
                  <a:pt x="64" y="167"/>
                  <a:pt x="64" y="168"/>
                </a:cubicBezTo>
                <a:cubicBezTo>
                  <a:pt x="64" y="168"/>
                  <a:pt x="65" y="167"/>
                  <a:pt x="65" y="167"/>
                </a:cubicBezTo>
                <a:cubicBezTo>
                  <a:pt x="66" y="167"/>
                  <a:pt x="66" y="167"/>
                  <a:pt x="67" y="168"/>
                </a:cubicBezTo>
                <a:cubicBezTo>
                  <a:pt x="67" y="168"/>
                  <a:pt x="67" y="168"/>
                  <a:pt x="68" y="168"/>
                </a:cubicBezTo>
                <a:cubicBezTo>
                  <a:pt x="68" y="168"/>
                  <a:pt x="69" y="167"/>
                  <a:pt x="70" y="168"/>
                </a:cubicBezTo>
                <a:cubicBezTo>
                  <a:pt x="71" y="168"/>
                  <a:pt x="71" y="169"/>
                  <a:pt x="72" y="170"/>
                </a:cubicBezTo>
                <a:cubicBezTo>
                  <a:pt x="73" y="170"/>
                  <a:pt x="74" y="170"/>
                  <a:pt x="74" y="170"/>
                </a:cubicBezTo>
                <a:cubicBezTo>
                  <a:pt x="75" y="170"/>
                  <a:pt x="75" y="173"/>
                  <a:pt x="75" y="173"/>
                </a:cubicBezTo>
                <a:cubicBezTo>
                  <a:pt x="75" y="175"/>
                  <a:pt x="74" y="176"/>
                  <a:pt x="73" y="177"/>
                </a:cubicBezTo>
                <a:cubicBezTo>
                  <a:pt x="73" y="177"/>
                  <a:pt x="73" y="177"/>
                  <a:pt x="72" y="177"/>
                </a:cubicBezTo>
                <a:cubicBezTo>
                  <a:pt x="72" y="177"/>
                  <a:pt x="72" y="177"/>
                  <a:pt x="72" y="178"/>
                </a:cubicBezTo>
                <a:cubicBezTo>
                  <a:pt x="72" y="178"/>
                  <a:pt x="72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80"/>
                  <a:pt x="70" y="180"/>
                  <a:pt x="70" y="181"/>
                </a:cubicBezTo>
                <a:cubicBezTo>
                  <a:pt x="70" y="182"/>
                  <a:pt x="70" y="182"/>
                  <a:pt x="70" y="183"/>
                </a:cubicBezTo>
                <a:cubicBezTo>
                  <a:pt x="71" y="183"/>
                  <a:pt x="70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69" y="187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9" y="188"/>
                  <a:pt x="69" y="188"/>
                  <a:pt x="69" y="189"/>
                </a:cubicBezTo>
                <a:cubicBezTo>
                  <a:pt x="68" y="189"/>
                  <a:pt x="68" y="189"/>
                  <a:pt x="68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1"/>
                  <a:pt x="67" y="191"/>
                  <a:pt x="67" y="191"/>
                </a:cubicBezTo>
                <a:cubicBezTo>
                  <a:pt x="66" y="192"/>
                  <a:pt x="66" y="192"/>
                  <a:pt x="65" y="192"/>
                </a:cubicBezTo>
                <a:cubicBezTo>
                  <a:pt x="65" y="192"/>
                  <a:pt x="64" y="192"/>
                  <a:pt x="64" y="192"/>
                </a:cubicBezTo>
                <a:cubicBezTo>
                  <a:pt x="64" y="192"/>
                  <a:pt x="64" y="192"/>
                  <a:pt x="63" y="192"/>
                </a:cubicBezTo>
                <a:cubicBezTo>
                  <a:pt x="63" y="192"/>
                  <a:pt x="63" y="192"/>
                  <a:pt x="63" y="193"/>
                </a:cubicBezTo>
                <a:cubicBezTo>
                  <a:pt x="63" y="193"/>
                  <a:pt x="63" y="192"/>
                  <a:pt x="62" y="192"/>
                </a:cubicBezTo>
                <a:cubicBezTo>
                  <a:pt x="62" y="193"/>
                  <a:pt x="60" y="194"/>
                  <a:pt x="60" y="194"/>
                </a:cubicBezTo>
                <a:cubicBezTo>
                  <a:pt x="60" y="194"/>
                  <a:pt x="60" y="195"/>
                  <a:pt x="59" y="195"/>
                </a:cubicBezTo>
                <a:cubicBezTo>
                  <a:pt x="59" y="195"/>
                  <a:pt x="59" y="195"/>
                  <a:pt x="59" y="195"/>
                </a:cubicBezTo>
                <a:cubicBezTo>
                  <a:pt x="60" y="195"/>
                  <a:pt x="59" y="196"/>
                  <a:pt x="59" y="196"/>
                </a:cubicBezTo>
                <a:cubicBezTo>
                  <a:pt x="59" y="196"/>
                  <a:pt x="59" y="196"/>
                  <a:pt x="59" y="196"/>
                </a:cubicBezTo>
                <a:cubicBezTo>
                  <a:pt x="60" y="199"/>
                  <a:pt x="58" y="199"/>
                  <a:pt x="58" y="200"/>
                </a:cubicBezTo>
                <a:cubicBezTo>
                  <a:pt x="57" y="200"/>
                  <a:pt x="57" y="201"/>
                  <a:pt x="57" y="201"/>
                </a:cubicBezTo>
                <a:cubicBezTo>
                  <a:pt x="57" y="202"/>
                  <a:pt x="56" y="202"/>
                  <a:pt x="56" y="203"/>
                </a:cubicBezTo>
                <a:cubicBezTo>
                  <a:pt x="56" y="202"/>
                  <a:pt x="57" y="201"/>
                  <a:pt x="57" y="201"/>
                </a:cubicBezTo>
                <a:cubicBezTo>
                  <a:pt x="57" y="201"/>
                  <a:pt x="57" y="201"/>
                  <a:pt x="57" y="201"/>
                </a:cubicBezTo>
                <a:cubicBezTo>
                  <a:pt x="57" y="201"/>
                  <a:pt x="56" y="201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6" y="201"/>
                  <a:pt x="56" y="201"/>
                  <a:pt x="56" y="202"/>
                </a:cubicBezTo>
                <a:cubicBezTo>
                  <a:pt x="56" y="202"/>
                  <a:pt x="55" y="202"/>
                  <a:pt x="55" y="202"/>
                </a:cubicBezTo>
                <a:cubicBezTo>
                  <a:pt x="74" y="221"/>
                  <a:pt x="100" y="232"/>
                  <a:pt x="128" y="232"/>
                </a:cubicBezTo>
                <a:cubicBezTo>
                  <a:pt x="179" y="232"/>
                  <a:pt x="221" y="195"/>
                  <a:pt x="230" y="147"/>
                </a:cubicBezTo>
                <a:cubicBezTo>
                  <a:pt x="230" y="147"/>
                  <a:pt x="230" y="146"/>
                  <a:pt x="230" y="146"/>
                </a:cubicBezTo>
                <a:cubicBezTo>
                  <a:pt x="230" y="146"/>
                  <a:pt x="230" y="146"/>
                  <a:pt x="230" y="146"/>
                </a:cubicBezTo>
                <a:cubicBezTo>
                  <a:pt x="229" y="146"/>
                  <a:pt x="230" y="145"/>
                  <a:pt x="230" y="145"/>
                </a:cubicBezTo>
                <a:cubicBezTo>
                  <a:pt x="229" y="145"/>
                  <a:pt x="229" y="145"/>
                  <a:pt x="229" y="145"/>
                </a:cubicBezTo>
                <a:cubicBezTo>
                  <a:pt x="229" y="144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1"/>
                  <a:pt x="227" y="141"/>
                  <a:pt x="227" y="141"/>
                </a:cubicBezTo>
                <a:cubicBezTo>
                  <a:pt x="227" y="141"/>
                  <a:pt x="227" y="141"/>
                  <a:pt x="227" y="141"/>
                </a:cubicBezTo>
                <a:cubicBezTo>
                  <a:pt x="227" y="140"/>
                  <a:pt x="227" y="139"/>
                  <a:pt x="227" y="139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227" y="138"/>
                  <a:pt x="227" y="137"/>
                  <a:pt x="228" y="137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7" y="136"/>
                  <a:pt x="227" y="136"/>
                  <a:pt x="227" y="135"/>
                </a:cubicBezTo>
                <a:cubicBezTo>
                  <a:pt x="227" y="134"/>
                  <a:pt x="226" y="134"/>
                  <a:pt x="226" y="133"/>
                </a:cubicBezTo>
                <a:cubicBezTo>
                  <a:pt x="226" y="133"/>
                  <a:pt x="226" y="132"/>
                  <a:pt x="226" y="131"/>
                </a:cubicBezTo>
                <a:cubicBezTo>
                  <a:pt x="226" y="131"/>
                  <a:pt x="226" y="130"/>
                  <a:pt x="225" y="130"/>
                </a:cubicBezTo>
                <a:cubicBezTo>
                  <a:pt x="225" y="130"/>
                  <a:pt x="225" y="130"/>
                  <a:pt x="225" y="130"/>
                </a:cubicBezTo>
                <a:cubicBezTo>
                  <a:pt x="225" y="131"/>
                  <a:pt x="225" y="131"/>
                  <a:pt x="224" y="131"/>
                </a:cubicBezTo>
                <a:cubicBezTo>
                  <a:pt x="224" y="132"/>
                  <a:pt x="224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1"/>
                  <a:pt x="223" y="131"/>
                </a:cubicBezTo>
                <a:cubicBezTo>
                  <a:pt x="222" y="131"/>
                  <a:pt x="222" y="132"/>
                  <a:pt x="222" y="132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2" y="131"/>
                  <a:pt x="222" y="131"/>
                  <a:pt x="222" y="130"/>
                </a:cubicBezTo>
                <a:cubicBezTo>
                  <a:pt x="223" y="129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1" y="128"/>
                  <a:pt x="221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7"/>
                  <a:pt x="221" y="127"/>
                  <a:pt x="221" y="127"/>
                </a:cubicBezTo>
                <a:cubicBezTo>
                  <a:pt x="221" y="127"/>
                  <a:pt x="221" y="127"/>
                  <a:pt x="221" y="127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19" y="126"/>
                  <a:pt x="220" y="124"/>
                  <a:pt x="219" y="123"/>
                </a:cubicBezTo>
                <a:cubicBezTo>
                  <a:pt x="219" y="124"/>
                  <a:pt x="219" y="124"/>
                  <a:pt x="218" y="124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4"/>
                </a:cubicBezTo>
                <a:cubicBezTo>
                  <a:pt x="218" y="124"/>
                  <a:pt x="218" y="124"/>
                  <a:pt x="218" y="124"/>
                </a:cubicBezTo>
                <a:cubicBezTo>
                  <a:pt x="218" y="124"/>
                  <a:pt x="218" y="124"/>
                  <a:pt x="218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4"/>
                  <a:pt x="217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17" y="124"/>
                  <a:pt x="217" y="125"/>
                  <a:pt x="217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5"/>
                  <a:pt x="217" y="124"/>
                </a:cubicBezTo>
                <a:cubicBezTo>
                  <a:pt x="217" y="124"/>
                  <a:pt x="217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4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4" y="125"/>
                  <a:pt x="214" y="125"/>
                  <a:pt x="213" y="125"/>
                </a:cubicBezTo>
                <a:cubicBezTo>
                  <a:pt x="213" y="126"/>
                  <a:pt x="214" y="126"/>
                  <a:pt x="214" y="126"/>
                </a:cubicBezTo>
                <a:cubicBezTo>
                  <a:pt x="213" y="126"/>
                  <a:pt x="213" y="127"/>
                  <a:pt x="213" y="12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11" y="128"/>
                  <a:pt x="211" y="128"/>
                  <a:pt x="210" y="129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210" y="129"/>
                  <a:pt x="209" y="130"/>
                  <a:pt x="209" y="130"/>
                </a:cubicBezTo>
                <a:cubicBezTo>
                  <a:pt x="209" y="130"/>
                  <a:pt x="209" y="130"/>
                  <a:pt x="208" y="130"/>
                </a:cubicBezTo>
                <a:cubicBezTo>
                  <a:pt x="208" y="130"/>
                  <a:pt x="208" y="131"/>
                  <a:pt x="208" y="131"/>
                </a:cubicBezTo>
                <a:cubicBezTo>
                  <a:pt x="208" y="131"/>
                  <a:pt x="207" y="131"/>
                  <a:pt x="207" y="131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6" y="132"/>
                  <a:pt x="206" y="132"/>
                  <a:pt x="206" y="133"/>
                </a:cubicBezTo>
                <a:cubicBezTo>
                  <a:pt x="205" y="133"/>
                  <a:pt x="206" y="134"/>
                  <a:pt x="206" y="134"/>
                </a:cubicBezTo>
                <a:cubicBezTo>
                  <a:pt x="206" y="135"/>
                  <a:pt x="205" y="136"/>
                  <a:pt x="205" y="137"/>
                </a:cubicBezTo>
                <a:cubicBezTo>
                  <a:pt x="205" y="137"/>
                  <a:pt x="205" y="138"/>
                  <a:pt x="205" y="138"/>
                </a:cubicBezTo>
                <a:cubicBezTo>
                  <a:pt x="205" y="138"/>
                  <a:pt x="205" y="138"/>
                  <a:pt x="205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39"/>
                  <a:pt x="204" y="140"/>
                  <a:pt x="204" y="140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03" y="140"/>
                  <a:pt x="203" y="140"/>
                  <a:pt x="203" y="141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1"/>
                  <a:pt x="202" y="140"/>
                </a:cubicBezTo>
                <a:cubicBezTo>
                  <a:pt x="202" y="140"/>
                  <a:pt x="201" y="139"/>
                  <a:pt x="201" y="139"/>
                </a:cubicBezTo>
                <a:cubicBezTo>
                  <a:pt x="201" y="138"/>
                  <a:pt x="201" y="138"/>
                  <a:pt x="200" y="137"/>
                </a:cubicBezTo>
                <a:cubicBezTo>
                  <a:pt x="200" y="137"/>
                  <a:pt x="200" y="137"/>
                  <a:pt x="200" y="136"/>
                </a:cubicBezTo>
                <a:cubicBezTo>
                  <a:pt x="200" y="136"/>
                  <a:pt x="200" y="136"/>
                  <a:pt x="200" y="135"/>
                </a:cubicBezTo>
                <a:cubicBezTo>
                  <a:pt x="199" y="135"/>
                  <a:pt x="199" y="134"/>
                  <a:pt x="199" y="134"/>
                </a:cubicBezTo>
                <a:cubicBezTo>
                  <a:pt x="199" y="133"/>
                  <a:pt x="198" y="132"/>
                  <a:pt x="198" y="131"/>
                </a:cubicBezTo>
                <a:cubicBezTo>
                  <a:pt x="198" y="130"/>
                  <a:pt x="198" y="129"/>
                  <a:pt x="197" y="128"/>
                </a:cubicBezTo>
                <a:cubicBezTo>
                  <a:pt x="197" y="128"/>
                  <a:pt x="197" y="127"/>
                  <a:pt x="197" y="127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198" y="126"/>
                  <a:pt x="197" y="126"/>
                  <a:pt x="197" y="125"/>
                </a:cubicBezTo>
                <a:cubicBezTo>
                  <a:pt x="197" y="125"/>
                  <a:pt x="197" y="125"/>
                  <a:pt x="197" y="124"/>
                </a:cubicBezTo>
                <a:cubicBezTo>
                  <a:pt x="197" y="124"/>
                  <a:pt x="197" y="124"/>
                  <a:pt x="196" y="124"/>
                </a:cubicBezTo>
                <a:cubicBezTo>
                  <a:pt x="196" y="124"/>
                  <a:pt x="196" y="125"/>
                  <a:pt x="196" y="125"/>
                </a:cubicBezTo>
                <a:cubicBezTo>
                  <a:pt x="197" y="125"/>
                  <a:pt x="196" y="126"/>
                  <a:pt x="195" y="126"/>
                </a:cubicBezTo>
                <a:cubicBezTo>
                  <a:pt x="195" y="126"/>
                  <a:pt x="195" y="126"/>
                  <a:pt x="195" y="126"/>
                </a:cubicBezTo>
                <a:cubicBezTo>
                  <a:pt x="194" y="126"/>
                  <a:pt x="193" y="124"/>
                  <a:pt x="193" y="124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3" y="124"/>
                  <a:pt x="194" y="124"/>
                  <a:pt x="194" y="124"/>
                </a:cubicBezTo>
                <a:cubicBezTo>
                  <a:pt x="194" y="124"/>
                  <a:pt x="194" y="124"/>
                  <a:pt x="194" y="123"/>
                </a:cubicBezTo>
                <a:cubicBezTo>
                  <a:pt x="193" y="124"/>
                  <a:pt x="192" y="123"/>
                  <a:pt x="192" y="123"/>
                </a:cubicBezTo>
                <a:cubicBezTo>
                  <a:pt x="192" y="123"/>
                  <a:pt x="192" y="122"/>
                  <a:pt x="192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1" y="122"/>
                  <a:pt x="191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89" y="120"/>
                  <a:pt x="187" y="121"/>
                  <a:pt x="187" y="120"/>
                </a:cubicBezTo>
                <a:cubicBezTo>
                  <a:pt x="187" y="120"/>
                  <a:pt x="186" y="120"/>
                  <a:pt x="186" y="120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1"/>
                  <a:pt x="184" y="121"/>
                  <a:pt x="184" y="121"/>
                </a:cubicBezTo>
                <a:cubicBezTo>
                  <a:pt x="183" y="121"/>
                  <a:pt x="183" y="120"/>
                  <a:pt x="183" y="120"/>
                </a:cubicBezTo>
                <a:cubicBezTo>
                  <a:pt x="182" y="120"/>
                  <a:pt x="182" y="120"/>
                  <a:pt x="181" y="120"/>
                </a:cubicBezTo>
                <a:cubicBezTo>
                  <a:pt x="181" y="120"/>
                  <a:pt x="181" y="120"/>
                  <a:pt x="181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9"/>
                  <a:pt x="178" y="118"/>
                  <a:pt x="178" y="118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178" y="118"/>
                  <a:pt x="177" y="118"/>
                  <a:pt x="177" y="118"/>
                </a:cubicBezTo>
                <a:cubicBezTo>
                  <a:pt x="177" y="118"/>
                  <a:pt x="176" y="119"/>
                  <a:pt x="176" y="119"/>
                </a:cubicBezTo>
                <a:cubicBezTo>
                  <a:pt x="176" y="119"/>
                  <a:pt x="175" y="119"/>
                  <a:pt x="175" y="119"/>
                </a:cubicBezTo>
                <a:cubicBezTo>
                  <a:pt x="175" y="118"/>
                  <a:pt x="174" y="118"/>
                  <a:pt x="174" y="118"/>
                </a:cubicBezTo>
                <a:cubicBezTo>
                  <a:pt x="174" y="118"/>
                  <a:pt x="173" y="118"/>
                  <a:pt x="173" y="117"/>
                </a:cubicBezTo>
                <a:cubicBezTo>
                  <a:pt x="173" y="117"/>
                  <a:pt x="172" y="117"/>
                  <a:pt x="172" y="117"/>
                </a:cubicBezTo>
                <a:cubicBezTo>
                  <a:pt x="172" y="117"/>
                  <a:pt x="171" y="116"/>
                  <a:pt x="171" y="116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71" y="115"/>
                  <a:pt x="171" y="115"/>
                  <a:pt x="171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8" y="114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6"/>
                  <a:pt x="169" y="117"/>
                  <a:pt x="169" y="117"/>
                </a:cubicBezTo>
                <a:cubicBezTo>
                  <a:pt x="169" y="117"/>
                  <a:pt x="169" y="117"/>
                  <a:pt x="170" y="118"/>
                </a:cubicBezTo>
                <a:cubicBezTo>
                  <a:pt x="170" y="118"/>
                  <a:pt x="169" y="118"/>
                  <a:pt x="170" y="118"/>
                </a:cubicBezTo>
                <a:cubicBezTo>
                  <a:pt x="170" y="118"/>
                  <a:pt x="170" y="118"/>
                  <a:pt x="171" y="118"/>
                </a:cubicBezTo>
                <a:cubicBezTo>
                  <a:pt x="171" y="119"/>
                  <a:pt x="171" y="119"/>
                  <a:pt x="170" y="119"/>
                </a:cubicBezTo>
                <a:cubicBezTo>
                  <a:pt x="170" y="119"/>
                  <a:pt x="171" y="119"/>
                  <a:pt x="171" y="119"/>
                </a:cubicBezTo>
                <a:cubicBezTo>
                  <a:pt x="170" y="119"/>
                  <a:pt x="171" y="120"/>
                  <a:pt x="171" y="120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1" y="120"/>
                  <a:pt x="171" y="121"/>
                  <a:pt x="171" y="121"/>
                </a:cubicBezTo>
                <a:cubicBezTo>
                  <a:pt x="172" y="121"/>
                  <a:pt x="172" y="121"/>
                  <a:pt x="172" y="121"/>
                </a:cubicBezTo>
                <a:cubicBezTo>
                  <a:pt x="171" y="120"/>
                  <a:pt x="172" y="120"/>
                  <a:pt x="172" y="119"/>
                </a:cubicBezTo>
                <a:cubicBezTo>
                  <a:pt x="172" y="119"/>
                  <a:pt x="172" y="119"/>
                  <a:pt x="172" y="119"/>
                </a:cubicBezTo>
                <a:cubicBezTo>
                  <a:pt x="172" y="120"/>
                  <a:pt x="172" y="119"/>
                  <a:pt x="172" y="120"/>
                </a:cubicBezTo>
                <a:cubicBezTo>
                  <a:pt x="172" y="120"/>
                  <a:pt x="172" y="121"/>
                  <a:pt x="172" y="121"/>
                </a:cubicBezTo>
                <a:cubicBezTo>
                  <a:pt x="172" y="121"/>
                  <a:pt x="172" y="121"/>
                  <a:pt x="172" y="122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4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6" y="122"/>
                </a:cubicBezTo>
                <a:cubicBezTo>
                  <a:pt x="176" y="122"/>
                  <a:pt x="176" y="122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1"/>
                  <a:pt x="178" y="121"/>
                </a:cubicBezTo>
                <a:cubicBezTo>
                  <a:pt x="178" y="121"/>
                  <a:pt x="179" y="122"/>
                  <a:pt x="179" y="122"/>
                </a:cubicBezTo>
                <a:cubicBezTo>
                  <a:pt x="179" y="122"/>
                  <a:pt x="180" y="122"/>
                  <a:pt x="180" y="123"/>
                </a:cubicBezTo>
                <a:cubicBezTo>
                  <a:pt x="180" y="123"/>
                  <a:pt x="180" y="122"/>
                  <a:pt x="181" y="123"/>
                </a:cubicBezTo>
                <a:cubicBezTo>
                  <a:pt x="181" y="123"/>
                  <a:pt x="181" y="123"/>
                  <a:pt x="181" y="124"/>
                </a:cubicBezTo>
                <a:cubicBezTo>
                  <a:pt x="181" y="124"/>
                  <a:pt x="182" y="124"/>
                  <a:pt x="182" y="124"/>
                </a:cubicBezTo>
                <a:cubicBezTo>
                  <a:pt x="182" y="124"/>
                  <a:pt x="182" y="125"/>
                  <a:pt x="181" y="125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1" y="126"/>
                  <a:pt x="181" y="126"/>
                  <a:pt x="180" y="126"/>
                </a:cubicBezTo>
                <a:cubicBezTo>
                  <a:pt x="180" y="126"/>
                  <a:pt x="180" y="126"/>
                  <a:pt x="180" y="126"/>
                </a:cubicBezTo>
                <a:cubicBezTo>
                  <a:pt x="180" y="127"/>
                  <a:pt x="180" y="128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8" y="129"/>
                  <a:pt x="178" y="129"/>
                  <a:pt x="178" y="129"/>
                </a:cubicBezTo>
                <a:cubicBezTo>
                  <a:pt x="178" y="129"/>
                  <a:pt x="177" y="129"/>
                  <a:pt x="177" y="129"/>
                </a:cubicBezTo>
                <a:cubicBezTo>
                  <a:pt x="177" y="129"/>
                  <a:pt x="177" y="130"/>
                  <a:pt x="177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5" y="130"/>
                </a:cubicBezTo>
                <a:cubicBezTo>
                  <a:pt x="175" y="131"/>
                  <a:pt x="174" y="131"/>
                  <a:pt x="174" y="131"/>
                </a:cubicBezTo>
                <a:cubicBezTo>
                  <a:pt x="174" y="131"/>
                  <a:pt x="173" y="131"/>
                  <a:pt x="173" y="132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72" y="133"/>
                  <a:pt x="171" y="133"/>
                  <a:pt x="170" y="133"/>
                </a:cubicBezTo>
                <a:cubicBezTo>
                  <a:pt x="169" y="133"/>
                  <a:pt x="169" y="134"/>
                  <a:pt x="169" y="134"/>
                </a:cubicBezTo>
                <a:cubicBezTo>
                  <a:pt x="169" y="134"/>
                  <a:pt x="168" y="134"/>
                  <a:pt x="168" y="134"/>
                </a:cubicBezTo>
                <a:cubicBezTo>
                  <a:pt x="168" y="134"/>
                  <a:pt x="167" y="134"/>
                  <a:pt x="167" y="135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164" y="136"/>
                  <a:pt x="163" y="136"/>
                  <a:pt x="163" y="135"/>
                </a:cubicBezTo>
                <a:cubicBezTo>
                  <a:pt x="163" y="134"/>
                  <a:pt x="163" y="134"/>
                  <a:pt x="163" y="134"/>
                </a:cubicBezTo>
                <a:cubicBezTo>
                  <a:pt x="162" y="134"/>
                  <a:pt x="162" y="133"/>
                  <a:pt x="162" y="132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62" y="131"/>
                  <a:pt x="162" y="131"/>
                  <a:pt x="162" y="131"/>
                </a:cubicBezTo>
                <a:cubicBezTo>
                  <a:pt x="162" y="130"/>
                  <a:pt x="161" y="130"/>
                  <a:pt x="161" y="129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0" y="127"/>
                  <a:pt x="160" y="127"/>
                  <a:pt x="160" y="127"/>
                </a:cubicBezTo>
                <a:cubicBezTo>
                  <a:pt x="159" y="127"/>
                  <a:pt x="159" y="127"/>
                  <a:pt x="158" y="126"/>
                </a:cubicBezTo>
                <a:cubicBezTo>
                  <a:pt x="158" y="126"/>
                  <a:pt x="158" y="126"/>
                  <a:pt x="158" y="125"/>
                </a:cubicBezTo>
                <a:cubicBezTo>
                  <a:pt x="158" y="125"/>
                  <a:pt x="158" y="124"/>
                  <a:pt x="158" y="123"/>
                </a:cubicBezTo>
                <a:cubicBezTo>
                  <a:pt x="157" y="123"/>
                  <a:pt x="157" y="123"/>
                  <a:pt x="157" y="122"/>
                </a:cubicBezTo>
                <a:cubicBezTo>
                  <a:pt x="156" y="122"/>
                  <a:pt x="156" y="122"/>
                  <a:pt x="156" y="121"/>
                </a:cubicBezTo>
                <a:cubicBezTo>
                  <a:pt x="156" y="120"/>
                  <a:pt x="155" y="120"/>
                  <a:pt x="155" y="119"/>
                </a:cubicBezTo>
                <a:cubicBezTo>
                  <a:pt x="154" y="119"/>
                  <a:pt x="154" y="118"/>
                  <a:pt x="154" y="118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6"/>
                  <a:pt x="153" y="116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4"/>
                  <a:pt x="152" y="114"/>
                  <a:pt x="152" y="113"/>
                </a:cubicBezTo>
                <a:cubicBezTo>
                  <a:pt x="152" y="112"/>
                  <a:pt x="152" y="112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0"/>
                  <a:pt x="153" y="109"/>
                  <a:pt x="154" y="109"/>
                </a:cubicBezTo>
                <a:cubicBezTo>
                  <a:pt x="154" y="108"/>
                  <a:pt x="154" y="108"/>
                  <a:pt x="154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4" y="107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3" y="106"/>
                </a:cubicBezTo>
                <a:cubicBezTo>
                  <a:pt x="153" y="106"/>
                  <a:pt x="153" y="106"/>
                  <a:pt x="152" y="106"/>
                </a:cubicBezTo>
                <a:cubicBezTo>
                  <a:pt x="152" y="106"/>
                  <a:pt x="152" y="106"/>
                  <a:pt x="152" y="106"/>
                </a:cubicBezTo>
                <a:cubicBezTo>
                  <a:pt x="151" y="106"/>
                  <a:pt x="151" y="107"/>
                  <a:pt x="150" y="107"/>
                </a:cubicBezTo>
                <a:cubicBezTo>
                  <a:pt x="150" y="106"/>
                  <a:pt x="150" y="106"/>
                  <a:pt x="149" y="106"/>
                </a:cubicBezTo>
                <a:cubicBezTo>
                  <a:pt x="149" y="106"/>
                  <a:pt x="148" y="105"/>
                  <a:pt x="148" y="106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48" y="106"/>
                  <a:pt x="148" y="106"/>
                  <a:pt x="147" y="106"/>
                </a:cubicBezTo>
                <a:cubicBezTo>
                  <a:pt x="147" y="106"/>
                  <a:pt x="147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4" y="103"/>
                  <a:pt x="144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4" y="103"/>
                  <a:pt x="144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4" y="102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4" y="101"/>
                  <a:pt x="144" y="100"/>
                </a:cubicBezTo>
                <a:cubicBezTo>
                  <a:pt x="144" y="101"/>
                  <a:pt x="144" y="101"/>
                  <a:pt x="145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4" y="101"/>
                  <a:pt x="144" y="101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99"/>
                  <a:pt x="147" y="100"/>
                  <a:pt x="147" y="100"/>
                </a:cubicBezTo>
                <a:cubicBezTo>
                  <a:pt x="147" y="100"/>
                  <a:pt x="147" y="99"/>
                  <a:pt x="147" y="99"/>
                </a:cubicBezTo>
                <a:cubicBezTo>
                  <a:pt x="148" y="100"/>
                  <a:pt x="148" y="100"/>
                  <a:pt x="149" y="100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49" y="99"/>
                  <a:pt x="150" y="99"/>
                  <a:pt x="151" y="98"/>
                </a:cubicBezTo>
                <a:cubicBezTo>
                  <a:pt x="152" y="98"/>
                  <a:pt x="152" y="99"/>
                  <a:pt x="153" y="98"/>
                </a:cubicBezTo>
                <a:cubicBezTo>
                  <a:pt x="153" y="98"/>
                  <a:pt x="153" y="99"/>
                  <a:pt x="153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5" y="99"/>
                </a:cubicBezTo>
                <a:cubicBezTo>
                  <a:pt x="155" y="99"/>
                  <a:pt x="155" y="100"/>
                  <a:pt x="156" y="100"/>
                </a:cubicBezTo>
                <a:cubicBezTo>
                  <a:pt x="156" y="100"/>
                  <a:pt x="157" y="100"/>
                  <a:pt x="157" y="100"/>
                </a:cubicBezTo>
                <a:cubicBezTo>
                  <a:pt x="157" y="100"/>
                  <a:pt x="158" y="100"/>
                  <a:pt x="158" y="100"/>
                </a:cubicBezTo>
                <a:cubicBezTo>
                  <a:pt x="158" y="100"/>
                  <a:pt x="159" y="100"/>
                  <a:pt x="159" y="100"/>
                </a:cubicBezTo>
                <a:cubicBezTo>
                  <a:pt x="160" y="100"/>
                  <a:pt x="161" y="99"/>
                  <a:pt x="161" y="98"/>
                </a:cubicBezTo>
                <a:cubicBezTo>
                  <a:pt x="161" y="98"/>
                  <a:pt x="160" y="98"/>
                  <a:pt x="160" y="97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6"/>
                  <a:pt x="158" y="96"/>
                  <a:pt x="158" y="96"/>
                </a:cubicBezTo>
                <a:cubicBezTo>
                  <a:pt x="158" y="95"/>
                  <a:pt x="158" y="95"/>
                  <a:pt x="157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6" y="95"/>
                  <a:pt x="156" y="94"/>
                  <a:pt x="156" y="94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56" y="94"/>
                  <a:pt x="155" y="94"/>
                  <a:pt x="155" y="94"/>
                </a:cubicBezTo>
                <a:cubicBezTo>
                  <a:pt x="155" y="94"/>
                  <a:pt x="156" y="94"/>
                  <a:pt x="156" y="9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7" y="93"/>
                  <a:pt x="157" y="93"/>
                  <a:pt x="157" y="92"/>
                </a:cubicBezTo>
                <a:cubicBezTo>
                  <a:pt x="157" y="92"/>
                  <a:pt x="156" y="92"/>
                  <a:pt x="156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7" y="92"/>
                  <a:pt x="157" y="91"/>
                  <a:pt x="158" y="91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5" y="91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3"/>
                  <a:pt x="153" y="93"/>
                  <a:pt x="153" y="94"/>
                </a:cubicBezTo>
                <a:cubicBezTo>
                  <a:pt x="153" y="94"/>
                  <a:pt x="154" y="94"/>
                  <a:pt x="154" y="94"/>
                </a:cubicBezTo>
                <a:cubicBezTo>
                  <a:pt x="154" y="94"/>
                  <a:pt x="154" y="94"/>
                  <a:pt x="155" y="94"/>
                </a:cubicBezTo>
                <a:cubicBezTo>
                  <a:pt x="155" y="94"/>
                  <a:pt x="154" y="94"/>
                  <a:pt x="154" y="94"/>
                </a:cubicBezTo>
                <a:cubicBezTo>
                  <a:pt x="154" y="94"/>
                  <a:pt x="154" y="94"/>
                  <a:pt x="154" y="94"/>
                </a:cubicBezTo>
                <a:cubicBezTo>
                  <a:pt x="154" y="94"/>
                  <a:pt x="154" y="94"/>
                  <a:pt x="153" y="94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94"/>
                  <a:pt x="153" y="94"/>
                  <a:pt x="152" y="94"/>
                </a:cubicBezTo>
                <a:cubicBezTo>
                  <a:pt x="152" y="95"/>
                  <a:pt x="152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4"/>
                  <a:pt x="151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3"/>
                  <a:pt x="151" y="93"/>
                  <a:pt x="151" y="93"/>
                </a:cubicBezTo>
                <a:cubicBezTo>
                  <a:pt x="151" y="93"/>
                  <a:pt x="151" y="93"/>
                  <a:pt x="151" y="92"/>
                </a:cubicBezTo>
                <a:cubicBezTo>
                  <a:pt x="150" y="92"/>
                  <a:pt x="150" y="93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92"/>
                  <a:pt x="149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49" y="92"/>
                  <a:pt x="149" y="92"/>
                  <a:pt x="149" y="91"/>
                </a:cubicBezTo>
                <a:cubicBezTo>
                  <a:pt x="149" y="91"/>
                  <a:pt x="149" y="92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2"/>
                  <a:pt x="148" y="92"/>
                  <a:pt x="147" y="93"/>
                </a:cubicBezTo>
                <a:cubicBezTo>
                  <a:pt x="147" y="93"/>
                  <a:pt x="146" y="93"/>
                  <a:pt x="147" y="93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94"/>
                  <a:pt x="147" y="94"/>
                  <a:pt x="146" y="94"/>
                </a:cubicBezTo>
                <a:cubicBezTo>
                  <a:pt x="146" y="94"/>
                  <a:pt x="145" y="95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7"/>
                  <a:pt x="144" y="98"/>
                  <a:pt x="144" y="98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8"/>
                  <a:pt x="145" y="99"/>
                  <a:pt x="145" y="99"/>
                </a:cubicBezTo>
                <a:cubicBezTo>
                  <a:pt x="145" y="99"/>
                  <a:pt x="146" y="99"/>
                  <a:pt x="146" y="99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3" y="100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0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3" y="100"/>
                  <a:pt x="143" y="100"/>
                  <a:pt x="142" y="100"/>
                </a:cubicBezTo>
                <a:cubicBezTo>
                  <a:pt x="142" y="100"/>
                  <a:pt x="142" y="100"/>
                  <a:pt x="142" y="100"/>
                </a:cubicBezTo>
                <a:cubicBezTo>
                  <a:pt x="142" y="100"/>
                  <a:pt x="141" y="100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41" y="100"/>
                  <a:pt x="141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8" y="100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3"/>
                </a:cubicBezTo>
                <a:cubicBezTo>
                  <a:pt x="139" y="103"/>
                  <a:pt x="138" y="103"/>
                  <a:pt x="138" y="103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39" y="103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8" y="105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05"/>
                  <a:pt x="139" y="105"/>
                  <a:pt x="139" y="106"/>
                </a:cubicBezTo>
                <a:cubicBezTo>
                  <a:pt x="139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5"/>
                  <a:pt x="138" y="105"/>
                </a:cubicBezTo>
                <a:cubicBezTo>
                  <a:pt x="138" y="105"/>
                  <a:pt x="138" y="105"/>
                  <a:pt x="137" y="106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4"/>
                  <a:pt x="137" y="104"/>
                </a:cubicBezTo>
                <a:cubicBezTo>
                  <a:pt x="137" y="104"/>
                  <a:pt x="137" y="104"/>
                  <a:pt x="137" y="104"/>
                </a:cubicBezTo>
                <a:cubicBezTo>
                  <a:pt x="137" y="104"/>
                  <a:pt x="138" y="104"/>
                  <a:pt x="138" y="104"/>
                </a:cubicBezTo>
                <a:cubicBezTo>
                  <a:pt x="138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8" y="103"/>
                  <a:pt x="138" y="103"/>
                </a:cubicBezTo>
                <a:cubicBezTo>
                  <a:pt x="138" y="103"/>
                  <a:pt x="137" y="103"/>
                  <a:pt x="137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2"/>
                </a:cubicBezTo>
                <a:cubicBezTo>
                  <a:pt x="136" y="103"/>
                  <a:pt x="136" y="102"/>
                  <a:pt x="135" y="102"/>
                </a:cubicBezTo>
                <a:cubicBezTo>
                  <a:pt x="135" y="102"/>
                  <a:pt x="135" y="102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0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0"/>
                  <a:pt x="135" y="99"/>
                  <a:pt x="135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5" y="99"/>
                  <a:pt x="135" y="99"/>
                  <a:pt x="134" y="99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4" y="98"/>
                  <a:pt x="133" y="98"/>
                  <a:pt x="132" y="97"/>
                </a:cubicBezTo>
                <a:cubicBezTo>
                  <a:pt x="132" y="97"/>
                  <a:pt x="132" y="97"/>
                  <a:pt x="132" y="97"/>
                </a:cubicBezTo>
                <a:cubicBezTo>
                  <a:pt x="132" y="97"/>
                  <a:pt x="131" y="96"/>
                  <a:pt x="131" y="96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0" y="96"/>
                  <a:pt x="130" y="96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29" y="95"/>
                  <a:pt x="130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8" y="94"/>
                  <a:pt x="128" y="94"/>
                  <a:pt x="128" y="95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3"/>
                  <a:pt x="128" y="93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8" y="93"/>
                  <a:pt x="128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7" y="93"/>
                  <a:pt x="127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7" y="94"/>
                  <a:pt x="127" y="94"/>
                </a:cubicBezTo>
                <a:cubicBezTo>
                  <a:pt x="127" y="95"/>
                  <a:pt x="126" y="95"/>
                  <a:pt x="126" y="95"/>
                </a:cubicBezTo>
                <a:cubicBezTo>
                  <a:pt x="127" y="95"/>
                  <a:pt x="127" y="96"/>
                  <a:pt x="127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8"/>
                  <a:pt x="129" y="98"/>
                  <a:pt x="129" y="98"/>
                </a:cubicBezTo>
                <a:cubicBezTo>
                  <a:pt x="130" y="99"/>
                  <a:pt x="131" y="98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2" y="100"/>
                  <a:pt x="133" y="100"/>
                  <a:pt x="134" y="101"/>
                </a:cubicBezTo>
                <a:cubicBezTo>
                  <a:pt x="134" y="101"/>
                  <a:pt x="134" y="101"/>
                  <a:pt x="133" y="102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2" y="101"/>
                  <a:pt x="132" y="101"/>
                </a:cubicBezTo>
                <a:cubicBezTo>
                  <a:pt x="132" y="100"/>
                  <a:pt x="131" y="101"/>
                  <a:pt x="131" y="102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2" y="102"/>
                  <a:pt x="132" y="102"/>
                  <a:pt x="132" y="103"/>
                </a:cubicBezTo>
                <a:cubicBezTo>
                  <a:pt x="132" y="103"/>
                  <a:pt x="132" y="103"/>
                  <a:pt x="132" y="103"/>
                </a:cubicBezTo>
                <a:cubicBezTo>
                  <a:pt x="132" y="103"/>
                  <a:pt x="132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4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0" y="101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0" y="101"/>
                  <a:pt x="130" y="101"/>
                  <a:pt x="129" y="101"/>
                </a:cubicBezTo>
                <a:cubicBezTo>
                  <a:pt x="129" y="101"/>
                  <a:pt x="130" y="101"/>
                  <a:pt x="129" y="101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8" y="100"/>
                </a:cubicBezTo>
                <a:cubicBezTo>
                  <a:pt x="128" y="99"/>
                  <a:pt x="128" y="100"/>
                  <a:pt x="127" y="99"/>
                </a:cubicBezTo>
                <a:cubicBezTo>
                  <a:pt x="126" y="99"/>
                  <a:pt x="126" y="98"/>
                  <a:pt x="125" y="98"/>
                </a:cubicBezTo>
                <a:cubicBezTo>
                  <a:pt x="124" y="97"/>
                  <a:pt x="124" y="96"/>
                  <a:pt x="123" y="95"/>
                </a:cubicBezTo>
                <a:cubicBezTo>
                  <a:pt x="123" y="95"/>
                  <a:pt x="122" y="95"/>
                  <a:pt x="122" y="95"/>
                </a:cubicBezTo>
                <a:cubicBezTo>
                  <a:pt x="122" y="95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6"/>
                  <a:pt x="118" y="97"/>
                  <a:pt x="117" y="97"/>
                </a:cubicBezTo>
                <a:cubicBezTo>
                  <a:pt x="117" y="97"/>
                  <a:pt x="117" y="96"/>
                  <a:pt x="116" y="97"/>
                </a:cubicBezTo>
                <a:cubicBezTo>
                  <a:pt x="115" y="97"/>
                  <a:pt x="116" y="98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4" y="99"/>
                  <a:pt x="114" y="99"/>
                </a:cubicBezTo>
                <a:cubicBezTo>
                  <a:pt x="114" y="100"/>
                  <a:pt x="113" y="99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0"/>
                  <a:pt x="112" y="101"/>
                  <a:pt x="112" y="102"/>
                </a:cubicBezTo>
                <a:cubicBezTo>
                  <a:pt x="112" y="102"/>
                  <a:pt x="112" y="102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1" y="104"/>
                  <a:pt x="111" y="104"/>
                  <a:pt x="111" y="105"/>
                </a:cubicBezTo>
                <a:cubicBezTo>
                  <a:pt x="111" y="105"/>
                  <a:pt x="110" y="105"/>
                  <a:pt x="110" y="105"/>
                </a:cubicBezTo>
                <a:cubicBezTo>
                  <a:pt x="110" y="105"/>
                  <a:pt x="110" y="105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8" y="106"/>
                  <a:pt x="107" y="106"/>
                  <a:pt x="107" y="106"/>
                </a:cubicBezTo>
                <a:cubicBezTo>
                  <a:pt x="107" y="106"/>
                  <a:pt x="107" y="106"/>
                  <a:pt x="106" y="106"/>
                </a:cubicBezTo>
                <a:cubicBezTo>
                  <a:pt x="106" y="106"/>
                  <a:pt x="106" y="106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6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5" y="107"/>
                  <a:pt x="105" y="106"/>
                  <a:pt x="105" y="106"/>
                </a:cubicBezTo>
                <a:cubicBezTo>
                  <a:pt x="105" y="106"/>
                  <a:pt x="105" y="106"/>
                  <a:pt x="104" y="106"/>
                </a:cubicBezTo>
                <a:cubicBezTo>
                  <a:pt x="104" y="105"/>
                  <a:pt x="104" y="105"/>
                  <a:pt x="103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1" y="105"/>
                  <a:pt x="102" y="105"/>
                  <a:pt x="102" y="105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2" y="103"/>
                </a:cubicBezTo>
                <a:cubicBezTo>
                  <a:pt x="102" y="103"/>
                  <a:pt x="102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2"/>
                  <a:pt x="102" y="100"/>
                  <a:pt x="102" y="99"/>
                </a:cubicBezTo>
                <a:cubicBezTo>
                  <a:pt x="102" y="99"/>
                  <a:pt x="102" y="98"/>
                  <a:pt x="102" y="98"/>
                </a:cubicBezTo>
                <a:cubicBezTo>
                  <a:pt x="102" y="98"/>
                  <a:pt x="102" y="97"/>
                  <a:pt x="101" y="97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2" y="97"/>
                  <a:pt x="102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3" y="96"/>
                  <a:pt x="103" y="96"/>
                  <a:pt x="104" y="96"/>
                </a:cubicBezTo>
                <a:cubicBezTo>
                  <a:pt x="104" y="96"/>
                  <a:pt x="105" y="96"/>
                  <a:pt x="105" y="96"/>
                </a:cubicBezTo>
                <a:cubicBezTo>
                  <a:pt x="105" y="96"/>
                  <a:pt x="106" y="96"/>
                  <a:pt x="106" y="96"/>
                </a:cubicBezTo>
                <a:cubicBezTo>
                  <a:pt x="107" y="96"/>
                  <a:pt x="108" y="97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0" y="96"/>
                  <a:pt x="110" y="95"/>
                  <a:pt x="110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0" y="95"/>
                </a:cubicBezTo>
                <a:cubicBezTo>
                  <a:pt x="110" y="94"/>
                  <a:pt x="111" y="94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1" y="94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0" y="92"/>
                  <a:pt x="111" y="92"/>
                  <a:pt x="110" y="92"/>
                </a:cubicBezTo>
                <a:cubicBezTo>
                  <a:pt x="110" y="92"/>
                  <a:pt x="110" y="92"/>
                  <a:pt x="110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1"/>
                  <a:pt x="109" y="91"/>
                </a:cubicBezTo>
                <a:cubicBezTo>
                  <a:pt x="108" y="90"/>
                  <a:pt x="108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8" y="89"/>
                  <a:pt x="108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9"/>
                  <a:pt x="108" y="88"/>
                  <a:pt x="108" y="88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8"/>
                  <a:pt x="110" y="88"/>
                </a:cubicBezTo>
                <a:cubicBezTo>
                  <a:pt x="110" y="88"/>
                  <a:pt x="110" y="88"/>
                  <a:pt x="110" y="87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1" y="87"/>
                  <a:pt x="111" y="88"/>
                  <a:pt x="111" y="88"/>
                </a:cubicBezTo>
                <a:cubicBezTo>
                  <a:pt x="111" y="87"/>
                  <a:pt x="112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2" y="87"/>
                  <a:pt x="113" y="87"/>
                  <a:pt x="114" y="87"/>
                </a:cubicBezTo>
                <a:cubicBezTo>
                  <a:pt x="114" y="86"/>
                  <a:pt x="114" y="86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5"/>
                  <a:pt x="115" y="85"/>
                  <a:pt x="116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4"/>
                  <a:pt x="117" y="84"/>
                  <a:pt x="117" y="84"/>
                </a:cubicBezTo>
                <a:cubicBezTo>
                  <a:pt x="117" y="83"/>
                  <a:pt x="117" y="83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8" y="83"/>
                </a:cubicBezTo>
                <a:cubicBezTo>
                  <a:pt x="118" y="83"/>
                  <a:pt x="119" y="83"/>
                  <a:pt x="119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9" y="82"/>
                  <a:pt x="119" y="81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1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1"/>
                  <a:pt x="121" y="81"/>
                  <a:pt x="121" y="82"/>
                </a:cubicBezTo>
                <a:cubicBezTo>
                  <a:pt x="121" y="82"/>
                  <a:pt x="121" y="82"/>
                  <a:pt x="122" y="8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2"/>
                  <a:pt x="122" y="82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3" y="81"/>
                </a:cubicBezTo>
                <a:cubicBezTo>
                  <a:pt x="123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79"/>
                  <a:pt x="122" y="79"/>
                </a:cubicBezTo>
                <a:cubicBezTo>
                  <a:pt x="122" y="79"/>
                  <a:pt x="122" y="79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1" y="78"/>
                  <a:pt x="121" y="78"/>
                </a:cubicBezTo>
                <a:cubicBezTo>
                  <a:pt x="121" y="78"/>
                  <a:pt x="122" y="78"/>
                  <a:pt x="122" y="78"/>
                </a:cubicBezTo>
                <a:cubicBezTo>
                  <a:pt x="122" y="77"/>
                  <a:pt x="121" y="77"/>
                  <a:pt x="122" y="77"/>
                </a:cubicBezTo>
                <a:cubicBezTo>
                  <a:pt x="122" y="76"/>
                  <a:pt x="122" y="77"/>
                  <a:pt x="122" y="77"/>
                </a:cubicBezTo>
                <a:cubicBezTo>
                  <a:pt x="122" y="77"/>
                  <a:pt x="122" y="76"/>
                  <a:pt x="123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7"/>
                  <a:pt x="125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4" y="78"/>
                  <a:pt x="123" y="78"/>
                  <a:pt x="123" y="78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79"/>
                  <a:pt x="123" y="79"/>
                </a:cubicBezTo>
                <a:cubicBezTo>
                  <a:pt x="123" y="79"/>
                  <a:pt x="124" y="79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0"/>
                  <a:pt x="127" y="80"/>
                  <a:pt x="127" y="80"/>
                </a:cubicBezTo>
                <a:cubicBezTo>
                  <a:pt x="127" y="81"/>
                  <a:pt x="128" y="80"/>
                  <a:pt x="128" y="80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8" y="81"/>
                  <a:pt x="129" y="81"/>
                  <a:pt x="129" y="81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30" y="81"/>
                  <a:pt x="131" y="80"/>
                  <a:pt x="132" y="79"/>
                </a:cubicBezTo>
                <a:cubicBezTo>
                  <a:pt x="133" y="79"/>
                  <a:pt x="133" y="79"/>
                  <a:pt x="133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5" y="80"/>
                  <a:pt x="135" y="80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9"/>
                  <a:pt x="136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8"/>
                  <a:pt x="137" y="79"/>
                  <a:pt x="137" y="78"/>
                </a:cubicBezTo>
                <a:cubicBezTo>
                  <a:pt x="137" y="78"/>
                  <a:pt x="136" y="77"/>
                  <a:pt x="137" y="76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76"/>
                  <a:pt x="137" y="75"/>
                  <a:pt x="137" y="75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ubicBezTo>
                  <a:pt x="140" y="75"/>
                  <a:pt x="140" y="74"/>
                  <a:pt x="141" y="74"/>
                </a:cubicBezTo>
                <a:cubicBezTo>
                  <a:pt x="141" y="74"/>
                  <a:pt x="140" y="73"/>
                  <a:pt x="140" y="73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3"/>
                  <a:pt x="140" y="73"/>
                  <a:pt x="139" y="73"/>
                </a:cubicBezTo>
                <a:cubicBezTo>
                  <a:pt x="139" y="73"/>
                  <a:pt x="139" y="73"/>
                  <a:pt x="139" y="72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ubicBezTo>
                  <a:pt x="141" y="71"/>
                  <a:pt x="141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2"/>
                  <a:pt x="144" y="72"/>
                  <a:pt x="144" y="72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45" y="71"/>
                  <a:pt x="145" y="71"/>
                  <a:pt x="145" y="72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6" y="71"/>
                </a:cubicBezTo>
                <a:cubicBezTo>
                  <a:pt x="146" y="71"/>
                  <a:pt x="146" y="71"/>
                  <a:pt x="146" y="70"/>
                </a:cubicBezTo>
                <a:cubicBezTo>
                  <a:pt x="146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0"/>
                  <a:pt x="146" y="71"/>
                  <a:pt x="145" y="70"/>
                </a:cubicBezTo>
                <a:cubicBezTo>
                  <a:pt x="145" y="70"/>
                  <a:pt x="145" y="69"/>
                  <a:pt x="145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5" y="69"/>
                  <a:pt x="144" y="70"/>
                  <a:pt x="144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1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39" y="71"/>
                  <a:pt x="139" y="71"/>
                </a:cubicBezTo>
                <a:cubicBezTo>
                  <a:pt x="139" y="71"/>
                  <a:pt x="139" y="71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7" y="70"/>
                  <a:pt x="137" y="69"/>
                  <a:pt x="137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8"/>
                  <a:pt x="137" y="67"/>
                  <a:pt x="137" y="67"/>
                </a:cubicBezTo>
                <a:cubicBezTo>
                  <a:pt x="137" y="67"/>
                  <a:pt x="137" y="67"/>
                  <a:pt x="137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66"/>
                  <a:pt x="137" y="65"/>
                  <a:pt x="137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5"/>
                  <a:pt x="138" y="65"/>
                  <a:pt x="138" y="65"/>
                </a:cubicBezTo>
                <a:cubicBezTo>
                  <a:pt x="138" y="65"/>
                  <a:pt x="138" y="64"/>
                  <a:pt x="13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64"/>
                  <a:pt x="138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41" y="62"/>
                  <a:pt x="141" y="62"/>
                </a:cubicBezTo>
                <a:cubicBezTo>
                  <a:pt x="141" y="62"/>
                  <a:pt x="141" y="62"/>
                  <a:pt x="142" y="62"/>
                </a:cubicBezTo>
                <a:cubicBezTo>
                  <a:pt x="142" y="62"/>
                  <a:pt x="142" y="62"/>
                  <a:pt x="142" y="61"/>
                </a:cubicBezTo>
                <a:cubicBezTo>
                  <a:pt x="142" y="61"/>
                  <a:pt x="141" y="61"/>
                  <a:pt x="141" y="61"/>
                </a:cubicBezTo>
                <a:cubicBezTo>
                  <a:pt x="141" y="61"/>
                  <a:pt x="142" y="61"/>
                  <a:pt x="141" y="61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0"/>
                  <a:pt x="141" y="60"/>
                  <a:pt x="140" y="60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60"/>
                  <a:pt x="139" y="60"/>
                  <a:pt x="138" y="60"/>
                </a:cubicBezTo>
                <a:cubicBezTo>
                  <a:pt x="138" y="60"/>
                  <a:pt x="138" y="60"/>
                  <a:pt x="138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2"/>
                  <a:pt x="137" y="62"/>
                  <a:pt x="136" y="62"/>
                </a:cubicBezTo>
                <a:cubicBezTo>
                  <a:pt x="136" y="62"/>
                  <a:pt x="136" y="62"/>
                  <a:pt x="137" y="62"/>
                </a:cubicBezTo>
                <a:cubicBezTo>
                  <a:pt x="137" y="62"/>
                  <a:pt x="137" y="62"/>
                  <a:pt x="13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3"/>
                  <a:pt x="136" y="63"/>
                  <a:pt x="136" y="64"/>
                </a:cubicBezTo>
                <a:cubicBezTo>
                  <a:pt x="136" y="64"/>
                  <a:pt x="135" y="64"/>
                  <a:pt x="135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4" y="64"/>
                  <a:pt x="134" y="65"/>
                  <a:pt x="134" y="65"/>
                </a:cubicBezTo>
                <a:cubicBezTo>
                  <a:pt x="134" y="65"/>
                  <a:pt x="134" y="65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2" y="66"/>
                  <a:pt x="132" y="66"/>
                </a:cubicBezTo>
                <a:cubicBezTo>
                  <a:pt x="132" y="67"/>
                  <a:pt x="133" y="67"/>
                  <a:pt x="132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3" y="72"/>
                  <a:pt x="133" y="72"/>
                </a:cubicBezTo>
                <a:cubicBezTo>
                  <a:pt x="133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2" y="71"/>
                  <a:pt x="132" y="72"/>
                  <a:pt x="132" y="72"/>
                </a:cubicBezTo>
                <a:cubicBezTo>
                  <a:pt x="133" y="72"/>
                  <a:pt x="133" y="71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2" y="72"/>
                  <a:pt x="133" y="73"/>
                  <a:pt x="132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73"/>
                  <a:pt x="131" y="73"/>
                  <a:pt x="131" y="73"/>
                </a:cubicBezTo>
                <a:cubicBezTo>
                  <a:pt x="131" y="73"/>
                  <a:pt x="132" y="74"/>
                  <a:pt x="132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1" y="76"/>
                  <a:pt x="131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8"/>
                  <a:pt x="129" y="78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29" y="78"/>
                  <a:pt x="129" y="78"/>
                  <a:pt x="128" y="78"/>
                </a:cubicBezTo>
                <a:cubicBezTo>
                  <a:pt x="128" y="78"/>
                  <a:pt x="128" y="78"/>
                  <a:pt x="127" y="78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8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6"/>
                  <a:pt x="127" y="76"/>
                </a:cubicBezTo>
                <a:cubicBezTo>
                  <a:pt x="127" y="76"/>
                  <a:pt x="126" y="76"/>
                  <a:pt x="126" y="75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4"/>
                  <a:pt x="126" y="74"/>
                  <a:pt x="125" y="74"/>
                </a:cubicBezTo>
                <a:cubicBezTo>
                  <a:pt x="125" y="74"/>
                  <a:pt x="125" y="73"/>
                  <a:pt x="125" y="73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5" y="73"/>
                  <a:pt x="125" y="73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4" y="72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3" y="72"/>
                  <a:pt x="123" y="72"/>
                </a:cubicBezTo>
                <a:cubicBezTo>
                  <a:pt x="123" y="72"/>
                  <a:pt x="123" y="73"/>
                  <a:pt x="123" y="73"/>
                </a:cubicBezTo>
                <a:cubicBezTo>
                  <a:pt x="122" y="73"/>
                  <a:pt x="122" y="73"/>
                  <a:pt x="121" y="74"/>
                </a:cubicBezTo>
                <a:cubicBezTo>
                  <a:pt x="121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73"/>
                  <a:pt x="118" y="72"/>
                  <a:pt x="118" y="72"/>
                </a:cubicBezTo>
                <a:cubicBezTo>
                  <a:pt x="118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3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8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0"/>
                  <a:pt x="119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8"/>
                  <a:pt x="118" y="68"/>
                </a:cubicBezTo>
                <a:cubicBezTo>
                  <a:pt x="118" y="68"/>
                  <a:pt x="118" y="68"/>
                  <a:pt x="118" y="67"/>
                </a:cubicBezTo>
                <a:cubicBezTo>
                  <a:pt x="118" y="67"/>
                  <a:pt x="119" y="67"/>
                  <a:pt x="119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7"/>
                  <a:pt x="118" y="67"/>
                  <a:pt x="118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9" y="67"/>
                  <a:pt x="119" y="66"/>
                  <a:pt x="119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0" y="66"/>
                  <a:pt x="121" y="66"/>
                  <a:pt x="121" y="66"/>
                </a:cubicBezTo>
                <a:cubicBezTo>
                  <a:pt x="121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5"/>
                  <a:pt x="121" y="65"/>
                  <a:pt x="122" y="65"/>
                </a:cubicBezTo>
                <a:cubicBezTo>
                  <a:pt x="122" y="65"/>
                  <a:pt x="122" y="64"/>
                  <a:pt x="123" y="64"/>
                </a:cubicBezTo>
                <a:cubicBezTo>
                  <a:pt x="123" y="64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4"/>
                  <a:pt x="124" y="64"/>
                  <a:pt x="124" y="63"/>
                </a:cubicBezTo>
                <a:cubicBezTo>
                  <a:pt x="124" y="63"/>
                  <a:pt x="124" y="63"/>
                  <a:pt x="125" y="62"/>
                </a:cubicBezTo>
                <a:cubicBezTo>
                  <a:pt x="125" y="62"/>
                  <a:pt x="125" y="63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6" y="62"/>
                  <a:pt x="126" y="61"/>
                  <a:pt x="126" y="61"/>
                </a:cubicBezTo>
                <a:cubicBezTo>
                  <a:pt x="126" y="61"/>
                  <a:pt x="126" y="61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7" y="61"/>
                  <a:pt x="126" y="61"/>
                  <a:pt x="126" y="61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0"/>
                  <a:pt x="127" y="59"/>
                  <a:pt x="127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7" y="59"/>
                </a:cubicBezTo>
                <a:cubicBezTo>
                  <a:pt x="127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9" y="57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9" y="57"/>
                  <a:pt x="129" y="57"/>
                  <a:pt x="129" y="56"/>
                </a:cubicBezTo>
                <a:cubicBezTo>
                  <a:pt x="130" y="56"/>
                  <a:pt x="130" y="57"/>
                  <a:pt x="130" y="57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1" y="55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4"/>
                  <a:pt x="132" y="54"/>
                  <a:pt x="133" y="54"/>
                </a:cubicBezTo>
                <a:cubicBezTo>
                  <a:pt x="133" y="53"/>
                  <a:pt x="133" y="54"/>
                  <a:pt x="133" y="53"/>
                </a:cubicBezTo>
                <a:cubicBezTo>
                  <a:pt x="133" y="53"/>
                  <a:pt x="134" y="53"/>
                  <a:pt x="134" y="53"/>
                </a:cubicBezTo>
                <a:cubicBezTo>
                  <a:pt x="134" y="53"/>
                  <a:pt x="134" y="53"/>
                  <a:pt x="135" y="53"/>
                </a:cubicBezTo>
                <a:cubicBezTo>
                  <a:pt x="135" y="53"/>
                  <a:pt x="135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3"/>
                  <a:pt x="136" y="53"/>
                </a:cubicBezTo>
                <a:cubicBezTo>
                  <a:pt x="136" y="53"/>
                  <a:pt x="136" y="52"/>
                  <a:pt x="136" y="52"/>
                </a:cubicBezTo>
                <a:cubicBezTo>
                  <a:pt x="137" y="52"/>
                  <a:pt x="137" y="52"/>
                  <a:pt x="137" y="5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7" y="52"/>
                  <a:pt x="137" y="52"/>
                  <a:pt x="138" y="52"/>
                </a:cubicBezTo>
                <a:cubicBezTo>
                  <a:pt x="138" y="50"/>
                  <a:pt x="138" y="51"/>
                  <a:pt x="139" y="51"/>
                </a:cubicBezTo>
                <a:cubicBezTo>
                  <a:pt x="139" y="51"/>
                  <a:pt x="140" y="51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1" y="50"/>
                  <a:pt x="141" y="49"/>
                  <a:pt x="142" y="50"/>
                </a:cubicBezTo>
                <a:cubicBezTo>
                  <a:pt x="142" y="50"/>
                  <a:pt x="141" y="50"/>
                  <a:pt x="141" y="51"/>
                </a:cubicBezTo>
                <a:cubicBezTo>
                  <a:pt x="141" y="51"/>
                  <a:pt x="141" y="51"/>
                  <a:pt x="142" y="51"/>
                </a:cubicBezTo>
                <a:cubicBezTo>
                  <a:pt x="142" y="51"/>
                  <a:pt x="143" y="50"/>
                  <a:pt x="143" y="49"/>
                </a:cubicBezTo>
                <a:cubicBezTo>
                  <a:pt x="143" y="50"/>
                  <a:pt x="143" y="50"/>
                  <a:pt x="143" y="51"/>
                </a:cubicBezTo>
                <a:cubicBezTo>
                  <a:pt x="144" y="50"/>
                  <a:pt x="144" y="50"/>
                  <a:pt x="144" y="49"/>
                </a:cubicBezTo>
                <a:cubicBezTo>
                  <a:pt x="144" y="49"/>
                  <a:pt x="145" y="49"/>
                  <a:pt x="145" y="49"/>
                </a:cubicBezTo>
                <a:cubicBezTo>
                  <a:pt x="145" y="50"/>
                  <a:pt x="145" y="50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0"/>
                  <a:pt x="145" y="50"/>
                  <a:pt x="146" y="50"/>
                </a:cubicBezTo>
                <a:cubicBezTo>
                  <a:pt x="146" y="50"/>
                  <a:pt x="146" y="50"/>
                  <a:pt x="147" y="50"/>
                </a:cubicBezTo>
                <a:cubicBezTo>
                  <a:pt x="147" y="50"/>
                  <a:pt x="147" y="50"/>
                  <a:pt x="148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51"/>
                  <a:pt x="147" y="51"/>
                  <a:pt x="146" y="51"/>
                </a:cubicBezTo>
                <a:cubicBezTo>
                  <a:pt x="146" y="52"/>
                  <a:pt x="146" y="52"/>
                  <a:pt x="147" y="52"/>
                </a:cubicBezTo>
                <a:cubicBezTo>
                  <a:pt x="147" y="52"/>
                  <a:pt x="148" y="52"/>
                  <a:pt x="148" y="52"/>
                </a:cubicBezTo>
                <a:cubicBezTo>
                  <a:pt x="148" y="52"/>
                  <a:pt x="149" y="52"/>
                  <a:pt x="149" y="52"/>
                </a:cubicBezTo>
                <a:cubicBezTo>
                  <a:pt x="149" y="52"/>
                  <a:pt x="149" y="52"/>
                  <a:pt x="150" y="52"/>
                </a:cubicBezTo>
                <a:cubicBezTo>
                  <a:pt x="150" y="52"/>
                  <a:pt x="150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2" y="53"/>
                  <a:pt x="153" y="53"/>
                  <a:pt x="153" y="53"/>
                </a:cubicBezTo>
                <a:cubicBezTo>
                  <a:pt x="154" y="53"/>
                  <a:pt x="154" y="53"/>
                  <a:pt x="155" y="54"/>
                </a:cubicBezTo>
                <a:cubicBezTo>
                  <a:pt x="155" y="54"/>
                  <a:pt x="155" y="54"/>
                  <a:pt x="156" y="54"/>
                </a:cubicBezTo>
                <a:cubicBezTo>
                  <a:pt x="156" y="54"/>
                  <a:pt x="157" y="55"/>
                  <a:pt x="157" y="55"/>
                </a:cubicBezTo>
                <a:cubicBezTo>
                  <a:pt x="158" y="55"/>
                  <a:pt x="158" y="55"/>
                  <a:pt x="159" y="55"/>
                </a:cubicBezTo>
                <a:cubicBezTo>
                  <a:pt x="159" y="56"/>
                  <a:pt x="160" y="56"/>
                  <a:pt x="160" y="56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0" y="58"/>
                  <a:pt x="160" y="58"/>
                  <a:pt x="159" y="59"/>
                </a:cubicBezTo>
                <a:cubicBezTo>
                  <a:pt x="157" y="60"/>
                  <a:pt x="154" y="59"/>
                  <a:pt x="152" y="58"/>
                </a:cubicBezTo>
                <a:cubicBezTo>
                  <a:pt x="152" y="58"/>
                  <a:pt x="151" y="58"/>
                  <a:pt x="151" y="58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0" y="58"/>
                  <a:pt x="151" y="58"/>
                  <a:pt x="151" y="59"/>
                </a:cubicBezTo>
                <a:cubicBezTo>
                  <a:pt x="151" y="59"/>
                  <a:pt x="152" y="59"/>
                  <a:pt x="152" y="59"/>
                </a:cubicBezTo>
                <a:cubicBezTo>
                  <a:pt x="153" y="60"/>
                  <a:pt x="153" y="60"/>
                  <a:pt x="152" y="60"/>
                </a:cubicBezTo>
                <a:cubicBezTo>
                  <a:pt x="152" y="61"/>
                  <a:pt x="153" y="62"/>
                  <a:pt x="153" y="63"/>
                </a:cubicBezTo>
                <a:cubicBezTo>
                  <a:pt x="153" y="63"/>
                  <a:pt x="154" y="63"/>
                  <a:pt x="154" y="63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6" y="64"/>
                  <a:pt x="157" y="64"/>
                  <a:pt x="156" y="63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6" y="62"/>
                  <a:pt x="157" y="62"/>
                  <a:pt x="158" y="62"/>
                </a:cubicBezTo>
                <a:cubicBezTo>
                  <a:pt x="158" y="62"/>
                  <a:pt x="158" y="62"/>
                  <a:pt x="159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60" y="61"/>
                  <a:pt x="159" y="61"/>
                  <a:pt x="159" y="60"/>
                </a:cubicBezTo>
                <a:cubicBezTo>
                  <a:pt x="159" y="59"/>
                  <a:pt x="161" y="60"/>
                  <a:pt x="161" y="59"/>
                </a:cubicBezTo>
                <a:cubicBezTo>
                  <a:pt x="162" y="58"/>
                  <a:pt x="163" y="59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3" y="59"/>
                  <a:pt x="164" y="59"/>
                  <a:pt x="164" y="59"/>
                </a:cubicBezTo>
                <a:cubicBezTo>
                  <a:pt x="164" y="58"/>
                  <a:pt x="164" y="58"/>
                  <a:pt x="164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6"/>
                  <a:pt x="164" y="56"/>
                  <a:pt x="164" y="56"/>
                </a:cubicBezTo>
                <a:cubicBezTo>
                  <a:pt x="164" y="55"/>
                  <a:pt x="163" y="55"/>
                  <a:pt x="163" y="54"/>
                </a:cubicBezTo>
                <a:cubicBezTo>
                  <a:pt x="164" y="54"/>
                  <a:pt x="164" y="55"/>
                  <a:pt x="164" y="55"/>
                </a:cubicBezTo>
                <a:cubicBezTo>
                  <a:pt x="164" y="55"/>
                  <a:pt x="165" y="55"/>
                  <a:pt x="165" y="54"/>
                </a:cubicBezTo>
                <a:cubicBezTo>
                  <a:pt x="166" y="55"/>
                  <a:pt x="166" y="56"/>
                  <a:pt x="166" y="56"/>
                </a:cubicBezTo>
                <a:cubicBezTo>
                  <a:pt x="166" y="56"/>
                  <a:pt x="165" y="56"/>
                  <a:pt x="164" y="57"/>
                </a:cubicBezTo>
                <a:cubicBezTo>
                  <a:pt x="165" y="57"/>
                  <a:pt x="166" y="58"/>
                  <a:pt x="167" y="58"/>
                </a:cubicBezTo>
                <a:cubicBezTo>
                  <a:pt x="167" y="58"/>
                  <a:pt x="167" y="58"/>
                  <a:pt x="168" y="58"/>
                </a:cubicBezTo>
                <a:cubicBezTo>
                  <a:pt x="168" y="57"/>
                  <a:pt x="168" y="57"/>
                  <a:pt x="168" y="56"/>
                </a:cubicBezTo>
                <a:cubicBezTo>
                  <a:pt x="168" y="56"/>
                  <a:pt x="169" y="56"/>
                  <a:pt x="169" y="56"/>
                </a:cubicBezTo>
                <a:cubicBezTo>
                  <a:pt x="170" y="56"/>
                  <a:pt x="171" y="55"/>
                  <a:pt x="171" y="55"/>
                </a:cubicBezTo>
                <a:cubicBezTo>
                  <a:pt x="172" y="55"/>
                  <a:pt x="173" y="55"/>
                  <a:pt x="173" y="54"/>
                </a:cubicBezTo>
                <a:cubicBezTo>
                  <a:pt x="173" y="54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4" y="55"/>
                  <a:pt x="173" y="54"/>
                  <a:pt x="175" y="54"/>
                </a:cubicBezTo>
                <a:cubicBezTo>
                  <a:pt x="175" y="54"/>
                  <a:pt x="175" y="54"/>
                  <a:pt x="175" y="55"/>
                </a:cubicBezTo>
                <a:cubicBezTo>
                  <a:pt x="175" y="55"/>
                  <a:pt x="175" y="55"/>
                  <a:pt x="174" y="55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5" y="55"/>
                  <a:pt x="175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7" y="54"/>
                </a:cubicBezTo>
                <a:cubicBezTo>
                  <a:pt x="177" y="54"/>
                  <a:pt x="178" y="54"/>
                  <a:pt x="178" y="54"/>
                </a:cubicBezTo>
                <a:cubicBezTo>
                  <a:pt x="178" y="54"/>
                  <a:pt x="179" y="55"/>
                  <a:pt x="179" y="54"/>
                </a:cubicBezTo>
                <a:cubicBezTo>
                  <a:pt x="179" y="54"/>
                  <a:pt x="179" y="54"/>
                  <a:pt x="180" y="54"/>
                </a:cubicBezTo>
                <a:cubicBezTo>
                  <a:pt x="180" y="54"/>
                  <a:pt x="181" y="54"/>
                  <a:pt x="181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1" y="55"/>
                  <a:pt x="181" y="55"/>
                  <a:pt x="182" y="55"/>
                </a:cubicBezTo>
                <a:cubicBezTo>
                  <a:pt x="182" y="55"/>
                  <a:pt x="182" y="54"/>
                  <a:pt x="182" y="54"/>
                </a:cubicBezTo>
                <a:cubicBezTo>
                  <a:pt x="183" y="54"/>
                  <a:pt x="183" y="54"/>
                  <a:pt x="183" y="53"/>
                </a:cubicBezTo>
                <a:cubicBezTo>
                  <a:pt x="183" y="53"/>
                  <a:pt x="183" y="53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4" y="52"/>
                  <a:pt x="185" y="52"/>
                  <a:pt x="186" y="52"/>
                </a:cubicBezTo>
                <a:cubicBezTo>
                  <a:pt x="188" y="53"/>
                  <a:pt x="190" y="54"/>
                  <a:pt x="192" y="55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92" y="55"/>
                  <a:pt x="193" y="54"/>
                  <a:pt x="193" y="54"/>
                </a:cubicBezTo>
                <a:cubicBezTo>
                  <a:pt x="192" y="54"/>
                  <a:pt x="192" y="54"/>
                  <a:pt x="192" y="53"/>
                </a:cubicBezTo>
                <a:cubicBezTo>
                  <a:pt x="191" y="53"/>
                  <a:pt x="192" y="53"/>
                  <a:pt x="192" y="52"/>
                </a:cubicBezTo>
                <a:cubicBezTo>
                  <a:pt x="191" y="52"/>
                  <a:pt x="190" y="52"/>
                  <a:pt x="190" y="52"/>
                </a:cubicBezTo>
                <a:cubicBezTo>
                  <a:pt x="190" y="51"/>
                  <a:pt x="191" y="51"/>
                  <a:pt x="191" y="50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0" y="49"/>
                  <a:pt x="191" y="48"/>
                  <a:pt x="192" y="48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47"/>
                  <a:pt x="192" y="47"/>
                  <a:pt x="192" y="46"/>
                </a:cubicBezTo>
                <a:cubicBezTo>
                  <a:pt x="189" y="44"/>
                  <a:pt x="186" y="42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1"/>
                  <a:pt x="183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1" y="41"/>
                  <a:pt x="181" y="41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1" y="41"/>
                  <a:pt x="180" y="41"/>
                  <a:pt x="181" y="41"/>
                </a:cubicBezTo>
                <a:cubicBezTo>
                  <a:pt x="181" y="41"/>
                  <a:pt x="181" y="42"/>
                  <a:pt x="181" y="42"/>
                </a:cubicBezTo>
                <a:cubicBezTo>
                  <a:pt x="181" y="42"/>
                  <a:pt x="181" y="42"/>
                  <a:pt x="181" y="42"/>
                </a:cubicBezTo>
                <a:cubicBezTo>
                  <a:pt x="181" y="42"/>
                  <a:pt x="180" y="42"/>
                  <a:pt x="180" y="42"/>
                </a:cubicBezTo>
                <a:cubicBezTo>
                  <a:pt x="180" y="42"/>
                  <a:pt x="180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3"/>
                  <a:pt x="179" y="43"/>
                  <a:pt x="180" y="43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4"/>
                  <a:pt x="179" y="44"/>
                </a:cubicBezTo>
                <a:cubicBezTo>
                  <a:pt x="178" y="44"/>
                  <a:pt x="178" y="44"/>
                  <a:pt x="177" y="44"/>
                </a:cubicBezTo>
                <a:cubicBezTo>
                  <a:pt x="176" y="43"/>
                  <a:pt x="176" y="44"/>
                  <a:pt x="175" y="43"/>
                </a:cubicBezTo>
                <a:cubicBezTo>
                  <a:pt x="175" y="43"/>
                  <a:pt x="175" y="43"/>
                  <a:pt x="175" y="43"/>
                </a:cubicBezTo>
                <a:cubicBezTo>
                  <a:pt x="176" y="43"/>
                  <a:pt x="176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8" y="40"/>
                  <a:pt x="179" y="40"/>
                  <a:pt x="179" y="39"/>
                </a:cubicBezTo>
                <a:cubicBezTo>
                  <a:pt x="179" y="39"/>
                  <a:pt x="179" y="40"/>
                  <a:pt x="179" y="40"/>
                </a:cubicBezTo>
                <a:cubicBezTo>
                  <a:pt x="180" y="39"/>
                  <a:pt x="180" y="39"/>
                  <a:pt x="181" y="38"/>
                </a:cubicBezTo>
                <a:cubicBezTo>
                  <a:pt x="165" y="29"/>
                  <a:pt x="147" y="24"/>
                  <a:pt x="128" y="24"/>
                </a:cubicBezTo>
                <a:cubicBezTo>
                  <a:pt x="112" y="24"/>
                  <a:pt x="97" y="28"/>
                  <a:pt x="83" y="34"/>
                </a:cubicBezTo>
                <a:moveTo>
                  <a:pt x="84" y="39"/>
                </a:move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moveTo>
                  <a:pt x="174" y="99"/>
                </a:moveTo>
                <a:cubicBezTo>
                  <a:pt x="174" y="99"/>
                  <a:pt x="174" y="99"/>
                  <a:pt x="173" y="99"/>
                </a:cubicBezTo>
                <a:cubicBezTo>
                  <a:pt x="173" y="99"/>
                  <a:pt x="173" y="98"/>
                  <a:pt x="173" y="98"/>
                </a:cubicBezTo>
                <a:cubicBezTo>
                  <a:pt x="174" y="98"/>
                  <a:pt x="174" y="98"/>
                  <a:pt x="174" y="97"/>
                </a:cubicBezTo>
                <a:cubicBezTo>
                  <a:pt x="174" y="97"/>
                  <a:pt x="173" y="97"/>
                  <a:pt x="173" y="97"/>
                </a:cubicBezTo>
                <a:cubicBezTo>
                  <a:pt x="173" y="97"/>
                  <a:pt x="173" y="97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6"/>
                  <a:pt x="172" y="96"/>
                  <a:pt x="172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2" y="95"/>
                  <a:pt x="172" y="95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172" y="95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3"/>
                  <a:pt x="173" y="93"/>
                </a:cubicBezTo>
                <a:cubicBezTo>
                  <a:pt x="173" y="93"/>
                  <a:pt x="174" y="94"/>
                  <a:pt x="174" y="94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4" y="93"/>
                  <a:pt x="174" y="92"/>
                  <a:pt x="174" y="9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74" y="92"/>
                  <a:pt x="174" y="91"/>
                  <a:pt x="174" y="91"/>
                </a:cubicBezTo>
                <a:cubicBezTo>
                  <a:pt x="174" y="91"/>
                  <a:pt x="174" y="91"/>
                  <a:pt x="173" y="91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3" y="91"/>
                  <a:pt x="172" y="91"/>
                  <a:pt x="172" y="91"/>
                </a:cubicBezTo>
                <a:cubicBezTo>
                  <a:pt x="171" y="91"/>
                  <a:pt x="171" y="92"/>
                  <a:pt x="170" y="92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92"/>
                  <a:pt x="169" y="92"/>
                  <a:pt x="169" y="92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3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3"/>
                  <a:pt x="167" y="94"/>
                  <a:pt x="167" y="94"/>
                </a:cubicBezTo>
                <a:cubicBezTo>
                  <a:pt x="167" y="94"/>
                  <a:pt x="167" y="94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7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8"/>
                  <a:pt x="168" y="98"/>
                  <a:pt x="169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0" y="99"/>
                  <a:pt x="170" y="99"/>
                  <a:pt x="170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0" y="100"/>
                  <a:pt x="171" y="100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0" y="100"/>
                  <a:pt x="170" y="101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69" y="102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9" y="103"/>
                  <a:pt x="169" y="104"/>
                  <a:pt x="169" y="105"/>
                </a:cubicBezTo>
                <a:cubicBezTo>
                  <a:pt x="170" y="105"/>
                  <a:pt x="170" y="105"/>
                  <a:pt x="171" y="105"/>
                </a:cubicBezTo>
                <a:cubicBezTo>
                  <a:pt x="171" y="106"/>
                  <a:pt x="173" y="106"/>
                  <a:pt x="174" y="106"/>
                </a:cubicBezTo>
                <a:cubicBezTo>
                  <a:pt x="174" y="106"/>
                  <a:pt x="175" y="106"/>
                  <a:pt x="175" y="106"/>
                </a:cubicBezTo>
                <a:cubicBezTo>
                  <a:pt x="175" y="105"/>
                  <a:pt x="175" y="104"/>
                  <a:pt x="175" y="104"/>
                </a:cubicBezTo>
                <a:cubicBezTo>
                  <a:pt x="175" y="104"/>
                  <a:pt x="175" y="104"/>
                  <a:pt x="175" y="103"/>
                </a:cubicBezTo>
                <a:cubicBezTo>
                  <a:pt x="175" y="103"/>
                  <a:pt x="175" y="103"/>
                  <a:pt x="175" y="103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4" y="101"/>
                  <a:pt x="174" y="100"/>
                  <a:pt x="174" y="100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5" y="99"/>
                </a:cubicBezTo>
                <a:cubicBezTo>
                  <a:pt x="175" y="99"/>
                  <a:pt x="175" y="98"/>
                  <a:pt x="175" y="98"/>
                </a:cubicBezTo>
                <a:cubicBezTo>
                  <a:pt x="175" y="98"/>
                  <a:pt x="174" y="98"/>
                  <a:pt x="174" y="98"/>
                </a:cubicBezTo>
                <a:cubicBezTo>
                  <a:pt x="174" y="99"/>
                  <a:pt x="174" y="99"/>
                  <a:pt x="174" y="100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moveTo>
                  <a:pt x="143" y="99"/>
                </a:move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moveTo>
                  <a:pt x="177" y="44"/>
                </a:moveTo>
                <a:cubicBezTo>
                  <a:pt x="178" y="44"/>
                  <a:pt x="178" y="44"/>
                  <a:pt x="178" y="44"/>
                </a:cubicBezTo>
                <a:cubicBezTo>
                  <a:pt x="178" y="46"/>
                  <a:pt x="177" y="45"/>
                  <a:pt x="177" y="47"/>
                </a:cubicBezTo>
                <a:cubicBezTo>
                  <a:pt x="177" y="48"/>
                  <a:pt x="177" y="49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8" y="50"/>
                  <a:pt x="178" y="50"/>
                  <a:pt x="177" y="50"/>
                </a:cubicBezTo>
                <a:cubicBezTo>
                  <a:pt x="177" y="50"/>
                  <a:pt x="177" y="50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6" y="49"/>
                </a:cubicBezTo>
                <a:cubicBezTo>
                  <a:pt x="175" y="49"/>
                  <a:pt x="174" y="48"/>
                  <a:pt x="174" y="48"/>
                </a:cubicBezTo>
                <a:cubicBezTo>
                  <a:pt x="173" y="48"/>
                  <a:pt x="173" y="48"/>
                  <a:pt x="172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4" y="47"/>
                  <a:pt x="174" y="46"/>
                  <a:pt x="174" y="46"/>
                </a:cubicBezTo>
                <a:cubicBezTo>
                  <a:pt x="174" y="46"/>
                  <a:pt x="174" y="46"/>
                  <a:pt x="173" y="45"/>
                </a:cubicBezTo>
                <a:cubicBezTo>
                  <a:pt x="173" y="45"/>
                  <a:pt x="174" y="45"/>
                  <a:pt x="174" y="45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5" y="45"/>
                  <a:pt x="175" y="44"/>
                  <a:pt x="175" y="44"/>
                </a:cubicBezTo>
                <a:cubicBezTo>
                  <a:pt x="176" y="44"/>
                  <a:pt x="177" y="44"/>
                  <a:pt x="177" y="44"/>
                </a:cubicBezTo>
                <a:moveTo>
                  <a:pt x="143" y="29"/>
                </a:moveTo>
                <a:cubicBezTo>
                  <a:pt x="142" y="29"/>
                  <a:pt x="142" y="29"/>
                  <a:pt x="142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39" y="30"/>
                  <a:pt x="138" y="30"/>
                  <a:pt x="137" y="30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6" y="28"/>
                  <a:pt x="134" y="29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4" y="28"/>
                  <a:pt x="134" y="28"/>
                  <a:pt x="134" y="27"/>
                </a:cubicBezTo>
                <a:cubicBezTo>
                  <a:pt x="135" y="27"/>
                  <a:pt x="135" y="27"/>
                  <a:pt x="135" y="26"/>
                </a:cubicBezTo>
                <a:cubicBezTo>
                  <a:pt x="135" y="26"/>
                  <a:pt x="136" y="27"/>
                  <a:pt x="136" y="27"/>
                </a:cubicBezTo>
                <a:cubicBezTo>
                  <a:pt x="137" y="28"/>
                  <a:pt x="137" y="27"/>
                  <a:pt x="138" y="28"/>
                </a:cubicBezTo>
                <a:cubicBezTo>
                  <a:pt x="138" y="28"/>
                  <a:pt x="138" y="27"/>
                  <a:pt x="138" y="27"/>
                </a:cubicBezTo>
                <a:cubicBezTo>
                  <a:pt x="139" y="27"/>
                  <a:pt x="139" y="27"/>
                  <a:pt x="139" y="26"/>
                </a:cubicBezTo>
                <a:cubicBezTo>
                  <a:pt x="139" y="27"/>
                  <a:pt x="139" y="27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40" y="27"/>
                  <a:pt x="140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3" y="27"/>
                </a:cubicBezTo>
                <a:cubicBezTo>
                  <a:pt x="143" y="27"/>
                  <a:pt x="143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3" y="28"/>
                  <a:pt x="143" y="29"/>
                  <a:pt x="143" y="29"/>
                </a:cubicBezTo>
                <a:moveTo>
                  <a:pt x="134" y="30"/>
                </a:moveTo>
                <a:cubicBezTo>
                  <a:pt x="135" y="30"/>
                  <a:pt x="135" y="30"/>
                  <a:pt x="135" y="30"/>
                </a:cubicBezTo>
                <a:cubicBezTo>
                  <a:pt x="136" y="30"/>
                  <a:pt x="136" y="31"/>
                  <a:pt x="136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5" y="31"/>
                  <a:pt x="135" y="32"/>
                  <a:pt x="135" y="32"/>
                </a:cubicBezTo>
                <a:cubicBezTo>
                  <a:pt x="134" y="32"/>
                  <a:pt x="134" y="33"/>
                  <a:pt x="134" y="33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2" y="35"/>
                  <a:pt x="132" y="35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1" y="36"/>
                  <a:pt x="129" y="35"/>
                  <a:pt x="129" y="35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9" y="35"/>
                  <a:pt x="129" y="34"/>
                  <a:pt x="129" y="34"/>
                </a:cubicBezTo>
                <a:cubicBezTo>
                  <a:pt x="130" y="34"/>
                  <a:pt x="131" y="34"/>
                  <a:pt x="132" y="34"/>
                </a:cubicBezTo>
                <a:cubicBezTo>
                  <a:pt x="131" y="34"/>
                  <a:pt x="131" y="33"/>
                  <a:pt x="131" y="33"/>
                </a:cubicBezTo>
                <a:cubicBezTo>
                  <a:pt x="130" y="33"/>
                  <a:pt x="130" y="34"/>
                  <a:pt x="129" y="34"/>
                </a:cubicBezTo>
                <a:cubicBezTo>
                  <a:pt x="128" y="34"/>
                  <a:pt x="128" y="33"/>
                  <a:pt x="128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9" y="33"/>
                  <a:pt x="131" y="33"/>
                  <a:pt x="131" y="32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2"/>
                  <a:pt x="130" y="31"/>
                  <a:pt x="130" y="31"/>
                </a:cubicBezTo>
                <a:cubicBezTo>
                  <a:pt x="129" y="31"/>
                  <a:pt x="129" y="32"/>
                  <a:pt x="128" y="32"/>
                </a:cubicBezTo>
                <a:cubicBezTo>
                  <a:pt x="127" y="33"/>
                  <a:pt x="126" y="31"/>
                  <a:pt x="126" y="31"/>
                </a:cubicBezTo>
                <a:cubicBezTo>
                  <a:pt x="126" y="31"/>
                  <a:pt x="126" y="31"/>
                  <a:pt x="127" y="30"/>
                </a:cubicBezTo>
                <a:cubicBezTo>
                  <a:pt x="127" y="30"/>
                  <a:pt x="126" y="30"/>
                  <a:pt x="126" y="30"/>
                </a:cubicBezTo>
                <a:cubicBezTo>
                  <a:pt x="126" y="30"/>
                  <a:pt x="126" y="30"/>
                  <a:pt x="125" y="30"/>
                </a:cubicBezTo>
                <a:cubicBezTo>
                  <a:pt x="125" y="30"/>
                  <a:pt x="125" y="29"/>
                  <a:pt x="125" y="29"/>
                </a:cubicBezTo>
                <a:cubicBezTo>
                  <a:pt x="125" y="29"/>
                  <a:pt x="125" y="29"/>
                  <a:pt x="126" y="29"/>
                </a:cubicBezTo>
                <a:cubicBezTo>
                  <a:pt x="126" y="29"/>
                  <a:pt x="126" y="29"/>
                  <a:pt x="127" y="29"/>
                </a:cubicBezTo>
                <a:cubicBezTo>
                  <a:pt x="127" y="29"/>
                  <a:pt x="127" y="28"/>
                  <a:pt x="128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30"/>
                  <a:pt x="12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9" y="28"/>
                  <a:pt x="129" y="28"/>
                  <a:pt x="129" y="29"/>
                </a:cubicBezTo>
                <a:cubicBezTo>
                  <a:pt x="130" y="29"/>
                  <a:pt x="130" y="30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30"/>
                  <a:pt x="130" y="29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2" y="28"/>
                  <a:pt x="132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29"/>
                  <a:pt x="133" y="29"/>
                  <a:pt x="134" y="29"/>
                </a:cubicBezTo>
                <a:cubicBezTo>
                  <a:pt x="134" y="29"/>
                  <a:pt x="134" y="30"/>
                  <a:pt x="134" y="30"/>
                </a:cubicBezTo>
                <a:moveTo>
                  <a:pt x="112" y="85"/>
                </a:moveTo>
                <a:cubicBezTo>
                  <a:pt x="112" y="85"/>
                  <a:pt x="112" y="85"/>
                  <a:pt x="112" y="85"/>
                </a:cubicBezTo>
                <a:cubicBezTo>
                  <a:pt x="113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3" y="85"/>
                  <a:pt x="113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09" y="86"/>
                  <a:pt x="109" y="86"/>
                  <a:pt x="108" y="86"/>
                </a:cubicBezTo>
                <a:cubicBezTo>
                  <a:pt x="108" y="87"/>
                  <a:pt x="108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5" y="87"/>
                  <a:pt x="105" y="87"/>
                </a:cubicBezTo>
                <a:cubicBezTo>
                  <a:pt x="105" y="87"/>
                  <a:pt x="105" y="87"/>
                  <a:pt x="105" y="86"/>
                </a:cubicBezTo>
                <a:cubicBezTo>
                  <a:pt x="106" y="86"/>
                  <a:pt x="107" y="86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9" y="84"/>
                  <a:pt x="109" y="84"/>
                </a:cubicBezTo>
                <a:cubicBezTo>
                  <a:pt x="109" y="84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4"/>
                  <a:pt x="107" y="84"/>
                  <a:pt x="107" y="84"/>
                </a:cubicBezTo>
                <a:cubicBezTo>
                  <a:pt x="107" y="84"/>
                  <a:pt x="107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7" y="84"/>
                  <a:pt x="107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8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8" y="81"/>
                  <a:pt x="109" y="81"/>
                  <a:pt x="109" y="80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79"/>
                  <a:pt x="108" y="79"/>
                </a:cubicBezTo>
                <a:cubicBezTo>
                  <a:pt x="108" y="79"/>
                  <a:pt x="108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79"/>
                  <a:pt x="107" y="78"/>
                  <a:pt x="107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7" y="78"/>
                  <a:pt x="10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77"/>
                  <a:pt x="106" y="77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5" y="77"/>
                  <a:pt x="106" y="77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5" y="76"/>
                  <a:pt x="105" y="76"/>
                  <a:pt x="105" y="77"/>
                </a:cubicBezTo>
                <a:cubicBezTo>
                  <a:pt x="105" y="77"/>
                  <a:pt x="105" y="77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6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7" y="73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9" y="73"/>
                  <a:pt x="108" y="73"/>
                </a:cubicBezTo>
                <a:cubicBezTo>
                  <a:pt x="108" y="74"/>
                  <a:pt x="107" y="74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8" y="75"/>
                  <a:pt x="109" y="74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6"/>
                  <a:pt x="109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8"/>
                  <a:pt x="108" y="77"/>
                  <a:pt x="109" y="77"/>
                </a:cubicBezTo>
                <a:cubicBezTo>
                  <a:pt x="109" y="77"/>
                  <a:pt x="110" y="78"/>
                  <a:pt x="110" y="78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1" y="80"/>
                  <a:pt x="111" y="79"/>
                  <a:pt x="111" y="80"/>
                </a:cubicBezTo>
                <a:cubicBezTo>
                  <a:pt x="111" y="80"/>
                  <a:pt x="111" y="80"/>
                  <a:pt x="112" y="80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2" y="82"/>
                  <a:pt x="113" y="82"/>
                  <a:pt x="112" y="82"/>
                </a:cubicBezTo>
                <a:cubicBezTo>
                  <a:pt x="112" y="82"/>
                  <a:pt x="112" y="83"/>
                  <a:pt x="112" y="83"/>
                </a:cubicBezTo>
                <a:cubicBezTo>
                  <a:pt x="113" y="82"/>
                  <a:pt x="114" y="82"/>
                  <a:pt x="114" y="83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4" y="84"/>
                  <a:pt x="113" y="84"/>
                  <a:pt x="112" y="85"/>
                </a:cubicBezTo>
                <a:moveTo>
                  <a:pt x="106" y="78"/>
                </a:move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6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6" y="78"/>
                </a:cubicBezTo>
                <a:moveTo>
                  <a:pt x="105" y="80"/>
                </a:moveTo>
                <a:cubicBezTo>
                  <a:pt x="105" y="80"/>
                  <a:pt x="105" y="81"/>
                  <a:pt x="104" y="81"/>
                </a:cubicBezTo>
                <a:cubicBezTo>
                  <a:pt x="105" y="81"/>
                  <a:pt x="105" y="82"/>
                  <a:pt x="105" y="82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4"/>
                </a:cubicBezTo>
                <a:cubicBezTo>
                  <a:pt x="104" y="84"/>
                  <a:pt x="103" y="84"/>
                  <a:pt x="103" y="84"/>
                </a:cubicBezTo>
                <a:cubicBezTo>
                  <a:pt x="103" y="84"/>
                  <a:pt x="102" y="84"/>
                  <a:pt x="102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1" y="84"/>
                  <a:pt x="101" y="85"/>
                  <a:pt x="101" y="85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2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1" y="81"/>
                </a:cubicBezTo>
                <a:cubicBezTo>
                  <a:pt x="100" y="81"/>
                  <a:pt x="101" y="81"/>
                  <a:pt x="101" y="81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1" y="80"/>
                  <a:pt x="101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3" y="78"/>
                </a:cubicBezTo>
                <a:cubicBezTo>
                  <a:pt x="103" y="79"/>
                  <a:pt x="103" y="79"/>
                  <a:pt x="103" y="79"/>
                </a:cubicBezTo>
                <a:cubicBezTo>
                  <a:pt x="104" y="79"/>
                  <a:pt x="105" y="78"/>
                  <a:pt x="105" y="79"/>
                </a:cubicBezTo>
                <a:cubicBezTo>
                  <a:pt x="105" y="79"/>
                  <a:pt x="105" y="80"/>
                  <a:pt x="105" y="80"/>
                </a:cubicBezTo>
                <a:moveTo>
                  <a:pt x="100" y="113"/>
                </a:moveTo>
                <a:cubicBezTo>
                  <a:pt x="101" y="112"/>
                  <a:pt x="101" y="112"/>
                  <a:pt x="101" y="112"/>
                </a:cubicBezTo>
                <a:cubicBezTo>
                  <a:pt x="101" y="112"/>
                  <a:pt x="101" y="111"/>
                  <a:pt x="101" y="111"/>
                </a:cubicBezTo>
                <a:cubicBezTo>
                  <a:pt x="101" y="111"/>
                  <a:pt x="102" y="110"/>
                  <a:pt x="102" y="110"/>
                </a:cubicBezTo>
                <a:cubicBezTo>
                  <a:pt x="103" y="110"/>
                  <a:pt x="104" y="110"/>
                  <a:pt x="104" y="109"/>
                </a:cubicBezTo>
                <a:cubicBezTo>
                  <a:pt x="104" y="109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6" y="107"/>
                  <a:pt x="106" y="108"/>
                  <a:pt x="107" y="108"/>
                </a:cubicBezTo>
                <a:cubicBezTo>
                  <a:pt x="107" y="108"/>
                  <a:pt x="108" y="107"/>
                  <a:pt x="109" y="107"/>
                </a:cubicBezTo>
                <a:cubicBezTo>
                  <a:pt x="109" y="108"/>
                  <a:pt x="109" y="108"/>
                  <a:pt x="110" y="108"/>
                </a:cubicBezTo>
                <a:cubicBezTo>
                  <a:pt x="110" y="108"/>
                  <a:pt x="110" y="107"/>
                  <a:pt x="111" y="107"/>
                </a:cubicBezTo>
                <a:cubicBezTo>
                  <a:pt x="111" y="107"/>
                  <a:pt x="111" y="107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6"/>
                  <a:pt x="113" y="106"/>
                </a:cubicBezTo>
                <a:cubicBezTo>
                  <a:pt x="113" y="106"/>
                  <a:pt x="114" y="106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5"/>
                </a:cubicBezTo>
                <a:cubicBezTo>
                  <a:pt x="117" y="105"/>
                  <a:pt x="118" y="106"/>
                  <a:pt x="118" y="106"/>
                </a:cubicBezTo>
                <a:cubicBezTo>
                  <a:pt x="119" y="106"/>
                  <a:pt x="119" y="105"/>
                  <a:pt x="119" y="105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20" y="105"/>
                  <a:pt x="120" y="105"/>
                  <a:pt x="121" y="105"/>
                </a:cubicBezTo>
                <a:cubicBezTo>
                  <a:pt x="121" y="105"/>
                  <a:pt x="121" y="106"/>
                  <a:pt x="121" y="106"/>
                </a:cubicBezTo>
                <a:cubicBezTo>
                  <a:pt x="122" y="106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4" y="105"/>
                  <a:pt x="124" y="105"/>
                </a:cubicBezTo>
                <a:cubicBezTo>
                  <a:pt x="124" y="105"/>
                  <a:pt x="124" y="105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5"/>
                  <a:pt x="125" y="105"/>
                  <a:pt x="125" y="105"/>
                </a:cubicBezTo>
                <a:cubicBezTo>
                  <a:pt x="125" y="106"/>
                  <a:pt x="123" y="106"/>
                  <a:pt x="125" y="107"/>
                </a:cubicBezTo>
                <a:cubicBezTo>
                  <a:pt x="125" y="107"/>
                  <a:pt x="125" y="107"/>
                  <a:pt x="125" y="108"/>
                </a:cubicBezTo>
                <a:cubicBezTo>
                  <a:pt x="125" y="108"/>
                  <a:pt x="124" y="109"/>
                  <a:pt x="124" y="109"/>
                </a:cubicBezTo>
                <a:cubicBezTo>
                  <a:pt x="124" y="109"/>
                  <a:pt x="124" y="110"/>
                  <a:pt x="124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6" y="110"/>
                  <a:pt x="126" y="111"/>
                  <a:pt x="127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2"/>
                  <a:pt x="130" y="113"/>
                  <a:pt x="130" y="113"/>
                </a:cubicBezTo>
                <a:cubicBezTo>
                  <a:pt x="131" y="113"/>
                  <a:pt x="132" y="113"/>
                  <a:pt x="133" y="113"/>
                </a:cubicBezTo>
                <a:cubicBezTo>
                  <a:pt x="133" y="113"/>
                  <a:pt x="134" y="114"/>
                  <a:pt x="134" y="114"/>
                </a:cubicBezTo>
                <a:cubicBezTo>
                  <a:pt x="134" y="114"/>
                  <a:pt x="135" y="114"/>
                  <a:pt x="135" y="114"/>
                </a:cubicBezTo>
                <a:cubicBezTo>
                  <a:pt x="136" y="113"/>
                  <a:pt x="135" y="113"/>
                  <a:pt x="135" y="112"/>
                </a:cubicBezTo>
                <a:cubicBezTo>
                  <a:pt x="136" y="111"/>
                  <a:pt x="137" y="111"/>
                  <a:pt x="139" y="111"/>
                </a:cubicBezTo>
                <a:cubicBezTo>
                  <a:pt x="139" y="111"/>
                  <a:pt x="139" y="112"/>
                  <a:pt x="139" y="112"/>
                </a:cubicBezTo>
                <a:cubicBezTo>
                  <a:pt x="139" y="112"/>
                  <a:pt x="140" y="112"/>
                  <a:pt x="140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112"/>
                  <a:pt x="141" y="112"/>
                  <a:pt x="141" y="113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3" y="113"/>
                  <a:pt x="144" y="113"/>
                  <a:pt x="144" y="113"/>
                </a:cubicBezTo>
                <a:cubicBezTo>
                  <a:pt x="144" y="113"/>
                  <a:pt x="145" y="113"/>
                  <a:pt x="14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6" y="113"/>
                  <a:pt x="146" y="114"/>
                  <a:pt x="146" y="113"/>
                </a:cubicBezTo>
                <a:cubicBezTo>
                  <a:pt x="146" y="113"/>
                  <a:pt x="146" y="113"/>
                  <a:pt x="147" y="113"/>
                </a:cubicBezTo>
                <a:cubicBezTo>
                  <a:pt x="147" y="113"/>
                  <a:pt x="148" y="112"/>
                  <a:pt x="149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4"/>
                  <a:pt x="152" y="114"/>
                  <a:pt x="153" y="115"/>
                </a:cubicBezTo>
                <a:cubicBezTo>
                  <a:pt x="152" y="116"/>
                  <a:pt x="152" y="117"/>
                  <a:pt x="152" y="11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1" y="117"/>
                  <a:pt x="150" y="116"/>
                  <a:pt x="150" y="115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50" y="116"/>
                  <a:pt x="151" y="116"/>
                  <a:pt x="151" y="117"/>
                </a:cubicBezTo>
                <a:cubicBezTo>
                  <a:pt x="151" y="118"/>
                  <a:pt x="151" y="118"/>
                  <a:pt x="152" y="119"/>
                </a:cubicBezTo>
                <a:cubicBezTo>
                  <a:pt x="152" y="120"/>
                  <a:pt x="153" y="121"/>
                  <a:pt x="153" y="121"/>
                </a:cubicBezTo>
                <a:cubicBezTo>
                  <a:pt x="153" y="122"/>
                  <a:pt x="153" y="122"/>
                  <a:pt x="154" y="122"/>
                </a:cubicBezTo>
                <a:cubicBezTo>
                  <a:pt x="154" y="122"/>
                  <a:pt x="154" y="122"/>
                  <a:pt x="153" y="122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4"/>
                  <a:pt x="154" y="124"/>
                </a:cubicBezTo>
                <a:cubicBezTo>
                  <a:pt x="155" y="124"/>
                  <a:pt x="155" y="125"/>
                  <a:pt x="155" y="125"/>
                </a:cubicBezTo>
                <a:cubicBezTo>
                  <a:pt x="156" y="126"/>
                  <a:pt x="155" y="128"/>
                  <a:pt x="156" y="128"/>
                </a:cubicBezTo>
                <a:cubicBezTo>
                  <a:pt x="156" y="129"/>
                  <a:pt x="157" y="129"/>
                  <a:pt x="157" y="129"/>
                </a:cubicBezTo>
                <a:cubicBezTo>
                  <a:pt x="158" y="130"/>
                  <a:pt x="158" y="132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2"/>
                  <a:pt x="159" y="132"/>
                </a:cubicBezTo>
                <a:cubicBezTo>
                  <a:pt x="159" y="132"/>
                  <a:pt x="159" y="133"/>
                  <a:pt x="159" y="133"/>
                </a:cubicBezTo>
                <a:cubicBezTo>
                  <a:pt x="159" y="133"/>
                  <a:pt x="160" y="133"/>
                  <a:pt x="160" y="133"/>
                </a:cubicBezTo>
                <a:cubicBezTo>
                  <a:pt x="160" y="133"/>
                  <a:pt x="160" y="134"/>
                  <a:pt x="161" y="134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34"/>
                  <a:pt x="161" y="135"/>
                  <a:pt x="162" y="135"/>
                </a:cubicBezTo>
                <a:cubicBezTo>
                  <a:pt x="162" y="135"/>
                  <a:pt x="163" y="136"/>
                  <a:pt x="163" y="136"/>
                </a:cubicBezTo>
                <a:cubicBezTo>
                  <a:pt x="163" y="136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3" y="137"/>
                </a:cubicBezTo>
                <a:cubicBezTo>
                  <a:pt x="163" y="137"/>
                  <a:pt x="163" y="138"/>
                  <a:pt x="164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5" y="138"/>
                  <a:pt x="165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7" y="138"/>
                  <a:pt x="167" y="138"/>
                  <a:pt x="167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68" y="137"/>
                  <a:pt x="168" y="137"/>
                  <a:pt x="168" y="138"/>
                </a:cubicBezTo>
                <a:cubicBezTo>
                  <a:pt x="168" y="137"/>
                  <a:pt x="169" y="137"/>
                  <a:pt x="169" y="137"/>
                </a:cubicBezTo>
                <a:cubicBezTo>
                  <a:pt x="169" y="137"/>
                  <a:pt x="169" y="137"/>
                  <a:pt x="170" y="137"/>
                </a:cubicBezTo>
                <a:cubicBezTo>
                  <a:pt x="170" y="137"/>
                  <a:pt x="171" y="137"/>
                  <a:pt x="171" y="136"/>
                </a:cubicBezTo>
                <a:cubicBezTo>
                  <a:pt x="171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2" y="138"/>
                  <a:pt x="171" y="138"/>
                  <a:pt x="171" y="139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1" y="140"/>
                  <a:pt x="171" y="140"/>
                  <a:pt x="171" y="141"/>
                </a:cubicBezTo>
                <a:cubicBezTo>
                  <a:pt x="171" y="141"/>
                  <a:pt x="170" y="141"/>
                  <a:pt x="170" y="141"/>
                </a:cubicBezTo>
                <a:cubicBezTo>
                  <a:pt x="170" y="141"/>
                  <a:pt x="170" y="141"/>
                  <a:pt x="170" y="142"/>
                </a:cubicBezTo>
                <a:cubicBezTo>
                  <a:pt x="170" y="142"/>
                  <a:pt x="170" y="142"/>
                  <a:pt x="169" y="143"/>
                </a:cubicBezTo>
                <a:cubicBezTo>
                  <a:pt x="169" y="143"/>
                  <a:pt x="169" y="143"/>
                  <a:pt x="169" y="144"/>
                </a:cubicBezTo>
                <a:cubicBezTo>
                  <a:pt x="169" y="145"/>
                  <a:pt x="168" y="145"/>
                  <a:pt x="167" y="146"/>
                </a:cubicBezTo>
                <a:cubicBezTo>
                  <a:pt x="167" y="147"/>
                  <a:pt x="166" y="147"/>
                  <a:pt x="166" y="148"/>
                </a:cubicBezTo>
                <a:cubicBezTo>
                  <a:pt x="165" y="148"/>
                  <a:pt x="164" y="149"/>
                  <a:pt x="163" y="150"/>
                </a:cubicBezTo>
                <a:cubicBezTo>
                  <a:pt x="162" y="151"/>
                  <a:pt x="161" y="151"/>
                  <a:pt x="161" y="152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0" y="154"/>
                  <a:pt x="159" y="154"/>
                  <a:pt x="159" y="154"/>
                </a:cubicBezTo>
                <a:cubicBezTo>
                  <a:pt x="159" y="155"/>
                  <a:pt x="158" y="155"/>
                  <a:pt x="158" y="155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7" y="158"/>
                  <a:pt x="157" y="158"/>
                </a:cubicBezTo>
                <a:cubicBezTo>
                  <a:pt x="158" y="158"/>
                  <a:pt x="158" y="159"/>
                  <a:pt x="158" y="159"/>
                </a:cubicBezTo>
                <a:cubicBezTo>
                  <a:pt x="158" y="159"/>
                  <a:pt x="158" y="159"/>
                  <a:pt x="15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1"/>
                  <a:pt x="158" y="162"/>
                  <a:pt x="158" y="162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9" y="164"/>
                  <a:pt x="159" y="164"/>
                </a:cubicBezTo>
                <a:cubicBezTo>
                  <a:pt x="159" y="164"/>
                  <a:pt x="159" y="165"/>
                  <a:pt x="159" y="165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9" y="166"/>
                  <a:pt x="159" y="167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59" y="168"/>
                </a:cubicBezTo>
                <a:cubicBezTo>
                  <a:pt x="159" y="168"/>
                  <a:pt x="159" y="169"/>
                  <a:pt x="159" y="169"/>
                </a:cubicBezTo>
                <a:cubicBezTo>
                  <a:pt x="159" y="169"/>
                  <a:pt x="159" y="170"/>
                  <a:pt x="158" y="170"/>
                </a:cubicBezTo>
                <a:cubicBezTo>
                  <a:pt x="157" y="171"/>
                  <a:pt x="156" y="171"/>
                  <a:pt x="156" y="171"/>
                </a:cubicBezTo>
                <a:cubicBezTo>
                  <a:pt x="155" y="172"/>
                  <a:pt x="155" y="173"/>
                  <a:pt x="154" y="173"/>
                </a:cubicBezTo>
                <a:cubicBezTo>
                  <a:pt x="153" y="173"/>
                  <a:pt x="153" y="174"/>
                  <a:pt x="153" y="174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6"/>
                  <a:pt x="153" y="176"/>
                  <a:pt x="153" y="177"/>
                </a:cubicBezTo>
                <a:cubicBezTo>
                  <a:pt x="153" y="177"/>
                  <a:pt x="153" y="177"/>
                  <a:pt x="153" y="177"/>
                </a:cubicBezTo>
                <a:cubicBezTo>
                  <a:pt x="153" y="177"/>
                  <a:pt x="154" y="178"/>
                  <a:pt x="153" y="178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80"/>
                  <a:pt x="152" y="180"/>
                  <a:pt x="151" y="181"/>
                </a:cubicBezTo>
                <a:cubicBezTo>
                  <a:pt x="150" y="181"/>
                  <a:pt x="150" y="181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1" y="183"/>
                  <a:pt x="150" y="184"/>
                  <a:pt x="150" y="184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50" y="184"/>
                  <a:pt x="150" y="185"/>
                  <a:pt x="150" y="185"/>
                </a:cubicBezTo>
                <a:cubicBezTo>
                  <a:pt x="150" y="185"/>
                  <a:pt x="149" y="186"/>
                  <a:pt x="149" y="186"/>
                </a:cubicBezTo>
                <a:cubicBezTo>
                  <a:pt x="147" y="188"/>
                  <a:pt x="146" y="189"/>
                  <a:pt x="144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3" y="192"/>
                  <a:pt x="142" y="192"/>
                  <a:pt x="142" y="192"/>
                </a:cubicBezTo>
                <a:cubicBezTo>
                  <a:pt x="142" y="192"/>
                  <a:pt x="142" y="192"/>
                  <a:pt x="142" y="192"/>
                </a:cubicBezTo>
                <a:cubicBezTo>
                  <a:pt x="142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0" y="192"/>
                  <a:pt x="140" y="192"/>
                  <a:pt x="139" y="192"/>
                </a:cubicBezTo>
                <a:cubicBezTo>
                  <a:pt x="139" y="192"/>
                  <a:pt x="139" y="192"/>
                  <a:pt x="139" y="192"/>
                </a:cubicBezTo>
                <a:cubicBezTo>
                  <a:pt x="139" y="192"/>
                  <a:pt x="138" y="192"/>
                  <a:pt x="138" y="192"/>
                </a:cubicBezTo>
                <a:cubicBezTo>
                  <a:pt x="138" y="192"/>
                  <a:pt x="137" y="192"/>
                  <a:pt x="137" y="192"/>
                </a:cubicBezTo>
                <a:cubicBezTo>
                  <a:pt x="137" y="193"/>
                  <a:pt x="136" y="192"/>
                  <a:pt x="136" y="192"/>
                </a:cubicBezTo>
                <a:cubicBezTo>
                  <a:pt x="136" y="193"/>
                  <a:pt x="135" y="193"/>
                  <a:pt x="135" y="193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4" y="193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3" y="192"/>
                  <a:pt x="133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3" y="192"/>
                  <a:pt x="133" y="192"/>
                  <a:pt x="134" y="192"/>
                </a:cubicBezTo>
                <a:cubicBezTo>
                  <a:pt x="133" y="191"/>
                  <a:pt x="133" y="191"/>
                  <a:pt x="133" y="190"/>
                </a:cubicBezTo>
                <a:cubicBezTo>
                  <a:pt x="133" y="190"/>
                  <a:pt x="133" y="190"/>
                  <a:pt x="133" y="190"/>
                </a:cubicBezTo>
                <a:cubicBezTo>
                  <a:pt x="134" y="189"/>
                  <a:pt x="133" y="188"/>
                  <a:pt x="132" y="188"/>
                </a:cubicBezTo>
                <a:cubicBezTo>
                  <a:pt x="132" y="187"/>
                  <a:pt x="132" y="186"/>
                  <a:pt x="131" y="185"/>
                </a:cubicBezTo>
                <a:cubicBezTo>
                  <a:pt x="131" y="185"/>
                  <a:pt x="130" y="184"/>
                  <a:pt x="130" y="184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29" y="181"/>
                  <a:pt x="129" y="181"/>
                </a:cubicBezTo>
                <a:cubicBezTo>
                  <a:pt x="129" y="181"/>
                  <a:pt x="129" y="181"/>
                  <a:pt x="129" y="180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129" y="179"/>
                  <a:pt x="129" y="179"/>
                  <a:pt x="129" y="178"/>
                </a:cubicBezTo>
                <a:cubicBezTo>
                  <a:pt x="129" y="177"/>
                  <a:pt x="128" y="176"/>
                  <a:pt x="128" y="176"/>
                </a:cubicBezTo>
                <a:cubicBezTo>
                  <a:pt x="128" y="175"/>
                  <a:pt x="127" y="174"/>
                  <a:pt x="127" y="173"/>
                </a:cubicBezTo>
                <a:cubicBezTo>
                  <a:pt x="126" y="173"/>
                  <a:pt x="126" y="172"/>
                  <a:pt x="126" y="172"/>
                </a:cubicBezTo>
                <a:cubicBezTo>
                  <a:pt x="126" y="171"/>
                  <a:pt x="126" y="170"/>
                  <a:pt x="126" y="169"/>
                </a:cubicBezTo>
                <a:cubicBezTo>
                  <a:pt x="126" y="169"/>
                  <a:pt x="126" y="167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5"/>
                  <a:pt x="127" y="165"/>
                  <a:pt x="128" y="165"/>
                </a:cubicBezTo>
                <a:cubicBezTo>
                  <a:pt x="128" y="165"/>
                  <a:pt x="128" y="164"/>
                  <a:pt x="128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8" y="162"/>
                  <a:pt x="127" y="161"/>
                  <a:pt x="128" y="161"/>
                </a:cubicBezTo>
                <a:cubicBezTo>
                  <a:pt x="128" y="160"/>
                  <a:pt x="127" y="160"/>
                  <a:pt x="127" y="159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27" y="158"/>
                  <a:pt x="127" y="158"/>
                  <a:pt x="126" y="158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57"/>
                  <a:pt x="126" y="156"/>
                  <a:pt x="126" y="156"/>
                </a:cubicBezTo>
                <a:cubicBezTo>
                  <a:pt x="125" y="155"/>
                  <a:pt x="125" y="155"/>
                  <a:pt x="124" y="155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2"/>
                  <a:pt x="123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1"/>
                  <a:pt x="123" y="151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8"/>
                  <a:pt x="124" y="148"/>
                </a:cubicBezTo>
                <a:cubicBezTo>
                  <a:pt x="124" y="148"/>
                  <a:pt x="123" y="148"/>
                  <a:pt x="123" y="148"/>
                </a:cubicBezTo>
                <a:cubicBezTo>
                  <a:pt x="123" y="148"/>
                  <a:pt x="124" y="147"/>
                  <a:pt x="124" y="147"/>
                </a:cubicBezTo>
                <a:cubicBezTo>
                  <a:pt x="124" y="147"/>
                  <a:pt x="123" y="147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2" y="146"/>
                  <a:pt x="123" y="146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1" y="145"/>
                  <a:pt x="121" y="145"/>
                  <a:pt x="120" y="145"/>
                </a:cubicBezTo>
                <a:cubicBezTo>
                  <a:pt x="120" y="146"/>
                  <a:pt x="118" y="145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3"/>
                  <a:pt x="117" y="143"/>
                  <a:pt x="116" y="143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5" y="143"/>
                  <a:pt x="114" y="143"/>
                  <a:pt x="114" y="143"/>
                </a:cubicBezTo>
                <a:cubicBezTo>
                  <a:pt x="113" y="143"/>
                  <a:pt x="113" y="144"/>
                  <a:pt x="113" y="144"/>
                </a:cubicBezTo>
                <a:cubicBezTo>
                  <a:pt x="113" y="144"/>
                  <a:pt x="112" y="144"/>
                  <a:pt x="112" y="144"/>
                </a:cubicBezTo>
                <a:cubicBezTo>
                  <a:pt x="111" y="144"/>
                  <a:pt x="110" y="145"/>
                  <a:pt x="110" y="145"/>
                </a:cubicBezTo>
                <a:cubicBezTo>
                  <a:pt x="109" y="145"/>
                  <a:pt x="109" y="144"/>
                  <a:pt x="108" y="144"/>
                </a:cubicBezTo>
                <a:cubicBezTo>
                  <a:pt x="108" y="144"/>
                  <a:pt x="108" y="144"/>
                  <a:pt x="108" y="145"/>
                </a:cubicBezTo>
                <a:cubicBezTo>
                  <a:pt x="108" y="145"/>
                  <a:pt x="108" y="144"/>
                  <a:pt x="107" y="144"/>
                </a:cubicBezTo>
                <a:cubicBezTo>
                  <a:pt x="107" y="144"/>
                  <a:pt x="106" y="144"/>
                  <a:pt x="106" y="144"/>
                </a:cubicBezTo>
                <a:cubicBezTo>
                  <a:pt x="105" y="145"/>
                  <a:pt x="105" y="145"/>
                  <a:pt x="105" y="145"/>
                </a:cubicBezTo>
                <a:cubicBezTo>
                  <a:pt x="104" y="145"/>
                  <a:pt x="104" y="145"/>
                  <a:pt x="103" y="145"/>
                </a:cubicBezTo>
                <a:cubicBezTo>
                  <a:pt x="103" y="146"/>
                  <a:pt x="102" y="145"/>
                  <a:pt x="102" y="145"/>
                </a:cubicBezTo>
                <a:cubicBezTo>
                  <a:pt x="101" y="144"/>
                  <a:pt x="101" y="144"/>
                  <a:pt x="100" y="143"/>
                </a:cubicBezTo>
                <a:cubicBezTo>
                  <a:pt x="100" y="143"/>
                  <a:pt x="99" y="143"/>
                  <a:pt x="99" y="143"/>
                </a:cubicBezTo>
                <a:cubicBezTo>
                  <a:pt x="98" y="143"/>
                  <a:pt x="98" y="142"/>
                  <a:pt x="98" y="142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6" y="140"/>
                  <a:pt x="96" y="139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96" y="139"/>
                  <a:pt x="95" y="139"/>
                  <a:pt x="95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8"/>
                  <a:pt x="95" y="138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6"/>
                  <a:pt x="94" y="137"/>
                  <a:pt x="93" y="137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2" y="136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93" y="135"/>
                  <a:pt x="93" y="134"/>
                  <a:pt x="93" y="134"/>
                </a:cubicBezTo>
                <a:cubicBezTo>
                  <a:pt x="92" y="134"/>
                  <a:pt x="92" y="133"/>
                  <a:pt x="92" y="133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3"/>
                  <a:pt x="93" y="132"/>
                  <a:pt x="93" y="13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0"/>
                  <a:pt x="94" y="128"/>
                  <a:pt x="93" y="128"/>
                </a:cubicBezTo>
                <a:cubicBezTo>
                  <a:pt x="93" y="127"/>
                  <a:pt x="93" y="126"/>
                  <a:pt x="92" y="126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25"/>
                  <a:pt x="92" y="125"/>
                  <a:pt x="92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3"/>
                  <a:pt x="93" y="123"/>
                  <a:pt x="94" y="122"/>
                </a:cubicBezTo>
                <a:cubicBezTo>
                  <a:pt x="94" y="122"/>
                  <a:pt x="94" y="121"/>
                  <a:pt x="95" y="121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0"/>
                  <a:pt x="95" y="120"/>
                  <a:pt x="95" y="119"/>
                </a:cubicBezTo>
                <a:cubicBezTo>
                  <a:pt x="95" y="119"/>
                  <a:pt x="96" y="119"/>
                  <a:pt x="96" y="119"/>
                </a:cubicBezTo>
                <a:cubicBezTo>
                  <a:pt x="96" y="118"/>
                  <a:pt x="96" y="117"/>
                  <a:pt x="97" y="117"/>
                </a:cubicBezTo>
                <a:cubicBezTo>
                  <a:pt x="97" y="117"/>
                  <a:pt x="98" y="117"/>
                  <a:pt x="98" y="117"/>
                </a:cubicBezTo>
                <a:cubicBezTo>
                  <a:pt x="99" y="117"/>
                  <a:pt x="100" y="115"/>
                  <a:pt x="100" y="115"/>
                </a:cubicBezTo>
                <a:cubicBezTo>
                  <a:pt x="101" y="114"/>
                  <a:pt x="100" y="114"/>
                  <a:pt x="100" y="113"/>
                </a:cubicBezTo>
                <a:moveTo>
                  <a:pt x="95" y="62"/>
                </a:move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5" y="63"/>
                  <a:pt x="94" y="63"/>
                </a:cubicBezTo>
                <a:cubicBezTo>
                  <a:pt x="94" y="63"/>
                  <a:pt x="93" y="63"/>
                  <a:pt x="93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1" y="64"/>
                  <a:pt x="91" y="65"/>
                  <a:pt x="90" y="65"/>
                </a:cubicBezTo>
                <a:cubicBezTo>
                  <a:pt x="90" y="64"/>
                  <a:pt x="89" y="64"/>
                  <a:pt x="89" y="64"/>
                </a:cubicBezTo>
                <a:cubicBezTo>
                  <a:pt x="89" y="64"/>
                  <a:pt x="88" y="64"/>
                  <a:pt x="88" y="64"/>
                </a:cubicBezTo>
                <a:cubicBezTo>
                  <a:pt x="88" y="64"/>
                  <a:pt x="86" y="64"/>
                  <a:pt x="86" y="64"/>
                </a:cubicBezTo>
                <a:cubicBezTo>
                  <a:pt x="86" y="63"/>
                  <a:pt x="87" y="63"/>
                  <a:pt x="87" y="63"/>
                </a:cubicBezTo>
                <a:cubicBezTo>
                  <a:pt x="86" y="63"/>
                  <a:pt x="86" y="62"/>
                  <a:pt x="86" y="62"/>
                </a:cubicBezTo>
                <a:cubicBezTo>
                  <a:pt x="86" y="62"/>
                  <a:pt x="85" y="62"/>
                  <a:pt x="85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6" y="62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6" y="61"/>
                  <a:pt x="86" y="61"/>
                  <a:pt x="86" y="60"/>
                </a:cubicBezTo>
                <a:cubicBezTo>
                  <a:pt x="85" y="60"/>
                  <a:pt x="84" y="61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5" y="60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60"/>
                  <a:pt x="85" y="60"/>
                  <a:pt x="84" y="60"/>
                </a:cubicBezTo>
                <a:cubicBezTo>
                  <a:pt x="85" y="59"/>
                  <a:pt x="85" y="60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6" y="59"/>
                  <a:pt x="86" y="59"/>
                </a:cubicBezTo>
                <a:cubicBezTo>
                  <a:pt x="86" y="59"/>
                  <a:pt x="87" y="59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60"/>
                  <a:pt x="91" y="60"/>
                  <a:pt x="91" y="60"/>
                </a:cubicBezTo>
                <a:cubicBezTo>
                  <a:pt x="91" y="60"/>
                  <a:pt x="91" y="60"/>
                  <a:pt x="91" y="59"/>
                </a:cubicBezTo>
                <a:cubicBezTo>
                  <a:pt x="92" y="59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4" y="59"/>
                </a:cubicBezTo>
                <a:cubicBezTo>
                  <a:pt x="94" y="59"/>
                  <a:pt x="94" y="59"/>
                  <a:pt x="95" y="59"/>
                </a:cubicBezTo>
                <a:cubicBezTo>
                  <a:pt x="95" y="59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6" y="60"/>
                  <a:pt x="96" y="60"/>
                </a:cubicBezTo>
                <a:cubicBezTo>
                  <a:pt x="96" y="61"/>
                  <a:pt x="96" y="62"/>
                  <a:pt x="96" y="62"/>
                </a:cubicBezTo>
                <a:cubicBezTo>
                  <a:pt x="96" y="62"/>
                  <a:pt x="96" y="62"/>
                  <a:pt x="95" y="62"/>
                </a:cubicBezTo>
                <a:moveTo>
                  <a:pt x="122" y="146"/>
                </a:move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6"/>
                  <a:pt x="122" y="146"/>
                </a:cubicBezTo>
                <a:cubicBezTo>
                  <a:pt x="122" y="146"/>
                  <a:pt x="122" y="146"/>
                  <a:pt x="122" y="146"/>
                </a:cubicBezTo>
                <a:moveTo>
                  <a:pt x="163" y="176"/>
                </a:moveTo>
                <a:cubicBezTo>
                  <a:pt x="163" y="176"/>
                  <a:pt x="163" y="176"/>
                  <a:pt x="163" y="176"/>
                </a:cubicBezTo>
                <a:cubicBezTo>
                  <a:pt x="163" y="176"/>
                  <a:pt x="164" y="174"/>
                  <a:pt x="164" y="174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2"/>
                  <a:pt x="163" y="172"/>
                  <a:pt x="163" y="171"/>
                </a:cubicBezTo>
                <a:cubicBezTo>
                  <a:pt x="164" y="171"/>
                  <a:pt x="164" y="170"/>
                  <a:pt x="164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5" y="170"/>
                  <a:pt x="165" y="169"/>
                  <a:pt x="165" y="169"/>
                </a:cubicBezTo>
                <a:cubicBezTo>
                  <a:pt x="165" y="169"/>
                  <a:pt x="165" y="170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9" y="167"/>
                  <a:pt x="169" y="167"/>
                  <a:pt x="169" y="166"/>
                </a:cubicBezTo>
                <a:cubicBezTo>
                  <a:pt x="169" y="166"/>
                  <a:pt x="169" y="166"/>
                  <a:pt x="169" y="165"/>
                </a:cubicBezTo>
                <a:cubicBezTo>
                  <a:pt x="169" y="165"/>
                  <a:pt x="169" y="165"/>
                  <a:pt x="170" y="165"/>
                </a:cubicBezTo>
                <a:cubicBezTo>
                  <a:pt x="170" y="165"/>
                  <a:pt x="170" y="165"/>
                  <a:pt x="170" y="166"/>
                </a:cubicBezTo>
                <a:cubicBezTo>
                  <a:pt x="171" y="166"/>
                  <a:pt x="170" y="167"/>
                  <a:pt x="171" y="168"/>
                </a:cubicBezTo>
                <a:cubicBezTo>
                  <a:pt x="171" y="168"/>
                  <a:pt x="171" y="168"/>
                  <a:pt x="171" y="169"/>
                </a:cubicBezTo>
                <a:cubicBezTo>
                  <a:pt x="171" y="169"/>
                  <a:pt x="171" y="169"/>
                  <a:pt x="171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70"/>
                  <a:pt x="170" y="170"/>
                </a:cubicBezTo>
                <a:cubicBezTo>
                  <a:pt x="170" y="170"/>
                  <a:pt x="170" y="170"/>
                  <a:pt x="170" y="171"/>
                </a:cubicBezTo>
                <a:cubicBezTo>
                  <a:pt x="170" y="171"/>
                  <a:pt x="170" y="172"/>
                  <a:pt x="170" y="172"/>
                </a:cubicBezTo>
                <a:cubicBezTo>
                  <a:pt x="169" y="174"/>
                  <a:pt x="168" y="176"/>
                  <a:pt x="168" y="178"/>
                </a:cubicBezTo>
                <a:cubicBezTo>
                  <a:pt x="168" y="179"/>
                  <a:pt x="167" y="180"/>
                  <a:pt x="167" y="181"/>
                </a:cubicBezTo>
                <a:cubicBezTo>
                  <a:pt x="167" y="181"/>
                  <a:pt x="166" y="181"/>
                  <a:pt x="166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81"/>
                  <a:pt x="164" y="181"/>
                  <a:pt x="163" y="180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163" y="180"/>
                  <a:pt x="163" y="179"/>
                  <a:pt x="163" y="179"/>
                </a:cubicBezTo>
                <a:cubicBezTo>
                  <a:pt x="163" y="179"/>
                  <a:pt x="163" y="179"/>
                  <a:pt x="163" y="178"/>
                </a:cubicBezTo>
                <a:cubicBezTo>
                  <a:pt x="163" y="178"/>
                  <a:pt x="163" y="178"/>
                  <a:pt x="163" y="177"/>
                </a:cubicBezTo>
                <a:cubicBezTo>
                  <a:pt x="162" y="177"/>
                  <a:pt x="163" y="176"/>
                  <a:pt x="163" y="176"/>
                </a:cubicBezTo>
                <a:moveTo>
                  <a:pt x="152" y="108"/>
                </a:moveTo>
                <a:cubicBezTo>
                  <a:pt x="151" y="108"/>
                  <a:pt x="151" y="108"/>
                  <a:pt x="151" y="108"/>
                </a:cubicBezTo>
                <a:cubicBezTo>
                  <a:pt x="151" y="108"/>
                  <a:pt x="151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7"/>
                  <a:pt x="150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1" y="107"/>
                  <a:pt x="152" y="107"/>
                  <a:pt x="152" y="107"/>
                </a:cubicBezTo>
                <a:cubicBezTo>
                  <a:pt x="152" y="107"/>
                  <a:pt x="152" y="107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moveTo>
                  <a:pt x="141" y="108"/>
                </a:moveTo>
                <a:cubicBezTo>
                  <a:pt x="141" y="108"/>
                  <a:pt x="141" y="108"/>
                  <a:pt x="141" y="108"/>
                </a:cubicBezTo>
                <a:cubicBezTo>
                  <a:pt x="140" y="108"/>
                  <a:pt x="140" y="108"/>
                  <a:pt x="139" y="108"/>
                </a:cubicBezTo>
                <a:cubicBezTo>
                  <a:pt x="139" y="107"/>
                  <a:pt x="139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1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3" y="108"/>
                  <a:pt x="143" y="108"/>
                </a:cubicBezTo>
                <a:cubicBezTo>
                  <a:pt x="143" y="108"/>
                  <a:pt x="143" y="108"/>
                  <a:pt x="143" y="108"/>
                </a:cubicBezTo>
                <a:cubicBezTo>
                  <a:pt x="142" y="108"/>
                  <a:pt x="141" y="108"/>
                  <a:pt x="141" y="108"/>
                </a:cubicBezTo>
                <a:moveTo>
                  <a:pt x="130" y="105"/>
                </a:moveTo>
                <a:cubicBezTo>
                  <a:pt x="130" y="105"/>
                  <a:pt x="130" y="106"/>
                  <a:pt x="129" y="106"/>
                </a:cubicBezTo>
                <a:cubicBezTo>
                  <a:pt x="129" y="105"/>
                  <a:pt x="128" y="105"/>
                  <a:pt x="127" y="105"/>
                </a:cubicBezTo>
                <a:cubicBezTo>
                  <a:pt x="127" y="105"/>
                  <a:pt x="127" y="105"/>
                  <a:pt x="127" y="104"/>
                </a:cubicBezTo>
                <a:cubicBezTo>
                  <a:pt x="127" y="104"/>
                  <a:pt x="127" y="104"/>
                  <a:pt x="128" y="104"/>
                </a:cubicBezTo>
                <a:cubicBezTo>
                  <a:pt x="128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5"/>
                  <a:pt x="130" y="105"/>
                </a:cubicBezTo>
                <a:cubicBezTo>
                  <a:pt x="130" y="105"/>
                  <a:pt x="130" y="105"/>
                  <a:pt x="130" y="105"/>
                </a:cubicBezTo>
                <a:moveTo>
                  <a:pt x="123" y="102"/>
                </a:moveTo>
                <a:cubicBezTo>
                  <a:pt x="123" y="102"/>
                  <a:pt x="123" y="102"/>
                  <a:pt x="123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1" y="102"/>
                  <a:pt x="122" y="102"/>
                  <a:pt x="122" y="101"/>
                </a:cubicBezTo>
                <a:cubicBezTo>
                  <a:pt x="122" y="101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3" y="100"/>
                </a:cubicBezTo>
                <a:cubicBezTo>
                  <a:pt x="123" y="100"/>
                  <a:pt x="124" y="100"/>
                  <a:pt x="12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101"/>
                  <a:pt x="123" y="101"/>
                  <a:pt x="123" y="102"/>
                </a:cubicBezTo>
                <a:moveTo>
                  <a:pt x="123" y="99"/>
                </a:moveTo>
                <a:cubicBezTo>
                  <a:pt x="123" y="99"/>
                  <a:pt x="123" y="99"/>
                  <a:pt x="123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8"/>
                  <a:pt x="123" y="99"/>
                  <a:pt x="123" y="99"/>
                </a:cubicBezTo>
                <a:cubicBezTo>
                  <a:pt x="123" y="99"/>
                  <a:pt x="123" y="99"/>
                  <a:pt x="123" y="99"/>
                </a:cubicBezTo>
                <a:moveTo>
                  <a:pt x="87" y="43"/>
                </a:move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6" y="43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4" y="43"/>
                  <a:pt x="84" y="43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6" y="42"/>
                  <a:pt x="86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6" y="42"/>
                  <a:pt x="86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moveTo>
                  <a:pt x="85" y="42"/>
                </a:moveTo>
                <a:cubicBezTo>
                  <a:pt x="85" y="42"/>
                  <a:pt x="85" y="42"/>
                  <a:pt x="85" y="42"/>
                </a:cubicBezTo>
                <a:cubicBezTo>
                  <a:pt x="85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5" y="42"/>
                  <a:pt x="86" y="41"/>
                  <a:pt x="86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2"/>
                  <a:pt x="86" y="42"/>
                  <a:pt x="85" y="42"/>
                </a:cubicBezTo>
                <a:moveTo>
                  <a:pt x="83" y="41"/>
                </a:moveTo>
                <a:cubicBezTo>
                  <a:pt x="83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2"/>
                  <a:pt x="83" y="42"/>
                </a:cubicBezTo>
                <a:cubicBezTo>
                  <a:pt x="83" y="42"/>
                  <a:pt x="83" y="41"/>
                  <a:pt x="83" y="41"/>
                </a:cubicBezTo>
                <a:moveTo>
                  <a:pt x="85" y="37"/>
                </a:moveTo>
                <a:cubicBezTo>
                  <a:pt x="85" y="37"/>
                  <a:pt x="85" y="36"/>
                  <a:pt x="85" y="36"/>
                </a:cubicBezTo>
                <a:cubicBezTo>
                  <a:pt x="85" y="36"/>
                  <a:pt x="84" y="36"/>
                  <a:pt x="84" y="36"/>
                </a:cubicBezTo>
                <a:cubicBezTo>
                  <a:pt x="84" y="36"/>
                  <a:pt x="85" y="36"/>
                  <a:pt x="85" y="35"/>
                </a:cubicBezTo>
                <a:cubicBezTo>
                  <a:pt x="85" y="36"/>
                  <a:pt x="85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5" y="37"/>
                  <a:pt x="85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5" y="37"/>
                  <a:pt x="85" y="37"/>
                  <a:pt x="84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moveTo>
                  <a:pt x="85" y="39"/>
                </a:moveTo>
                <a:cubicBezTo>
                  <a:pt x="85" y="39"/>
                  <a:pt x="84" y="39"/>
                  <a:pt x="84" y="39"/>
                </a:cubicBezTo>
                <a:cubicBezTo>
                  <a:pt x="84" y="39"/>
                  <a:pt x="84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moveTo>
                  <a:pt x="86" y="47"/>
                </a:move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5" y="47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7"/>
                  <a:pt x="84" y="47"/>
                </a:cubicBezTo>
                <a:cubicBezTo>
                  <a:pt x="84" y="47"/>
                  <a:pt x="85" y="47"/>
                  <a:pt x="85" y="47"/>
                </a:cubicBezTo>
                <a:cubicBezTo>
                  <a:pt x="85" y="47"/>
                  <a:pt x="85" y="46"/>
                  <a:pt x="86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86" y="46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moveTo>
                  <a:pt x="66" y="74"/>
                </a:moveTo>
                <a:cubicBezTo>
                  <a:pt x="66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4"/>
                  <a:pt x="66" y="74"/>
                </a:cubicBezTo>
                <a:cubicBezTo>
                  <a:pt x="66" y="74"/>
                  <a:pt x="66" y="74"/>
                  <a:pt x="66" y="74"/>
                </a:cubicBezTo>
                <a:moveTo>
                  <a:pt x="59" y="100"/>
                </a:move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8" y="99"/>
                  <a:pt x="58" y="99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8" y="99"/>
                  <a:pt x="58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99"/>
                  <a:pt x="58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5" y="99"/>
                  <a:pt x="55" y="99"/>
                  <a:pt x="54" y="99"/>
                </a:cubicBezTo>
                <a:cubicBezTo>
                  <a:pt x="54" y="99"/>
                  <a:pt x="53" y="99"/>
                  <a:pt x="53" y="99"/>
                </a:cubicBezTo>
                <a:cubicBezTo>
                  <a:pt x="53" y="99"/>
                  <a:pt x="53" y="99"/>
                  <a:pt x="53" y="98"/>
                </a:cubicBezTo>
                <a:cubicBezTo>
                  <a:pt x="53" y="98"/>
                  <a:pt x="54" y="98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5" y="97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5"/>
                  <a:pt x="55" y="94"/>
                  <a:pt x="56" y="93"/>
                </a:cubicBezTo>
                <a:cubicBezTo>
                  <a:pt x="56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4"/>
                  <a:pt x="56" y="95"/>
                  <a:pt x="56" y="96"/>
                </a:cubicBezTo>
                <a:cubicBezTo>
                  <a:pt x="56" y="96"/>
                  <a:pt x="56" y="95"/>
                  <a:pt x="57" y="95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8" y="97"/>
                  <a:pt x="5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59" y="96"/>
                  <a:pt x="60" y="96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8"/>
                </a:cubicBezTo>
                <a:cubicBezTo>
                  <a:pt x="59" y="98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8"/>
                  <a:pt x="60" y="98"/>
                  <a:pt x="59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0" y="99"/>
                  <a:pt x="60" y="99"/>
                  <a:pt x="60" y="98"/>
                </a:cubicBezTo>
                <a:cubicBezTo>
                  <a:pt x="60" y="98"/>
                  <a:pt x="60" y="98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100"/>
                  <a:pt x="60" y="100"/>
                </a:cubicBezTo>
                <a:cubicBezTo>
                  <a:pt x="60" y="100"/>
                  <a:pt x="60" y="100"/>
                  <a:pt x="59" y="100"/>
                </a:cubicBezTo>
                <a:moveTo>
                  <a:pt x="59" y="166"/>
                </a:moveTo>
                <a:cubicBezTo>
                  <a:pt x="59" y="166"/>
                  <a:pt x="58" y="166"/>
                  <a:pt x="57" y="166"/>
                </a:cubicBezTo>
                <a:cubicBezTo>
                  <a:pt x="57" y="166"/>
                  <a:pt x="57" y="165"/>
                  <a:pt x="57" y="164"/>
                </a:cubicBezTo>
                <a:cubicBezTo>
                  <a:pt x="58" y="164"/>
                  <a:pt x="59" y="164"/>
                  <a:pt x="59" y="165"/>
                </a:cubicBezTo>
                <a:cubicBezTo>
                  <a:pt x="59" y="165"/>
                  <a:pt x="59" y="166"/>
                  <a:pt x="59" y="166"/>
                </a:cubicBezTo>
                <a:moveTo>
                  <a:pt x="58" y="54"/>
                </a:moveTo>
                <a:cubicBezTo>
                  <a:pt x="59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4"/>
                </a:cubicBezTo>
                <a:moveTo>
                  <a:pt x="50" y="101"/>
                </a:moveTo>
                <a:cubicBezTo>
                  <a:pt x="50" y="101"/>
                  <a:pt x="51" y="100"/>
                  <a:pt x="51" y="100"/>
                </a:cubicBezTo>
                <a:cubicBezTo>
                  <a:pt x="51" y="100"/>
                  <a:pt x="51" y="100"/>
                  <a:pt x="52" y="100"/>
                </a:cubicBezTo>
                <a:cubicBezTo>
                  <a:pt x="52" y="100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2" y="100"/>
                  <a:pt x="52" y="101"/>
                </a:cubicBezTo>
                <a:cubicBezTo>
                  <a:pt x="52" y="102"/>
                  <a:pt x="51" y="102"/>
                  <a:pt x="50" y="101"/>
                </a:cubicBezTo>
                <a:moveTo>
                  <a:pt x="44" y="138"/>
                </a:moveTo>
                <a:cubicBezTo>
                  <a:pt x="44" y="138"/>
                  <a:pt x="44" y="138"/>
                  <a:pt x="43" y="138"/>
                </a:cubicBezTo>
                <a:cubicBezTo>
                  <a:pt x="43" y="138"/>
                  <a:pt x="43" y="138"/>
                  <a:pt x="43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4" y="137"/>
                  <a:pt x="45" y="137"/>
                  <a:pt x="45" y="137"/>
                </a:cubicBezTo>
                <a:cubicBezTo>
                  <a:pt x="45" y="138"/>
                  <a:pt x="45" y="138"/>
                  <a:pt x="44" y="138"/>
                </a:cubicBezTo>
                <a:moveTo>
                  <a:pt x="44" y="152"/>
                </a:move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2"/>
                  <a:pt x="45" y="152"/>
                  <a:pt x="44" y="152"/>
                </a:cubicBezTo>
                <a:cubicBezTo>
                  <a:pt x="44" y="152"/>
                  <a:pt x="44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moveTo>
                  <a:pt x="41" y="137"/>
                </a:moveTo>
                <a:cubicBezTo>
                  <a:pt x="41" y="137"/>
                  <a:pt x="40" y="137"/>
                  <a:pt x="40" y="137"/>
                </a:cubicBezTo>
                <a:cubicBezTo>
                  <a:pt x="40" y="137"/>
                  <a:pt x="40" y="138"/>
                  <a:pt x="40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8"/>
                  <a:pt x="39" y="138"/>
                  <a:pt x="38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36" y="138"/>
                  <a:pt x="36" y="138"/>
                  <a:pt x="35" y="138"/>
                </a:cubicBezTo>
                <a:cubicBezTo>
                  <a:pt x="35" y="138"/>
                  <a:pt x="35" y="138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6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6"/>
                </a:cubicBezTo>
                <a:cubicBezTo>
                  <a:pt x="37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36"/>
                  <a:pt x="39" y="136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6"/>
                  <a:pt x="40" y="136"/>
                  <a:pt x="40" y="136"/>
                </a:cubicBezTo>
                <a:cubicBezTo>
                  <a:pt x="40" y="137"/>
                  <a:pt x="42" y="137"/>
                  <a:pt x="42" y="137"/>
                </a:cubicBezTo>
                <a:cubicBezTo>
                  <a:pt x="42" y="137"/>
                  <a:pt x="42" y="138"/>
                  <a:pt x="42" y="138"/>
                </a:cubicBezTo>
                <a:cubicBezTo>
                  <a:pt x="41" y="138"/>
                  <a:pt x="41" y="137"/>
                  <a:pt x="41" y="137"/>
                </a:cubicBezTo>
                <a:moveTo>
                  <a:pt x="34" y="115"/>
                </a:move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moveTo>
                  <a:pt x="33" y="115"/>
                </a:moveTo>
                <a:cubicBezTo>
                  <a:pt x="33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moveTo>
                  <a:pt x="33" y="115"/>
                </a:move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lose/>
                <a:moveTo>
                  <a:pt x="32" y="138"/>
                </a:moveTo>
                <a:cubicBezTo>
                  <a:pt x="32" y="138"/>
                  <a:pt x="32" y="138"/>
                  <a:pt x="32" y="138"/>
                </a:cubicBezTo>
                <a:cubicBezTo>
                  <a:pt x="31" y="138"/>
                  <a:pt x="30" y="138"/>
                  <a:pt x="30" y="138"/>
                </a:cubicBezTo>
                <a:cubicBezTo>
                  <a:pt x="30" y="137"/>
                  <a:pt x="31" y="137"/>
                  <a:pt x="31" y="137"/>
                </a:cubicBezTo>
                <a:cubicBezTo>
                  <a:pt x="31" y="137"/>
                  <a:pt x="32" y="138"/>
                  <a:pt x="3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2" y="138"/>
                  <a:pt x="32" y="138"/>
                  <a:pt x="32" y="138"/>
                </a:cubicBezTo>
                <a:moveTo>
                  <a:pt x="206" y="140"/>
                </a:moveTo>
                <a:cubicBezTo>
                  <a:pt x="206" y="140"/>
                  <a:pt x="206" y="139"/>
                  <a:pt x="206" y="139"/>
                </a:cubicBezTo>
                <a:cubicBezTo>
                  <a:pt x="206" y="140"/>
                  <a:pt x="207" y="140"/>
                  <a:pt x="207" y="141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7" y="141"/>
                  <a:pt x="208" y="142"/>
                  <a:pt x="208" y="142"/>
                </a:cubicBezTo>
                <a:cubicBezTo>
                  <a:pt x="208" y="143"/>
                  <a:pt x="207" y="144"/>
                  <a:pt x="206" y="143"/>
                </a:cubicBezTo>
                <a:cubicBezTo>
                  <a:pt x="206" y="143"/>
                  <a:pt x="205" y="143"/>
                  <a:pt x="205" y="142"/>
                </a:cubicBezTo>
                <a:cubicBezTo>
                  <a:pt x="205" y="141"/>
                  <a:pt x="205" y="141"/>
                  <a:pt x="205" y="141"/>
                </a:cubicBezTo>
                <a:cubicBezTo>
                  <a:pt x="205" y="141"/>
                  <a:pt x="205" y="141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6" y="140"/>
                </a:cubicBezTo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24" y="75"/>
                  <a:pt x="124" y="75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6"/>
                </a:cubicBezTo>
                <a:cubicBezTo>
                  <a:pt x="123" y="76"/>
                  <a:pt x="123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5"/>
                </a:cubicBezTo>
                <a:moveTo>
                  <a:pt x="126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7"/>
                  <a:pt x="126" y="77"/>
                </a:cubicBezTo>
                <a:cubicBezTo>
                  <a:pt x="126" y="77"/>
                  <a:pt x="126" y="77"/>
                  <a:pt x="127" y="77"/>
                </a:cubicBezTo>
                <a:cubicBezTo>
                  <a:pt x="127" y="78"/>
                  <a:pt x="127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7" y="78"/>
                </a:cubicBezTo>
                <a:cubicBezTo>
                  <a:pt x="127" y="79"/>
                  <a:pt x="127" y="78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5" y="79"/>
                  <a:pt x="125" y="79"/>
                </a:cubicBezTo>
                <a:cubicBezTo>
                  <a:pt x="125" y="78"/>
                  <a:pt x="125" y="78"/>
                  <a:pt x="126" y="77"/>
                </a:cubicBezTo>
                <a:cubicBezTo>
                  <a:pt x="126" y="77"/>
                  <a:pt x="126" y="77"/>
                  <a:pt x="126" y="78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moveTo>
                  <a:pt x="33" y="115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977907" y="2368505"/>
            <a:ext cx="2102961" cy="1259321"/>
            <a:chOff x="8765777" y="2030754"/>
            <a:chExt cx="2102961" cy="1259321"/>
          </a:xfrm>
        </p:grpSpPr>
        <p:sp>
          <p:nvSpPr>
            <p:cNvPr id="28" name="矩形 27"/>
            <p:cNvSpPr/>
            <p:nvPr/>
          </p:nvSpPr>
          <p:spPr>
            <a:xfrm>
              <a:off x="8765777" y="203075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做事主动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57512"/>
              <a:ext cx="2089504" cy="9325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34622" y="1916832"/>
            <a:ext cx="2099474" cy="1227367"/>
            <a:chOff x="8769264" y="2030754"/>
            <a:chExt cx="2099474" cy="1227367"/>
          </a:xfrm>
        </p:grpSpPr>
        <p:sp>
          <p:nvSpPr>
            <p:cNvPr id="31" name="矩形 30"/>
            <p:cNvSpPr/>
            <p:nvPr/>
          </p:nvSpPr>
          <p:spPr>
            <a:xfrm>
              <a:off x="8769264" y="2030754"/>
              <a:ext cx="1338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敬业的品质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779234" y="2325558"/>
              <a:ext cx="2089504" cy="9325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37747" y="4851018"/>
            <a:ext cx="2102758" cy="1255936"/>
            <a:chOff x="8765980" y="2030754"/>
            <a:chExt cx="2102758" cy="1255936"/>
          </a:xfrm>
        </p:grpSpPr>
        <p:sp>
          <p:nvSpPr>
            <p:cNvPr id="34" name="矩形 33"/>
            <p:cNvSpPr/>
            <p:nvPr/>
          </p:nvSpPr>
          <p:spPr>
            <a:xfrm>
              <a:off x="8765980" y="2030754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0070C0"/>
                  </a:solidFill>
                  <a:cs typeface="+mn-ea"/>
                  <a:sym typeface="+mn-lt"/>
                </a:rPr>
                <a:t>互帮互助</a:t>
              </a:r>
              <a:endParaRPr lang="zh-CN" altLang="en-US" b="1" dirty="0" smtClean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779234" y="2354127"/>
              <a:ext cx="2089504" cy="9325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57027" y="4851018"/>
            <a:ext cx="2094541" cy="1255936"/>
            <a:chOff x="8774197" y="2030754"/>
            <a:chExt cx="2094541" cy="1255936"/>
          </a:xfrm>
        </p:grpSpPr>
        <p:sp>
          <p:nvSpPr>
            <p:cNvPr id="37" name="矩形 36"/>
            <p:cNvSpPr/>
            <p:nvPr/>
          </p:nvSpPr>
          <p:spPr>
            <a:xfrm>
              <a:off x="8774197" y="2030754"/>
              <a:ext cx="1338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表达与沟通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779234" y="2354127"/>
              <a:ext cx="2089504" cy="9325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协调能力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0" name="矩形 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281163" y="1903233"/>
            <a:ext cx="3378946" cy="3378945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90270" y="2836835"/>
            <a:ext cx="1528675" cy="1528675"/>
            <a:chOff x="2494238" y="1545926"/>
            <a:chExt cx="1170130" cy="1170130"/>
          </a:xfrm>
        </p:grpSpPr>
        <p:sp>
          <p:nvSpPr>
            <p:cNvPr id="15" name="椭圆 14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 flipH="1">
            <a:off x="6583884" y="1903233"/>
            <a:ext cx="3378945" cy="3378945"/>
          </a:xfrm>
          <a:prstGeom prst="ellipse">
            <a:avLst/>
          </a:prstGeom>
          <a:ln w="28575">
            <a:solidFill>
              <a:srgbClr val="A6A6A6"/>
            </a:solidFill>
            <a:prstDash val="solid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 flipH="1">
            <a:off x="7513697" y="2836835"/>
            <a:ext cx="1528675" cy="1528675"/>
            <a:chOff x="2494238" y="1545926"/>
            <a:chExt cx="1170130" cy="1170130"/>
          </a:xfrm>
        </p:grpSpPr>
        <p:sp>
          <p:nvSpPr>
            <p:cNvPr id="19" name="椭圆 18"/>
            <p:cNvSpPr/>
            <p:nvPr/>
          </p:nvSpPr>
          <p:spPr>
            <a:xfrm>
              <a:off x="2494238" y="1545926"/>
              <a:ext cx="1170130" cy="11701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633023" y="1684711"/>
              <a:ext cx="892559" cy="892559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68629" y="3252252"/>
            <a:ext cx="2236173" cy="714855"/>
            <a:chOff x="4968629" y="3252252"/>
            <a:chExt cx="2236173" cy="714855"/>
          </a:xfrm>
        </p:grpSpPr>
        <p:sp>
          <p:nvSpPr>
            <p:cNvPr id="22" name="圆角矩形 21"/>
            <p:cNvSpPr/>
            <p:nvPr/>
          </p:nvSpPr>
          <p:spPr>
            <a:xfrm>
              <a:off x="4968629" y="3252252"/>
              <a:ext cx="2236173" cy="7148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7"/>
            <p:cNvSpPr txBox="1"/>
            <p:nvPr/>
          </p:nvSpPr>
          <p:spPr>
            <a:xfrm>
              <a:off x="4968629" y="3434365"/>
              <a:ext cx="223617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lvl="1" algn="ctr"/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合作协调能力</a:t>
              </a:r>
              <a:endParaRPr lang="en-US" altLang="ko-KR" b="1" kern="0" dirty="0" smtClean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弧形 23"/>
          <p:cNvSpPr/>
          <p:nvPr/>
        </p:nvSpPr>
        <p:spPr>
          <a:xfrm flipV="1">
            <a:off x="4875322" y="3019682"/>
            <a:ext cx="2422785" cy="2422784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5" name="弧形 24"/>
          <p:cNvSpPr/>
          <p:nvPr/>
        </p:nvSpPr>
        <p:spPr>
          <a:xfrm rot="10800000" flipV="1">
            <a:off x="4875322" y="1763962"/>
            <a:ext cx="2422785" cy="2422784"/>
          </a:xfrm>
          <a:prstGeom prst="arc">
            <a:avLst>
              <a:gd name="adj1" fmla="val 13200300"/>
              <a:gd name="adj2" fmla="val 19353242"/>
            </a:avLst>
          </a:prstGeom>
          <a:ln w="28575">
            <a:solidFill>
              <a:srgbClr val="A6A6A6"/>
            </a:solidFill>
            <a:prstDash val="sysDash"/>
            <a:headEnd type="none" w="lg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703105" y="3382884"/>
            <a:ext cx="494089" cy="472291"/>
            <a:chOff x="6472919" y="2732165"/>
            <a:chExt cx="548947" cy="524729"/>
          </a:xfrm>
          <a:solidFill>
            <a:schemeClr val="bg1"/>
          </a:solidFill>
        </p:grpSpPr>
        <p:sp>
          <p:nvSpPr>
            <p:cNvPr id="27" name="Freeform 255"/>
            <p:cNvSpPr>
              <a:spLocks noEditPoints="1"/>
            </p:cNvSpPr>
            <p:nvPr/>
          </p:nvSpPr>
          <p:spPr bwMode="auto">
            <a:xfrm>
              <a:off x="6472919" y="2732165"/>
              <a:ext cx="548947" cy="524729"/>
            </a:xfrm>
            <a:custGeom>
              <a:avLst/>
              <a:gdLst>
                <a:gd name="T0" fmla="*/ 224 w 260"/>
                <a:gd name="T1" fmla="*/ 0 h 248"/>
                <a:gd name="T2" fmla="*/ 36 w 260"/>
                <a:gd name="T3" fmla="*/ 0 h 248"/>
                <a:gd name="T4" fmla="*/ 0 w 260"/>
                <a:gd name="T5" fmla="*/ 36 h 248"/>
                <a:gd name="T6" fmla="*/ 0 w 260"/>
                <a:gd name="T7" fmla="*/ 166 h 248"/>
                <a:gd name="T8" fmla="*/ 29 w 260"/>
                <a:gd name="T9" fmla="*/ 203 h 248"/>
                <a:gd name="T10" fmla="*/ 68 w 260"/>
                <a:gd name="T11" fmla="*/ 203 h 248"/>
                <a:gd name="T12" fmla="*/ 84 w 260"/>
                <a:gd name="T13" fmla="*/ 210 h 248"/>
                <a:gd name="T14" fmla="*/ 110 w 260"/>
                <a:gd name="T15" fmla="*/ 239 h 248"/>
                <a:gd name="T16" fmla="*/ 130 w 260"/>
                <a:gd name="T17" fmla="*/ 248 h 248"/>
                <a:gd name="T18" fmla="*/ 150 w 260"/>
                <a:gd name="T19" fmla="*/ 239 h 248"/>
                <a:gd name="T20" fmla="*/ 176 w 260"/>
                <a:gd name="T21" fmla="*/ 210 h 248"/>
                <a:gd name="T22" fmla="*/ 188 w 260"/>
                <a:gd name="T23" fmla="*/ 203 h 248"/>
                <a:gd name="T24" fmla="*/ 228 w 260"/>
                <a:gd name="T25" fmla="*/ 203 h 248"/>
                <a:gd name="T26" fmla="*/ 260 w 260"/>
                <a:gd name="T27" fmla="*/ 166 h 248"/>
                <a:gd name="T28" fmla="*/ 260 w 260"/>
                <a:gd name="T29" fmla="*/ 36 h 248"/>
                <a:gd name="T30" fmla="*/ 224 w 260"/>
                <a:gd name="T31" fmla="*/ 0 h 248"/>
                <a:gd name="T32" fmla="*/ 239 w 260"/>
                <a:gd name="T33" fmla="*/ 166 h 248"/>
                <a:gd name="T34" fmla="*/ 228 w 260"/>
                <a:gd name="T35" fmla="*/ 181 h 248"/>
                <a:gd name="T36" fmla="*/ 188 w 260"/>
                <a:gd name="T37" fmla="*/ 181 h 248"/>
                <a:gd name="T38" fmla="*/ 158 w 260"/>
                <a:gd name="T39" fmla="*/ 197 h 248"/>
                <a:gd name="T40" fmla="*/ 134 w 260"/>
                <a:gd name="T41" fmla="*/ 224 h 248"/>
                <a:gd name="T42" fmla="*/ 130 w 260"/>
                <a:gd name="T43" fmla="*/ 226 h 248"/>
                <a:gd name="T44" fmla="*/ 126 w 260"/>
                <a:gd name="T45" fmla="*/ 224 h 248"/>
                <a:gd name="T46" fmla="*/ 102 w 260"/>
                <a:gd name="T47" fmla="*/ 197 h 248"/>
                <a:gd name="T48" fmla="*/ 68 w 260"/>
                <a:gd name="T49" fmla="*/ 181 h 248"/>
                <a:gd name="T50" fmla="*/ 29 w 260"/>
                <a:gd name="T51" fmla="*/ 181 h 248"/>
                <a:gd name="T52" fmla="*/ 21 w 260"/>
                <a:gd name="T53" fmla="*/ 166 h 248"/>
                <a:gd name="T54" fmla="*/ 21 w 260"/>
                <a:gd name="T55" fmla="*/ 36 h 248"/>
                <a:gd name="T56" fmla="*/ 36 w 260"/>
                <a:gd name="T57" fmla="*/ 22 h 248"/>
                <a:gd name="T58" fmla="*/ 224 w 260"/>
                <a:gd name="T59" fmla="*/ 22 h 248"/>
                <a:gd name="T60" fmla="*/ 239 w 260"/>
                <a:gd name="T61" fmla="*/ 36 h 248"/>
                <a:gd name="T62" fmla="*/ 239 w 260"/>
                <a:gd name="T63" fmla="*/ 16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48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3" y="203"/>
                    <a:pt x="29" y="203"/>
                  </a:cubicBezTo>
                  <a:cubicBezTo>
                    <a:pt x="45" y="203"/>
                    <a:pt x="62" y="203"/>
                    <a:pt x="68" y="203"/>
                  </a:cubicBezTo>
                  <a:cubicBezTo>
                    <a:pt x="74" y="203"/>
                    <a:pt x="82" y="206"/>
                    <a:pt x="84" y="210"/>
                  </a:cubicBezTo>
                  <a:cubicBezTo>
                    <a:pt x="87" y="214"/>
                    <a:pt x="99" y="227"/>
                    <a:pt x="110" y="239"/>
                  </a:cubicBezTo>
                  <a:cubicBezTo>
                    <a:pt x="115" y="245"/>
                    <a:pt x="123" y="248"/>
                    <a:pt x="130" y="248"/>
                  </a:cubicBezTo>
                  <a:cubicBezTo>
                    <a:pt x="137" y="248"/>
                    <a:pt x="145" y="245"/>
                    <a:pt x="150" y="239"/>
                  </a:cubicBezTo>
                  <a:cubicBezTo>
                    <a:pt x="161" y="227"/>
                    <a:pt x="173" y="214"/>
                    <a:pt x="176" y="210"/>
                  </a:cubicBezTo>
                  <a:cubicBezTo>
                    <a:pt x="178" y="206"/>
                    <a:pt x="184" y="203"/>
                    <a:pt x="188" y="203"/>
                  </a:cubicBezTo>
                  <a:cubicBezTo>
                    <a:pt x="192" y="203"/>
                    <a:pt x="210" y="203"/>
                    <a:pt x="228" y="203"/>
                  </a:cubicBezTo>
                  <a:cubicBezTo>
                    <a:pt x="246" y="203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3" y="181"/>
                    <a:pt x="228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77" y="181"/>
                    <a:pt x="165" y="188"/>
                    <a:pt x="158" y="197"/>
                  </a:cubicBezTo>
                  <a:cubicBezTo>
                    <a:pt x="156" y="200"/>
                    <a:pt x="146" y="212"/>
                    <a:pt x="134" y="224"/>
                  </a:cubicBezTo>
                  <a:cubicBezTo>
                    <a:pt x="133" y="226"/>
                    <a:pt x="131" y="226"/>
                    <a:pt x="130" y="226"/>
                  </a:cubicBezTo>
                  <a:cubicBezTo>
                    <a:pt x="129" y="226"/>
                    <a:pt x="127" y="226"/>
                    <a:pt x="126" y="224"/>
                  </a:cubicBezTo>
                  <a:cubicBezTo>
                    <a:pt x="114" y="212"/>
                    <a:pt x="104" y="200"/>
                    <a:pt x="102" y="197"/>
                  </a:cubicBezTo>
                  <a:cubicBezTo>
                    <a:pt x="95" y="188"/>
                    <a:pt x="81" y="181"/>
                    <a:pt x="68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6" y="181"/>
                    <a:pt x="21" y="175"/>
                    <a:pt x="21" y="16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28"/>
                    <a:pt x="28" y="22"/>
                    <a:pt x="36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32" y="22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56"/>
            <p:cNvSpPr>
              <a:spLocks noChangeArrowheads="1"/>
            </p:cNvSpPr>
            <p:nvPr/>
          </p:nvSpPr>
          <p:spPr bwMode="auto">
            <a:xfrm>
              <a:off x="6624956" y="2901692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257"/>
            <p:cNvSpPr>
              <a:spLocks noChangeArrowheads="1"/>
            </p:cNvSpPr>
            <p:nvPr/>
          </p:nvSpPr>
          <p:spPr bwMode="auto">
            <a:xfrm>
              <a:off x="6624956" y="2977038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19075" y="3345509"/>
            <a:ext cx="496511" cy="496511"/>
            <a:chOff x="10876606" y="5685447"/>
            <a:chExt cx="551638" cy="551638"/>
          </a:xfrm>
          <a:solidFill>
            <a:schemeClr val="bg1"/>
          </a:solidFill>
        </p:grpSpPr>
        <p:sp>
          <p:nvSpPr>
            <p:cNvPr id="31" name="Freeform 285"/>
            <p:cNvSpPr>
              <a:spLocks noEditPoints="1"/>
            </p:cNvSpPr>
            <p:nvPr/>
          </p:nvSpPr>
          <p:spPr bwMode="auto">
            <a:xfrm>
              <a:off x="10876606" y="5685447"/>
              <a:ext cx="551638" cy="551638"/>
            </a:xfrm>
            <a:custGeom>
              <a:avLst/>
              <a:gdLst>
                <a:gd name="T0" fmla="*/ 130 w 261"/>
                <a:gd name="T1" fmla="*/ 0 h 261"/>
                <a:gd name="T2" fmla="*/ 0 w 261"/>
                <a:gd name="T3" fmla="*/ 130 h 261"/>
                <a:gd name="T4" fmla="*/ 130 w 261"/>
                <a:gd name="T5" fmla="*/ 261 h 261"/>
                <a:gd name="T6" fmla="*/ 261 w 261"/>
                <a:gd name="T7" fmla="*/ 130 h 261"/>
                <a:gd name="T8" fmla="*/ 130 w 261"/>
                <a:gd name="T9" fmla="*/ 0 h 261"/>
                <a:gd name="T10" fmla="*/ 130 w 261"/>
                <a:gd name="T11" fmla="*/ 239 h 261"/>
                <a:gd name="T12" fmla="*/ 22 w 261"/>
                <a:gd name="T13" fmla="*/ 130 h 261"/>
                <a:gd name="T14" fmla="*/ 130 w 261"/>
                <a:gd name="T15" fmla="*/ 21 h 261"/>
                <a:gd name="T16" fmla="*/ 239 w 261"/>
                <a:gd name="T17" fmla="*/ 130 h 261"/>
                <a:gd name="T18" fmla="*/ 130 w 261"/>
                <a:gd name="T19" fmla="*/ 23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1"/>
                    <a:pt x="130" y="261"/>
                  </a:cubicBezTo>
                  <a:cubicBezTo>
                    <a:pt x="202" y="261"/>
                    <a:pt x="261" y="202"/>
                    <a:pt x="261" y="130"/>
                  </a:cubicBezTo>
                  <a:cubicBezTo>
                    <a:pt x="261" y="58"/>
                    <a:pt x="202" y="0"/>
                    <a:pt x="130" y="0"/>
                  </a:cubicBezTo>
                  <a:close/>
                  <a:moveTo>
                    <a:pt x="130" y="239"/>
                  </a:moveTo>
                  <a:cubicBezTo>
                    <a:pt x="70" y="239"/>
                    <a:pt x="22" y="190"/>
                    <a:pt x="22" y="130"/>
                  </a:cubicBezTo>
                  <a:cubicBezTo>
                    <a:pt x="22" y="70"/>
                    <a:pt x="70" y="21"/>
                    <a:pt x="130" y="21"/>
                  </a:cubicBezTo>
                  <a:cubicBezTo>
                    <a:pt x="191" y="21"/>
                    <a:pt x="239" y="70"/>
                    <a:pt x="239" y="130"/>
                  </a:cubicBezTo>
                  <a:cubicBezTo>
                    <a:pt x="239" y="190"/>
                    <a:pt x="191" y="239"/>
                    <a:pt x="130" y="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86"/>
            <p:cNvSpPr>
              <a:spLocks noEditPoints="1"/>
            </p:cNvSpPr>
            <p:nvPr/>
          </p:nvSpPr>
          <p:spPr bwMode="auto">
            <a:xfrm>
              <a:off x="11047480" y="5854975"/>
              <a:ext cx="209892" cy="211237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9 w 99"/>
                <a:gd name="T11" fmla="*/ 93 h 100"/>
                <a:gd name="T12" fmla="*/ 7 w 99"/>
                <a:gd name="T13" fmla="*/ 50 h 100"/>
                <a:gd name="T14" fmla="*/ 49 w 99"/>
                <a:gd name="T15" fmla="*/ 8 h 100"/>
                <a:gd name="T16" fmla="*/ 92 w 99"/>
                <a:gd name="T17" fmla="*/ 50 h 100"/>
                <a:gd name="T18" fmla="*/ 49 w 99"/>
                <a:gd name="T19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8"/>
                    <a:pt x="22" y="100"/>
                    <a:pt x="49" y="100"/>
                  </a:cubicBezTo>
                  <a:cubicBezTo>
                    <a:pt x="77" y="100"/>
                    <a:pt x="99" y="78"/>
                    <a:pt x="99" y="50"/>
                  </a:cubicBezTo>
                  <a:cubicBezTo>
                    <a:pt x="99" y="23"/>
                    <a:pt x="77" y="0"/>
                    <a:pt x="49" y="0"/>
                  </a:cubicBezTo>
                  <a:close/>
                  <a:moveTo>
                    <a:pt x="49" y="93"/>
                  </a:moveTo>
                  <a:cubicBezTo>
                    <a:pt x="26" y="93"/>
                    <a:pt x="7" y="74"/>
                    <a:pt x="7" y="50"/>
                  </a:cubicBezTo>
                  <a:cubicBezTo>
                    <a:pt x="7" y="27"/>
                    <a:pt x="26" y="8"/>
                    <a:pt x="49" y="8"/>
                  </a:cubicBezTo>
                  <a:cubicBezTo>
                    <a:pt x="73" y="8"/>
                    <a:pt x="92" y="27"/>
                    <a:pt x="92" y="50"/>
                  </a:cubicBezTo>
                  <a:cubicBezTo>
                    <a:pt x="92" y="74"/>
                    <a:pt x="73" y="93"/>
                    <a:pt x="49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87"/>
            <p:cNvSpPr>
              <a:spLocks noEditPoints="1"/>
            </p:cNvSpPr>
            <p:nvPr/>
          </p:nvSpPr>
          <p:spPr bwMode="auto">
            <a:xfrm>
              <a:off x="11117443" y="5926284"/>
              <a:ext cx="69964" cy="69964"/>
            </a:xfrm>
            <a:custGeom>
              <a:avLst/>
              <a:gdLst>
                <a:gd name="T0" fmla="*/ 16 w 33"/>
                <a:gd name="T1" fmla="*/ 0 h 33"/>
                <a:gd name="T2" fmla="*/ 0 w 33"/>
                <a:gd name="T3" fmla="*/ 16 h 33"/>
                <a:gd name="T4" fmla="*/ 16 w 33"/>
                <a:gd name="T5" fmla="*/ 33 h 33"/>
                <a:gd name="T6" fmla="*/ 33 w 33"/>
                <a:gd name="T7" fmla="*/ 16 h 33"/>
                <a:gd name="T8" fmla="*/ 16 w 33"/>
                <a:gd name="T9" fmla="*/ 0 h 33"/>
                <a:gd name="T10" fmla="*/ 16 w 33"/>
                <a:gd name="T11" fmla="*/ 26 h 33"/>
                <a:gd name="T12" fmla="*/ 7 w 33"/>
                <a:gd name="T13" fmla="*/ 16 h 33"/>
                <a:gd name="T14" fmla="*/ 16 w 33"/>
                <a:gd name="T15" fmla="*/ 7 h 33"/>
                <a:gd name="T16" fmla="*/ 26 w 33"/>
                <a:gd name="T17" fmla="*/ 16 h 33"/>
                <a:gd name="T18" fmla="*/ 16 w 33"/>
                <a:gd name="T1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7"/>
                    <a:pt x="26" y="0"/>
                    <a:pt x="16" y="0"/>
                  </a:cubicBezTo>
                  <a:close/>
                  <a:moveTo>
                    <a:pt x="16" y="26"/>
                  </a:moveTo>
                  <a:cubicBezTo>
                    <a:pt x="11" y="26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2" y="7"/>
                    <a:pt x="26" y="11"/>
                    <a:pt x="26" y="16"/>
                  </a:cubicBezTo>
                  <a:cubicBezTo>
                    <a:pt x="26" y="21"/>
                    <a:pt x="22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88"/>
            <p:cNvSpPr/>
            <p:nvPr/>
          </p:nvSpPr>
          <p:spPr bwMode="auto">
            <a:xfrm>
              <a:off x="11043443" y="5852284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89"/>
            <p:cNvSpPr/>
            <p:nvPr/>
          </p:nvSpPr>
          <p:spPr bwMode="auto">
            <a:xfrm>
              <a:off x="11012498" y="5821338"/>
              <a:ext cx="53818" cy="52473"/>
            </a:xfrm>
            <a:custGeom>
              <a:avLst/>
              <a:gdLst>
                <a:gd name="T0" fmla="*/ 31 w 40"/>
                <a:gd name="T1" fmla="*/ 0 h 39"/>
                <a:gd name="T2" fmla="*/ 0 w 40"/>
                <a:gd name="T3" fmla="*/ 31 h 39"/>
                <a:gd name="T4" fmla="*/ 7 w 40"/>
                <a:gd name="T5" fmla="*/ 39 h 39"/>
                <a:gd name="T6" fmla="*/ 40 w 40"/>
                <a:gd name="T7" fmla="*/ 8 h 39"/>
                <a:gd name="T8" fmla="*/ 31 w 4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31" y="0"/>
                  </a:moveTo>
                  <a:lnTo>
                    <a:pt x="0" y="31"/>
                  </a:lnTo>
                  <a:lnTo>
                    <a:pt x="7" y="39"/>
                  </a:lnTo>
                  <a:lnTo>
                    <a:pt x="40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90"/>
            <p:cNvSpPr/>
            <p:nvPr/>
          </p:nvSpPr>
          <p:spPr bwMode="auto">
            <a:xfrm>
              <a:off x="10980207" y="5787702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8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8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91"/>
            <p:cNvSpPr/>
            <p:nvPr/>
          </p:nvSpPr>
          <p:spPr bwMode="auto">
            <a:xfrm>
              <a:off x="11227771" y="6036612"/>
              <a:ext cx="33636" cy="32291"/>
            </a:xfrm>
            <a:custGeom>
              <a:avLst/>
              <a:gdLst>
                <a:gd name="T0" fmla="*/ 25 w 25"/>
                <a:gd name="T1" fmla="*/ 8 h 24"/>
                <a:gd name="T2" fmla="*/ 17 w 25"/>
                <a:gd name="T3" fmla="*/ 0 h 24"/>
                <a:gd name="T4" fmla="*/ 0 w 25"/>
                <a:gd name="T5" fmla="*/ 16 h 24"/>
                <a:gd name="T6" fmla="*/ 8 w 25"/>
                <a:gd name="T7" fmla="*/ 24 h 24"/>
                <a:gd name="T8" fmla="*/ 25 w 2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92"/>
            <p:cNvSpPr/>
            <p:nvPr/>
          </p:nvSpPr>
          <p:spPr bwMode="auto">
            <a:xfrm>
              <a:off x="11238535" y="6047375"/>
              <a:ext cx="53818" cy="55164"/>
            </a:xfrm>
            <a:custGeom>
              <a:avLst/>
              <a:gdLst>
                <a:gd name="T0" fmla="*/ 40 w 40"/>
                <a:gd name="T1" fmla="*/ 8 h 41"/>
                <a:gd name="T2" fmla="*/ 33 w 40"/>
                <a:gd name="T3" fmla="*/ 0 h 41"/>
                <a:gd name="T4" fmla="*/ 0 w 40"/>
                <a:gd name="T5" fmla="*/ 33 h 41"/>
                <a:gd name="T6" fmla="*/ 9 w 40"/>
                <a:gd name="T7" fmla="*/ 41 h 41"/>
                <a:gd name="T8" fmla="*/ 40 w 40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40" y="8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9" y="41"/>
                  </a:lnTo>
                  <a:lnTo>
                    <a:pt x="4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93"/>
            <p:cNvSpPr/>
            <p:nvPr/>
          </p:nvSpPr>
          <p:spPr bwMode="auto">
            <a:xfrm>
              <a:off x="11250644" y="6058139"/>
              <a:ext cx="74000" cy="75346"/>
            </a:xfrm>
            <a:custGeom>
              <a:avLst/>
              <a:gdLst>
                <a:gd name="T0" fmla="*/ 47 w 55"/>
                <a:gd name="T1" fmla="*/ 0 h 56"/>
                <a:gd name="T2" fmla="*/ 0 w 55"/>
                <a:gd name="T3" fmla="*/ 49 h 56"/>
                <a:gd name="T4" fmla="*/ 8 w 55"/>
                <a:gd name="T5" fmla="*/ 56 h 56"/>
                <a:gd name="T6" fmla="*/ 55 w 55"/>
                <a:gd name="T7" fmla="*/ 8 h 56"/>
                <a:gd name="T8" fmla="*/ 47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47" y="0"/>
                  </a:moveTo>
                  <a:lnTo>
                    <a:pt x="0" y="49"/>
                  </a:lnTo>
                  <a:lnTo>
                    <a:pt x="8" y="56"/>
                  </a:lnTo>
                  <a:lnTo>
                    <a:pt x="55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656939" y="1556792"/>
            <a:ext cx="1024580" cy="1024579"/>
            <a:chOff x="2656939" y="1556792"/>
            <a:chExt cx="1024580" cy="1024579"/>
          </a:xfrm>
        </p:grpSpPr>
        <p:sp>
          <p:nvSpPr>
            <p:cNvPr id="41" name="椭圆 40"/>
            <p:cNvSpPr/>
            <p:nvPr/>
          </p:nvSpPr>
          <p:spPr>
            <a:xfrm>
              <a:off x="2656939" y="1556792"/>
              <a:ext cx="1024580" cy="1024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858968" y="191295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rgbClr val="0070C0"/>
                  </a:solidFill>
                  <a:cs typeface="+mn-ea"/>
                  <a:sym typeface="+mn-lt"/>
                </a:rPr>
                <a:t>标题</a:t>
              </a:r>
              <a:endParaRPr lang="en-US" altLang="ko-KR" kern="0" dirty="0" smtClean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551124" y="1556792"/>
            <a:ext cx="1024579" cy="1024579"/>
            <a:chOff x="8551124" y="1556792"/>
            <a:chExt cx="1024579" cy="1024579"/>
          </a:xfrm>
        </p:grpSpPr>
        <p:sp>
          <p:nvSpPr>
            <p:cNvPr id="44" name="椭圆 43"/>
            <p:cNvSpPr/>
            <p:nvPr/>
          </p:nvSpPr>
          <p:spPr>
            <a:xfrm flipH="1">
              <a:off x="8551124" y="1556792"/>
              <a:ext cx="1024579" cy="1024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763624" y="191295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rgbClr val="0070C0"/>
                  </a:solidFill>
                  <a:cs typeface="+mn-ea"/>
                  <a:sym typeface="+mn-lt"/>
                </a:rPr>
                <a:t>标题</a:t>
              </a:r>
              <a:endParaRPr lang="en-US" altLang="ko-KR" kern="0" dirty="0" smtClean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845929" y="3080416"/>
            <a:ext cx="1024580" cy="1024579"/>
            <a:chOff x="1845929" y="3080416"/>
            <a:chExt cx="1024580" cy="1024579"/>
          </a:xfrm>
        </p:grpSpPr>
        <p:sp>
          <p:nvSpPr>
            <p:cNvPr id="47" name="椭圆 46"/>
            <p:cNvSpPr/>
            <p:nvPr/>
          </p:nvSpPr>
          <p:spPr>
            <a:xfrm>
              <a:off x="1845929" y="3080416"/>
              <a:ext cx="1024580" cy="1024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994872" y="342195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rgbClr val="0070C0"/>
                  </a:solidFill>
                  <a:cs typeface="+mn-ea"/>
                  <a:sym typeface="+mn-lt"/>
                </a:rPr>
                <a:t>标题</a:t>
              </a:r>
              <a:endParaRPr lang="en-US" altLang="ko-KR" kern="0" dirty="0" smtClean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362134" y="3080416"/>
            <a:ext cx="1024579" cy="1024579"/>
            <a:chOff x="9362134" y="3080416"/>
            <a:chExt cx="1024579" cy="1024579"/>
          </a:xfrm>
        </p:grpSpPr>
        <p:sp>
          <p:nvSpPr>
            <p:cNvPr id="50" name="椭圆 49"/>
            <p:cNvSpPr/>
            <p:nvPr/>
          </p:nvSpPr>
          <p:spPr>
            <a:xfrm flipH="1">
              <a:off x="9362134" y="3080416"/>
              <a:ext cx="1024579" cy="1024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555712" y="342195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rgbClr val="0070C0"/>
                  </a:solidFill>
                  <a:cs typeface="+mn-ea"/>
                  <a:sym typeface="+mn-lt"/>
                </a:rPr>
                <a:t>标题</a:t>
              </a:r>
              <a:endParaRPr lang="en-US" altLang="ko-KR" kern="0" dirty="0" smtClean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56939" y="4495639"/>
            <a:ext cx="1024580" cy="1024579"/>
            <a:chOff x="2656939" y="4495639"/>
            <a:chExt cx="1024580" cy="1024579"/>
          </a:xfrm>
        </p:grpSpPr>
        <p:sp>
          <p:nvSpPr>
            <p:cNvPr id="53" name="椭圆 52"/>
            <p:cNvSpPr/>
            <p:nvPr/>
          </p:nvSpPr>
          <p:spPr>
            <a:xfrm>
              <a:off x="2656939" y="4495639"/>
              <a:ext cx="1024580" cy="1024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858968" y="487879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rgbClr val="0070C0"/>
                  </a:solidFill>
                  <a:cs typeface="+mn-ea"/>
                  <a:sym typeface="+mn-lt"/>
                </a:rPr>
                <a:t>标题</a:t>
              </a:r>
              <a:endParaRPr lang="en-US" altLang="ko-KR" kern="0" dirty="0" smtClean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551124" y="4495639"/>
            <a:ext cx="1024579" cy="1024579"/>
            <a:chOff x="8551124" y="4495639"/>
            <a:chExt cx="1024579" cy="1024579"/>
          </a:xfrm>
        </p:grpSpPr>
        <p:sp>
          <p:nvSpPr>
            <p:cNvPr id="56" name="椭圆 55"/>
            <p:cNvSpPr/>
            <p:nvPr/>
          </p:nvSpPr>
          <p:spPr>
            <a:xfrm flipH="1">
              <a:off x="8551124" y="4495639"/>
              <a:ext cx="1024579" cy="1024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763624" y="487879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rgbClr val="0070C0"/>
                  </a:solidFill>
                  <a:cs typeface="+mn-ea"/>
                  <a:sym typeface="+mn-lt"/>
                </a:rPr>
                <a:t>标题</a:t>
              </a:r>
              <a:endParaRPr lang="en-US" altLang="ko-KR" kern="0" dirty="0" smtClean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9637465" y="1407475"/>
            <a:ext cx="1576519" cy="12126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425724" y="2942473"/>
            <a:ext cx="1576519" cy="12126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637465" y="4401610"/>
            <a:ext cx="1576519" cy="12126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10996" y="2942473"/>
            <a:ext cx="1576519" cy="12126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33156" y="1547514"/>
            <a:ext cx="1576519" cy="9325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33156" y="4401610"/>
            <a:ext cx="1576519" cy="12126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请在此输入详细的文字介绍信息，表达图表的含义。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4" grpId="0" animBg="1"/>
      <p:bldP spid="25" grpId="0" animBg="1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创新合作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0" name="矩形 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KSO_Shape"/>
          <p:cNvSpPr/>
          <p:nvPr/>
        </p:nvSpPr>
        <p:spPr bwMode="auto">
          <a:xfrm>
            <a:off x="326330" y="197538"/>
            <a:ext cx="332357" cy="329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77107" y="1484784"/>
            <a:ext cx="2664296" cy="1997467"/>
            <a:chOff x="1777107" y="1628800"/>
            <a:chExt cx="2664296" cy="1997467"/>
          </a:xfrm>
        </p:grpSpPr>
        <p:grpSp>
          <p:nvGrpSpPr>
            <p:cNvPr id="14" name="组合 13"/>
            <p:cNvGrpSpPr/>
            <p:nvPr/>
          </p:nvGrpSpPr>
          <p:grpSpPr>
            <a:xfrm>
              <a:off x="1777107" y="1628800"/>
              <a:ext cx="2664296" cy="1997467"/>
              <a:chOff x="1944563" y="1916832"/>
              <a:chExt cx="2977456" cy="2232248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9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23149" t="-10736" r="-20732" b="-75244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9"/>
            <p:cNvSpPr txBox="1"/>
            <p:nvPr/>
          </p:nvSpPr>
          <p:spPr>
            <a:xfrm>
              <a:off x="2641203" y="3140968"/>
              <a:ext cx="932748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0070C0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01443" y="1484784"/>
            <a:ext cx="2593268" cy="1950750"/>
            <a:chOff x="4801443" y="1628800"/>
            <a:chExt cx="2593268" cy="1950750"/>
          </a:xfrm>
        </p:grpSpPr>
        <p:grpSp>
          <p:nvGrpSpPr>
            <p:cNvPr id="19" name="组合 18"/>
            <p:cNvGrpSpPr/>
            <p:nvPr/>
          </p:nvGrpSpPr>
          <p:grpSpPr>
            <a:xfrm>
              <a:off x="4801443" y="1628800"/>
              <a:ext cx="2593268" cy="1944216"/>
              <a:chOff x="1944563" y="1916832"/>
              <a:chExt cx="2977456" cy="223224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22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15290" t="-41118" r="-12873" b="812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9"/>
            <p:cNvSpPr txBox="1"/>
            <p:nvPr/>
          </p:nvSpPr>
          <p:spPr>
            <a:xfrm>
              <a:off x="5665538" y="3140968"/>
              <a:ext cx="907883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0070C0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77211" y="1484784"/>
            <a:ext cx="2593268" cy="1950750"/>
            <a:chOff x="7777211" y="1628800"/>
            <a:chExt cx="2593268" cy="1950750"/>
          </a:xfrm>
        </p:grpSpPr>
        <p:grpSp>
          <p:nvGrpSpPr>
            <p:cNvPr id="24" name="组合 23"/>
            <p:cNvGrpSpPr/>
            <p:nvPr/>
          </p:nvGrpSpPr>
          <p:grpSpPr>
            <a:xfrm>
              <a:off x="7777211" y="1628800"/>
              <a:ext cx="2593268" cy="1944216"/>
              <a:chOff x="1944563" y="1916832"/>
              <a:chExt cx="2977456" cy="2232248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7"/>
                <a:srcRect/>
                <a:stretch>
                  <a:fillRect l="-49774" t="-46883" r="-47352" b="-4952"/>
                </a:stretch>
              </a:blipFill>
              <a:ln>
                <a:noFill/>
              </a:ln>
              <a:effectLst>
                <a:outerShdw blurRad="114300" dist="889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9"/>
            <p:cNvSpPr txBox="1"/>
            <p:nvPr/>
          </p:nvSpPr>
          <p:spPr>
            <a:xfrm>
              <a:off x="8689875" y="3140968"/>
              <a:ext cx="859314" cy="438582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rgbClr val="0070C0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69488" y="3657424"/>
            <a:ext cx="1135936" cy="1135936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925881" y="4034206"/>
            <a:ext cx="423150" cy="390158"/>
            <a:chOff x="7339246" y="1487600"/>
            <a:chExt cx="423150" cy="390158"/>
          </a:xfrm>
        </p:grpSpPr>
        <p:sp>
          <p:nvSpPr>
            <p:cNvPr id="32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281163" y="5025576"/>
            <a:ext cx="1656477" cy="906814"/>
            <a:chOff x="2496894" y="3984275"/>
            <a:chExt cx="1656477" cy="906814"/>
          </a:xfrm>
        </p:grpSpPr>
        <p:grpSp>
          <p:nvGrpSpPr>
            <p:cNvPr id="36" name="组合 35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39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0070C0"/>
                    </a:solidFill>
                    <a:cs typeface="+mn-ea"/>
                    <a:sym typeface="+mn-lt"/>
                  </a:rPr>
                  <a:t>自身努力</a:t>
                </a:r>
              </a:p>
            </p:txBody>
          </p:sp>
          <p:sp>
            <p:nvSpPr>
              <p:cNvPr id="40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38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521523" y="3694405"/>
            <a:ext cx="1135936" cy="1135936"/>
            <a:chOff x="1677608" y="2996952"/>
            <a:chExt cx="1395643" cy="1395643"/>
          </a:xfrm>
        </p:grpSpPr>
        <p:sp>
          <p:nvSpPr>
            <p:cNvPr id="4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68177" y="4049808"/>
            <a:ext cx="448854" cy="457012"/>
            <a:chOff x="2000378" y="1974523"/>
            <a:chExt cx="576064" cy="586534"/>
          </a:xfrm>
        </p:grpSpPr>
        <p:sp>
          <p:nvSpPr>
            <p:cNvPr id="47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233198" y="5025576"/>
            <a:ext cx="1656477" cy="906814"/>
            <a:chOff x="2496894" y="3984275"/>
            <a:chExt cx="1656477" cy="906814"/>
          </a:xfrm>
        </p:grpSpPr>
        <p:grpSp>
          <p:nvGrpSpPr>
            <p:cNvPr id="50" name="组合 49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53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0C0"/>
                    </a:solidFill>
                    <a:cs typeface="+mn-ea"/>
                    <a:sym typeface="+mn-lt"/>
                  </a:rPr>
                  <a:t>合作机制</a:t>
                </a:r>
                <a:endParaRPr lang="zh-CN" altLang="en-US" b="1" dirty="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52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561465" y="3678213"/>
            <a:ext cx="1135936" cy="1135936"/>
            <a:chOff x="1677608" y="2996952"/>
            <a:chExt cx="1395643" cy="1395643"/>
          </a:xfrm>
        </p:grpSpPr>
        <p:sp>
          <p:nvSpPr>
            <p:cNvPr id="5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60" name="Freeform 133"/>
          <p:cNvSpPr/>
          <p:nvPr/>
        </p:nvSpPr>
        <p:spPr bwMode="auto">
          <a:xfrm>
            <a:off x="8859222" y="3999929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257534" y="5025576"/>
            <a:ext cx="1656477" cy="906814"/>
            <a:chOff x="2496894" y="3984275"/>
            <a:chExt cx="1656477" cy="906814"/>
          </a:xfrm>
        </p:grpSpPr>
        <p:grpSp>
          <p:nvGrpSpPr>
            <p:cNvPr id="62" name="组合 61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7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65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0C0"/>
                    </a:solidFill>
                    <a:cs typeface="+mn-ea"/>
                    <a:sym typeface="+mn-lt"/>
                  </a:rPr>
                  <a:t>善于总结</a:t>
                </a:r>
                <a:endParaRPr lang="zh-CN" altLang="en-US" b="1" dirty="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64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5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17467" y="1324744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6" name="TextBox 45"/>
          <p:cNvSpPr txBox="1"/>
          <p:nvPr/>
        </p:nvSpPr>
        <p:spPr>
          <a:xfrm>
            <a:off x="5278558" y="3769876"/>
            <a:ext cx="158254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04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4657427" y="4202146"/>
            <a:ext cx="288032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0070C0"/>
                </a:solidFill>
                <a:cs typeface="+mn-ea"/>
                <a:sym typeface="+mn-lt"/>
              </a:rPr>
              <a:t>未来目标规划</a:t>
            </a:r>
            <a:endParaRPr lang="en-US" altLang="zh-CN" sz="3200" b="1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Rectangle 60"/>
          <p:cNvSpPr/>
          <p:nvPr/>
        </p:nvSpPr>
        <p:spPr>
          <a:xfrm>
            <a:off x="4369395" y="4835826"/>
            <a:ext cx="3456384" cy="6093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在此录入上述图表的描述说明，在此录入上述图表的描述说明文字信息。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Straight Connector 2"/>
          <p:cNvCxnSpPr/>
          <p:nvPr/>
        </p:nvCxnSpPr>
        <p:spPr>
          <a:xfrm>
            <a:off x="4513411" y="4827464"/>
            <a:ext cx="3096344" cy="0"/>
          </a:xfrm>
          <a:prstGeom prst="line">
            <a:avLst/>
          </a:prstGeom>
          <a:ln w="9525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-23093" y="4522187"/>
            <a:ext cx="4032448" cy="2198473"/>
            <a:chOff x="5917425" y="3435846"/>
            <a:chExt cx="3226575" cy="17076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7916827" y="4458196"/>
            <a:ext cx="4301440" cy="2276522"/>
            <a:chOff x="5917425" y="3435846"/>
            <a:chExt cx="3226575" cy="170765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KSO_Shape"/>
          <p:cNvSpPr/>
          <p:nvPr/>
        </p:nvSpPr>
        <p:spPr bwMode="auto">
          <a:xfrm>
            <a:off x="5674197" y="2006746"/>
            <a:ext cx="846781" cy="719763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2700000">
            <a:off x="-888495" y="4277113"/>
            <a:ext cx="1185997" cy="1185997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2338949" y="6044528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自我评价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5" name="矩形 1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KSO_Shape"/>
          <p:cNvSpPr/>
          <p:nvPr/>
        </p:nvSpPr>
        <p:spPr bwMode="auto">
          <a:xfrm>
            <a:off x="339150" y="219142"/>
            <a:ext cx="306717" cy="26070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40" y="1611580"/>
            <a:ext cx="3806423" cy="5246420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5665539" y="1928083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665538" y="1928083"/>
            <a:ext cx="2443129" cy="1440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5665539" y="2072099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rgbClr val="0070C0"/>
                </a:solidFill>
                <a:cs typeface="+mn-ea"/>
                <a:sym typeface="+mn-lt"/>
              </a:rPr>
              <a:t>学习能力</a:t>
            </a:r>
            <a:endParaRPr lang="zh-CN" altLang="en-US" sz="1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961367" y="1628800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矩形标注 24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9"/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65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5665539" y="2488758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665538" y="2488758"/>
            <a:ext cx="3214643" cy="1440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5665539" y="2632774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0070C0"/>
                </a:solidFill>
                <a:cs typeface="+mn-ea"/>
                <a:sym typeface="+mn-lt"/>
              </a:rPr>
              <a:t>领导力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8761883" y="2193612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矩形标注 30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9"/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85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5665539" y="3042319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665539" y="3042319"/>
            <a:ext cx="3600400" cy="1440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9"/>
          <p:cNvSpPr txBox="1"/>
          <p:nvPr/>
        </p:nvSpPr>
        <p:spPr>
          <a:xfrm>
            <a:off x="5665539" y="3186335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0070C0"/>
                </a:solidFill>
                <a:cs typeface="+mn-ea"/>
                <a:sym typeface="+mn-lt"/>
              </a:rPr>
              <a:t>工作能力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112164" y="2747174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矩形标注 36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9"/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9</a:t>
              </a:r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TextBox 7"/>
          <p:cNvSpPr>
            <a:spLocks noChangeArrowheads="1"/>
          </p:cNvSpPr>
          <p:nvPr/>
        </p:nvSpPr>
        <p:spPr bwMode="auto">
          <a:xfrm>
            <a:off x="5665539" y="4293096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在此输入章节详细文字介绍，表达主题的含义合图表的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意义，在此输入章节详细文字介绍，表达主题的含义合图表的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意义。在此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意义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在此输入章节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5665539" y="3580129"/>
            <a:ext cx="3960440" cy="144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5665539" y="3580129"/>
            <a:ext cx="3600400" cy="1440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5665539" y="3724145"/>
            <a:ext cx="136815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0070C0"/>
                </a:solidFill>
                <a:cs typeface="+mn-ea"/>
                <a:sym typeface="+mn-lt"/>
              </a:rPr>
              <a:t>创新能力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9112164" y="3284984"/>
            <a:ext cx="360040" cy="238527"/>
            <a:chOff x="4909455" y="1320661"/>
            <a:chExt cx="360040" cy="238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矩形标注 43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4909455" y="1320661"/>
              <a:ext cx="360040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9</a:t>
              </a:r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569195" y="2117929"/>
            <a:ext cx="1872208" cy="1872208"/>
            <a:chOff x="1677608" y="2996952"/>
            <a:chExt cx="1395643" cy="1395643"/>
          </a:xfrm>
        </p:grpSpPr>
        <p:sp>
          <p:nvSpPr>
            <p:cNvPr id="4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2941032" y="4140832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2978770" y="4187801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自我评价</a:t>
            </a:r>
          </a:p>
        </p:txBody>
      </p:sp>
      <p:sp>
        <p:nvSpPr>
          <p:cNvPr id="51" name="矩形 50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7" grpId="0" animBg="1"/>
      <p:bldP spid="28" grpId="0" animBg="1"/>
      <p:bldP spid="29" grpId="0"/>
      <p:bldP spid="33" grpId="0" animBg="1"/>
      <p:bldP spid="34" grpId="0" animBg="1"/>
      <p:bldP spid="35" grpId="0"/>
      <p:bldP spid="39" grpId="0"/>
      <p:bldP spid="40" grpId="0" animBg="1"/>
      <p:bldP spid="41" grpId="0" animBg="1"/>
      <p:bldP spid="42" grpId="0"/>
      <p:bldP spid="49" grpId="0" animBg="1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五年计划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5" name="矩形 1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KSO_Shape"/>
          <p:cNvSpPr/>
          <p:nvPr/>
        </p:nvSpPr>
        <p:spPr bwMode="auto">
          <a:xfrm>
            <a:off x="339150" y="219142"/>
            <a:ext cx="306717" cy="26070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81705" y="4300780"/>
            <a:ext cx="1050045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349097" y="1944035"/>
            <a:ext cx="1743861" cy="2380860"/>
            <a:chOff x="1349097" y="1624204"/>
            <a:chExt cx="1743861" cy="2380860"/>
          </a:xfrm>
        </p:grpSpPr>
        <p:cxnSp>
          <p:nvCxnSpPr>
            <p:cNvPr id="10" name="Straight Connector 131"/>
            <p:cNvCxnSpPr/>
            <p:nvPr/>
          </p:nvCxnSpPr>
          <p:spPr>
            <a:xfrm flipV="1">
              <a:off x="2213859" y="3357805"/>
              <a:ext cx="0" cy="647259"/>
            </a:xfrm>
            <a:prstGeom prst="line">
              <a:avLst/>
            </a:prstGeom>
            <a:ln w="53975" cap="rnd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lock Arc 132"/>
            <p:cNvSpPr/>
            <p:nvPr/>
          </p:nvSpPr>
          <p:spPr>
            <a:xfrm rot="7681004">
              <a:off x="1349097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74426" y="1412776"/>
            <a:ext cx="1743861" cy="2912119"/>
            <a:chOff x="3274426" y="1092945"/>
            <a:chExt cx="1743861" cy="2912119"/>
          </a:xfrm>
        </p:grpSpPr>
        <p:cxnSp>
          <p:nvCxnSpPr>
            <p:cNvPr id="18" name="Straight Connector 136"/>
            <p:cNvCxnSpPr/>
            <p:nvPr/>
          </p:nvCxnSpPr>
          <p:spPr>
            <a:xfrm flipV="1">
              <a:off x="4139188" y="2787665"/>
              <a:ext cx="0" cy="1217399"/>
            </a:xfrm>
            <a:prstGeom prst="line">
              <a:avLst/>
            </a:prstGeom>
            <a:ln w="53975" cap="rnd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lock Arc 137"/>
            <p:cNvSpPr/>
            <p:nvPr/>
          </p:nvSpPr>
          <p:spPr>
            <a:xfrm rot="7681004">
              <a:off x="3274426" y="1092945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62162" y="1944035"/>
            <a:ext cx="1743861" cy="2380860"/>
            <a:chOff x="5262162" y="1624204"/>
            <a:chExt cx="1743861" cy="2380860"/>
          </a:xfrm>
        </p:grpSpPr>
        <p:cxnSp>
          <p:nvCxnSpPr>
            <p:cNvPr id="21" name="Straight Connector 140"/>
            <p:cNvCxnSpPr/>
            <p:nvPr/>
          </p:nvCxnSpPr>
          <p:spPr>
            <a:xfrm flipV="1">
              <a:off x="6126924" y="3357805"/>
              <a:ext cx="0" cy="647259"/>
            </a:xfrm>
            <a:prstGeom prst="line">
              <a:avLst/>
            </a:prstGeom>
            <a:ln w="53975" cap="rnd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lock Arc 141"/>
            <p:cNvSpPr/>
            <p:nvPr/>
          </p:nvSpPr>
          <p:spPr>
            <a:xfrm rot="7681004">
              <a:off x="5262162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83740" y="1412776"/>
            <a:ext cx="1743861" cy="2912119"/>
            <a:chOff x="7183740" y="1092945"/>
            <a:chExt cx="1743861" cy="2912119"/>
          </a:xfrm>
        </p:grpSpPr>
        <p:cxnSp>
          <p:nvCxnSpPr>
            <p:cNvPr id="24" name="Straight Connector 144"/>
            <p:cNvCxnSpPr/>
            <p:nvPr/>
          </p:nvCxnSpPr>
          <p:spPr>
            <a:xfrm flipV="1">
              <a:off x="8048502" y="2787664"/>
              <a:ext cx="0" cy="1217400"/>
            </a:xfrm>
            <a:prstGeom prst="line">
              <a:avLst/>
            </a:prstGeom>
            <a:ln w="53975" cap="rnd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lock Arc 145"/>
            <p:cNvSpPr/>
            <p:nvPr/>
          </p:nvSpPr>
          <p:spPr>
            <a:xfrm rot="7681004">
              <a:off x="7183740" y="1092945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101566" y="1944035"/>
            <a:ext cx="1743861" cy="2381059"/>
            <a:chOff x="9101566" y="1624204"/>
            <a:chExt cx="1743861" cy="2381059"/>
          </a:xfrm>
        </p:grpSpPr>
        <p:cxnSp>
          <p:nvCxnSpPr>
            <p:cNvPr id="27" name="Straight Connector 148"/>
            <p:cNvCxnSpPr/>
            <p:nvPr/>
          </p:nvCxnSpPr>
          <p:spPr>
            <a:xfrm flipV="1">
              <a:off x="9966328" y="3357805"/>
              <a:ext cx="0" cy="647458"/>
            </a:xfrm>
            <a:prstGeom prst="line">
              <a:avLst/>
            </a:prstGeom>
            <a:ln w="53975" cap="rnd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lock Arc 149"/>
            <p:cNvSpPr/>
            <p:nvPr/>
          </p:nvSpPr>
          <p:spPr>
            <a:xfrm rot="7681004">
              <a:off x="9101566" y="1624204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36462" y="2072493"/>
            <a:ext cx="1417099" cy="1417099"/>
            <a:chOff x="5436462" y="1752662"/>
            <a:chExt cx="1417099" cy="1417099"/>
          </a:xfrm>
        </p:grpSpPr>
        <p:sp>
          <p:nvSpPr>
            <p:cNvPr id="30" name="Oval 139"/>
            <p:cNvSpPr/>
            <p:nvPr/>
          </p:nvSpPr>
          <p:spPr>
            <a:xfrm>
              <a:off x="5436462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130"/>
            <p:cNvSpPr/>
            <p:nvPr/>
          </p:nvSpPr>
          <p:spPr>
            <a:xfrm>
              <a:off x="5556286" y="1897385"/>
              <a:ext cx="1141194" cy="1141194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Freeform 146"/>
            <p:cNvSpPr>
              <a:spLocks noEditPoints="1"/>
            </p:cNvSpPr>
            <p:nvPr/>
          </p:nvSpPr>
          <p:spPr bwMode="auto">
            <a:xfrm>
              <a:off x="5871032" y="2229813"/>
              <a:ext cx="509588" cy="509588"/>
            </a:xfrm>
            <a:custGeom>
              <a:avLst/>
              <a:gdLst>
                <a:gd name="T0" fmla="*/ 0 w 144"/>
                <a:gd name="T1" fmla="*/ 12 h 144"/>
                <a:gd name="T2" fmla="*/ 0 w 144"/>
                <a:gd name="T3" fmla="*/ 132 h 144"/>
                <a:gd name="T4" fmla="*/ 12 w 144"/>
                <a:gd name="T5" fmla="*/ 144 h 144"/>
                <a:gd name="T6" fmla="*/ 132 w 144"/>
                <a:gd name="T7" fmla="*/ 144 h 144"/>
                <a:gd name="T8" fmla="*/ 144 w 144"/>
                <a:gd name="T9" fmla="*/ 132 h 144"/>
                <a:gd name="T10" fmla="*/ 144 w 144"/>
                <a:gd name="T11" fmla="*/ 12 h 144"/>
                <a:gd name="T12" fmla="*/ 132 w 144"/>
                <a:gd name="T13" fmla="*/ 0 h 144"/>
                <a:gd name="T14" fmla="*/ 12 w 144"/>
                <a:gd name="T15" fmla="*/ 0 h 144"/>
                <a:gd name="T16" fmla="*/ 0 w 144"/>
                <a:gd name="T17" fmla="*/ 12 h 144"/>
                <a:gd name="T18" fmla="*/ 96 w 144"/>
                <a:gd name="T19" fmla="*/ 60 h 144"/>
                <a:gd name="T20" fmla="*/ 108 w 144"/>
                <a:gd name="T21" fmla="*/ 60 h 144"/>
                <a:gd name="T22" fmla="*/ 108 w 144"/>
                <a:gd name="T23" fmla="*/ 24 h 144"/>
                <a:gd name="T24" fmla="*/ 120 w 144"/>
                <a:gd name="T25" fmla="*/ 24 h 144"/>
                <a:gd name="T26" fmla="*/ 120 w 144"/>
                <a:gd name="T27" fmla="*/ 60 h 144"/>
                <a:gd name="T28" fmla="*/ 132 w 144"/>
                <a:gd name="T29" fmla="*/ 60 h 144"/>
                <a:gd name="T30" fmla="*/ 132 w 144"/>
                <a:gd name="T31" fmla="*/ 78 h 144"/>
                <a:gd name="T32" fmla="*/ 120 w 144"/>
                <a:gd name="T33" fmla="*/ 78 h 144"/>
                <a:gd name="T34" fmla="*/ 120 w 144"/>
                <a:gd name="T35" fmla="*/ 120 h 144"/>
                <a:gd name="T36" fmla="*/ 108 w 144"/>
                <a:gd name="T37" fmla="*/ 120 h 144"/>
                <a:gd name="T38" fmla="*/ 108 w 144"/>
                <a:gd name="T39" fmla="*/ 78 h 144"/>
                <a:gd name="T40" fmla="*/ 96 w 144"/>
                <a:gd name="T41" fmla="*/ 78 h 144"/>
                <a:gd name="T42" fmla="*/ 96 w 144"/>
                <a:gd name="T43" fmla="*/ 60 h 144"/>
                <a:gd name="T44" fmla="*/ 54 w 144"/>
                <a:gd name="T45" fmla="*/ 78 h 144"/>
                <a:gd name="T46" fmla="*/ 66 w 144"/>
                <a:gd name="T47" fmla="*/ 78 h 144"/>
                <a:gd name="T48" fmla="*/ 66 w 144"/>
                <a:gd name="T49" fmla="*/ 24 h 144"/>
                <a:gd name="T50" fmla="*/ 78 w 144"/>
                <a:gd name="T51" fmla="*/ 24 h 144"/>
                <a:gd name="T52" fmla="*/ 78 w 144"/>
                <a:gd name="T53" fmla="*/ 78 h 144"/>
                <a:gd name="T54" fmla="*/ 90 w 144"/>
                <a:gd name="T55" fmla="*/ 78 h 144"/>
                <a:gd name="T56" fmla="*/ 90 w 144"/>
                <a:gd name="T57" fmla="*/ 96 h 144"/>
                <a:gd name="T58" fmla="*/ 78 w 144"/>
                <a:gd name="T59" fmla="*/ 96 h 144"/>
                <a:gd name="T60" fmla="*/ 78 w 144"/>
                <a:gd name="T61" fmla="*/ 120 h 144"/>
                <a:gd name="T62" fmla="*/ 66 w 144"/>
                <a:gd name="T63" fmla="*/ 120 h 144"/>
                <a:gd name="T64" fmla="*/ 66 w 144"/>
                <a:gd name="T65" fmla="*/ 96 h 144"/>
                <a:gd name="T66" fmla="*/ 54 w 144"/>
                <a:gd name="T67" fmla="*/ 96 h 144"/>
                <a:gd name="T68" fmla="*/ 54 w 144"/>
                <a:gd name="T69" fmla="*/ 78 h 144"/>
                <a:gd name="T70" fmla="*/ 12 w 144"/>
                <a:gd name="T71" fmla="*/ 48 h 144"/>
                <a:gd name="T72" fmla="*/ 24 w 144"/>
                <a:gd name="T73" fmla="*/ 48 h 144"/>
                <a:gd name="T74" fmla="*/ 24 w 144"/>
                <a:gd name="T75" fmla="*/ 24 h 144"/>
                <a:gd name="T76" fmla="*/ 36 w 144"/>
                <a:gd name="T77" fmla="*/ 24 h 144"/>
                <a:gd name="T78" fmla="*/ 36 w 144"/>
                <a:gd name="T79" fmla="*/ 48 h 144"/>
                <a:gd name="T80" fmla="*/ 48 w 144"/>
                <a:gd name="T81" fmla="*/ 48 h 144"/>
                <a:gd name="T82" fmla="*/ 48 w 144"/>
                <a:gd name="T83" fmla="*/ 66 h 144"/>
                <a:gd name="T84" fmla="*/ 36 w 144"/>
                <a:gd name="T85" fmla="*/ 66 h 144"/>
                <a:gd name="T86" fmla="*/ 36 w 144"/>
                <a:gd name="T87" fmla="*/ 120 h 144"/>
                <a:gd name="T88" fmla="*/ 24 w 144"/>
                <a:gd name="T89" fmla="*/ 120 h 144"/>
                <a:gd name="T90" fmla="*/ 24 w 144"/>
                <a:gd name="T91" fmla="*/ 66 h 144"/>
                <a:gd name="T92" fmla="*/ 12 w 144"/>
                <a:gd name="T93" fmla="*/ 66 h 144"/>
                <a:gd name="T94" fmla="*/ 12 w 144"/>
                <a:gd name="T95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144">
                  <a:moveTo>
                    <a:pt x="0" y="1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9"/>
                    <a:pt x="5" y="144"/>
                    <a:pt x="12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9" y="144"/>
                    <a:pt x="144" y="139"/>
                    <a:pt x="144" y="13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39" y="0"/>
                    <a:pt x="13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moveTo>
                    <a:pt x="96" y="60"/>
                  </a:moveTo>
                  <a:cubicBezTo>
                    <a:pt x="108" y="60"/>
                    <a:pt x="108" y="60"/>
                    <a:pt x="108" y="60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6" y="60"/>
                    <a:pt x="96" y="60"/>
                    <a:pt x="96" y="60"/>
                  </a:cubicBezTo>
                  <a:moveTo>
                    <a:pt x="54" y="78"/>
                  </a:moveTo>
                  <a:cubicBezTo>
                    <a:pt x="66" y="78"/>
                    <a:pt x="66" y="78"/>
                    <a:pt x="66" y="78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78"/>
                    <a:pt x="54" y="78"/>
                    <a:pt x="54" y="78"/>
                  </a:cubicBezTo>
                  <a:moveTo>
                    <a:pt x="1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48"/>
                    <a:pt x="12" y="48"/>
                    <a:pt x="12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275866" y="2072493"/>
            <a:ext cx="1417099" cy="1417099"/>
            <a:chOff x="9275866" y="1752662"/>
            <a:chExt cx="1417099" cy="1417099"/>
          </a:xfrm>
        </p:grpSpPr>
        <p:sp>
          <p:nvSpPr>
            <p:cNvPr id="34" name="Oval 147"/>
            <p:cNvSpPr/>
            <p:nvPr/>
          </p:nvSpPr>
          <p:spPr>
            <a:xfrm>
              <a:off x="9275866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130"/>
            <p:cNvSpPr/>
            <p:nvPr/>
          </p:nvSpPr>
          <p:spPr>
            <a:xfrm>
              <a:off x="9399347" y="1913671"/>
              <a:ext cx="1141194" cy="1141194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6" name="Freeform 70"/>
            <p:cNvSpPr/>
            <p:nvPr/>
          </p:nvSpPr>
          <p:spPr bwMode="auto">
            <a:xfrm>
              <a:off x="9684962" y="2206091"/>
              <a:ext cx="552450" cy="523875"/>
            </a:xfrm>
            <a:custGeom>
              <a:avLst/>
              <a:gdLst>
                <a:gd name="T0" fmla="*/ 174 w 348"/>
                <a:gd name="T1" fmla="*/ 0 h 330"/>
                <a:gd name="T2" fmla="*/ 216 w 348"/>
                <a:gd name="T3" fmla="*/ 123 h 330"/>
                <a:gd name="T4" fmla="*/ 348 w 348"/>
                <a:gd name="T5" fmla="*/ 125 h 330"/>
                <a:gd name="T6" fmla="*/ 243 w 348"/>
                <a:gd name="T7" fmla="*/ 205 h 330"/>
                <a:gd name="T8" fmla="*/ 281 w 348"/>
                <a:gd name="T9" fmla="*/ 330 h 330"/>
                <a:gd name="T10" fmla="*/ 174 w 348"/>
                <a:gd name="T11" fmla="*/ 257 h 330"/>
                <a:gd name="T12" fmla="*/ 67 w 348"/>
                <a:gd name="T13" fmla="*/ 330 h 330"/>
                <a:gd name="T14" fmla="*/ 105 w 348"/>
                <a:gd name="T15" fmla="*/ 205 h 330"/>
                <a:gd name="T16" fmla="*/ 0 w 348"/>
                <a:gd name="T17" fmla="*/ 125 h 330"/>
                <a:gd name="T18" fmla="*/ 132 w 348"/>
                <a:gd name="T19" fmla="*/ 123 h 330"/>
                <a:gd name="T20" fmla="*/ 174 w 348"/>
                <a:gd name="T2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330">
                  <a:moveTo>
                    <a:pt x="174" y="0"/>
                  </a:moveTo>
                  <a:lnTo>
                    <a:pt x="216" y="123"/>
                  </a:lnTo>
                  <a:lnTo>
                    <a:pt x="348" y="125"/>
                  </a:lnTo>
                  <a:lnTo>
                    <a:pt x="243" y="205"/>
                  </a:lnTo>
                  <a:lnTo>
                    <a:pt x="281" y="330"/>
                  </a:lnTo>
                  <a:lnTo>
                    <a:pt x="174" y="257"/>
                  </a:lnTo>
                  <a:lnTo>
                    <a:pt x="67" y="330"/>
                  </a:lnTo>
                  <a:lnTo>
                    <a:pt x="105" y="205"/>
                  </a:lnTo>
                  <a:lnTo>
                    <a:pt x="0" y="125"/>
                  </a:lnTo>
                  <a:lnTo>
                    <a:pt x="132" y="12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23397" y="2072493"/>
            <a:ext cx="1417099" cy="1417099"/>
            <a:chOff x="1523397" y="1752662"/>
            <a:chExt cx="1417099" cy="1417099"/>
          </a:xfrm>
        </p:grpSpPr>
        <p:sp>
          <p:nvSpPr>
            <p:cNvPr id="38" name="Oval 130"/>
            <p:cNvSpPr/>
            <p:nvPr/>
          </p:nvSpPr>
          <p:spPr>
            <a:xfrm>
              <a:off x="1523397" y="1752662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130"/>
            <p:cNvSpPr/>
            <p:nvPr/>
          </p:nvSpPr>
          <p:spPr>
            <a:xfrm>
              <a:off x="1641387" y="1888315"/>
              <a:ext cx="1141194" cy="1141194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920265" y="2179908"/>
              <a:ext cx="608013" cy="609600"/>
              <a:chOff x="6277256" y="1639420"/>
              <a:chExt cx="608013" cy="609600"/>
            </a:xfrm>
            <a:solidFill>
              <a:schemeClr val="bg1"/>
            </a:solidFill>
          </p:grpSpPr>
          <p:sp>
            <p:nvSpPr>
              <p:cNvPr id="41" name="Freeform 42"/>
              <p:cNvSpPr>
                <a:spLocks noEditPoints="1"/>
              </p:cNvSpPr>
              <p:nvPr/>
            </p:nvSpPr>
            <p:spPr bwMode="auto">
              <a:xfrm>
                <a:off x="6277256" y="1639420"/>
                <a:ext cx="608013" cy="609600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6542369" y="1753720"/>
                <a:ext cx="155575" cy="303213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358040" y="1527632"/>
            <a:ext cx="1417099" cy="1417099"/>
            <a:chOff x="7358040" y="1207801"/>
            <a:chExt cx="1417099" cy="1417099"/>
          </a:xfrm>
        </p:grpSpPr>
        <p:sp>
          <p:nvSpPr>
            <p:cNvPr id="44" name="Oval 143"/>
            <p:cNvSpPr/>
            <p:nvPr/>
          </p:nvSpPr>
          <p:spPr>
            <a:xfrm>
              <a:off x="7358040" y="1207801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130"/>
            <p:cNvSpPr/>
            <p:nvPr/>
          </p:nvSpPr>
          <p:spPr>
            <a:xfrm>
              <a:off x="7485073" y="1362220"/>
              <a:ext cx="1141194" cy="1141194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6" name="Freeform 188"/>
            <p:cNvSpPr/>
            <p:nvPr/>
          </p:nvSpPr>
          <p:spPr bwMode="auto">
            <a:xfrm>
              <a:off x="7770975" y="1631943"/>
              <a:ext cx="582613" cy="552450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448726" y="1527632"/>
            <a:ext cx="1417099" cy="1417099"/>
            <a:chOff x="3448726" y="1207801"/>
            <a:chExt cx="1417099" cy="1417099"/>
          </a:xfrm>
        </p:grpSpPr>
        <p:sp>
          <p:nvSpPr>
            <p:cNvPr id="48" name="Oval 135"/>
            <p:cNvSpPr/>
            <p:nvPr/>
          </p:nvSpPr>
          <p:spPr>
            <a:xfrm>
              <a:off x="3448726" y="1207801"/>
              <a:ext cx="1417099" cy="1417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405665"/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130"/>
            <p:cNvSpPr/>
            <p:nvPr/>
          </p:nvSpPr>
          <p:spPr>
            <a:xfrm>
              <a:off x="3566716" y="1343074"/>
              <a:ext cx="1141194" cy="1141194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Freeform 187"/>
            <p:cNvSpPr/>
            <p:nvPr/>
          </p:nvSpPr>
          <p:spPr bwMode="auto">
            <a:xfrm>
              <a:off x="3878506" y="1759979"/>
              <a:ext cx="550863" cy="382588"/>
            </a:xfrm>
            <a:custGeom>
              <a:avLst/>
              <a:gdLst>
                <a:gd name="T0" fmla="*/ 120 w 156"/>
                <a:gd name="T1" fmla="*/ 0 h 108"/>
                <a:gd name="T2" fmla="*/ 101 w 156"/>
                <a:gd name="T3" fmla="*/ 0 h 108"/>
                <a:gd name="T4" fmla="*/ 78 w 156"/>
                <a:gd name="T5" fmla="*/ 18 h 108"/>
                <a:gd name="T6" fmla="*/ 55 w 156"/>
                <a:gd name="T7" fmla="*/ 0 h 108"/>
                <a:gd name="T8" fmla="*/ 36 w 156"/>
                <a:gd name="T9" fmla="*/ 0 h 108"/>
                <a:gd name="T10" fmla="*/ 36 w 156"/>
                <a:gd name="T11" fmla="*/ 0 h 108"/>
                <a:gd name="T12" fmla="*/ 36 w 156"/>
                <a:gd name="T13" fmla="*/ 0 h 108"/>
                <a:gd name="T14" fmla="*/ 36 w 156"/>
                <a:gd name="T15" fmla="*/ 0 h 108"/>
                <a:gd name="T16" fmla="*/ 0 w 156"/>
                <a:gd name="T17" fmla="*/ 18 h 108"/>
                <a:gd name="T18" fmla="*/ 12 w 156"/>
                <a:gd name="T19" fmla="*/ 48 h 108"/>
                <a:gd name="T20" fmla="*/ 36 w 156"/>
                <a:gd name="T21" fmla="*/ 36 h 108"/>
                <a:gd name="T22" fmla="*/ 36 w 156"/>
                <a:gd name="T23" fmla="*/ 108 h 108"/>
                <a:gd name="T24" fmla="*/ 120 w 156"/>
                <a:gd name="T25" fmla="*/ 108 h 108"/>
                <a:gd name="T26" fmla="*/ 120 w 156"/>
                <a:gd name="T27" fmla="*/ 36 h 108"/>
                <a:gd name="T28" fmla="*/ 144 w 156"/>
                <a:gd name="T29" fmla="*/ 48 h 108"/>
                <a:gd name="T30" fmla="*/ 156 w 156"/>
                <a:gd name="T31" fmla="*/ 18 h 108"/>
                <a:gd name="T32" fmla="*/ 120 w 156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08">
                  <a:moveTo>
                    <a:pt x="12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8" y="10"/>
                    <a:pt x="89" y="18"/>
                    <a:pt x="78" y="18"/>
                  </a:cubicBezTo>
                  <a:cubicBezTo>
                    <a:pt x="67" y="18"/>
                    <a:pt x="58" y="10"/>
                    <a:pt x="5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6" y="18"/>
                    <a:pt x="156" y="18"/>
                    <a:pt x="156" y="1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2112045" y="4180879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037374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025110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946018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42003" y="4190596"/>
            <a:ext cx="239801" cy="239801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345059" y="4520130"/>
            <a:ext cx="1656477" cy="906814"/>
            <a:chOff x="2496894" y="3984275"/>
            <a:chExt cx="1656477" cy="906814"/>
          </a:xfrm>
        </p:grpSpPr>
        <p:grpSp>
          <p:nvGrpSpPr>
            <p:cNvPr id="57" name="组合 56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60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0C0"/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b="1" dirty="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59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289275" y="4509120"/>
            <a:ext cx="1656477" cy="906814"/>
            <a:chOff x="2496894" y="3984275"/>
            <a:chExt cx="1656477" cy="906814"/>
          </a:xfrm>
        </p:grpSpPr>
        <p:grpSp>
          <p:nvGrpSpPr>
            <p:cNvPr id="97" name="组合 96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0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00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0C0"/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b="1" dirty="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99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305499" y="4509120"/>
            <a:ext cx="1656477" cy="906814"/>
            <a:chOff x="2496894" y="3984275"/>
            <a:chExt cx="1656477" cy="9068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1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08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0C0"/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b="1" dirty="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107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249422" y="4509120"/>
            <a:ext cx="1656477" cy="906814"/>
            <a:chOff x="2496894" y="3984275"/>
            <a:chExt cx="1656477" cy="906814"/>
          </a:xfrm>
        </p:grpSpPr>
        <p:grpSp>
          <p:nvGrpSpPr>
            <p:cNvPr id="113" name="组合 112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1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16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0C0"/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b="1" dirty="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115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9121923" y="4509120"/>
            <a:ext cx="1656477" cy="906814"/>
            <a:chOff x="2496894" y="3984275"/>
            <a:chExt cx="1656477" cy="906814"/>
          </a:xfrm>
        </p:grpSpPr>
        <p:grpSp>
          <p:nvGrpSpPr>
            <p:cNvPr id="121" name="组合 120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126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0070C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2699205" y="3984275"/>
              <a:ext cx="1333743" cy="906814"/>
              <a:chOff x="4271689" y="1207551"/>
              <a:chExt cx="1333743" cy="906814"/>
            </a:xfrm>
          </p:grpSpPr>
          <p:sp>
            <p:nvSpPr>
              <p:cNvPr id="124" name="文本框 30"/>
              <p:cNvSpPr txBox="1"/>
              <p:nvPr/>
            </p:nvSpPr>
            <p:spPr>
              <a:xfrm>
                <a:off x="4283968" y="1207551"/>
                <a:ext cx="1276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rgbClr val="0070C0"/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b="1" dirty="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文本框 31"/>
              <p:cNvSpPr txBox="1"/>
              <p:nvPr/>
            </p:nvSpPr>
            <p:spPr>
              <a:xfrm>
                <a:off x="4271689" y="1504967"/>
                <a:ext cx="1333743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点击添加内容点击添加内容</a:t>
                </a:r>
              </a:p>
            </p:txBody>
          </p:sp>
        </p:grpSp>
        <p:sp>
          <p:nvSpPr>
            <p:cNvPr id="123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0070C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8" name="矩形 127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矩形 128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实现步骤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5" name="矩形 1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KSO_Shape"/>
          <p:cNvSpPr/>
          <p:nvPr/>
        </p:nvSpPr>
        <p:spPr bwMode="auto">
          <a:xfrm>
            <a:off x="339150" y="219142"/>
            <a:ext cx="306717" cy="26070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8" name="直角三角形 7"/>
          <p:cNvSpPr/>
          <p:nvPr/>
        </p:nvSpPr>
        <p:spPr>
          <a:xfrm rot="13500000">
            <a:off x="6511925" y="3687392"/>
            <a:ext cx="331788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直角三角形 8"/>
          <p:cNvSpPr/>
          <p:nvPr/>
        </p:nvSpPr>
        <p:spPr>
          <a:xfrm rot="2719133">
            <a:off x="5311776" y="2880943"/>
            <a:ext cx="301625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直角三角形 9"/>
          <p:cNvSpPr/>
          <p:nvPr/>
        </p:nvSpPr>
        <p:spPr>
          <a:xfrm rot="2719133">
            <a:off x="5312570" y="4523212"/>
            <a:ext cx="300037" cy="301625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直角三角形 10"/>
          <p:cNvSpPr/>
          <p:nvPr/>
        </p:nvSpPr>
        <p:spPr>
          <a:xfrm rot="13500000">
            <a:off x="6511132" y="5329661"/>
            <a:ext cx="333375" cy="331788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90406" y="3546106"/>
            <a:ext cx="611188" cy="612775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90406" y="2725368"/>
            <a:ext cx="611188" cy="612775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90406" y="4368431"/>
            <a:ext cx="611188" cy="611187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90406" y="5189168"/>
            <a:ext cx="611188" cy="612775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5710037" y="1340768"/>
            <a:ext cx="706572" cy="1123882"/>
            <a:chOff x="2813" y="511"/>
            <a:chExt cx="916" cy="1457"/>
          </a:xfrm>
          <a:solidFill>
            <a:srgbClr val="0070C0"/>
          </a:solidFill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2813" y="1159"/>
              <a:ext cx="248" cy="546"/>
            </a:xfrm>
            <a:custGeom>
              <a:avLst/>
              <a:gdLst>
                <a:gd name="T0" fmla="*/ 0 w 104"/>
                <a:gd name="T1" fmla="*/ 108 h 230"/>
                <a:gd name="T2" fmla="*/ 21 w 104"/>
                <a:gd name="T3" fmla="*/ 230 h 230"/>
                <a:gd name="T4" fmla="*/ 78 w 104"/>
                <a:gd name="T5" fmla="*/ 144 h 230"/>
                <a:gd name="T6" fmla="*/ 104 w 104"/>
                <a:gd name="T7" fmla="*/ 144 h 230"/>
                <a:gd name="T8" fmla="*/ 59 w 104"/>
                <a:gd name="T9" fmla="*/ 0 h 230"/>
                <a:gd name="T10" fmla="*/ 0 w 104"/>
                <a:gd name="T11" fmla="*/ 108 h 230"/>
                <a:gd name="T12" fmla="*/ 0 w 104"/>
                <a:gd name="T13" fmla="*/ 108 h 230"/>
                <a:gd name="T14" fmla="*/ 0 w 104"/>
                <a:gd name="T15" fmla="*/ 10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3482" y="1159"/>
              <a:ext cx="247" cy="546"/>
            </a:xfrm>
            <a:custGeom>
              <a:avLst/>
              <a:gdLst>
                <a:gd name="T0" fmla="*/ 45 w 104"/>
                <a:gd name="T1" fmla="*/ 0 h 230"/>
                <a:gd name="T2" fmla="*/ 0 w 104"/>
                <a:gd name="T3" fmla="*/ 144 h 230"/>
                <a:gd name="T4" fmla="*/ 26 w 104"/>
                <a:gd name="T5" fmla="*/ 144 h 230"/>
                <a:gd name="T6" fmla="*/ 84 w 104"/>
                <a:gd name="T7" fmla="*/ 230 h 230"/>
                <a:gd name="T8" fmla="*/ 104 w 104"/>
                <a:gd name="T9" fmla="*/ 108 h 230"/>
                <a:gd name="T10" fmla="*/ 45 w 104"/>
                <a:gd name="T11" fmla="*/ 0 h 230"/>
                <a:gd name="T12" fmla="*/ 45 w 104"/>
                <a:gd name="T13" fmla="*/ 0 h 230"/>
                <a:gd name="T14" fmla="*/ 45 w 104"/>
                <a:gd name="T1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3172" y="1669"/>
              <a:ext cx="198" cy="299"/>
            </a:xfrm>
            <a:custGeom>
              <a:avLst/>
              <a:gdLst>
                <a:gd name="T0" fmla="*/ 42 w 83"/>
                <a:gd name="T1" fmla="*/ 0 h 126"/>
                <a:gd name="T2" fmla="*/ 0 w 83"/>
                <a:gd name="T3" fmla="*/ 41 h 126"/>
                <a:gd name="T4" fmla="*/ 42 w 83"/>
                <a:gd name="T5" fmla="*/ 126 h 126"/>
                <a:gd name="T6" fmla="*/ 83 w 83"/>
                <a:gd name="T7" fmla="*/ 41 h 126"/>
                <a:gd name="T8" fmla="*/ 42 w 83"/>
                <a:gd name="T9" fmla="*/ 0 h 126"/>
                <a:gd name="T10" fmla="*/ 42 w 83"/>
                <a:gd name="T11" fmla="*/ 0 h 126"/>
                <a:gd name="T12" fmla="*/ 42 w 83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6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2968" y="872"/>
              <a:ext cx="609" cy="759"/>
            </a:xfrm>
            <a:custGeom>
              <a:avLst/>
              <a:gdLst>
                <a:gd name="T0" fmla="*/ 128 w 256"/>
                <a:gd name="T1" fmla="*/ 0 h 320"/>
                <a:gd name="T2" fmla="*/ 58 w 256"/>
                <a:gd name="T3" fmla="*/ 14 h 320"/>
                <a:gd name="T4" fmla="*/ 94 w 256"/>
                <a:gd name="T5" fmla="*/ 282 h 320"/>
                <a:gd name="T6" fmla="*/ 28 w 256"/>
                <a:gd name="T7" fmla="*/ 29 h 320"/>
                <a:gd name="T8" fmla="*/ 0 w 256"/>
                <a:gd name="T9" fmla="*/ 50 h 320"/>
                <a:gd name="T10" fmla="*/ 81 w 256"/>
                <a:gd name="T11" fmla="*/ 320 h 320"/>
                <a:gd name="T12" fmla="*/ 175 w 256"/>
                <a:gd name="T13" fmla="*/ 320 h 320"/>
                <a:gd name="T14" fmla="*/ 256 w 256"/>
                <a:gd name="T15" fmla="*/ 50 h 320"/>
                <a:gd name="T16" fmla="*/ 128 w 256"/>
                <a:gd name="T17" fmla="*/ 0 h 320"/>
                <a:gd name="T18" fmla="*/ 128 w 256"/>
                <a:gd name="T19" fmla="*/ 0 h 320"/>
                <a:gd name="T20" fmla="*/ 128 w 256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20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2968" y="511"/>
              <a:ext cx="609" cy="391"/>
            </a:xfrm>
            <a:custGeom>
              <a:avLst/>
              <a:gdLst>
                <a:gd name="T0" fmla="*/ 86 w 256"/>
                <a:gd name="T1" fmla="*/ 42 h 165"/>
                <a:gd name="T2" fmla="*/ 59 w 256"/>
                <a:gd name="T3" fmla="*/ 135 h 165"/>
                <a:gd name="T4" fmla="*/ 128 w 256"/>
                <a:gd name="T5" fmla="*/ 124 h 165"/>
                <a:gd name="T6" fmla="*/ 256 w 256"/>
                <a:gd name="T7" fmla="*/ 165 h 165"/>
                <a:gd name="T8" fmla="*/ 128 w 256"/>
                <a:gd name="T9" fmla="*/ 0 h 165"/>
                <a:gd name="T10" fmla="*/ 0 w 256"/>
                <a:gd name="T11" fmla="*/ 165 h 165"/>
                <a:gd name="T12" fmla="*/ 30 w 256"/>
                <a:gd name="T13" fmla="*/ 147 h 165"/>
                <a:gd name="T14" fmla="*/ 86 w 256"/>
                <a:gd name="T15" fmla="*/ 42 h 165"/>
                <a:gd name="T16" fmla="*/ 86 w 256"/>
                <a:gd name="T17" fmla="*/ 42 h 165"/>
                <a:gd name="T18" fmla="*/ 86 w 256"/>
                <a:gd name="T19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65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61683" y="4954826"/>
            <a:ext cx="2450418" cy="994454"/>
            <a:chOff x="8779234" y="1963160"/>
            <a:chExt cx="2450418" cy="994454"/>
          </a:xfrm>
        </p:grpSpPr>
        <p:sp>
          <p:nvSpPr>
            <p:cNvPr id="28" name="矩形 27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57227" y="4005064"/>
            <a:ext cx="2450418" cy="994454"/>
            <a:chOff x="8779234" y="1963160"/>
            <a:chExt cx="2450418" cy="994454"/>
          </a:xfrm>
        </p:grpSpPr>
        <p:sp>
          <p:nvSpPr>
            <p:cNvPr id="31" name="矩形 30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61683" y="3284984"/>
            <a:ext cx="2450418" cy="994454"/>
            <a:chOff x="8779234" y="1963160"/>
            <a:chExt cx="2450418" cy="994454"/>
          </a:xfrm>
        </p:grpSpPr>
        <p:sp>
          <p:nvSpPr>
            <p:cNvPr id="34" name="矩形 33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857227" y="2492896"/>
            <a:ext cx="2450418" cy="994454"/>
            <a:chOff x="8779234" y="1963160"/>
            <a:chExt cx="2450418" cy="994454"/>
          </a:xfrm>
        </p:grpSpPr>
        <p:sp>
          <p:nvSpPr>
            <p:cNvPr id="37" name="矩形 36"/>
            <p:cNvSpPr/>
            <p:nvPr/>
          </p:nvSpPr>
          <p:spPr>
            <a:xfrm>
              <a:off x="9225798" y="196316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779234" y="2332443"/>
              <a:ext cx="2450418" cy="6251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请在此输入详细的文字介绍信息，表达图表的含义。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可行性评估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5" name="矩形 1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KSO_Shape"/>
          <p:cNvSpPr/>
          <p:nvPr/>
        </p:nvSpPr>
        <p:spPr bwMode="auto">
          <a:xfrm>
            <a:off x="339150" y="219142"/>
            <a:ext cx="306717" cy="26070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35897" y="1773937"/>
            <a:ext cx="2647163" cy="2087111"/>
            <a:chOff x="120923" y="358911"/>
            <a:chExt cx="2706615" cy="2133985"/>
          </a:xfrm>
        </p:grpSpPr>
        <p:grpSp>
          <p:nvGrpSpPr>
            <p:cNvPr id="9" name="组合 8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11" name="图表 10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椭圆 11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29"/>
            <p:cNvSpPr txBox="1"/>
            <p:nvPr/>
          </p:nvSpPr>
          <p:spPr>
            <a:xfrm>
              <a:off x="1030177" y="1085110"/>
              <a:ext cx="948783" cy="1101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70C0"/>
                  </a:solidFill>
                  <a:cs typeface="+mn-ea"/>
                  <a:sym typeface="+mn-lt"/>
                </a:rPr>
                <a:t>25%</a:t>
              </a:r>
              <a:endParaRPr lang="zh-CN" altLang="en-US" sz="32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836485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980502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836485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768145" y="1773937"/>
            <a:ext cx="2647163" cy="2087111"/>
            <a:chOff x="8617867" y="296237"/>
            <a:chExt cx="2830704" cy="2231821"/>
          </a:xfrm>
        </p:grpSpPr>
        <p:grpSp>
          <p:nvGrpSpPr>
            <p:cNvPr id="22" name="组合 21"/>
            <p:cNvGrpSpPr/>
            <p:nvPr/>
          </p:nvGrpSpPr>
          <p:grpSpPr>
            <a:xfrm>
              <a:off x="8617867" y="296237"/>
              <a:ext cx="2830704" cy="2231821"/>
              <a:chOff x="3430102" y="3226788"/>
              <a:chExt cx="3316286" cy="2614670"/>
            </a:xfrm>
          </p:grpSpPr>
          <p:graphicFrame>
            <p:nvGraphicFramePr>
              <p:cNvPr id="24" name="图表 23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5" name="椭圆 24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54"/>
            <p:cNvSpPr txBox="1"/>
            <p:nvPr/>
          </p:nvSpPr>
          <p:spPr>
            <a:xfrm>
              <a:off x="9568807" y="1132731"/>
              <a:ext cx="1008700" cy="1151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70C0"/>
                  </a:solidFill>
                  <a:cs typeface="+mn-ea"/>
                  <a:sym typeface="+mn-lt"/>
                </a:rPr>
                <a:t>50%</a:t>
              </a:r>
              <a:endParaRPr lang="zh-CN" altLang="en-US" sz="32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4088937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232954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4088937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940329" y="1773937"/>
            <a:ext cx="2647163" cy="2087111"/>
            <a:chOff x="120923" y="2132856"/>
            <a:chExt cx="2748248" cy="2166810"/>
          </a:xfrm>
        </p:grpSpPr>
        <p:grpSp>
          <p:nvGrpSpPr>
            <p:cNvPr id="30" name="组合 29"/>
            <p:cNvGrpSpPr/>
            <p:nvPr/>
          </p:nvGrpSpPr>
          <p:grpSpPr>
            <a:xfrm>
              <a:off x="120923" y="2132856"/>
              <a:ext cx="2748248" cy="2166810"/>
              <a:chOff x="3430102" y="3226788"/>
              <a:chExt cx="3316286" cy="2614670"/>
            </a:xfrm>
          </p:grpSpPr>
          <p:graphicFrame>
            <p:nvGraphicFramePr>
              <p:cNvPr id="32" name="图表 31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3" name="椭圆 32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53"/>
            <p:cNvSpPr txBox="1"/>
            <p:nvPr/>
          </p:nvSpPr>
          <p:spPr>
            <a:xfrm>
              <a:off x="1106521" y="2879269"/>
              <a:ext cx="911569" cy="111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70C0"/>
                  </a:solidFill>
                  <a:cs typeface="+mn-ea"/>
                  <a:sym typeface="+mn-lt"/>
                </a:rPr>
                <a:t>75%</a:t>
              </a:r>
              <a:endParaRPr lang="zh-CN" altLang="en-US" sz="32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6271292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415309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271292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130944" y="1773937"/>
            <a:ext cx="2647163" cy="2087111"/>
            <a:chOff x="120923" y="358911"/>
            <a:chExt cx="2706615" cy="2133985"/>
          </a:xfrm>
        </p:grpSpPr>
        <p:grpSp>
          <p:nvGrpSpPr>
            <p:cNvPr id="38" name="组合 37"/>
            <p:cNvGrpSpPr/>
            <p:nvPr/>
          </p:nvGrpSpPr>
          <p:grpSpPr>
            <a:xfrm>
              <a:off x="120923" y="358911"/>
              <a:ext cx="2706615" cy="2133985"/>
              <a:chOff x="3430102" y="3226788"/>
              <a:chExt cx="3316286" cy="2614670"/>
            </a:xfrm>
          </p:grpSpPr>
          <p:graphicFrame>
            <p:nvGraphicFramePr>
              <p:cNvPr id="40" name="图表 39"/>
              <p:cNvGraphicFramePr/>
              <p:nvPr/>
            </p:nvGraphicFramePr>
            <p:xfrm>
              <a:off x="3430102" y="3226788"/>
              <a:ext cx="3316286" cy="2614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41" name="椭圆 40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0070C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29"/>
            <p:cNvSpPr txBox="1"/>
            <p:nvPr/>
          </p:nvSpPr>
          <p:spPr>
            <a:xfrm>
              <a:off x="1068877" y="1085110"/>
              <a:ext cx="948783" cy="1101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70C0"/>
                  </a:solidFill>
                  <a:cs typeface="+mn-ea"/>
                  <a:sym typeface="+mn-lt"/>
                </a:rPr>
                <a:t>25%</a:t>
              </a:r>
              <a:endParaRPr lang="zh-CN" altLang="en-US" sz="3200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8481425" y="4216175"/>
            <a:ext cx="18646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625442" y="3838756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8481425" y="4246762"/>
            <a:ext cx="186463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综合说明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说明数据。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/>
      <p:bldP spid="28" grpId="0"/>
      <p:bldP spid="35" grpId="0"/>
      <p:bldP spid="36" grpId="0"/>
      <p:bldP spid="43" grpId="0"/>
      <p:bldP spid="44" grpId="0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17467" y="1324744"/>
            <a:ext cx="2032248" cy="2032248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5651699" y="2074755"/>
            <a:ext cx="836266" cy="6341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6" name="TextBox 45"/>
          <p:cNvSpPr txBox="1"/>
          <p:nvPr/>
        </p:nvSpPr>
        <p:spPr>
          <a:xfrm>
            <a:off x="5278558" y="3769876"/>
            <a:ext cx="158254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01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4657427" y="4202146"/>
            <a:ext cx="288032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b="1" dirty="0" smtClean="0">
                <a:solidFill>
                  <a:srgbClr val="0070C0"/>
                </a:solidFill>
                <a:cs typeface="+mn-ea"/>
                <a:sym typeface="+mn-lt"/>
              </a:rPr>
              <a:t>个人基本</a:t>
            </a:r>
            <a:r>
              <a:rPr lang="zh-CN" altLang="en-US" sz="3200" b="1" dirty="0">
                <a:solidFill>
                  <a:srgbClr val="0070C0"/>
                </a:solidFill>
                <a:cs typeface="+mn-ea"/>
                <a:sym typeface="+mn-lt"/>
              </a:rPr>
              <a:t>资料</a:t>
            </a:r>
            <a:endParaRPr lang="en-US" altLang="zh-CN" sz="3200" b="1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Rectangle 60"/>
          <p:cNvSpPr/>
          <p:nvPr/>
        </p:nvSpPr>
        <p:spPr>
          <a:xfrm>
            <a:off x="4369395" y="4835826"/>
            <a:ext cx="3456384" cy="6093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在此录入上述图表的描述说明，在此录入上述图表的描述说明文字信息。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Straight Connector 2"/>
          <p:cNvCxnSpPr/>
          <p:nvPr/>
        </p:nvCxnSpPr>
        <p:spPr>
          <a:xfrm>
            <a:off x="4513411" y="4827464"/>
            <a:ext cx="3096344" cy="0"/>
          </a:xfrm>
          <a:prstGeom prst="line">
            <a:avLst/>
          </a:prstGeom>
          <a:ln w="9525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6025579" y="980728"/>
            <a:ext cx="72000" cy="7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-23093" y="4522187"/>
            <a:ext cx="4032448" cy="2198473"/>
            <a:chOff x="5917425" y="3435846"/>
            <a:chExt cx="3226575" cy="17076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7916827" y="4458196"/>
            <a:ext cx="4301440" cy="2276522"/>
            <a:chOff x="5917425" y="3435846"/>
            <a:chExt cx="3226575" cy="170765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矩形 25"/>
          <p:cNvSpPr/>
          <p:nvPr/>
        </p:nvSpPr>
        <p:spPr>
          <a:xfrm rot="2700000">
            <a:off x="-888495" y="4277113"/>
            <a:ext cx="1185997" cy="1185997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2700000">
            <a:off x="216286" y="4994325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2700000">
            <a:off x="-1119199" y="5616869"/>
            <a:ext cx="1647406" cy="16474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 rot="2700000">
            <a:off x="1035428" y="6367139"/>
            <a:ext cx="1099801" cy="1099801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 rot="2700000">
            <a:off x="10253287" y="5287489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 rot="2700000">
            <a:off x="9430092" y="5753376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2700000">
            <a:off x="11569090" y="5300328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 rot="2700000">
            <a:off x="8735337" y="5408877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rot="2700000">
            <a:off x="2338949" y="6044528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保障措施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15" name="矩形 1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KSO_Shape"/>
          <p:cNvSpPr/>
          <p:nvPr/>
        </p:nvSpPr>
        <p:spPr bwMode="auto">
          <a:xfrm>
            <a:off x="339150" y="219142"/>
            <a:ext cx="306717" cy="26070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260124" y="2472190"/>
            <a:ext cx="4135838" cy="4371084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connsiteX0" fmla="*/ 4660 w 10000"/>
              <a:gd name="connsiteY0" fmla="*/ 0 h 9959"/>
              <a:gd name="connsiteX1" fmla="*/ 4818 w 10000"/>
              <a:gd name="connsiteY1" fmla="*/ 527 h 9959"/>
              <a:gd name="connsiteX2" fmla="*/ 4618 w 10000"/>
              <a:gd name="connsiteY2" fmla="*/ 2177 h 9959"/>
              <a:gd name="connsiteX3" fmla="*/ 4245 w 10000"/>
              <a:gd name="connsiteY3" fmla="*/ 2695 h 9959"/>
              <a:gd name="connsiteX4" fmla="*/ 3341 w 10000"/>
              <a:gd name="connsiteY4" fmla="*/ 1219 h 9959"/>
              <a:gd name="connsiteX5" fmla="*/ 3052 w 10000"/>
              <a:gd name="connsiteY5" fmla="*/ 868 h 9959"/>
              <a:gd name="connsiteX6" fmla="*/ 3053 w 10000"/>
              <a:gd name="connsiteY6" fmla="*/ 825 h 9959"/>
              <a:gd name="connsiteX7" fmla="*/ 2933 w 10000"/>
              <a:gd name="connsiteY7" fmla="*/ 964 h 9959"/>
              <a:gd name="connsiteX8" fmla="*/ 3664 w 10000"/>
              <a:gd name="connsiteY8" fmla="*/ 2015 h 9959"/>
              <a:gd name="connsiteX9" fmla="*/ 4246 w 10000"/>
              <a:gd name="connsiteY9" fmla="*/ 3657 h 9959"/>
              <a:gd name="connsiteX10" fmla="*/ 4092 w 10000"/>
              <a:gd name="connsiteY10" fmla="*/ 4178 h 9959"/>
              <a:gd name="connsiteX11" fmla="*/ 3718 w 10000"/>
              <a:gd name="connsiteY11" fmla="*/ 4015 h 9959"/>
              <a:gd name="connsiteX12" fmla="*/ 2403 w 10000"/>
              <a:gd name="connsiteY12" fmla="*/ 3261 h 9959"/>
              <a:gd name="connsiteX13" fmla="*/ 895 w 10000"/>
              <a:gd name="connsiteY13" fmla="*/ 2713 h 9959"/>
              <a:gd name="connsiteX14" fmla="*/ 703 w 10000"/>
              <a:gd name="connsiteY14" fmla="*/ 2623 h 9959"/>
              <a:gd name="connsiteX15" fmla="*/ 629 w 10000"/>
              <a:gd name="connsiteY15" fmla="*/ 2815 h 9959"/>
              <a:gd name="connsiteX16" fmla="*/ 661 w 10000"/>
              <a:gd name="connsiteY16" fmla="*/ 2808 h 9959"/>
              <a:gd name="connsiteX17" fmla="*/ 2618 w 10000"/>
              <a:gd name="connsiteY17" fmla="*/ 3569 h 9959"/>
              <a:gd name="connsiteX18" fmla="*/ 3826 w 10000"/>
              <a:gd name="connsiteY18" fmla="*/ 4557 h 9959"/>
              <a:gd name="connsiteX19" fmla="*/ 3997 w 10000"/>
              <a:gd name="connsiteY19" fmla="*/ 5090 h 9959"/>
              <a:gd name="connsiteX20" fmla="*/ 3863 w 10000"/>
              <a:gd name="connsiteY20" fmla="*/ 6162 h 9959"/>
              <a:gd name="connsiteX21" fmla="*/ 3572 w 10000"/>
              <a:gd name="connsiteY21" fmla="*/ 6102 h 9959"/>
              <a:gd name="connsiteX22" fmla="*/ 671 w 10000"/>
              <a:gd name="connsiteY22" fmla="*/ 5634 h 9959"/>
              <a:gd name="connsiteX23" fmla="*/ 20 w 10000"/>
              <a:gd name="connsiteY23" fmla="*/ 5576 h 9959"/>
              <a:gd name="connsiteX24" fmla="*/ 20 w 10000"/>
              <a:gd name="connsiteY24" fmla="*/ 5584 h 9959"/>
              <a:gd name="connsiteX25" fmla="*/ 0 w 10000"/>
              <a:gd name="connsiteY25" fmla="*/ 5834 h 9959"/>
              <a:gd name="connsiteX26" fmla="*/ 383 w 10000"/>
              <a:gd name="connsiteY26" fmla="*/ 5838 h 9959"/>
              <a:gd name="connsiteX27" fmla="*/ 3654 w 10000"/>
              <a:gd name="connsiteY27" fmla="*/ 6591 h 9959"/>
              <a:gd name="connsiteX28" fmla="*/ 3897 w 10000"/>
              <a:gd name="connsiteY28" fmla="*/ 6977 h 9959"/>
              <a:gd name="connsiteX29" fmla="*/ 3753 w 10000"/>
              <a:gd name="connsiteY29" fmla="*/ 8682 h 9959"/>
              <a:gd name="connsiteX30" fmla="*/ 3594 w 10000"/>
              <a:gd name="connsiteY30" fmla="*/ 9101 h 9959"/>
              <a:gd name="connsiteX31" fmla="*/ 2618 w 10000"/>
              <a:gd name="connsiteY31" fmla="*/ 9548 h 9959"/>
              <a:gd name="connsiteX32" fmla="*/ 1966 w 10000"/>
              <a:gd name="connsiteY32" fmla="*/ 9647 h 9959"/>
              <a:gd name="connsiteX33" fmla="*/ 1471 w 10000"/>
              <a:gd name="connsiteY33" fmla="*/ 9893 h 9959"/>
              <a:gd name="connsiteX34" fmla="*/ 2899 w 10000"/>
              <a:gd name="connsiteY34" fmla="*/ 9957 h 9959"/>
              <a:gd name="connsiteX35" fmla="*/ 6656 w 10000"/>
              <a:gd name="connsiteY35" fmla="*/ 9912 h 9959"/>
              <a:gd name="connsiteX36" fmla="*/ 7293 w 10000"/>
              <a:gd name="connsiteY36" fmla="*/ 9816 h 9959"/>
              <a:gd name="connsiteX37" fmla="*/ 7435 w 10000"/>
              <a:gd name="connsiteY37" fmla="*/ 9765 h 9959"/>
              <a:gd name="connsiteX38" fmla="*/ 7328 w 10000"/>
              <a:gd name="connsiteY38" fmla="*/ 9717 h 9959"/>
              <a:gd name="connsiteX39" fmla="*/ 6676 w 10000"/>
              <a:gd name="connsiteY39" fmla="*/ 9609 h 9959"/>
              <a:gd name="connsiteX40" fmla="*/ 5392 w 10000"/>
              <a:gd name="connsiteY40" fmla="*/ 9191 h 9959"/>
              <a:gd name="connsiteX41" fmla="*/ 5222 w 10000"/>
              <a:gd name="connsiteY41" fmla="*/ 8775 h 9959"/>
              <a:gd name="connsiteX42" fmla="*/ 5183 w 10000"/>
              <a:gd name="connsiteY42" fmla="*/ 7407 h 9959"/>
              <a:gd name="connsiteX43" fmla="*/ 5192 w 10000"/>
              <a:gd name="connsiteY43" fmla="*/ 6869 h 9959"/>
              <a:gd name="connsiteX44" fmla="*/ 5356 w 10000"/>
              <a:gd name="connsiteY44" fmla="*/ 6713 h 9959"/>
              <a:gd name="connsiteX45" fmla="*/ 7720 w 10000"/>
              <a:gd name="connsiteY45" fmla="*/ 5982 h 9959"/>
              <a:gd name="connsiteX46" fmla="*/ 9982 w 10000"/>
              <a:gd name="connsiteY46" fmla="*/ 5786 h 9959"/>
              <a:gd name="connsiteX47" fmla="*/ 10000 w 10000"/>
              <a:gd name="connsiteY47" fmla="*/ 5799 h 9959"/>
              <a:gd name="connsiteX48" fmla="*/ 9985 w 10000"/>
              <a:gd name="connsiteY48" fmla="*/ 5594 h 9959"/>
              <a:gd name="connsiteX49" fmla="*/ 9988 w 10000"/>
              <a:gd name="connsiteY49" fmla="*/ 5510 h 9959"/>
              <a:gd name="connsiteX50" fmla="*/ 9941 w 10000"/>
              <a:gd name="connsiteY50" fmla="*/ 5579 h 9959"/>
              <a:gd name="connsiteX51" fmla="*/ 9553 w 10000"/>
              <a:gd name="connsiteY51" fmla="*/ 5609 h 9959"/>
              <a:gd name="connsiteX52" fmla="*/ 6000 w 10000"/>
              <a:gd name="connsiteY52" fmla="*/ 5999 h 9959"/>
              <a:gd name="connsiteX53" fmla="*/ 5138 w 10000"/>
              <a:gd name="connsiteY53" fmla="*/ 6106 h 9959"/>
              <a:gd name="connsiteX54" fmla="*/ 4956 w 10000"/>
              <a:gd name="connsiteY54" fmla="*/ 4937 h 9959"/>
              <a:gd name="connsiteX55" fmla="*/ 5535 w 10000"/>
              <a:gd name="connsiteY55" fmla="*/ 4258 h 9959"/>
              <a:gd name="connsiteX56" fmla="*/ 8583 w 10000"/>
              <a:gd name="connsiteY56" fmla="*/ 3252 h 9959"/>
              <a:gd name="connsiteX57" fmla="*/ 9138 w 10000"/>
              <a:gd name="connsiteY57" fmla="*/ 3169 h 9959"/>
              <a:gd name="connsiteX58" fmla="*/ 9040 w 10000"/>
              <a:gd name="connsiteY58" fmla="*/ 3023 h 9959"/>
              <a:gd name="connsiteX59" fmla="*/ 9020 w 10000"/>
              <a:gd name="connsiteY59" fmla="*/ 3049 h 9959"/>
              <a:gd name="connsiteX60" fmla="*/ 8390 w 10000"/>
              <a:gd name="connsiteY60" fmla="*/ 3150 h 9959"/>
              <a:gd name="connsiteX61" fmla="*/ 6398 w 10000"/>
              <a:gd name="connsiteY61" fmla="*/ 3556 h 9959"/>
              <a:gd name="connsiteX62" fmla="*/ 5514 w 10000"/>
              <a:gd name="connsiteY62" fmla="*/ 3914 h 9959"/>
              <a:gd name="connsiteX63" fmla="*/ 4879 w 10000"/>
              <a:gd name="connsiteY63" fmla="*/ 4087 h 9959"/>
              <a:gd name="connsiteX64" fmla="*/ 4830 w 10000"/>
              <a:gd name="connsiteY64" fmla="*/ 3847 h 9959"/>
              <a:gd name="connsiteX65" fmla="*/ 5158 w 10000"/>
              <a:gd name="connsiteY65" fmla="*/ 3421 h 9959"/>
              <a:gd name="connsiteX66" fmla="*/ 6676 w 10000"/>
              <a:gd name="connsiteY66" fmla="*/ 1639 h 9959"/>
              <a:gd name="connsiteX67" fmla="*/ 6791 w 10000"/>
              <a:gd name="connsiteY67" fmla="*/ 1458 h 9959"/>
              <a:gd name="connsiteX68" fmla="*/ 6647 w 10000"/>
              <a:gd name="connsiteY68" fmla="*/ 1371 h 9959"/>
              <a:gd name="connsiteX69" fmla="*/ 5719 w 10000"/>
              <a:gd name="connsiteY69" fmla="*/ 2636 h 9959"/>
              <a:gd name="connsiteX70" fmla="*/ 4735 w 10000"/>
              <a:gd name="connsiteY70" fmla="*/ 3336 h 9959"/>
              <a:gd name="connsiteX71" fmla="*/ 4695 w 10000"/>
              <a:gd name="connsiteY71" fmla="*/ 3061 h 9959"/>
              <a:gd name="connsiteX72" fmla="*/ 4797 w 10000"/>
              <a:gd name="connsiteY72" fmla="*/ 2462 h 9959"/>
              <a:gd name="connsiteX73" fmla="*/ 4984 w 10000"/>
              <a:gd name="connsiteY73" fmla="*/ 777 h 9959"/>
              <a:gd name="connsiteX74" fmla="*/ 4929 w 10000"/>
              <a:gd name="connsiteY74" fmla="*/ 121 h 9959"/>
              <a:gd name="connsiteX75" fmla="*/ 4905 w 10000"/>
              <a:gd name="connsiteY75" fmla="*/ 1 h 9959"/>
              <a:gd name="connsiteX76" fmla="*/ 4790 w 10000"/>
              <a:gd name="connsiteY76" fmla="*/ 4 h 9959"/>
              <a:gd name="connsiteX77" fmla="*/ 4660 w 10000"/>
              <a:gd name="connsiteY77" fmla="*/ 0 h 9959"/>
              <a:gd name="connsiteX0-1" fmla="*/ 4660 w 10000"/>
              <a:gd name="connsiteY0-2" fmla="*/ 0 h 10000"/>
              <a:gd name="connsiteX1-3" fmla="*/ 4818 w 10000"/>
              <a:gd name="connsiteY1-4" fmla="*/ 529 h 10000"/>
              <a:gd name="connsiteX2-5" fmla="*/ 4618 w 10000"/>
              <a:gd name="connsiteY2-6" fmla="*/ 2186 h 10000"/>
              <a:gd name="connsiteX3-7" fmla="*/ 4245 w 10000"/>
              <a:gd name="connsiteY3-8" fmla="*/ 2706 h 10000"/>
              <a:gd name="connsiteX4-9" fmla="*/ 3341 w 10000"/>
              <a:gd name="connsiteY4-10" fmla="*/ 1224 h 10000"/>
              <a:gd name="connsiteX5-11" fmla="*/ 3052 w 10000"/>
              <a:gd name="connsiteY5-12" fmla="*/ 872 h 10000"/>
              <a:gd name="connsiteX6-13" fmla="*/ 3053 w 10000"/>
              <a:gd name="connsiteY6-14" fmla="*/ 828 h 10000"/>
              <a:gd name="connsiteX7-15" fmla="*/ 2933 w 10000"/>
              <a:gd name="connsiteY7-16" fmla="*/ 968 h 10000"/>
              <a:gd name="connsiteX8-17" fmla="*/ 3664 w 10000"/>
              <a:gd name="connsiteY8-18" fmla="*/ 2023 h 10000"/>
              <a:gd name="connsiteX9-19" fmla="*/ 4246 w 10000"/>
              <a:gd name="connsiteY9-20" fmla="*/ 3672 h 10000"/>
              <a:gd name="connsiteX10-21" fmla="*/ 4092 w 10000"/>
              <a:gd name="connsiteY10-22" fmla="*/ 4195 h 10000"/>
              <a:gd name="connsiteX11-23" fmla="*/ 3718 w 10000"/>
              <a:gd name="connsiteY11-24" fmla="*/ 4032 h 10000"/>
              <a:gd name="connsiteX12-25" fmla="*/ 2403 w 10000"/>
              <a:gd name="connsiteY12-26" fmla="*/ 3274 h 10000"/>
              <a:gd name="connsiteX13-27" fmla="*/ 895 w 10000"/>
              <a:gd name="connsiteY13-28" fmla="*/ 2724 h 10000"/>
              <a:gd name="connsiteX14-29" fmla="*/ 703 w 10000"/>
              <a:gd name="connsiteY14-30" fmla="*/ 2634 h 10000"/>
              <a:gd name="connsiteX15-31" fmla="*/ 629 w 10000"/>
              <a:gd name="connsiteY15-32" fmla="*/ 2827 h 10000"/>
              <a:gd name="connsiteX16-33" fmla="*/ 661 w 10000"/>
              <a:gd name="connsiteY16-34" fmla="*/ 2820 h 10000"/>
              <a:gd name="connsiteX17-35" fmla="*/ 2618 w 10000"/>
              <a:gd name="connsiteY17-36" fmla="*/ 3584 h 10000"/>
              <a:gd name="connsiteX18-37" fmla="*/ 3826 w 10000"/>
              <a:gd name="connsiteY18-38" fmla="*/ 4576 h 10000"/>
              <a:gd name="connsiteX19-39" fmla="*/ 3997 w 10000"/>
              <a:gd name="connsiteY19-40" fmla="*/ 5111 h 10000"/>
              <a:gd name="connsiteX20-41" fmla="*/ 3863 w 10000"/>
              <a:gd name="connsiteY20-42" fmla="*/ 6187 h 10000"/>
              <a:gd name="connsiteX21-43" fmla="*/ 3572 w 10000"/>
              <a:gd name="connsiteY21-44" fmla="*/ 6127 h 10000"/>
              <a:gd name="connsiteX22-45" fmla="*/ 671 w 10000"/>
              <a:gd name="connsiteY22-46" fmla="*/ 5657 h 10000"/>
              <a:gd name="connsiteX23-47" fmla="*/ 20 w 10000"/>
              <a:gd name="connsiteY23-48" fmla="*/ 5599 h 10000"/>
              <a:gd name="connsiteX24-49" fmla="*/ 20 w 10000"/>
              <a:gd name="connsiteY24-50" fmla="*/ 5607 h 10000"/>
              <a:gd name="connsiteX25-51" fmla="*/ 0 w 10000"/>
              <a:gd name="connsiteY25-52" fmla="*/ 5858 h 10000"/>
              <a:gd name="connsiteX26-53" fmla="*/ 383 w 10000"/>
              <a:gd name="connsiteY26-54" fmla="*/ 5862 h 10000"/>
              <a:gd name="connsiteX27-55" fmla="*/ 3654 w 10000"/>
              <a:gd name="connsiteY27-56" fmla="*/ 6618 h 10000"/>
              <a:gd name="connsiteX28-57" fmla="*/ 3897 w 10000"/>
              <a:gd name="connsiteY28-58" fmla="*/ 7006 h 10000"/>
              <a:gd name="connsiteX29-59" fmla="*/ 3753 w 10000"/>
              <a:gd name="connsiteY29-60" fmla="*/ 8718 h 10000"/>
              <a:gd name="connsiteX30-61" fmla="*/ 3594 w 10000"/>
              <a:gd name="connsiteY30-62" fmla="*/ 9138 h 10000"/>
              <a:gd name="connsiteX31-63" fmla="*/ 2618 w 10000"/>
              <a:gd name="connsiteY31-64" fmla="*/ 9587 h 10000"/>
              <a:gd name="connsiteX32-65" fmla="*/ 1966 w 10000"/>
              <a:gd name="connsiteY32-66" fmla="*/ 9687 h 10000"/>
              <a:gd name="connsiteX33-67" fmla="*/ 1471 w 10000"/>
              <a:gd name="connsiteY33-68" fmla="*/ 9934 h 10000"/>
              <a:gd name="connsiteX34-69" fmla="*/ 2899 w 10000"/>
              <a:gd name="connsiteY34-70" fmla="*/ 9998 h 10000"/>
              <a:gd name="connsiteX35-71" fmla="*/ 6656 w 10000"/>
              <a:gd name="connsiteY35-72" fmla="*/ 9953 h 10000"/>
              <a:gd name="connsiteX36-73" fmla="*/ 7345 w 10000"/>
              <a:gd name="connsiteY36-74" fmla="*/ 9982 h 10000"/>
              <a:gd name="connsiteX37-75" fmla="*/ 7435 w 10000"/>
              <a:gd name="connsiteY37-76" fmla="*/ 9805 h 10000"/>
              <a:gd name="connsiteX38-77" fmla="*/ 7328 w 10000"/>
              <a:gd name="connsiteY38-78" fmla="*/ 9757 h 10000"/>
              <a:gd name="connsiteX39-79" fmla="*/ 6676 w 10000"/>
              <a:gd name="connsiteY39-80" fmla="*/ 9649 h 10000"/>
              <a:gd name="connsiteX40-81" fmla="*/ 5392 w 10000"/>
              <a:gd name="connsiteY40-82" fmla="*/ 9229 h 10000"/>
              <a:gd name="connsiteX41-83" fmla="*/ 5222 w 10000"/>
              <a:gd name="connsiteY41-84" fmla="*/ 8811 h 10000"/>
              <a:gd name="connsiteX42-85" fmla="*/ 5183 w 10000"/>
              <a:gd name="connsiteY42-86" fmla="*/ 7437 h 10000"/>
              <a:gd name="connsiteX43-87" fmla="*/ 5192 w 10000"/>
              <a:gd name="connsiteY43-88" fmla="*/ 6897 h 10000"/>
              <a:gd name="connsiteX44-89" fmla="*/ 5356 w 10000"/>
              <a:gd name="connsiteY44-90" fmla="*/ 6741 h 10000"/>
              <a:gd name="connsiteX45-91" fmla="*/ 7720 w 10000"/>
              <a:gd name="connsiteY45-92" fmla="*/ 6007 h 10000"/>
              <a:gd name="connsiteX46-93" fmla="*/ 9982 w 10000"/>
              <a:gd name="connsiteY46-94" fmla="*/ 5810 h 10000"/>
              <a:gd name="connsiteX47-95" fmla="*/ 10000 w 10000"/>
              <a:gd name="connsiteY47-96" fmla="*/ 5823 h 10000"/>
              <a:gd name="connsiteX48-97" fmla="*/ 9985 w 10000"/>
              <a:gd name="connsiteY48-98" fmla="*/ 5617 h 10000"/>
              <a:gd name="connsiteX49-99" fmla="*/ 9988 w 10000"/>
              <a:gd name="connsiteY49-100" fmla="*/ 5533 h 10000"/>
              <a:gd name="connsiteX50-101" fmla="*/ 9941 w 10000"/>
              <a:gd name="connsiteY50-102" fmla="*/ 5602 h 10000"/>
              <a:gd name="connsiteX51-103" fmla="*/ 9553 w 10000"/>
              <a:gd name="connsiteY51-104" fmla="*/ 5632 h 10000"/>
              <a:gd name="connsiteX52-105" fmla="*/ 6000 w 10000"/>
              <a:gd name="connsiteY52-106" fmla="*/ 6024 h 10000"/>
              <a:gd name="connsiteX53-107" fmla="*/ 5138 w 10000"/>
              <a:gd name="connsiteY53-108" fmla="*/ 6131 h 10000"/>
              <a:gd name="connsiteX54-109" fmla="*/ 4956 w 10000"/>
              <a:gd name="connsiteY54-110" fmla="*/ 4957 h 10000"/>
              <a:gd name="connsiteX55-111" fmla="*/ 5535 w 10000"/>
              <a:gd name="connsiteY55-112" fmla="*/ 4276 h 10000"/>
              <a:gd name="connsiteX56-113" fmla="*/ 8583 w 10000"/>
              <a:gd name="connsiteY56-114" fmla="*/ 3265 h 10000"/>
              <a:gd name="connsiteX57-115" fmla="*/ 9138 w 10000"/>
              <a:gd name="connsiteY57-116" fmla="*/ 3182 h 10000"/>
              <a:gd name="connsiteX58-117" fmla="*/ 9040 w 10000"/>
              <a:gd name="connsiteY58-118" fmla="*/ 3035 h 10000"/>
              <a:gd name="connsiteX59-119" fmla="*/ 9020 w 10000"/>
              <a:gd name="connsiteY59-120" fmla="*/ 3062 h 10000"/>
              <a:gd name="connsiteX60-121" fmla="*/ 8390 w 10000"/>
              <a:gd name="connsiteY60-122" fmla="*/ 3163 h 10000"/>
              <a:gd name="connsiteX61-123" fmla="*/ 6398 w 10000"/>
              <a:gd name="connsiteY61-124" fmla="*/ 3571 h 10000"/>
              <a:gd name="connsiteX62-125" fmla="*/ 5514 w 10000"/>
              <a:gd name="connsiteY62-126" fmla="*/ 3930 h 10000"/>
              <a:gd name="connsiteX63-127" fmla="*/ 4879 w 10000"/>
              <a:gd name="connsiteY63-128" fmla="*/ 4104 h 10000"/>
              <a:gd name="connsiteX64-129" fmla="*/ 4830 w 10000"/>
              <a:gd name="connsiteY64-130" fmla="*/ 3863 h 10000"/>
              <a:gd name="connsiteX65-131" fmla="*/ 5158 w 10000"/>
              <a:gd name="connsiteY65-132" fmla="*/ 3435 h 10000"/>
              <a:gd name="connsiteX66-133" fmla="*/ 6676 w 10000"/>
              <a:gd name="connsiteY66-134" fmla="*/ 1646 h 10000"/>
              <a:gd name="connsiteX67-135" fmla="*/ 6791 w 10000"/>
              <a:gd name="connsiteY67-136" fmla="*/ 1464 h 10000"/>
              <a:gd name="connsiteX68-137" fmla="*/ 6647 w 10000"/>
              <a:gd name="connsiteY68-138" fmla="*/ 1377 h 10000"/>
              <a:gd name="connsiteX69-139" fmla="*/ 5719 w 10000"/>
              <a:gd name="connsiteY69-140" fmla="*/ 2647 h 10000"/>
              <a:gd name="connsiteX70-141" fmla="*/ 4735 w 10000"/>
              <a:gd name="connsiteY70-142" fmla="*/ 3350 h 10000"/>
              <a:gd name="connsiteX71-143" fmla="*/ 4695 w 10000"/>
              <a:gd name="connsiteY71-144" fmla="*/ 3074 h 10000"/>
              <a:gd name="connsiteX72-145" fmla="*/ 4797 w 10000"/>
              <a:gd name="connsiteY72-146" fmla="*/ 2472 h 10000"/>
              <a:gd name="connsiteX73-147" fmla="*/ 4984 w 10000"/>
              <a:gd name="connsiteY73-148" fmla="*/ 780 h 10000"/>
              <a:gd name="connsiteX74-149" fmla="*/ 4929 w 10000"/>
              <a:gd name="connsiteY74-150" fmla="*/ 121 h 10000"/>
              <a:gd name="connsiteX75-151" fmla="*/ 4905 w 10000"/>
              <a:gd name="connsiteY75-152" fmla="*/ 1 h 10000"/>
              <a:gd name="connsiteX76-153" fmla="*/ 4790 w 10000"/>
              <a:gd name="connsiteY76-154" fmla="*/ 4 h 10000"/>
              <a:gd name="connsiteX77-155" fmla="*/ 4660 w 10000"/>
              <a:gd name="connsiteY77-156" fmla="*/ 0 h 10000"/>
              <a:gd name="connsiteX0-157" fmla="*/ 4660 w 10000"/>
              <a:gd name="connsiteY0-158" fmla="*/ 0 h 10000"/>
              <a:gd name="connsiteX1-159" fmla="*/ 4818 w 10000"/>
              <a:gd name="connsiteY1-160" fmla="*/ 529 h 10000"/>
              <a:gd name="connsiteX2-161" fmla="*/ 4618 w 10000"/>
              <a:gd name="connsiteY2-162" fmla="*/ 2186 h 10000"/>
              <a:gd name="connsiteX3-163" fmla="*/ 4245 w 10000"/>
              <a:gd name="connsiteY3-164" fmla="*/ 2706 h 10000"/>
              <a:gd name="connsiteX4-165" fmla="*/ 3341 w 10000"/>
              <a:gd name="connsiteY4-166" fmla="*/ 1224 h 10000"/>
              <a:gd name="connsiteX5-167" fmla="*/ 3052 w 10000"/>
              <a:gd name="connsiteY5-168" fmla="*/ 872 h 10000"/>
              <a:gd name="connsiteX6-169" fmla="*/ 3053 w 10000"/>
              <a:gd name="connsiteY6-170" fmla="*/ 828 h 10000"/>
              <a:gd name="connsiteX7-171" fmla="*/ 2933 w 10000"/>
              <a:gd name="connsiteY7-172" fmla="*/ 968 h 10000"/>
              <a:gd name="connsiteX8-173" fmla="*/ 3664 w 10000"/>
              <a:gd name="connsiteY8-174" fmla="*/ 2023 h 10000"/>
              <a:gd name="connsiteX9-175" fmla="*/ 4246 w 10000"/>
              <a:gd name="connsiteY9-176" fmla="*/ 3672 h 10000"/>
              <a:gd name="connsiteX10-177" fmla="*/ 4092 w 10000"/>
              <a:gd name="connsiteY10-178" fmla="*/ 4195 h 10000"/>
              <a:gd name="connsiteX11-179" fmla="*/ 3718 w 10000"/>
              <a:gd name="connsiteY11-180" fmla="*/ 4032 h 10000"/>
              <a:gd name="connsiteX12-181" fmla="*/ 2403 w 10000"/>
              <a:gd name="connsiteY12-182" fmla="*/ 3274 h 10000"/>
              <a:gd name="connsiteX13-183" fmla="*/ 895 w 10000"/>
              <a:gd name="connsiteY13-184" fmla="*/ 2724 h 10000"/>
              <a:gd name="connsiteX14-185" fmla="*/ 703 w 10000"/>
              <a:gd name="connsiteY14-186" fmla="*/ 2634 h 10000"/>
              <a:gd name="connsiteX15-187" fmla="*/ 629 w 10000"/>
              <a:gd name="connsiteY15-188" fmla="*/ 2827 h 10000"/>
              <a:gd name="connsiteX16-189" fmla="*/ 661 w 10000"/>
              <a:gd name="connsiteY16-190" fmla="*/ 2820 h 10000"/>
              <a:gd name="connsiteX17-191" fmla="*/ 2618 w 10000"/>
              <a:gd name="connsiteY17-192" fmla="*/ 3584 h 10000"/>
              <a:gd name="connsiteX18-193" fmla="*/ 3826 w 10000"/>
              <a:gd name="connsiteY18-194" fmla="*/ 4576 h 10000"/>
              <a:gd name="connsiteX19-195" fmla="*/ 3997 w 10000"/>
              <a:gd name="connsiteY19-196" fmla="*/ 5111 h 10000"/>
              <a:gd name="connsiteX20-197" fmla="*/ 3863 w 10000"/>
              <a:gd name="connsiteY20-198" fmla="*/ 6187 h 10000"/>
              <a:gd name="connsiteX21-199" fmla="*/ 3572 w 10000"/>
              <a:gd name="connsiteY21-200" fmla="*/ 6127 h 10000"/>
              <a:gd name="connsiteX22-201" fmla="*/ 671 w 10000"/>
              <a:gd name="connsiteY22-202" fmla="*/ 5657 h 10000"/>
              <a:gd name="connsiteX23-203" fmla="*/ 20 w 10000"/>
              <a:gd name="connsiteY23-204" fmla="*/ 5599 h 10000"/>
              <a:gd name="connsiteX24-205" fmla="*/ 20 w 10000"/>
              <a:gd name="connsiteY24-206" fmla="*/ 5607 h 10000"/>
              <a:gd name="connsiteX25-207" fmla="*/ 0 w 10000"/>
              <a:gd name="connsiteY25-208" fmla="*/ 5858 h 10000"/>
              <a:gd name="connsiteX26-209" fmla="*/ 383 w 10000"/>
              <a:gd name="connsiteY26-210" fmla="*/ 5862 h 10000"/>
              <a:gd name="connsiteX27-211" fmla="*/ 3654 w 10000"/>
              <a:gd name="connsiteY27-212" fmla="*/ 6618 h 10000"/>
              <a:gd name="connsiteX28-213" fmla="*/ 3897 w 10000"/>
              <a:gd name="connsiteY28-214" fmla="*/ 7006 h 10000"/>
              <a:gd name="connsiteX29-215" fmla="*/ 3753 w 10000"/>
              <a:gd name="connsiteY29-216" fmla="*/ 8718 h 10000"/>
              <a:gd name="connsiteX30-217" fmla="*/ 3594 w 10000"/>
              <a:gd name="connsiteY30-218" fmla="*/ 9138 h 10000"/>
              <a:gd name="connsiteX31-219" fmla="*/ 2618 w 10000"/>
              <a:gd name="connsiteY31-220" fmla="*/ 9587 h 10000"/>
              <a:gd name="connsiteX32-221" fmla="*/ 1966 w 10000"/>
              <a:gd name="connsiteY32-222" fmla="*/ 9687 h 10000"/>
              <a:gd name="connsiteX33-223" fmla="*/ 1471 w 10000"/>
              <a:gd name="connsiteY33-224" fmla="*/ 9934 h 10000"/>
              <a:gd name="connsiteX34-225" fmla="*/ 2899 w 10000"/>
              <a:gd name="connsiteY34-226" fmla="*/ 9998 h 10000"/>
              <a:gd name="connsiteX35-227" fmla="*/ 6656 w 10000"/>
              <a:gd name="connsiteY35-228" fmla="*/ 9953 h 10000"/>
              <a:gd name="connsiteX36-229" fmla="*/ 7345 w 10000"/>
              <a:gd name="connsiteY36-230" fmla="*/ 9982 h 10000"/>
              <a:gd name="connsiteX37-231" fmla="*/ 7571 w 10000"/>
              <a:gd name="connsiteY37-232" fmla="*/ 9967 h 10000"/>
              <a:gd name="connsiteX38-233" fmla="*/ 7328 w 10000"/>
              <a:gd name="connsiteY38-234" fmla="*/ 9757 h 10000"/>
              <a:gd name="connsiteX39-235" fmla="*/ 6676 w 10000"/>
              <a:gd name="connsiteY39-236" fmla="*/ 9649 h 10000"/>
              <a:gd name="connsiteX40-237" fmla="*/ 5392 w 10000"/>
              <a:gd name="connsiteY40-238" fmla="*/ 9229 h 10000"/>
              <a:gd name="connsiteX41-239" fmla="*/ 5222 w 10000"/>
              <a:gd name="connsiteY41-240" fmla="*/ 8811 h 10000"/>
              <a:gd name="connsiteX42-241" fmla="*/ 5183 w 10000"/>
              <a:gd name="connsiteY42-242" fmla="*/ 7437 h 10000"/>
              <a:gd name="connsiteX43-243" fmla="*/ 5192 w 10000"/>
              <a:gd name="connsiteY43-244" fmla="*/ 6897 h 10000"/>
              <a:gd name="connsiteX44-245" fmla="*/ 5356 w 10000"/>
              <a:gd name="connsiteY44-246" fmla="*/ 6741 h 10000"/>
              <a:gd name="connsiteX45-247" fmla="*/ 7720 w 10000"/>
              <a:gd name="connsiteY45-248" fmla="*/ 6007 h 10000"/>
              <a:gd name="connsiteX46-249" fmla="*/ 9982 w 10000"/>
              <a:gd name="connsiteY46-250" fmla="*/ 5810 h 10000"/>
              <a:gd name="connsiteX47-251" fmla="*/ 10000 w 10000"/>
              <a:gd name="connsiteY47-252" fmla="*/ 5823 h 10000"/>
              <a:gd name="connsiteX48-253" fmla="*/ 9985 w 10000"/>
              <a:gd name="connsiteY48-254" fmla="*/ 5617 h 10000"/>
              <a:gd name="connsiteX49-255" fmla="*/ 9988 w 10000"/>
              <a:gd name="connsiteY49-256" fmla="*/ 5533 h 10000"/>
              <a:gd name="connsiteX50-257" fmla="*/ 9941 w 10000"/>
              <a:gd name="connsiteY50-258" fmla="*/ 5602 h 10000"/>
              <a:gd name="connsiteX51-259" fmla="*/ 9553 w 10000"/>
              <a:gd name="connsiteY51-260" fmla="*/ 5632 h 10000"/>
              <a:gd name="connsiteX52-261" fmla="*/ 6000 w 10000"/>
              <a:gd name="connsiteY52-262" fmla="*/ 6024 h 10000"/>
              <a:gd name="connsiteX53-263" fmla="*/ 5138 w 10000"/>
              <a:gd name="connsiteY53-264" fmla="*/ 6131 h 10000"/>
              <a:gd name="connsiteX54-265" fmla="*/ 4956 w 10000"/>
              <a:gd name="connsiteY54-266" fmla="*/ 4957 h 10000"/>
              <a:gd name="connsiteX55-267" fmla="*/ 5535 w 10000"/>
              <a:gd name="connsiteY55-268" fmla="*/ 4276 h 10000"/>
              <a:gd name="connsiteX56-269" fmla="*/ 8583 w 10000"/>
              <a:gd name="connsiteY56-270" fmla="*/ 3265 h 10000"/>
              <a:gd name="connsiteX57-271" fmla="*/ 9138 w 10000"/>
              <a:gd name="connsiteY57-272" fmla="*/ 3182 h 10000"/>
              <a:gd name="connsiteX58-273" fmla="*/ 9040 w 10000"/>
              <a:gd name="connsiteY58-274" fmla="*/ 3035 h 10000"/>
              <a:gd name="connsiteX59-275" fmla="*/ 9020 w 10000"/>
              <a:gd name="connsiteY59-276" fmla="*/ 3062 h 10000"/>
              <a:gd name="connsiteX60-277" fmla="*/ 8390 w 10000"/>
              <a:gd name="connsiteY60-278" fmla="*/ 3163 h 10000"/>
              <a:gd name="connsiteX61-279" fmla="*/ 6398 w 10000"/>
              <a:gd name="connsiteY61-280" fmla="*/ 3571 h 10000"/>
              <a:gd name="connsiteX62-281" fmla="*/ 5514 w 10000"/>
              <a:gd name="connsiteY62-282" fmla="*/ 3930 h 10000"/>
              <a:gd name="connsiteX63-283" fmla="*/ 4879 w 10000"/>
              <a:gd name="connsiteY63-284" fmla="*/ 4104 h 10000"/>
              <a:gd name="connsiteX64-285" fmla="*/ 4830 w 10000"/>
              <a:gd name="connsiteY64-286" fmla="*/ 3863 h 10000"/>
              <a:gd name="connsiteX65-287" fmla="*/ 5158 w 10000"/>
              <a:gd name="connsiteY65-288" fmla="*/ 3435 h 10000"/>
              <a:gd name="connsiteX66-289" fmla="*/ 6676 w 10000"/>
              <a:gd name="connsiteY66-290" fmla="*/ 1646 h 10000"/>
              <a:gd name="connsiteX67-291" fmla="*/ 6791 w 10000"/>
              <a:gd name="connsiteY67-292" fmla="*/ 1464 h 10000"/>
              <a:gd name="connsiteX68-293" fmla="*/ 6647 w 10000"/>
              <a:gd name="connsiteY68-294" fmla="*/ 1377 h 10000"/>
              <a:gd name="connsiteX69-295" fmla="*/ 5719 w 10000"/>
              <a:gd name="connsiteY69-296" fmla="*/ 2647 h 10000"/>
              <a:gd name="connsiteX70-297" fmla="*/ 4735 w 10000"/>
              <a:gd name="connsiteY70-298" fmla="*/ 3350 h 10000"/>
              <a:gd name="connsiteX71-299" fmla="*/ 4695 w 10000"/>
              <a:gd name="connsiteY71-300" fmla="*/ 3074 h 10000"/>
              <a:gd name="connsiteX72-301" fmla="*/ 4797 w 10000"/>
              <a:gd name="connsiteY72-302" fmla="*/ 2472 h 10000"/>
              <a:gd name="connsiteX73-303" fmla="*/ 4984 w 10000"/>
              <a:gd name="connsiteY73-304" fmla="*/ 780 h 10000"/>
              <a:gd name="connsiteX74-305" fmla="*/ 4929 w 10000"/>
              <a:gd name="connsiteY74-306" fmla="*/ 121 h 10000"/>
              <a:gd name="connsiteX75-307" fmla="*/ 4905 w 10000"/>
              <a:gd name="connsiteY75-308" fmla="*/ 1 h 10000"/>
              <a:gd name="connsiteX76-309" fmla="*/ 4790 w 10000"/>
              <a:gd name="connsiteY76-310" fmla="*/ 4 h 10000"/>
              <a:gd name="connsiteX77-311" fmla="*/ 4660 w 10000"/>
              <a:gd name="connsiteY77-312" fmla="*/ 0 h 10000"/>
              <a:gd name="connsiteX0-313" fmla="*/ 4660 w 10000"/>
              <a:gd name="connsiteY0-314" fmla="*/ 0 h 10000"/>
              <a:gd name="connsiteX1-315" fmla="*/ 4818 w 10000"/>
              <a:gd name="connsiteY1-316" fmla="*/ 529 h 10000"/>
              <a:gd name="connsiteX2-317" fmla="*/ 4618 w 10000"/>
              <a:gd name="connsiteY2-318" fmla="*/ 2186 h 10000"/>
              <a:gd name="connsiteX3-319" fmla="*/ 4245 w 10000"/>
              <a:gd name="connsiteY3-320" fmla="*/ 2706 h 10000"/>
              <a:gd name="connsiteX4-321" fmla="*/ 3341 w 10000"/>
              <a:gd name="connsiteY4-322" fmla="*/ 1224 h 10000"/>
              <a:gd name="connsiteX5-323" fmla="*/ 3052 w 10000"/>
              <a:gd name="connsiteY5-324" fmla="*/ 872 h 10000"/>
              <a:gd name="connsiteX6-325" fmla="*/ 3053 w 10000"/>
              <a:gd name="connsiteY6-326" fmla="*/ 828 h 10000"/>
              <a:gd name="connsiteX7-327" fmla="*/ 2933 w 10000"/>
              <a:gd name="connsiteY7-328" fmla="*/ 968 h 10000"/>
              <a:gd name="connsiteX8-329" fmla="*/ 3664 w 10000"/>
              <a:gd name="connsiteY8-330" fmla="*/ 2023 h 10000"/>
              <a:gd name="connsiteX9-331" fmla="*/ 4246 w 10000"/>
              <a:gd name="connsiteY9-332" fmla="*/ 3672 h 10000"/>
              <a:gd name="connsiteX10-333" fmla="*/ 4092 w 10000"/>
              <a:gd name="connsiteY10-334" fmla="*/ 4195 h 10000"/>
              <a:gd name="connsiteX11-335" fmla="*/ 3718 w 10000"/>
              <a:gd name="connsiteY11-336" fmla="*/ 4032 h 10000"/>
              <a:gd name="connsiteX12-337" fmla="*/ 2403 w 10000"/>
              <a:gd name="connsiteY12-338" fmla="*/ 3274 h 10000"/>
              <a:gd name="connsiteX13-339" fmla="*/ 895 w 10000"/>
              <a:gd name="connsiteY13-340" fmla="*/ 2724 h 10000"/>
              <a:gd name="connsiteX14-341" fmla="*/ 703 w 10000"/>
              <a:gd name="connsiteY14-342" fmla="*/ 2634 h 10000"/>
              <a:gd name="connsiteX15-343" fmla="*/ 629 w 10000"/>
              <a:gd name="connsiteY15-344" fmla="*/ 2827 h 10000"/>
              <a:gd name="connsiteX16-345" fmla="*/ 661 w 10000"/>
              <a:gd name="connsiteY16-346" fmla="*/ 2820 h 10000"/>
              <a:gd name="connsiteX17-347" fmla="*/ 2618 w 10000"/>
              <a:gd name="connsiteY17-348" fmla="*/ 3584 h 10000"/>
              <a:gd name="connsiteX18-349" fmla="*/ 3826 w 10000"/>
              <a:gd name="connsiteY18-350" fmla="*/ 4576 h 10000"/>
              <a:gd name="connsiteX19-351" fmla="*/ 3997 w 10000"/>
              <a:gd name="connsiteY19-352" fmla="*/ 5111 h 10000"/>
              <a:gd name="connsiteX20-353" fmla="*/ 3863 w 10000"/>
              <a:gd name="connsiteY20-354" fmla="*/ 6187 h 10000"/>
              <a:gd name="connsiteX21-355" fmla="*/ 3572 w 10000"/>
              <a:gd name="connsiteY21-356" fmla="*/ 6127 h 10000"/>
              <a:gd name="connsiteX22-357" fmla="*/ 671 w 10000"/>
              <a:gd name="connsiteY22-358" fmla="*/ 5657 h 10000"/>
              <a:gd name="connsiteX23-359" fmla="*/ 20 w 10000"/>
              <a:gd name="connsiteY23-360" fmla="*/ 5599 h 10000"/>
              <a:gd name="connsiteX24-361" fmla="*/ 20 w 10000"/>
              <a:gd name="connsiteY24-362" fmla="*/ 5607 h 10000"/>
              <a:gd name="connsiteX25-363" fmla="*/ 0 w 10000"/>
              <a:gd name="connsiteY25-364" fmla="*/ 5858 h 10000"/>
              <a:gd name="connsiteX26-365" fmla="*/ 383 w 10000"/>
              <a:gd name="connsiteY26-366" fmla="*/ 5862 h 10000"/>
              <a:gd name="connsiteX27-367" fmla="*/ 3654 w 10000"/>
              <a:gd name="connsiteY27-368" fmla="*/ 6618 h 10000"/>
              <a:gd name="connsiteX28-369" fmla="*/ 3897 w 10000"/>
              <a:gd name="connsiteY28-370" fmla="*/ 7006 h 10000"/>
              <a:gd name="connsiteX29-371" fmla="*/ 3753 w 10000"/>
              <a:gd name="connsiteY29-372" fmla="*/ 8718 h 10000"/>
              <a:gd name="connsiteX30-373" fmla="*/ 3594 w 10000"/>
              <a:gd name="connsiteY30-374" fmla="*/ 9138 h 10000"/>
              <a:gd name="connsiteX31-375" fmla="*/ 2618 w 10000"/>
              <a:gd name="connsiteY31-376" fmla="*/ 9587 h 10000"/>
              <a:gd name="connsiteX32-377" fmla="*/ 1966 w 10000"/>
              <a:gd name="connsiteY32-378" fmla="*/ 9687 h 10000"/>
              <a:gd name="connsiteX33-379" fmla="*/ 1471 w 10000"/>
              <a:gd name="connsiteY33-380" fmla="*/ 9934 h 10000"/>
              <a:gd name="connsiteX34-381" fmla="*/ 2899 w 10000"/>
              <a:gd name="connsiteY34-382" fmla="*/ 9998 h 10000"/>
              <a:gd name="connsiteX35-383" fmla="*/ 7345 w 10000"/>
              <a:gd name="connsiteY35-384" fmla="*/ 9982 h 10000"/>
              <a:gd name="connsiteX36-385" fmla="*/ 7571 w 10000"/>
              <a:gd name="connsiteY36-386" fmla="*/ 9967 h 10000"/>
              <a:gd name="connsiteX37-387" fmla="*/ 7328 w 10000"/>
              <a:gd name="connsiteY37-388" fmla="*/ 9757 h 10000"/>
              <a:gd name="connsiteX38-389" fmla="*/ 6676 w 10000"/>
              <a:gd name="connsiteY38-390" fmla="*/ 9649 h 10000"/>
              <a:gd name="connsiteX39-391" fmla="*/ 5392 w 10000"/>
              <a:gd name="connsiteY39-392" fmla="*/ 9229 h 10000"/>
              <a:gd name="connsiteX40-393" fmla="*/ 5222 w 10000"/>
              <a:gd name="connsiteY40-394" fmla="*/ 8811 h 10000"/>
              <a:gd name="connsiteX41-395" fmla="*/ 5183 w 10000"/>
              <a:gd name="connsiteY41-396" fmla="*/ 7437 h 10000"/>
              <a:gd name="connsiteX42-397" fmla="*/ 5192 w 10000"/>
              <a:gd name="connsiteY42-398" fmla="*/ 6897 h 10000"/>
              <a:gd name="connsiteX43-399" fmla="*/ 5356 w 10000"/>
              <a:gd name="connsiteY43-400" fmla="*/ 6741 h 10000"/>
              <a:gd name="connsiteX44-401" fmla="*/ 7720 w 10000"/>
              <a:gd name="connsiteY44-402" fmla="*/ 6007 h 10000"/>
              <a:gd name="connsiteX45-403" fmla="*/ 9982 w 10000"/>
              <a:gd name="connsiteY45-404" fmla="*/ 5810 h 10000"/>
              <a:gd name="connsiteX46-405" fmla="*/ 10000 w 10000"/>
              <a:gd name="connsiteY46-406" fmla="*/ 5823 h 10000"/>
              <a:gd name="connsiteX47-407" fmla="*/ 9985 w 10000"/>
              <a:gd name="connsiteY47-408" fmla="*/ 5617 h 10000"/>
              <a:gd name="connsiteX48-409" fmla="*/ 9988 w 10000"/>
              <a:gd name="connsiteY48-410" fmla="*/ 5533 h 10000"/>
              <a:gd name="connsiteX49-411" fmla="*/ 9941 w 10000"/>
              <a:gd name="connsiteY49-412" fmla="*/ 5602 h 10000"/>
              <a:gd name="connsiteX50-413" fmla="*/ 9553 w 10000"/>
              <a:gd name="connsiteY50-414" fmla="*/ 5632 h 10000"/>
              <a:gd name="connsiteX51-415" fmla="*/ 6000 w 10000"/>
              <a:gd name="connsiteY51-416" fmla="*/ 6024 h 10000"/>
              <a:gd name="connsiteX52-417" fmla="*/ 5138 w 10000"/>
              <a:gd name="connsiteY52-418" fmla="*/ 6131 h 10000"/>
              <a:gd name="connsiteX53-419" fmla="*/ 4956 w 10000"/>
              <a:gd name="connsiteY53-420" fmla="*/ 4957 h 10000"/>
              <a:gd name="connsiteX54-421" fmla="*/ 5535 w 10000"/>
              <a:gd name="connsiteY54-422" fmla="*/ 4276 h 10000"/>
              <a:gd name="connsiteX55-423" fmla="*/ 8583 w 10000"/>
              <a:gd name="connsiteY55-424" fmla="*/ 3265 h 10000"/>
              <a:gd name="connsiteX56-425" fmla="*/ 9138 w 10000"/>
              <a:gd name="connsiteY56-426" fmla="*/ 3182 h 10000"/>
              <a:gd name="connsiteX57-427" fmla="*/ 9040 w 10000"/>
              <a:gd name="connsiteY57-428" fmla="*/ 3035 h 10000"/>
              <a:gd name="connsiteX58-429" fmla="*/ 9020 w 10000"/>
              <a:gd name="connsiteY58-430" fmla="*/ 3062 h 10000"/>
              <a:gd name="connsiteX59-431" fmla="*/ 8390 w 10000"/>
              <a:gd name="connsiteY59-432" fmla="*/ 3163 h 10000"/>
              <a:gd name="connsiteX60-433" fmla="*/ 6398 w 10000"/>
              <a:gd name="connsiteY60-434" fmla="*/ 3571 h 10000"/>
              <a:gd name="connsiteX61-435" fmla="*/ 5514 w 10000"/>
              <a:gd name="connsiteY61-436" fmla="*/ 3930 h 10000"/>
              <a:gd name="connsiteX62-437" fmla="*/ 4879 w 10000"/>
              <a:gd name="connsiteY62-438" fmla="*/ 4104 h 10000"/>
              <a:gd name="connsiteX63-439" fmla="*/ 4830 w 10000"/>
              <a:gd name="connsiteY63-440" fmla="*/ 3863 h 10000"/>
              <a:gd name="connsiteX64-441" fmla="*/ 5158 w 10000"/>
              <a:gd name="connsiteY64-442" fmla="*/ 3435 h 10000"/>
              <a:gd name="connsiteX65-443" fmla="*/ 6676 w 10000"/>
              <a:gd name="connsiteY65-444" fmla="*/ 1646 h 10000"/>
              <a:gd name="connsiteX66-445" fmla="*/ 6791 w 10000"/>
              <a:gd name="connsiteY66-446" fmla="*/ 1464 h 10000"/>
              <a:gd name="connsiteX67-447" fmla="*/ 6647 w 10000"/>
              <a:gd name="connsiteY67-448" fmla="*/ 1377 h 10000"/>
              <a:gd name="connsiteX68-449" fmla="*/ 5719 w 10000"/>
              <a:gd name="connsiteY68-450" fmla="*/ 2647 h 10000"/>
              <a:gd name="connsiteX69-451" fmla="*/ 4735 w 10000"/>
              <a:gd name="connsiteY69-452" fmla="*/ 3350 h 10000"/>
              <a:gd name="connsiteX70-453" fmla="*/ 4695 w 10000"/>
              <a:gd name="connsiteY70-454" fmla="*/ 3074 h 10000"/>
              <a:gd name="connsiteX71-455" fmla="*/ 4797 w 10000"/>
              <a:gd name="connsiteY71-456" fmla="*/ 2472 h 10000"/>
              <a:gd name="connsiteX72-457" fmla="*/ 4984 w 10000"/>
              <a:gd name="connsiteY72-458" fmla="*/ 780 h 10000"/>
              <a:gd name="connsiteX73-459" fmla="*/ 4929 w 10000"/>
              <a:gd name="connsiteY73-460" fmla="*/ 121 h 10000"/>
              <a:gd name="connsiteX74-461" fmla="*/ 4905 w 10000"/>
              <a:gd name="connsiteY74-462" fmla="*/ 1 h 10000"/>
              <a:gd name="connsiteX75-463" fmla="*/ 4790 w 10000"/>
              <a:gd name="connsiteY75-464" fmla="*/ 4 h 10000"/>
              <a:gd name="connsiteX76-465" fmla="*/ 4660 w 10000"/>
              <a:gd name="connsiteY76-466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l="l" t="t" r="r" b="b"/>
            <a:pathLst>
              <a:path w="10000" h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橢圓 3"/>
          <p:cNvSpPr/>
          <p:nvPr/>
        </p:nvSpPr>
        <p:spPr>
          <a:xfrm>
            <a:off x="3577307" y="4581128"/>
            <a:ext cx="825350" cy="827192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橢圓 5"/>
          <p:cNvSpPr/>
          <p:nvPr/>
        </p:nvSpPr>
        <p:spPr>
          <a:xfrm>
            <a:off x="3721323" y="3179714"/>
            <a:ext cx="827193" cy="825350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橢圓 7"/>
          <p:cNvSpPr/>
          <p:nvPr/>
        </p:nvSpPr>
        <p:spPr>
          <a:xfrm>
            <a:off x="6889675" y="2420888"/>
            <a:ext cx="827193" cy="827192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橢圓 9"/>
          <p:cNvSpPr/>
          <p:nvPr/>
        </p:nvSpPr>
        <p:spPr>
          <a:xfrm>
            <a:off x="7825779" y="3323730"/>
            <a:ext cx="825350" cy="825350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Freeform 336"/>
          <p:cNvSpPr>
            <a:spLocks noEditPoints="1"/>
          </p:cNvSpPr>
          <p:nvPr/>
        </p:nvSpPr>
        <p:spPr bwMode="auto">
          <a:xfrm>
            <a:off x="3982857" y="3439418"/>
            <a:ext cx="314081" cy="314081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9" name="Freeform 460"/>
          <p:cNvSpPr>
            <a:spLocks noEditPoints="1"/>
          </p:cNvSpPr>
          <p:nvPr/>
        </p:nvSpPr>
        <p:spPr bwMode="auto">
          <a:xfrm>
            <a:off x="7098847" y="2656701"/>
            <a:ext cx="438299" cy="357381"/>
          </a:xfrm>
          <a:custGeom>
            <a:avLst/>
            <a:gdLst>
              <a:gd name="T0" fmla="*/ 37 w 55"/>
              <a:gd name="T1" fmla="*/ 13 h 45"/>
              <a:gd name="T2" fmla="*/ 21 w 55"/>
              <a:gd name="T3" fmla="*/ 29 h 45"/>
              <a:gd name="T4" fmla="*/ 21 w 55"/>
              <a:gd name="T5" fmla="*/ 33 h 45"/>
              <a:gd name="T6" fmla="*/ 20 w 55"/>
              <a:gd name="T7" fmla="*/ 33 h 45"/>
              <a:gd name="T8" fmla="*/ 13 w 55"/>
              <a:gd name="T9" fmla="*/ 32 h 45"/>
              <a:gd name="T10" fmla="*/ 6 w 55"/>
              <a:gd name="T11" fmla="*/ 35 h 45"/>
              <a:gd name="T12" fmla="*/ 8 w 55"/>
              <a:gd name="T13" fmla="*/ 30 h 45"/>
              <a:gd name="T14" fmla="*/ 0 w 55"/>
              <a:gd name="T15" fmla="*/ 16 h 45"/>
              <a:gd name="T16" fmla="*/ 20 w 55"/>
              <a:gd name="T17" fmla="*/ 0 h 45"/>
              <a:gd name="T18" fmla="*/ 39 w 55"/>
              <a:gd name="T19" fmla="*/ 14 h 45"/>
              <a:gd name="T20" fmla="*/ 37 w 55"/>
              <a:gd name="T21" fmla="*/ 13 h 45"/>
              <a:gd name="T22" fmla="*/ 13 w 55"/>
              <a:gd name="T23" fmla="*/ 8 h 45"/>
              <a:gd name="T24" fmla="*/ 10 w 55"/>
              <a:gd name="T25" fmla="*/ 11 h 45"/>
              <a:gd name="T26" fmla="*/ 13 w 55"/>
              <a:gd name="T27" fmla="*/ 13 h 45"/>
              <a:gd name="T28" fmla="*/ 16 w 55"/>
              <a:gd name="T29" fmla="*/ 11 h 45"/>
              <a:gd name="T30" fmla="*/ 13 w 55"/>
              <a:gd name="T31" fmla="*/ 8 h 45"/>
              <a:gd name="T32" fmla="*/ 48 w 55"/>
              <a:gd name="T33" fmla="*/ 40 h 45"/>
              <a:gd name="T34" fmla="*/ 50 w 55"/>
              <a:gd name="T35" fmla="*/ 45 h 45"/>
              <a:gd name="T36" fmla="*/ 44 w 55"/>
              <a:gd name="T37" fmla="*/ 42 h 45"/>
              <a:gd name="T38" fmla="*/ 38 w 55"/>
              <a:gd name="T39" fmla="*/ 43 h 45"/>
              <a:gd name="T40" fmla="*/ 22 w 55"/>
              <a:gd name="T41" fmla="*/ 29 h 45"/>
              <a:gd name="T42" fmla="*/ 38 w 55"/>
              <a:gd name="T43" fmla="*/ 14 h 45"/>
              <a:gd name="T44" fmla="*/ 55 w 55"/>
              <a:gd name="T45" fmla="*/ 29 h 45"/>
              <a:gd name="T46" fmla="*/ 48 w 55"/>
              <a:gd name="T47" fmla="*/ 40 h 45"/>
              <a:gd name="T48" fmla="*/ 27 w 55"/>
              <a:gd name="T49" fmla="*/ 8 h 45"/>
              <a:gd name="T50" fmla="*/ 24 w 55"/>
              <a:gd name="T51" fmla="*/ 11 h 45"/>
              <a:gd name="T52" fmla="*/ 27 w 55"/>
              <a:gd name="T53" fmla="*/ 13 h 45"/>
              <a:gd name="T54" fmla="*/ 29 w 55"/>
              <a:gd name="T55" fmla="*/ 11 h 45"/>
              <a:gd name="T56" fmla="*/ 27 w 55"/>
              <a:gd name="T57" fmla="*/ 8 h 45"/>
              <a:gd name="T58" fmla="*/ 33 w 55"/>
              <a:gd name="T59" fmla="*/ 22 h 45"/>
              <a:gd name="T60" fmla="*/ 31 w 55"/>
              <a:gd name="T61" fmla="*/ 24 h 45"/>
              <a:gd name="T62" fmla="*/ 33 w 55"/>
              <a:gd name="T63" fmla="*/ 26 h 45"/>
              <a:gd name="T64" fmla="*/ 36 w 55"/>
              <a:gd name="T65" fmla="*/ 24 h 45"/>
              <a:gd name="T66" fmla="*/ 33 w 55"/>
              <a:gd name="T67" fmla="*/ 22 h 45"/>
              <a:gd name="T68" fmla="*/ 44 w 55"/>
              <a:gd name="T69" fmla="*/ 22 h 45"/>
              <a:gd name="T70" fmla="*/ 42 w 55"/>
              <a:gd name="T71" fmla="*/ 24 h 45"/>
              <a:gd name="T72" fmla="*/ 44 w 55"/>
              <a:gd name="T73" fmla="*/ 26 h 45"/>
              <a:gd name="T74" fmla="*/ 46 w 55"/>
              <a:gd name="T75" fmla="*/ 24 h 45"/>
              <a:gd name="T76" fmla="*/ 44 w 55"/>
              <a:gd name="T77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" h="45">
                <a:moveTo>
                  <a:pt x="37" y="13"/>
                </a:moveTo>
                <a:cubicBezTo>
                  <a:pt x="28" y="13"/>
                  <a:pt x="21" y="20"/>
                  <a:pt x="21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17" y="33"/>
                  <a:pt x="15" y="32"/>
                  <a:pt x="13" y="32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0"/>
                  <a:pt x="8" y="30"/>
                  <a:pt x="8" y="30"/>
                </a:cubicBezTo>
                <a:cubicBezTo>
                  <a:pt x="3" y="26"/>
                  <a:pt x="0" y="22"/>
                  <a:pt x="0" y="16"/>
                </a:cubicBezTo>
                <a:cubicBezTo>
                  <a:pt x="0" y="7"/>
                  <a:pt x="9" y="0"/>
                  <a:pt x="20" y="0"/>
                </a:cubicBezTo>
                <a:cubicBezTo>
                  <a:pt x="29" y="0"/>
                  <a:pt x="37" y="6"/>
                  <a:pt x="39" y="14"/>
                </a:cubicBezTo>
                <a:cubicBezTo>
                  <a:pt x="39" y="13"/>
                  <a:pt x="38" y="13"/>
                  <a:pt x="37" y="13"/>
                </a:cubicBezTo>
                <a:close/>
                <a:moveTo>
                  <a:pt x="13" y="8"/>
                </a:moveTo>
                <a:cubicBezTo>
                  <a:pt x="12" y="8"/>
                  <a:pt x="10" y="9"/>
                  <a:pt x="10" y="11"/>
                </a:cubicBezTo>
                <a:cubicBezTo>
                  <a:pt x="10" y="12"/>
                  <a:pt x="12" y="13"/>
                  <a:pt x="13" y="13"/>
                </a:cubicBezTo>
                <a:cubicBezTo>
                  <a:pt x="15" y="13"/>
                  <a:pt x="16" y="12"/>
                  <a:pt x="16" y="11"/>
                </a:cubicBezTo>
                <a:cubicBezTo>
                  <a:pt x="16" y="9"/>
                  <a:pt x="15" y="8"/>
                  <a:pt x="13" y="8"/>
                </a:cubicBezTo>
                <a:close/>
                <a:moveTo>
                  <a:pt x="48" y="40"/>
                </a:moveTo>
                <a:cubicBezTo>
                  <a:pt x="50" y="45"/>
                  <a:pt x="50" y="45"/>
                  <a:pt x="50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42" y="42"/>
                  <a:pt x="40" y="43"/>
                  <a:pt x="38" y="43"/>
                </a:cubicBezTo>
                <a:cubicBezTo>
                  <a:pt x="29" y="43"/>
                  <a:pt x="22" y="36"/>
                  <a:pt x="22" y="29"/>
                </a:cubicBezTo>
                <a:cubicBezTo>
                  <a:pt x="22" y="21"/>
                  <a:pt x="29" y="14"/>
                  <a:pt x="38" y="14"/>
                </a:cubicBezTo>
                <a:cubicBezTo>
                  <a:pt x="47" y="14"/>
                  <a:pt x="55" y="21"/>
                  <a:pt x="55" y="29"/>
                </a:cubicBezTo>
                <a:cubicBezTo>
                  <a:pt x="55" y="33"/>
                  <a:pt x="52" y="37"/>
                  <a:pt x="48" y="40"/>
                </a:cubicBezTo>
                <a:close/>
                <a:moveTo>
                  <a:pt x="27" y="8"/>
                </a:move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5" y="13"/>
                  <a:pt x="27" y="13"/>
                </a:cubicBezTo>
                <a:cubicBezTo>
                  <a:pt x="28" y="13"/>
                  <a:pt x="29" y="12"/>
                  <a:pt x="29" y="11"/>
                </a:cubicBezTo>
                <a:cubicBezTo>
                  <a:pt x="29" y="9"/>
                  <a:pt x="28" y="8"/>
                  <a:pt x="27" y="8"/>
                </a:cubicBezTo>
                <a:close/>
                <a:moveTo>
                  <a:pt x="33" y="22"/>
                </a:moveTo>
                <a:cubicBezTo>
                  <a:pt x="32" y="22"/>
                  <a:pt x="31" y="23"/>
                  <a:pt x="31" y="24"/>
                </a:cubicBezTo>
                <a:cubicBezTo>
                  <a:pt x="31" y="25"/>
                  <a:pt x="32" y="26"/>
                  <a:pt x="33" y="26"/>
                </a:cubicBezTo>
                <a:cubicBezTo>
                  <a:pt x="35" y="26"/>
                  <a:pt x="36" y="25"/>
                  <a:pt x="36" y="24"/>
                </a:cubicBezTo>
                <a:cubicBezTo>
                  <a:pt x="36" y="23"/>
                  <a:pt x="35" y="22"/>
                  <a:pt x="33" y="22"/>
                </a:cubicBezTo>
                <a:close/>
                <a:moveTo>
                  <a:pt x="44" y="22"/>
                </a:moveTo>
                <a:cubicBezTo>
                  <a:pt x="43" y="22"/>
                  <a:pt x="42" y="23"/>
                  <a:pt x="42" y="24"/>
                </a:cubicBezTo>
                <a:cubicBezTo>
                  <a:pt x="42" y="25"/>
                  <a:pt x="43" y="26"/>
                  <a:pt x="44" y="26"/>
                </a:cubicBezTo>
                <a:cubicBezTo>
                  <a:pt x="45" y="26"/>
                  <a:pt x="46" y="25"/>
                  <a:pt x="46" y="24"/>
                </a:cubicBezTo>
                <a:cubicBezTo>
                  <a:pt x="46" y="23"/>
                  <a:pt x="45" y="22"/>
                  <a:pt x="4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0" name="Freeform 459"/>
          <p:cNvSpPr>
            <a:spLocks noEditPoints="1"/>
          </p:cNvSpPr>
          <p:nvPr/>
        </p:nvSpPr>
        <p:spPr bwMode="auto">
          <a:xfrm>
            <a:off x="8047207" y="3544305"/>
            <a:ext cx="420039" cy="345695"/>
          </a:xfrm>
          <a:custGeom>
            <a:avLst/>
            <a:gdLst>
              <a:gd name="T0" fmla="*/ 20 w 48"/>
              <a:gd name="T1" fmla="*/ 39 h 39"/>
              <a:gd name="T2" fmla="*/ 0 w 48"/>
              <a:gd name="T3" fmla="*/ 26 h 39"/>
              <a:gd name="T4" fmla="*/ 7 w 48"/>
              <a:gd name="T5" fmla="*/ 13 h 39"/>
              <a:gd name="T6" fmla="*/ 22 w 48"/>
              <a:gd name="T7" fmla="*/ 7 h 39"/>
              <a:gd name="T8" fmla="*/ 23 w 48"/>
              <a:gd name="T9" fmla="*/ 12 h 39"/>
              <a:gd name="T10" fmla="*/ 24 w 48"/>
              <a:gd name="T11" fmla="*/ 13 h 39"/>
              <a:gd name="T12" fmla="*/ 35 w 48"/>
              <a:gd name="T13" fmla="*/ 13 h 39"/>
              <a:gd name="T14" fmla="*/ 35 w 48"/>
              <a:gd name="T15" fmla="*/ 18 h 39"/>
              <a:gd name="T16" fmla="*/ 36 w 48"/>
              <a:gd name="T17" fmla="*/ 19 h 39"/>
              <a:gd name="T18" fmla="*/ 41 w 48"/>
              <a:gd name="T19" fmla="*/ 25 h 39"/>
              <a:gd name="T20" fmla="*/ 20 w 48"/>
              <a:gd name="T21" fmla="*/ 39 h 39"/>
              <a:gd name="T22" fmla="*/ 18 w 48"/>
              <a:gd name="T23" fmla="*/ 17 h 39"/>
              <a:gd name="T24" fmla="*/ 4 w 48"/>
              <a:gd name="T25" fmla="*/ 28 h 39"/>
              <a:gd name="T26" fmla="*/ 20 w 48"/>
              <a:gd name="T27" fmla="*/ 36 h 39"/>
              <a:gd name="T28" fmla="*/ 33 w 48"/>
              <a:gd name="T29" fmla="*/ 25 h 39"/>
              <a:gd name="T30" fmla="*/ 18 w 48"/>
              <a:gd name="T31" fmla="*/ 17 h 39"/>
              <a:gd name="T32" fmla="*/ 15 w 48"/>
              <a:gd name="T33" fmla="*/ 34 h 39"/>
              <a:gd name="T34" fmla="*/ 11 w 48"/>
              <a:gd name="T35" fmla="*/ 26 h 39"/>
              <a:gd name="T36" fmla="*/ 20 w 48"/>
              <a:gd name="T37" fmla="*/ 21 h 39"/>
              <a:gd name="T38" fmla="*/ 25 w 48"/>
              <a:gd name="T39" fmla="*/ 30 h 39"/>
              <a:gd name="T40" fmla="*/ 15 w 48"/>
              <a:gd name="T41" fmla="*/ 34 h 39"/>
              <a:gd name="T42" fmla="*/ 17 w 48"/>
              <a:gd name="T43" fmla="*/ 27 h 39"/>
              <a:gd name="T44" fmla="*/ 13 w 48"/>
              <a:gd name="T45" fmla="*/ 28 h 39"/>
              <a:gd name="T46" fmla="*/ 14 w 48"/>
              <a:gd name="T47" fmla="*/ 31 h 39"/>
              <a:gd name="T48" fmla="*/ 18 w 48"/>
              <a:gd name="T49" fmla="*/ 30 h 39"/>
              <a:gd name="T50" fmla="*/ 17 w 48"/>
              <a:gd name="T51" fmla="*/ 27 h 39"/>
              <a:gd name="T52" fmla="*/ 20 w 48"/>
              <a:gd name="T53" fmla="*/ 26 h 39"/>
              <a:gd name="T54" fmla="*/ 18 w 48"/>
              <a:gd name="T55" fmla="*/ 26 h 39"/>
              <a:gd name="T56" fmla="*/ 19 w 48"/>
              <a:gd name="T57" fmla="*/ 27 h 39"/>
              <a:gd name="T58" fmla="*/ 20 w 48"/>
              <a:gd name="T59" fmla="*/ 27 h 39"/>
              <a:gd name="T60" fmla="*/ 20 w 48"/>
              <a:gd name="T61" fmla="*/ 26 h 39"/>
              <a:gd name="T62" fmla="*/ 47 w 48"/>
              <a:gd name="T63" fmla="*/ 17 h 39"/>
              <a:gd name="T64" fmla="*/ 45 w 48"/>
              <a:gd name="T65" fmla="*/ 18 h 39"/>
              <a:gd name="T66" fmla="*/ 43 w 48"/>
              <a:gd name="T67" fmla="*/ 16 h 39"/>
              <a:gd name="T68" fmla="*/ 42 w 48"/>
              <a:gd name="T69" fmla="*/ 7 h 39"/>
              <a:gd name="T70" fmla="*/ 33 w 48"/>
              <a:gd name="T71" fmla="*/ 4 h 39"/>
              <a:gd name="T72" fmla="*/ 31 w 48"/>
              <a:gd name="T73" fmla="*/ 3 h 39"/>
              <a:gd name="T74" fmla="*/ 32 w 48"/>
              <a:gd name="T75" fmla="*/ 0 h 39"/>
              <a:gd name="T76" fmla="*/ 44 w 48"/>
              <a:gd name="T77" fmla="*/ 4 h 39"/>
              <a:gd name="T78" fmla="*/ 47 w 48"/>
              <a:gd name="T79" fmla="*/ 17 h 39"/>
              <a:gd name="T80" fmla="*/ 41 w 48"/>
              <a:gd name="T81" fmla="*/ 15 h 39"/>
              <a:gd name="T82" fmla="*/ 39 w 48"/>
              <a:gd name="T83" fmla="*/ 16 h 39"/>
              <a:gd name="T84" fmla="*/ 38 w 48"/>
              <a:gd name="T85" fmla="*/ 14 h 39"/>
              <a:gd name="T86" fmla="*/ 37 w 48"/>
              <a:gd name="T87" fmla="*/ 11 h 39"/>
              <a:gd name="T88" fmla="*/ 34 w 48"/>
              <a:gd name="T89" fmla="*/ 10 h 39"/>
              <a:gd name="T90" fmla="*/ 32 w 48"/>
              <a:gd name="T91" fmla="*/ 9 h 39"/>
              <a:gd name="T92" fmla="*/ 34 w 48"/>
              <a:gd name="T93" fmla="*/ 7 h 39"/>
              <a:gd name="T94" fmla="*/ 39 w 48"/>
              <a:gd name="T95" fmla="*/ 9 h 39"/>
              <a:gd name="T96" fmla="*/ 41 w 48"/>
              <a:gd name="T9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39">
                <a:moveTo>
                  <a:pt x="20" y="39"/>
                </a:moveTo>
                <a:cubicBezTo>
                  <a:pt x="10" y="39"/>
                  <a:pt x="0" y="34"/>
                  <a:pt x="0" y="26"/>
                </a:cubicBezTo>
                <a:cubicBezTo>
                  <a:pt x="0" y="22"/>
                  <a:pt x="2" y="17"/>
                  <a:pt x="7" y="13"/>
                </a:cubicBezTo>
                <a:cubicBezTo>
                  <a:pt x="13" y="7"/>
                  <a:pt x="20" y="4"/>
                  <a:pt x="22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3" y="14"/>
                  <a:pt x="24" y="13"/>
                  <a:pt x="24" y="13"/>
                </a:cubicBezTo>
                <a:cubicBezTo>
                  <a:pt x="29" y="11"/>
                  <a:pt x="33" y="11"/>
                  <a:pt x="35" y="13"/>
                </a:cubicBezTo>
                <a:cubicBezTo>
                  <a:pt x="36" y="14"/>
                  <a:pt x="36" y="16"/>
                  <a:pt x="35" y="18"/>
                </a:cubicBezTo>
                <a:cubicBezTo>
                  <a:pt x="34" y="19"/>
                  <a:pt x="35" y="19"/>
                  <a:pt x="36" y="19"/>
                </a:cubicBezTo>
                <a:cubicBezTo>
                  <a:pt x="38" y="20"/>
                  <a:pt x="41" y="22"/>
                  <a:pt x="41" y="25"/>
                </a:cubicBezTo>
                <a:cubicBezTo>
                  <a:pt x="41" y="32"/>
                  <a:pt x="33" y="39"/>
                  <a:pt x="20" y="39"/>
                </a:cubicBezTo>
                <a:close/>
                <a:moveTo>
                  <a:pt x="18" y="17"/>
                </a:moveTo>
                <a:cubicBezTo>
                  <a:pt x="10" y="18"/>
                  <a:pt x="4" y="23"/>
                  <a:pt x="4" y="28"/>
                </a:cubicBezTo>
                <a:cubicBezTo>
                  <a:pt x="5" y="33"/>
                  <a:pt x="12" y="37"/>
                  <a:pt x="20" y="36"/>
                </a:cubicBezTo>
                <a:cubicBezTo>
                  <a:pt x="28" y="35"/>
                  <a:pt x="34" y="31"/>
                  <a:pt x="33" y="25"/>
                </a:cubicBezTo>
                <a:cubicBezTo>
                  <a:pt x="33" y="20"/>
                  <a:pt x="26" y="17"/>
                  <a:pt x="18" y="17"/>
                </a:cubicBezTo>
                <a:close/>
                <a:moveTo>
                  <a:pt x="15" y="34"/>
                </a:moveTo>
                <a:cubicBezTo>
                  <a:pt x="11" y="33"/>
                  <a:pt x="9" y="29"/>
                  <a:pt x="11" y="26"/>
                </a:cubicBezTo>
                <a:cubicBezTo>
                  <a:pt x="12" y="22"/>
                  <a:pt x="17" y="20"/>
                  <a:pt x="20" y="21"/>
                </a:cubicBezTo>
                <a:cubicBezTo>
                  <a:pt x="24" y="22"/>
                  <a:pt x="26" y="26"/>
                  <a:pt x="25" y="30"/>
                </a:cubicBezTo>
                <a:cubicBezTo>
                  <a:pt x="23" y="33"/>
                  <a:pt x="19" y="35"/>
                  <a:pt x="15" y="34"/>
                </a:cubicBezTo>
                <a:close/>
                <a:moveTo>
                  <a:pt x="17" y="27"/>
                </a:moveTo>
                <a:cubicBezTo>
                  <a:pt x="16" y="26"/>
                  <a:pt x="14" y="27"/>
                  <a:pt x="13" y="28"/>
                </a:cubicBezTo>
                <a:cubicBezTo>
                  <a:pt x="12" y="29"/>
                  <a:pt x="13" y="31"/>
                  <a:pt x="14" y="31"/>
                </a:cubicBezTo>
                <a:cubicBezTo>
                  <a:pt x="15" y="32"/>
                  <a:pt x="17" y="31"/>
                  <a:pt x="18" y="30"/>
                </a:cubicBezTo>
                <a:cubicBezTo>
                  <a:pt x="18" y="29"/>
                  <a:pt x="18" y="27"/>
                  <a:pt x="17" y="27"/>
                </a:cubicBezTo>
                <a:close/>
                <a:moveTo>
                  <a:pt x="20" y="26"/>
                </a:moveTo>
                <a:cubicBezTo>
                  <a:pt x="19" y="25"/>
                  <a:pt x="19" y="26"/>
                  <a:pt x="18" y="26"/>
                </a:cubicBezTo>
                <a:cubicBezTo>
                  <a:pt x="18" y="27"/>
                  <a:pt x="18" y="27"/>
                  <a:pt x="19" y="27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6"/>
                  <a:pt x="20" y="26"/>
                  <a:pt x="20" y="26"/>
                </a:cubicBezTo>
                <a:close/>
                <a:moveTo>
                  <a:pt x="47" y="17"/>
                </a:moveTo>
                <a:cubicBezTo>
                  <a:pt x="47" y="18"/>
                  <a:pt x="46" y="18"/>
                  <a:pt x="45" y="18"/>
                </a:cubicBezTo>
                <a:cubicBezTo>
                  <a:pt x="44" y="18"/>
                  <a:pt x="43" y="17"/>
                  <a:pt x="43" y="16"/>
                </a:cubicBezTo>
                <a:cubicBezTo>
                  <a:pt x="44" y="13"/>
                  <a:pt x="44" y="9"/>
                  <a:pt x="42" y="7"/>
                </a:cubicBezTo>
                <a:cubicBezTo>
                  <a:pt x="39" y="4"/>
                  <a:pt x="36" y="3"/>
                  <a:pt x="33" y="4"/>
                </a:cubicBezTo>
                <a:cubicBezTo>
                  <a:pt x="32" y="4"/>
                  <a:pt x="31" y="4"/>
                  <a:pt x="31" y="3"/>
                </a:cubicBezTo>
                <a:cubicBezTo>
                  <a:pt x="31" y="2"/>
                  <a:pt x="31" y="1"/>
                  <a:pt x="32" y="0"/>
                </a:cubicBezTo>
                <a:cubicBezTo>
                  <a:pt x="36" y="0"/>
                  <a:pt x="41" y="1"/>
                  <a:pt x="44" y="4"/>
                </a:cubicBezTo>
                <a:cubicBezTo>
                  <a:pt x="47" y="8"/>
                  <a:pt x="48" y="13"/>
                  <a:pt x="47" y="17"/>
                </a:cubicBezTo>
                <a:close/>
                <a:moveTo>
                  <a:pt x="41" y="15"/>
                </a:moveTo>
                <a:cubicBezTo>
                  <a:pt x="40" y="16"/>
                  <a:pt x="40" y="16"/>
                  <a:pt x="39" y="16"/>
                </a:cubicBezTo>
                <a:cubicBezTo>
                  <a:pt x="38" y="16"/>
                  <a:pt x="37" y="15"/>
                  <a:pt x="38" y="14"/>
                </a:cubicBezTo>
                <a:cubicBezTo>
                  <a:pt x="38" y="13"/>
                  <a:pt x="38" y="12"/>
                  <a:pt x="37" y="11"/>
                </a:cubicBezTo>
                <a:cubicBezTo>
                  <a:pt x="36" y="10"/>
                  <a:pt x="35" y="10"/>
                  <a:pt x="34" y="10"/>
                </a:cubicBezTo>
                <a:cubicBezTo>
                  <a:pt x="33" y="10"/>
                  <a:pt x="32" y="10"/>
                  <a:pt x="32" y="9"/>
                </a:cubicBezTo>
                <a:cubicBezTo>
                  <a:pt x="32" y="8"/>
                  <a:pt x="33" y="7"/>
                  <a:pt x="34" y="7"/>
                </a:cubicBezTo>
                <a:cubicBezTo>
                  <a:pt x="36" y="6"/>
                  <a:pt x="38" y="7"/>
                  <a:pt x="39" y="9"/>
                </a:cubicBezTo>
                <a:cubicBezTo>
                  <a:pt x="41" y="10"/>
                  <a:pt x="41" y="13"/>
                  <a:pt x="4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1" name="Freeform 453"/>
          <p:cNvSpPr>
            <a:spLocks noEditPoints="1"/>
          </p:cNvSpPr>
          <p:nvPr/>
        </p:nvSpPr>
        <p:spPr bwMode="auto">
          <a:xfrm>
            <a:off x="3805655" y="4826065"/>
            <a:ext cx="333203" cy="308290"/>
          </a:xfrm>
          <a:custGeom>
            <a:avLst/>
            <a:gdLst>
              <a:gd name="T0" fmla="*/ 45 w 45"/>
              <a:gd name="T1" fmla="*/ 13 h 42"/>
              <a:gd name="T2" fmla="*/ 30 w 45"/>
              <a:gd name="T3" fmla="*/ 24 h 42"/>
              <a:gd name="T4" fmla="*/ 28 w 45"/>
              <a:gd name="T5" fmla="*/ 27 h 42"/>
              <a:gd name="T6" fmla="*/ 26 w 45"/>
              <a:gd name="T7" fmla="*/ 31 h 42"/>
              <a:gd name="T8" fmla="*/ 29 w 45"/>
              <a:gd name="T9" fmla="*/ 35 h 42"/>
              <a:gd name="T10" fmla="*/ 35 w 45"/>
              <a:gd name="T11" fmla="*/ 39 h 42"/>
              <a:gd name="T12" fmla="*/ 35 w 45"/>
              <a:gd name="T13" fmla="*/ 41 h 42"/>
              <a:gd name="T14" fmla="*/ 34 w 45"/>
              <a:gd name="T15" fmla="*/ 42 h 42"/>
              <a:gd name="T16" fmla="*/ 11 w 45"/>
              <a:gd name="T17" fmla="*/ 42 h 42"/>
              <a:gd name="T18" fmla="*/ 11 w 45"/>
              <a:gd name="T19" fmla="*/ 41 h 42"/>
              <a:gd name="T20" fmla="*/ 11 w 45"/>
              <a:gd name="T21" fmla="*/ 39 h 42"/>
              <a:gd name="T22" fmla="*/ 16 w 45"/>
              <a:gd name="T23" fmla="*/ 35 h 42"/>
              <a:gd name="T24" fmla="*/ 19 w 45"/>
              <a:gd name="T25" fmla="*/ 31 h 42"/>
              <a:gd name="T26" fmla="*/ 17 w 45"/>
              <a:gd name="T27" fmla="*/ 27 h 42"/>
              <a:gd name="T28" fmla="*/ 15 w 45"/>
              <a:gd name="T29" fmla="*/ 24 h 42"/>
              <a:gd name="T30" fmla="*/ 0 w 45"/>
              <a:gd name="T31" fmla="*/ 13 h 42"/>
              <a:gd name="T32" fmla="*/ 0 w 45"/>
              <a:gd name="T33" fmla="*/ 10 h 42"/>
              <a:gd name="T34" fmla="*/ 3 w 45"/>
              <a:gd name="T35" fmla="*/ 7 h 42"/>
              <a:gd name="T36" fmla="*/ 11 w 45"/>
              <a:gd name="T37" fmla="*/ 7 h 42"/>
              <a:gd name="T38" fmla="*/ 11 w 45"/>
              <a:gd name="T39" fmla="*/ 5 h 42"/>
              <a:gd name="T40" fmla="*/ 15 w 45"/>
              <a:gd name="T41" fmla="*/ 0 h 42"/>
              <a:gd name="T42" fmla="*/ 30 w 45"/>
              <a:gd name="T43" fmla="*/ 0 h 42"/>
              <a:gd name="T44" fmla="*/ 35 w 45"/>
              <a:gd name="T45" fmla="*/ 5 h 42"/>
              <a:gd name="T46" fmla="*/ 35 w 45"/>
              <a:gd name="T47" fmla="*/ 7 h 42"/>
              <a:gd name="T48" fmla="*/ 42 w 45"/>
              <a:gd name="T49" fmla="*/ 7 h 42"/>
              <a:gd name="T50" fmla="*/ 45 w 45"/>
              <a:gd name="T51" fmla="*/ 10 h 42"/>
              <a:gd name="T52" fmla="*/ 45 w 45"/>
              <a:gd name="T53" fmla="*/ 13 h 42"/>
              <a:gd name="T54" fmla="*/ 11 w 45"/>
              <a:gd name="T55" fmla="*/ 11 h 42"/>
              <a:gd name="T56" fmla="*/ 4 w 45"/>
              <a:gd name="T57" fmla="*/ 11 h 42"/>
              <a:gd name="T58" fmla="*/ 4 w 45"/>
              <a:gd name="T59" fmla="*/ 13 h 42"/>
              <a:gd name="T60" fmla="*/ 13 w 45"/>
              <a:gd name="T61" fmla="*/ 21 h 42"/>
              <a:gd name="T62" fmla="*/ 11 w 45"/>
              <a:gd name="T63" fmla="*/ 11 h 42"/>
              <a:gd name="T64" fmla="*/ 41 w 45"/>
              <a:gd name="T65" fmla="*/ 11 h 42"/>
              <a:gd name="T66" fmla="*/ 35 w 45"/>
              <a:gd name="T67" fmla="*/ 11 h 42"/>
              <a:gd name="T68" fmla="*/ 33 w 45"/>
              <a:gd name="T69" fmla="*/ 21 h 42"/>
              <a:gd name="T70" fmla="*/ 41 w 45"/>
              <a:gd name="T71" fmla="*/ 13 h 42"/>
              <a:gd name="T72" fmla="*/ 41 w 45"/>
              <a:gd name="T73" fmla="*/ 1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42">
                <a:moveTo>
                  <a:pt x="45" y="13"/>
                </a:moveTo>
                <a:cubicBezTo>
                  <a:pt x="45" y="18"/>
                  <a:pt x="39" y="24"/>
                  <a:pt x="30" y="24"/>
                </a:cubicBezTo>
                <a:cubicBezTo>
                  <a:pt x="29" y="26"/>
                  <a:pt x="28" y="27"/>
                  <a:pt x="28" y="27"/>
                </a:cubicBezTo>
                <a:cubicBezTo>
                  <a:pt x="26" y="28"/>
                  <a:pt x="26" y="30"/>
                  <a:pt x="26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5"/>
                  <a:pt x="35" y="36"/>
                  <a:pt x="35" y="39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2"/>
                  <a:pt x="34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3" y="35"/>
                  <a:pt x="16" y="35"/>
                </a:cubicBezTo>
                <a:cubicBezTo>
                  <a:pt x="18" y="35"/>
                  <a:pt x="19" y="33"/>
                  <a:pt x="19" y="31"/>
                </a:cubicBezTo>
                <a:cubicBezTo>
                  <a:pt x="19" y="30"/>
                  <a:pt x="19" y="28"/>
                  <a:pt x="17" y="27"/>
                </a:cubicBezTo>
                <a:cubicBezTo>
                  <a:pt x="17" y="27"/>
                  <a:pt x="16" y="26"/>
                  <a:pt x="15" y="24"/>
                </a:cubicBezTo>
                <a:cubicBezTo>
                  <a:pt x="6" y="24"/>
                  <a:pt x="0" y="18"/>
                  <a:pt x="0" y="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12" y="0"/>
                  <a:pt x="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7"/>
                  <a:pt x="35" y="7"/>
                  <a:pt x="3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4" y="7"/>
                  <a:pt x="45" y="8"/>
                  <a:pt x="45" y="10"/>
                </a:cubicBezTo>
                <a:lnTo>
                  <a:pt x="45" y="13"/>
                </a:lnTo>
                <a:close/>
                <a:moveTo>
                  <a:pt x="11" y="11"/>
                </a:move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6"/>
                  <a:pt x="7" y="20"/>
                  <a:pt x="13" y="21"/>
                </a:cubicBezTo>
                <a:cubicBezTo>
                  <a:pt x="11" y="18"/>
                  <a:pt x="11" y="15"/>
                  <a:pt x="11" y="11"/>
                </a:cubicBezTo>
                <a:close/>
                <a:moveTo>
                  <a:pt x="41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8"/>
                  <a:pt x="33" y="21"/>
                </a:cubicBezTo>
                <a:cubicBezTo>
                  <a:pt x="38" y="20"/>
                  <a:pt x="41" y="16"/>
                  <a:pt x="41" y="13"/>
                </a:cubicBezTo>
                <a:lnTo>
                  <a:pt x="41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2" name="橢圓 5"/>
          <p:cNvSpPr/>
          <p:nvPr/>
        </p:nvSpPr>
        <p:spPr>
          <a:xfrm>
            <a:off x="5846458" y="1811562"/>
            <a:ext cx="827193" cy="825350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橢圓 3"/>
          <p:cNvSpPr/>
          <p:nvPr/>
        </p:nvSpPr>
        <p:spPr>
          <a:xfrm>
            <a:off x="4657427" y="2132856"/>
            <a:ext cx="825350" cy="827192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橢圓 3"/>
          <p:cNvSpPr/>
          <p:nvPr/>
        </p:nvSpPr>
        <p:spPr>
          <a:xfrm>
            <a:off x="8080549" y="4581128"/>
            <a:ext cx="825350" cy="827192"/>
          </a:xfrm>
          <a:prstGeom prst="ellipse">
            <a:avLst/>
          </a:prstGeom>
          <a:solidFill>
            <a:srgbClr val="0070C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Freeform 314"/>
          <p:cNvSpPr>
            <a:spLocks noEditPoints="1"/>
          </p:cNvSpPr>
          <p:nvPr/>
        </p:nvSpPr>
        <p:spPr bwMode="auto">
          <a:xfrm>
            <a:off x="4868502" y="2344852"/>
            <a:ext cx="403200" cy="403200"/>
          </a:xfrm>
          <a:custGeom>
            <a:avLst/>
            <a:gdLst>
              <a:gd name="T0" fmla="*/ 33 w 41"/>
              <a:gd name="T1" fmla="*/ 18 h 41"/>
              <a:gd name="T2" fmla="*/ 11 w 41"/>
              <a:gd name="T3" fmla="*/ 41 h 41"/>
              <a:gd name="T4" fmla="*/ 0 w 41"/>
              <a:gd name="T5" fmla="*/ 41 h 41"/>
              <a:gd name="T6" fmla="*/ 0 w 41"/>
              <a:gd name="T7" fmla="*/ 29 h 41"/>
              <a:gd name="T8" fmla="*/ 22 w 41"/>
              <a:gd name="T9" fmla="*/ 7 h 41"/>
              <a:gd name="T10" fmla="*/ 33 w 41"/>
              <a:gd name="T11" fmla="*/ 18 h 41"/>
              <a:gd name="T12" fmla="*/ 12 w 41"/>
              <a:gd name="T13" fmla="*/ 35 h 41"/>
              <a:gd name="T14" fmla="*/ 6 w 41"/>
              <a:gd name="T15" fmla="*/ 28 h 41"/>
              <a:gd name="T16" fmla="*/ 3 w 41"/>
              <a:gd name="T17" fmla="*/ 31 h 41"/>
              <a:gd name="T18" fmla="*/ 3 w 41"/>
              <a:gd name="T19" fmla="*/ 34 h 41"/>
              <a:gd name="T20" fmla="*/ 7 w 41"/>
              <a:gd name="T21" fmla="*/ 34 h 41"/>
              <a:gd name="T22" fmla="*/ 7 w 41"/>
              <a:gd name="T23" fmla="*/ 37 h 41"/>
              <a:gd name="T24" fmla="*/ 10 w 41"/>
              <a:gd name="T25" fmla="*/ 37 h 41"/>
              <a:gd name="T26" fmla="*/ 12 w 41"/>
              <a:gd name="T27" fmla="*/ 35 h 41"/>
              <a:gd name="T28" fmla="*/ 23 w 41"/>
              <a:gd name="T29" fmla="*/ 12 h 41"/>
              <a:gd name="T30" fmla="*/ 23 w 41"/>
              <a:gd name="T31" fmla="*/ 12 h 41"/>
              <a:gd name="T32" fmla="*/ 8 w 41"/>
              <a:gd name="T33" fmla="*/ 26 h 41"/>
              <a:gd name="T34" fmla="*/ 8 w 41"/>
              <a:gd name="T35" fmla="*/ 27 h 41"/>
              <a:gd name="T36" fmla="*/ 9 w 41"/>
              <a:gd name="T37" fmla="*/ 28 h 41"/>
              <a:gd name="T38" fmla="*/ 9 w 41"/>
              <a:gd name="T39" fmla="*/ 27 h 41"/>
              <a:gd name="T40" fmla="*/ 24 w 41"/>
              <a:gd name="T41" fmla="*/ 13 h 41"/>
              <a:gd name="T42" fmla="*/ 24 w 41"/>
              <a:gd name="T43" fmla="*/ 12 h 41"/>
              <a:gd name="T44" fmla="*/ 23 w 41"/>
              <a:gd name="T45" fmla="*/ 12 h 41"/>
              <a:gd name="T46" fmla="*/ 40 w 41"/>
              <a:gd name="T47" fmla="*/ 12 h 41"/>
              <a:gd name="T48" fmla="*/ 35 w 41"/>
              <a:gd name="T49" fmla="*/ 17 h 41"/>
              <a:gd name="T50" fmla="*/ 24 w 41"/>
              <a:gd name="T51" fmla="*/ 5 h 41"/>
              <a:gd name="T52" fmla="*/ 29 w 41"/>
              <a:gd name="T53" fmla="*/ 1 h 41"/>
              <a:gd name="T54" fmla="*/ 31 w 41"/>
              <a:gd name="T55" fmla="*/ 0 h 41"/>
              <a:gd name="T56" fmla="*/ 33 w 41"/>
              <a:gd name="T57" fmla="*/ 1 h 41"/>
              <a:gd name="T58" fmla="*/ 40 w 41"/>
              <a:gd name="T59" fmla="*/ 7 h 41"/>
              <a:gd name="T60" fmla="*/ 41 w 41"/>
              <a:gd name="T61" fmla="*/ 10 h 41"/>
              <a:gd name="T62" fmla="*/ 40 w 41"/>
              <a:gd name="T63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41">
                <a:moveTo>
                  <a:pt x="33" y="18"/>
                </a:moveTo>
                <a:cubicBezTo>
                  <a:pt x="11" y="41"/>
                  <a:pt x="11" y="41"/>
                  <a:pt x="1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9"/>
                  <a:pt x="0" y="29"/>
                  <a:pt x="0" y="29"/>
                </a:cubicBezTo>
                <a:cubicBezTo>
                  <a:pt x="22" y="7"/>
                  <a:pt x="22" y="7"/>
                  <a:pt x="22" y="7"/>
                </a:cubicBezTo>
                <a:lnTo>
                  <a:pt x="33" y="18"/>
                </a:lnTo>
                <a:close/>
                <a:moveTo>
                  <a:pt x="12" y="35"/>
                </a:moveTo>
                <a:cubicBezTo>
                  <a:pt x="6" y="28"/>
                  <a:pt x="6" y="28"/>
                  <a:pt x="6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4"/>
                  <a:pt x="3" y="34"/>
                  <a:pt x="3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37"/>
                  <a:pt x="10" y="37"/>
                  <a:pt x="10" y="37"/>
                </a:cubicBezTo>
                <a:lnTo>
                  <a:pt x="12" y="35"/>
                </a:lnTo>
                <a:close/>
                <a:moveTo>
                  <a:pt x="23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8"/>
                  <a:pt x="9" y="28"/>
                </a:cubicBezTo>
                <a:cubicBezTo>
                  <a:pt x="9" y="28"/>
                  <a:pt x="9" y="27"/>
                  <a:pt x="9" y="27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lose/>
                <a:moveTo>
                  <a:pt x="40" y="12"/>
                </a:moveTo>
                <a:cubicBezTo>
                  <a:pt x="35" y="17"/>
                  <a:pt x="35" y="17"/>
                  <a:pt x="35" y="17"/>
                </a:cubicBezTo>
                <a:cubicBezTo>
                  <a:pt x="24" y="5"/>
                  <a:pt x="24" y="5"/>
                  <a:pt x="24" y="5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8"/>
                  <a:pt x="41" y="9"/>
                  <a:pt x="41" y="10"/>
                </a:cubicBezTo>
                <a:cubicBezTo>
                  <a:pt x="41" y="11"/>
                  <a:pt x="40" y="12"/>
                  <a:pt x="4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6" name="Freeform 454"/>
          <p:cNvSpPr>
            <a:spLocks noEditPoints="1"/>
          </p:cNvSpPr>
          <p:nvPr/>
        </p:nvSpPr>
        <p:spPr bwMode="auto">
          <a:xfrm flipH="1">
            <a:off x="6071681" y="2074896"/>
            <a:ext cx="376746" cy="298681"/>
          </a:xfrm>
          <a:custGeom>
            <a:avLst/>
            <a:gdLst>
              <a:gd name="T0" fmla="*/ 47 w 47"/>
              <a:gd name="T1" fmla="*/ 29 h 37"/>
              <a:gd name="T2" fmla="*/ 43 w 47"/>
              <a:gd name="T3" fmla="*/ 30 h 37"/>
              <a:gd name="T4" fmla="*/ 36 w 47"/>
              <a:gd name="T5" fmla="*/ 37 h 37"/>
              <a:gd name="T6" fmla="*/ 29 w 47"/>
              <a:gd name="T7" fmla="*/ 30 h 37"/>
              <a:gd name="T8" fmla="*/ 19 w 47"/>
              <a:gd name="T9" fmla="*/ 30 h 37"/>
              <a:gd name="T10" fmla="*/ 12 w 47"/>
              <a:gd name="T11" fmla="*/ 37 h 37"/>
              <a:gd name="T12" fmla="*/ 5 w 47"/>
              <a:gd name="T13" fmla="*/ 30 h 37"/>
              <a:gd name="T14" fmla="*/ 4 w 47"/>
              <a:gd name="T15" fmla="*/ 30 h 37"/>
              <a:gd name="T16" fmla="*/ 0 w 47"/>
              <a:gd name="T17" fmla="*/ 29 h 37"/>
              <a:gd name="T18" fmla="*/ 2 w 47"/>
              <a:gd name="T19" fmla="*/ 27 h 37"/>
              <a:gd name="T20" fmla="*/ 2 w 47"/>
              <a:gd name="T21" fmla="*/ 18 h 37"/>
              <a:gd name="T22" fmla="*/ 3 w 47"/>
              <a:gd name="T23" fmla="*/ 13 h 37"/>
              <a:gd name="T24" fmla="*/ 8 w 47"/>
              <a:gd name="T25" fmla="*/ 8 h 37"/>
              <a:gd name="T26" fmla="*/ 11 w 47"/>
              <a:gd name="T27" fmla="*/ 6 h 37"/>
              <a:gd name="T28" fmla="*/ 16 w 47"/>
              <a:gd name="T29" fmla="*/ 6 h 37"/>
              <a:gd name="T30" fmla="*/ 16 w 47"/>
              <a:gd name="T31" fmla="*/ 1 h 37"/>
              <a:gd name="T32" fmla="*/ 17 w 47"/>
              <a:gd name="T33" fmla="*/ 0 h 37"/>
              <a:gd name="T34" fmla="*/ 45 w 47"/>
              <a:gd name="T35" fmla="*/ 0 h 37"/>
              <a:gd name="T36" fmla="*/ 47 w 47"/>
              <a:gd name="T37" fmla="*/ 1 h 37"/>
              <a:gd name="T38" fmla="*/ 47 w 47"/>
              <a:gd name="T39" fmla="*/ 29 h 37"/>
              <a:gd name="T40" fmla="*/ 16 w 47"/>
              <a:gd name="T41" fmla="*/ 17 h 37"/>
              <a:gd name="T42" fmla="*/ 16 w 47"/>
              <a:gd name="T43" fmla="*/ 10 h 37"/>
              <a:gd name="T44" fmla="*/ 11 w 47"/>
              <a:gd name="T45" fmla="*/ 10 h 37"/>
              <a:gd name="T46" fmla="*/ 11 w 47"/>
              <a:gd name="T47" fmla="*/ 10 h 37"/>
              <a:gd name="T48" fmla="*/ 6 w 47"/>
              <a:gd name="T49" fmla="*/ 15 h 37"/>
              <a:gd name="T50" fmla="*/ 5 w 47"/>
              <a:gd name="T51" fmla="*/ 16 h 37"/>
              <a:gd name="T52" fmla="*/ 5 w 47"/>
              <a:gd name="T53" fmla="*/ 17 h 37"/>
              <a:gd name="T54" fmla="*/ 16 w 47"/>
              <a:gd name="T55" fmla="*/ 17 h 37"/>
              <a:gd name="T56" fmla="*/ 12 w 47"/>
              <a:gd name="T57" fmla="*/ 27 h 37"/>
              <a:gd name="T58" fmla="*/ 9 w 47"/>
              <a:gd name="T59" fmla="*/ 30 h 37"/>
              <a:gd name="T60" fmla="*/ 12 w 47"/>
              <a:gd name="T61" fmla="*/ 34 h 37"/>
              <a:gd name="T62" fmla="*/ 16 w 47"/>
              <a:gd name="T63" fmla="*/ 30 h 37"/>
              <a:gd name="T64" fmla="*/ 12 w 47"/>
              <a:gd name="T65" fmla="*/ 27 h 37"/>
              <a:gd name="T66" fmla="*/ 36 w 47"/>
              <a:gd name="T67" fmla="*/ 27 h 37"/>
              <a:gd name="T68" fmla="*/ 33 w 47"/>
              <a:gd name="T69" fmla="*/ 30 h 37"/>
              <a:gd name="T70" fmla="*/ 36 w 47"/>
              <a:gd name="T71" fmla="*/ 34 h 37"/>
              <a:gd name="T72" fmla="*/ 40 w 47"/>
              <a:gd name="T73" fmla="*/ 30 h 37"/>
              <a:gd name="T74" fmla="*/ 36 w 47"/>
              <a:gd name="T75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" h="37">
                <a:moveTo>
                  <a:pt x="47" y="29"/>
                </a:moveTo>
                <a:cubicBezTo>
                  <a:pt x="47" y="31"/>
                  <a:pt x="44" y="30"/>
                  <a:pt x="43" y="30"/>
                </a:cubicBezTo>
                <a:cubicBezTo>
                  <a:pt x="43" y="34"/>
                  <a:pt x="40" y="37"/>
                  <a:pt x="36" y="37"/>
                </a:cubicBezTo>
                <a:cubicBezTo>
                  <a:pt x="32" y="37"/>
                  <a:pt x="29" y="34"/>
                  <a:pt x="2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4"/>
                  <a:pt x="16" y="37"/>
                  <a:pt x="12" y="37"/>
                </a:cubicBezTo>
                <a:cubicBezTo>
                  <a:pt x="8" y="37"/>
                  <a:pt x="5" y="34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31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6"/>
                  <a:pt x="2" y="14"/>
                  <a:pt x="3" y="13"/>
                </a:cubicBezTo>
                <a:cubicBezTo>
                  <a:pt x="8" y="8"/>
                  <a:pt x="8" y="8"/>
                  <a:pt x="8" y="8"/>
                </a:cubicBezTo>
                <a:cubicBezTo>
                  <a:pt x="9" y="7"/>
                  <a:pt x="10" y="6"/>
                  <a:pt x="11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7" y="1"/>
                </a:cubicBezTo>
                <a:lnTo>
                  <a:pt x="47" y="29"/>
                </a:lnTo>
                <a:close/>
                <a:moveTo>
                  <a:pt x="16" y="17"/>
                </a:moveTo>
                <a:cubicBezTo>
                  <a:pt x="16" y="10"/>
                  <a:pt x="16" y="10"/>
                  <a:pt x="16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lnTo>
                  <a:pt x="16" y="17"/>
                </a:lnTo>
                <a:close/>
                <a:moveTo>
                  <a:pt x="12" y="27"/>
                </a:moveTo>
                <a:cubicBezTo>
                  <a:pt x="10" y="27"/>
                  <a:pt x="9" y="28"/>
                  <a:pt x="9" y="30"/>
                </a:cubicBezTo>
                <a:cubicBezTo>
                  <a:pt x="9" y="32"/>
                  <a:pt x="10" y="34"/>
                  <a:pt x="12" y="34"/>
                </a:cubicBezTo>
                <a:cubicBezTo>
                  <a:pt x="14" y="34"/>
                  <a:pt x="16" y="32"/>
                  <a:pt x="16" y="30"/>
                </a:cubicBezTo>
                <a:cubicBezTo>
                  <a:pt x="16" y="28"/>
                  <a:pt x="14" y="27"/>
                  <a:pt x="12" y="27"/>
                </a:cubicBezTo>
                <a:close/>
                <a:moveTo>
                  <a:pt x="36" y="27"/>
                </a:moveTo>
                <a:cubicBezTo>
                  <a:pt x="34" y="27"/>
                  <a:pt x="33" y="28"/>
                  <a:pt x="33" y="30"/>
                </a:cubicBezTo>
                <a:cubicBezTo>
                  <a:pt x="33" y="32"/>
                  <a:pt x="34" y="34"/>
                  <a:pt x="36" y="34"/>
                </a:cubicBezTo>
                <a:cubicBezTo>
                  <a:pt x="38" y="34"/>
                  <a:pt x="40" y="32"/>
                  <a:pt x="40" y="30"/>
                </a:cubicBezTo>
                <a:cubicBezTo>
                  <a:pt x="40" y="28"/>
                  <a:pt x="38" y="27"/>
                  <a:pt x="36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7" name="Freeform 436"/>
          <p:cNvSpPr>
            <a:spLocks noEditPoints="1"/>
          </p:cNvSpPr>
          <p:nvPr/>
        </p:nvSpPr>
        <p:spPr bwMode="auto">
          <a:xfrm>
            <a:off x="8398580" y="4826065"/>
            <a:ext cx="252549" cy="369927"/>
          </a:xfrm>
          <a:custGeom>
            <a:avLst/>
            <a:gdLst>
              <a:gd name="T0" fmla="*/ 29 w 30"/>
              <a:gd name="T1" fmla="*/ 31 h 44"/>
              <a:gd name="T2" fmla="*/ 17 w 30"/>
              <a:gd name="T3" fmla="*/ 31 h 44"/>
              <a:gd name="T4" fmla="*/ 16 w 30"/>
              <a:gd name="T5" fmla="*/ 43 h 44"/>
              <a:gd name="T6" fmla="*/ 15 w 30"/>
              <a:gd name="T7" fmla="*/ 44 h 44"/>
              <a:gd name="T8" fmla="*/ 15 w 30"/>
              <a:gd name="T9" fmla="*/ 44 h 44"/>
              <a:gd name="T10" fmla="*/ 14 w 30"/>
              <a:gd name="T11" fmla="*/ 44 h 44"/>
              <a:gd name="T12" fmla="*/ 12 w 30"/>
              <a:gd name="T13" fmla="*/ 31 h 44"/>
              <a:gd name="T14" fmla="*/ 1 w 30"/>
              <a:gd name="T15" fmla="*/ 31 h 44"/>
              <a:gd name="T16" fmla="*/ 0 w 30"/>
              <a:gd name="T17" fmla="*/ 29 h 44"/>
              <a:gd name="T18" fmla="*/ 6 w 30"/>
              <a:gd name="T19" fmla="*/ 20 h 44"/>
              <a:gd name="T20" fmla="*/ 6 w 30"/>
              <a:gd name="T21" fmla="*/ 7 h 44"/>
              <a:gd name="T22" fmla="*/ 3 w 30"/>
              <a:gd name="T23" fmla="*/ 3 h 44"/>
              <a:gd name="T24" fmla="*/ 6 w 30"/>
              <a:gd name="T25" fmla="*/ 0 h 44"/>
              <a:gd name="T26" fmla="*/ 24 w 30"/>
              <a:gd name="T27" fmla="*/ 0 h 44"/>
              <a:gd name="T28" fmla="*/ 27 w 30"/>
              <a:gd name="T29" fmla="*/ 3 h 44"/>
              <a:gd name="T30" fmla="*/ 24 w 30"/>
              <a:gd name="T31" fmla="*/ 7 h 44"/>
              <a:gd name="T32" fmla="*/ 24 w 30"/>
              <a:gd name="T33" fmla="*/ 20 h 44"/>
              <a:gd name="T34" fmla="*/ 30 w 30"/>
              <a:gd name="T35" fmla="*/ 29 h 44"/>
              <a:gd name="T36" fmla="*/ 29 w 30"/>
              <a:gd name="T37" fmla="*/ 31 h 44"/>
              <a:gd name="T38" fmla="*/ 12 w 30"/>
              <a:gd name="T39" fmla="*/ 7 h 44"/>
              <a:gd name="T40" fmla="*/ 12 w 30"/>
              <a:gd name="T41" fmla="*/ 7 h 44"/>
              <a:gd name="T42" fmla="*/ 11 w 30"/>
              <a:gd name="T43" fmla="*/ 7 h 44"/>
              <a:gd name="T44" fmla="*/ 11 w 30"/>
              <a:gd name="T45" fmla="*/ 19 h 44"/>
              <a:gd name="T46" fmla="*/ 12 w 30"/>
              <a:gd name="T47" fmla="*/ 20 h 44"/>
              <a:gd name="T48" fmla="*/ 12 w 30"/>
              <a:gd name="T49" fmla="*/ 19 h 44"/>
              <a:gd name="T50" fmla="*/ 12 w 30"/>
              <a:gd name="T51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" h="44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17067" y="4516765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597278" y="3068960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30" name="矩形 29"/>
          <p:cNvSpPr/>
          <p:nvPr/>
        </p:nvSpPr>
        <p:spPr>
          <a:xfrm>
            <a:off x="2461374" y="1924477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31" name="矩形 30"/>
          <p:cNvSpPr/>
          <p:nvPr/>
        </p:nvSpPr>
        <p:spPr>
          <a:xfrm>
            <a:off x="5341694" y="764704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32" name="矩形 31"/>
          <p:cNvSpPr/>
          <p:nvPr/>
        </p:nvSpPr>
        <p:spPr>
          <a:xfrm>
            <a:off x="7825779" y="2212509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726070" y="3220621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942094" y="4516765"/>
            <a:ext cx="1980029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在此输入详细文字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和详细信息。</a:t>
            </a:r>
          </a:p>
        </p:txBody>
      </p:sp>
      <p:sp>
        <p:nvSpPr>
          <p:cNvPr id="35" name="矩形 34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5175" cy="3861048"/>
          </a:xfrm>
          <a:prstGeom prst="rect">
            <a:avLst/>
          </a:prstGeom>
          <a:blipFill>
            <a:blip r:embed="rId3"/>
            <a:srcRect/>
            <a:stretch>
              <a:fillRect l="-36" t="-4520" r="-36" b="-53986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1563914" y="4509120"/>
            <a:ext cx="9358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总结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：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94533" y="2897453"/>
            <a:ext cx="1395643" cy="1395643"/>
            <a:chOff x="1677608" y="2996952"/>
            <a:chExt cx="1395643" cy="1395643"/>
          </a:xfrm>
        </p:grpSpPr>
        <p:sp>
          <p:nvSpPr>
            <p:cNvPr id="1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62184" y="2897453"/>
            <a:ext cx="1395643" cy="1395643"/>
            <a:chOff x="1677608" y="2996952"/>
            <a:chExt cx="1395643" cy="1395643"/>
          </a:xfrm>
        </p:grpSpPr>
        <p:sp>
          <p:nvSpPr>
            <p:cNvPr id="1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41469" y="2872383"/>
            <a:ext cx="1395643" cy="1395643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4485920" y="318548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结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885685" y="318548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束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7351784" y="3185485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语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4" grpId="0"/>
      <p:bldP spid="25" grpId="0"/>
      <p:bldP spid="26" grpId="0"/>
      <p:bldP spid="16" grpId="0" animBg="1"/>
      <p:bldP spid="17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629936" y="1646319"/>
            <a:ext cx="1395643" cy="1395643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097587" y="1646319"/>
            <a:ext cx="1395643" cy="1395643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565238" y="1646319"/>
            <a:ext cx="1395643" cy="1395643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176872" y="1621249"/>
            <a:ext cx="1395643" cy="1395643"/>
            <a:chOff x="1677608" y="2996952"/>
            <a:chExt cx="1395643" cy="1395643"/>
          </a:xfrm>
        </p:grpSpPr>
        <p:sp>
          <p:nvSpPr>
            <p:cNvPr id="4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3721323" y="1934351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谢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5121088" y="1934351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谢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6587187" y="1934351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聆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8041803" y="1934351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听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2569195" y="3205425"/>
            <a:ext cx="7056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>
                <a:solidFill>
                  <a:srgbClr val="0070C0"/>
                </a:solidFill>
                <a:cs typeface="+mn-ea"/>
                <a:sym typeface="+mn-lt"/>
              </a:rPr>
              <a:t>个人</a:t>
            </a:r>
            <a:r>
              <a:rPr lang="zh-CN" altLang="en-US" sz="6600" b="1" smtClean="0">
                <a:solidFill>
                  <a:srgbClr val="0070C0"/>
                </a:solidFill>
                <a:cs typeface="+mn-ea"/>
                <a:sym typeface="+mn-lt"/>
              </a:rPr>
              <a:t>岗</a:t>
            </a:r>
            <a:r>
              <a:rPr lang="zh-CN" altLang="en-US" sz="6600" b="1" dirty="0" smtClean="0">
                <a:solidFill>
                  <a:srgbClr val="0070C0"/>
                </a:solidFill>
                <a:cs typeface="+mn-ea"/>
                <a:sym typeface="+mn-lt"/>
              </a:rPr>
              <a:t>位竞聘报告</a:t>
            </a:r>
            <a:endParaRPr lang="zh-CN" altLang="en-US" sz="66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5" name="矩形 41"/>
          <p:cNvSpPr/>
          <p:nvPr/>
        </p:nvSpPr>
        <p:spPr>
          <a:xfrm>
            <a:off x="-22860" y="4691489"/>
            <a:ext cx="12195175" cy="2160240"/>
          </a:xfrm>
          <a:custGeom>
            <a:avLst/>
            <a:gdLst>
              <a:gd name="connsiteX0" fmla="*/ 0 w 12195175"/>
              <a:gd name="connsiteY0" fmla="*/ 0 h 2204864"/>
              <a:gd name="connsiteX1" fmla="*/ 12195175 w 12195175"/>
              <a:gd name="connsiteY1" fmla="*/ 0 h 2204864"/>
              <a:gd name="connsiteX2" fmla="*/ 12195175 w 12195175"/>
              <a:gd name="connsiteY2" fmla="*/ 2204864 h 2204864"/>
              <a:gd name="connsiteX3" fmla="*/ 0 w 12195175"/>
              <a:gd name="connsiteY3" fmla="*/ 2204864 h 2204864"/>
              <a:gd name="connsiteX4" fmla="*/ 0 w 12195175"/>
              <a:gd name="connsiteY4" fmla="*/ 0 h 2204864"/>
              <a:gd name="connsiteX0-1" fmla="*/ 0 w 12195175"/>
              <a:gd name="connsiteY0-2" fmla="*/ 4018 h 2208882"/>
              <a:gd name="connsiteX1-3" fmla="*/ 5976651 w 12195175"/>
              <a:gd name="connsiteY1-4" fmla="*/ 0 h 2208882"/>
              <a:gd name="connsiteX2-5" fmla="*/ 12195175 w 12195175"/>
              <a:gd name="connsiteY2-6" fmla="*/ 4018 h 2208882"/>
              <a:gd name="connsiteX3-7" fmla="*/ 12195175 w 12195175"/>
              <a:gd name="connsiteY3-8" fmla="*/ 2208882 h 2208882"/>
              <a:gd name="connsiteX4-9" fmla="*/ 0 w 12195175"/>
              <a:gd name="connsiteY4-10" fmla="*/ 2208882 h 2208882"/>
              <a:gd name="connsiteX5" fmla="*/ 0 w 12195175"/>
              <a:gd name="connsiteY5" fmla="*/ 4018 h 2208882"/>
              <a:gd name="connsiteX0-11" fmla="*/ 0 w 12195175"/>
              <a:gd name="connsiteY0-12" fmla="*/ 6772 h 2211636"/>
              <a:gd name="connsiteX1-13" fmla="*/ 5976651 w 12195175"/>
              <a:gd name="connsiteY1-14" fmla="*/ 2754 h 2211636"/>
              <a:gd name="connsiteX2-15" fmla="*/ 6221776 w 12195175"/>
              <a:gd name="connsiteY2-16" fmla="*/ 0 h 2211636"/>
              <a:gd name="connsiteX3-17" fmla="*/ 12195175 w 12195175"/>
              <a:gd name="connsiteY3-18" fmla="*/ 6772 h 2211636"/>
              <a:gd name="connsiteX4-19" fmla="*/ 12195175 w 12195175"/>
              <a:gd name="connsiteY4-20" fmla="*/ 2211636 h 2211636"/>
              <a:gd name="connsiteX5-21" fmla="*/ 0 w 12195175"/>
              <a:gd name="connsiteY5-22" fmla="*/ 2211636 h 2211636"/>
              <a:gd name="connsiteX6" fmla="*/ 0 w 12195175"/>
              <a:gd name="connsiteY6" fmla="*/ 6772 h 2211636"/>
              <a:gd name="connsiteX0-23" fmla="*/ 0 w 12195175"/>
              <a:gd name="connsiteY0-24" fmla="*/ 6772 h 2211636"/>
              <a:gd name="connsiteX1-25" fmla="*/ 5976651 w 12195175"/>
              <a:gd name="connsiteY1-26" fmla="*/ 2754 h 2211636"/>
              <a:gd name="connsiteX2-27" fmla="*/ 6089573 w 12195175"/>
              <a:gd name="connsiteY2-28" fmla="*/ 0 h 2211636"/>
              <a:gd name="connsiteX3-29" fmla="*/ 6221776 w 12195175"/>
              <a:gd name="connsiteY3-30" fmla="*/ 0 h 2211636"/>
              <a:gd name="connsiteX4-31" fmla="*/ 12195175 w 12195175"/>
              <a:gd name="connsiteY4-32" fmla="*/ 6772 h 2211636"/>
              <a:gd name="connsiteX5-33" fmla="*/ 12195175 w 12195175"/>
              <a:gd name="connsiteY5-34" fmla="*/ 2211636 h 2211636"/>
              <a:gd name="connsiteX6-35" fmla="*/ 0 w 12195175"/>
              <a:gd name="connsiteY6-36" fmla="*/ 2211636 h 2211636"/>
              <a:gd name="connsiteX7" fmla="*/ 0 w 12195175"/>
              <a:gd name="connsiteY7" fmla="*/ 6772 h 2211636"/>
              <a:gd name="connsiteX0-37" fmla="*/ 0 w 12195175"/>
              <a:gd name="connsiteY0-38" fmla="*/ 6772 h 2211636"/>
              <a:gd name="connsiteX1-39" fmla="*/ 5976651 w 12195175"/>
              <a:gd name="connsiteY1-40" fmla="*/ 2754 h 2211636"/>
              <a:gd name="connsiteX2-41" fmla="*/ 6108853 w 12195175"/>
              <a:gd name="connsiteY2-42" fmla="*/ 231354 h 2211636"/>
              <a:gd name="connsiteX3-43" fmla="*/ 6221776 w 12195175"/>
              <a:gd name="connsiteY3-44" fmla="*/ 0 h 2211636"/>
              <a:gd name="connsiteX4-45" fmla="*/ 12195175 w 12195175"/>
              <a:gd name="connsiteY4-46" fmla="*/ 6772 h 2211636"/>
              <a:gd name="connsiteX5-47" fmla="*/ 12195175 w 12195175"/>
              <a:gd name="connsiteY5-48" fmla="*/ 2211636 h 2211636"/>
              <a:gd name="connsiteX6-49" fmla="*/ 0 w 12195175"/>
              <a:gd name="connsiteY6-50" fmla="*/ 2211636 h 2211636"/>
              <a:gd name="connsiteX7-51" fmla="*/ 0 w 12195175"/>
              <a:gd name="connsiteY7-52" fmla="*/ 6772 h 2211636"/>
              <a:gd name="connsiteX0-53" fmla="*/ 0 w 12195175"/>
              <a:gd name="connsiteY0-54" fmla="*/ 6772 h 2211636"/>
              <a:gd name="connsiteX1-55" fmla="*/ 5976651 w 12195175"/>
              <a:gd name="connsiteY1-56" fmla="*/ 2754 h 2211636"/>
              <a:gd name="connsiteX2-57" fmla="*/ 6095082 w 12195175"/>
              <a:gd name="connsiteY2-58" fmla="*/ 236862 h 2211636"/>
              <a:gd name="connsiteX3-59" fmla="*/ 6221776 w 12195175"/>
              <a:gd name="connsiteY3-60" fmla="*/ 0 h 2211636"/>
              <a:gd name="connsiteX4-61" fmla="*/ 12195175 w 12195175"/>
              <a:gd name="connsiteY4-62" fmla="*/ 6772 h 2211636"/>
              <a:gd name="connsiteX5-63" fmla="*/ 12195175 w 12195175"/>
              <a:gd name="connsiteY5-64" fmla="*/ 2211636 h 2211636"/>
              <a:gd name="connsiteX6-65" fmla="*/ 0 w 12195175"/>
              <a:gd name="connsiteY6-66" fmla="*/ 2211636 h 2211636"/>
              <a:gd name="connsiteX7-67" fmla="*/ 0 w 12195175"/>
              <a:gd name="connsiteY7-68" fmla="*/ 6772 h 2211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195175" h="2211636">
                <a:moveTo>
                  <a:pt x="0" y="6772"/>
                </a:moveTo>
                <a:lnTo>
                  <a:pt x="5976651" y="2754"/>
                </a:lnTo>
                <a:lnTo>
                  <a:pt x="6095082" y="236862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561083" y="5229457"/>
            <a:ext cx="715716" cy="719823"/>
            <a:chOff x="1721162" y="4373847"/>
            <a:chExt cx="715716" cy="719823"/>
          </a:xfrm>
        </p:grpSpPr>
        <p:sp>
          <p:nvSpPr>
            <p:cNvPr id="57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1900092" y="4721918"/>
              <a:ext cx="357856" cy="207410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1998517" y="4531827"/>
              <a:ext cx="162560" cy="190091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36406" y="5426731"/>
            <a:ext cx="1888973" cy="413555"/>
            <a:chOff x="2336406" y="5426731"/>
            <a:chExt cx="1888973" cy="413555"/>
          </a:xfrm>
        </p:grpSpPr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2336406" y="5426731"/>
              <a:ext cx="1880950" cy="34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mtClean="0">
                  <a:solidFill>
                    <a:schemeClr val="bg1"/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395529" y="5799786"/>
              <a:ext cx="599800" cy="40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010379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945459" y="5229457"/>
            <a:ext cx="715716" cy="719823"/>
            <a:chOff x="6606007" y="4763519"/>
            <a:chExt cx="715716" cy="719823"/>
          </a:xfrm>
        </p:grpSpPr>
        <p:sp>
          <p:nvSpPr>
            <p:cNvPr id="65" name="Oval 28"/>
            <p:cNvSpPr/>
            <p:nvPr/>
          </p:nvSpPr>
          <p:spPr>
            <a:xfrm>
              <a:off x="6606007" y="4763519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20"/>
            <p:cNvSpPr>
              <a:spLocks noEditPoints="1"/>
            </p:cNvSpPr>
            <p:nvPr/>
          </p:nvSpPr>
          <p:spPr bwMode="auto">
            <a:xfrm>
              <a:off x="6766207" y="4924680"/>
              <a:ext cx="395317" cy="397501"/>
            </a:xfrm>
            <a:custGeom>
              <a:avLst/>
              <a:gdLst>
                <a:gd name="T0" fmla="*/ 20 w 200"/>
                <a:gd name="T1" fmla="*/ 200 h 200"/>
                <a:gd name="T2" fmla="*/ 0 w 200"/>
                <a:gd name="T3" fmla="*/ 88 h 200"/>
                <a:gd name="T4" fmla="*/ 12 w 200"/>
                <a:gd name="T5" fmla="*/ 168 h 200"/>
                <a:gd name="T6" fmla="*/ 164 w 200"/>
                <a:gd name="T7" fmla="*/ 188 h 200"/>
                <a:gd name="T8" fmla="*/ 187 w 200"/>
                <a:gd name="T9" fmla="*/ 88 h 200"/>
                <a:gd name="T10" fmla="*/ 200 w 200"/>
                <a:gd name="T11" fmla="*/ 180 h 200"/>
                <a:gd name="T12" fmla="*/ 155 w 200"/>
                <a:gd name="T13" fmla="*/ 137 h 200"/>
                <a:gd name="T14" fmla="*/ 154 w 200"/>
                <a:gd name="T15" fmla="*/ 155 h 200"/>
                <a:gd name="T16" fmla="*/ 131 w 200"/>
                <a:gd name="T17" fmla="*/ 165 h 200"/>
                <a:gd name="T18" fmla="*/ 110 w 200"/>
                <a:gd name="T19" fmla="*/ 157 h 200"/>
                <a:gd name="T20" fmla="*/ 122 w 200"/>
                <a:gd name="T21" fmla="*/ 145 h 200"/>
                <a:gd name="T22" fmla="*/ 131 w 200"/>
                <a:gd name="T23" fmla="*/ 155 h 200"/>
                <a:gd name="T24" fmla="*/ 139 w 200"/>
                <a:gd name="T25" fmla="*/ 145 h 200"/>
                <a:gd name="T26" fmla="*/ 131 w 200"/>
                <a:gd name="T27" fmla="*/ 136 h 200"/>
                <a:gd name="T28" fmla="*/ 126 w 200"/>
                <a:gd name="T29" fmla="*/ 125 h 200"/>
                <a:gd name="T30" fmla="*/ 134 w 200"/>
                <a:gd name="T31" fmla="*/ 123 h 200"/>
                <a:gd name="T32" fmla="*/ 134 w 200"/>
                <a:gd name="T33" fmla="*/ 113 h 200"/>
                <a:gd name="T34" fmla="*/ 125 w 200"/>
                <a:gd name="T35" fmla="*/ 113 h 200"/>
                <a:gd name="T36" fmla="*/ 106 w 200"/>
                <a:gd name="T37" fmla="*/ 117 h 200"/>
                <a:gd name="T38" fmla="*/ 130 w 200"/>
                <a:gd name="T39" fmla="*/ 100 h 200"/>
                <a:gd name="T40" fmla="*/ 153 w 200"/>
                <a:gd name="T41" fmla="*/ 116 h 200"/>
                <a:gd name="T42" fmla="*/ 144 w 200"/>
                <a:gd name="T43" fmla="*/ 130 h 200"/>
                <a:gd name="T44" fmla="*/ 155 w 200"/>
                <a:gd name="T45" fmla="*/ 137 h 200"/>
                <a:gd name="T46" fmla="*/ 43 w 200"/>
                <a:gd name="T47" fmla="*/ 164 h 200"/>
                <a:gd name="T48" fmla="*/ 66 w 200"/>
                <a:gd name="T49" fmla="*/ 134 h 200"/>
                <a:gd name="T50" fmla="*/ 78 w 200"/>
                <a:gd name="T51" fmla="*/ 119 h 200"/>
                <a:gd name="T52" fmla="*/ 70 w 200"/>
                <a:gd name="T53" fmla="*/ 112 h 200"/>
                <a:gd name="T54" fmla="*/ 62 w 200"/>
                <a:gd name="T55" fmla="*/ 120 h 200"/>
                <a:gd name="T56" fmla="*/ 48 w 200"/>
                <a:gd name="T57" fmla="*/ 109 h 200"/>
                <a:gd name="T58" fmla="*/ 70 w 200"/>
                <a:gd name="T59" fmla="*/ 100 h 200"/>
                <a:gd name="T60" fmla="*/ 92 w 200"/>
                <a:gd name="T61" fmla="*/ 109 h 200"/>
                <a:gd name="T62" fmla="*/ 92 w 200"/>
                <a:gd name="T63" fmla="*/ 130 h 200"/>
                <a:gd name="T64" fmla="*/ 72 w 200"/>
                <a:gd name="T65" fmla="*/ 146 h 200"/>
                <a:gd name="T66" fmla="*/ 95 w 200"/>
                <a:gd name="T67" fmla="*/ 150 h 200"/>
                <a:gd name="T68" fmla="*/ 0 w 200"/>
                <a:gd name="T69" fmla="*/ 36 h 200"/>
                <a:gd name="T70" fmla="*/ 28 w 200"/>
                <a:gd name="T71" fmla="*/ 16 h 200"/>
                <a:gd name="T72" fmla="*/ 44 w 200"/>
                <a:gd name="T73" fmla="*/ 72 h 200"/>
                <a:gd name="T74" fmla="*/ 60 w 200"/>
                <a:gd name="T75" fmla="*/ 16 h 200"/>
                <a:gd name="T76" fmla="*/ 140 w 200"/>
                <a:gd name="T77" fmla="*/ 56 h 200"/>
                <a:gd name="T78" fmla="*/ 172 w 200"/>
                <a:gd name="T79" fmla="*/ 56 h 200"/>
                <a:gd name="T80" fmla="*/ 180 w 200"/>
                <a:gd name="T81" fmla="*/ 16 h 200"/>
                <a:gd name="T82" fmla="*/ 200 w 200"/>
                <a:gd name="T83" fmla="*/ 80 h 200"/>
                <a:gd name="T84" fmla="*/ 0 w 200"/>
                <a:gd name="T85" fmla="*/ 36 h 200"/>
                <a:gd name="T86" fmla="*/ 144 w 200"/>
                <a:gd name="T87" fmla="*/ 52 h 200"/>
                <a:gd name="T88" fmla="*/ 156 w 200"/>
                <a:gd name="T89" fmla="*/ 0 h 200"/>
                <a:gd name="T90" fmla="*/ 168 w 200"/>
                <a:gd name="T91" fmla="*/ 52 h 200"/>
                <a:gd name="T92" fmla="*/ 44 w 200"/>
                <a:gd name="T93" fmla="*/ 64 h 200"/>
                <a:gd name="T94" fmla="*/ 32 w 200"/>
                <a:gd name="T95" fmla="*/ 12 h 200"/>
                <a:gd name="T96" fmla="*/ 56 w 200"/>
                <a:gd name="T97" fmla="*/ 12 h 200"/>
                <a:gd name="T98" fmla="*/ 44 w 200"/>
                <a:gd name="T99" fmla="*/ 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00">
                  <a:moveTo>
                    <a:pt x="180" y="200"/>
                  </a:moveTo>
                  <a:cubicBezTo>
                    <a:pt x="20" y="200"/>
                    <a:pt x="20" y="200"/>
                    <a:pt x="20" y="200"/>
                  </a:cubicBezTo>
                  <a:cubicBezTo>
                    <a:pt x="9" y="200"/>
                    <a:pt x="0" y="191"/>
                    <a:pt x="0" y="1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123"/>
                    <a:pt x="12" y="168"/>
                    <a:pt x="12" y="168"/>
                  </a:cubicBezTo>
                  <a:cubicBezTo>
                    <a:pt x="12" y="179"/>
                    <a:pt x="25" y="188"/>
                    <a:pt x="36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75" y="188"/>
                    <a:pt x="188" y="179"/>
                    <a:pt x="188" y="168"/>
                  </a:cubicBezTo>
                  <a:cubicBezTo>
                    <a:pt x="188" y="168"/>
                    <a:pt x="188" y="122"/>
                    <a:pt x="187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200" y="191"/>
                    <a:pt x="191" y="200"/>
                    <a:pt x="180" y="200"/>
                  </a:cubicBezTo>
                  <a:close/>
                  <a:moveTo>
                    <a:pt x="155" y="137"/>
                  </a:moveTo>
                  <a:cubicBezTo>
                    <a:pt x="156" y="139"/>
                    <a:pt x="157" y="141"/>
                    <a:pt x="157" y="144"/>
                  </a:cubicBezTo>
                  <a:cubicBezTo>
                    <a:pt x="157" y="148"/>
                    <a:pt x="156" y="152"/>
                    <a:pt x="154" y="155"/>
                  </a:cubicBezTo>
                  <a:cubicBezTo>
                    <a:pt x="152" y="158"/>
                    <a:pt x="149" y="161"/>
                    <a:pt x="145" y="163"/>
                  </a:cubicBezTo>
                  <a:cubicBezTo>
                    <a:pt x="142" y="165"/>
                    <a:pt x="137" y="165"/>
                    <a:pt x="131" y="165"/>
                  </a:cubicBezTo>
                  <a:cubicBezTo>
                    <a:pt x="126" y="165"/>
                    <a:pt x="121" y="165"/>
                    <a:pt x="118" y="163"/>
                  </a:cubicBezTo>
                  <a:cubicBezTo>
                    <a:pt x="114" y="162"/>
                    <a:pt x="112" y="160"/>
                    <a:pt x="110" y="157"/>
                  </a:cubicBezTo>
                  <a:cubicBezTo>
                    <a:pt x="107" y="155"/>
                    <a:pt x="106" y="152"/>
                    <a:pt x="105" y="148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3" y="149"/>
                    <a:pt x="124" y="151"/>
                    <a:pt x="125" y="153"/>
                  </a:cubicBezTo>
                  <a:cubicBezTo>
                    <a:pt x="127" y="154"/>
                    <a:pt x="129" y="155"/>
                    <a:pt x="131" y="155"/>
                  </a:cubicBezTo>
                  <a:cubicBezTo>
                    <a:pt x="133" y="155"/>
                    <a:pt x="135" y="154"/>
                    <a:pt x="137" y="152"/>
                  </a:cubicBezTo>
                  <a:cubicBezTo>
                    <a:pt x="138" y="150"/>
                    <a:pt x="139" y="148"/>
                    <a:pt x="139" y="145"/>
                  </a:cubicBezTo>
                  <a:cubicBezTo>
                    <a:pt x="139" y="142"/>
                    <a:pt x="138" y="140"/>
                    <a:pt x="137" y="139"/>
                  </a:cubicBezTo>
                  <a:cubicBezTo>
                    <a:pt x="135" y="137"/>
                    <a:pt x="133" y="136"/>
                    <a:pt x="131" y="136"/>
                  </a:cubicBezTo>
                  <a:cubicBezTo>
                    <a:pt x="129" y="136"/>
                    <a:pt x="127" y="136"/>
                    <a:pt x="125" y="137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7" y="125"/>
                    <a:pt x="128" y="125"/>
                    <a:pt x="128" y="125"/>
                  </a:cubicBezTo>
                  <a:cubicBezTo>
                    <a:pt x="130" y="125"/>
                    <a:pt x="132" y="124"/>
                    <a:pt x="134" y="123"/>
                  </a:cubicBezTo>
                  <a:cubicBezTo>
                    <a:pt x="135" y="121"/>
                    <a:pt x="136" y="119"/>
                    <a:pt x="136" y="117"/>
                  </a:cubicBezTo>
                  <a:cubicBezTo>
                    <a:pt x="136" y="116"/>
                    <a:pt x="136" y="114"/>
                    <a:pt x="134" y="113"/>
                  </a:cubicBezTo>
                  <a:cubicBezTo>
                    <a:pt x="133" y="112"/>
                    <a:pt x="132" y="111"/>
                    <a:pt x="130" y="111"/>
                  </a:cubicBezTo>
                  <a:cubicBezTo>
                    <a:pt x="128" y="111"/>
                    <a:pt x="126" y="112"/>
                    <a:pt x="125" y="113"/>
                  </a:cubicBezTo>
                  <a:cubicBezTo>
                    <a:pt x="123" y="114"/>
                    <a:pt x="123" y="116"/>
                    <a:pt x="122" y="120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7" y="111"/>
                    <a:pt x="110" y="107"/>
                    <a:pt x="113" y="104"/>
                  </a:cubicBezTo>
                  <a:cubicBezTo>
                    <a:pt x="117" y="102"/>
                    <a:pt x="123" y="100"/>
                    <a:pt x="130" y="100"/>
                  </a:cubicBezTo>
                  <a:cubicBezTo>
                    <a:pt x="138" y="100"/>
                    <a:pt x="144" y="102"/>
                    <a:pt x="148" y="105"/>
                  </a:cubicBezTo>
                  <a:cubicBezTo>
                    <a:pt x="152" y="108"/>
                    <a:pt x="153" y="112"/>
                    <a:pt x="153" y="116"/>
                  </a:cubicBezTo>
                  <a:cubicBezTo>
                    <a:pt x="153" y="119"/>
                    <a:pt x="153" y="122"/>
                    <a:pt x="151" y="124"/>
                  </a:cubicBezTo>
                  <a:cubicBezTo>
                    <a:pt x="150" y="126"/>
                    <a:pt x="147" y="128"/>
                    <a:pt x="144" y="130"/>
                  </a:cubicBezTo>
                  <a:cubicBezTo>
                    <a:pt x="147" y="130"/>
                    <a:pt x="149" y="131"/>
                    <a:pt x="150" y="132"/>
                  </a:cubicBezTo>
                  <a:cubicBezTo>
                    <a:pt x="152" y="133"/>
                    <a:pt x="154" y="135"/>
                    <a:pt x="155" y="137"/>
                  </a:cubicBezTo>
                  <a:close/>
                  <a:moveTo>
                    <a:pt x="95" y="164"/>
                  </a:moveTo>
                  <a:cubicBezTo>
                    <a:pt x="43" y="164"/>
                    <a:pt x="43" y="164"/>
                    <a:pt x="43" y="164"/>
                  </a:cubicBezTo>
                  <a:cubicBezTo>
                    <a:pt x="44" y="159"/>
                    <a:pt x="45" y="154"/>
                    <a:pt x="48" y="150"/>
                  </a:cubicBezTo>
                  <a:cubicBezTo>
                    <a:pt x="51" y="145"/>
                    <a:pt x="57" y="140"/>
                    <a:pt x="66" y="134"/>
                  </a:cubicBezTo>
                  <a:cubicBezTo>
                    <a:pt x="71" y="130"/>
                    <a:pt x="74" y="127"/>
                    <a:pt x="75" y="125"/>
                  </a:cubicBezTo>
                  <a:cubicBezTo>
                    <a:pt x="77" y="123"/>
                    <a:pt x="78" y="121"/>
                    <a:pt x="78" y="119"/>
                  </a:cubicBezTo>
                  <a:cubicBezTo>
                    <a:pt x="78" y="117"/>
                    <a:pt x="77" y="116"/>
                    <a:pt x="75" y="114"/>
                  </a:cubicBezTo>
                  <a:cubicBezTo>
                    <a:pt x="74" y="113"/>
                    <a:pt x="72" y="112"/>
                    <a:pt x="70" y="112"/>
                  </a:cubicBezTo>
                  <a:cubicBezTo>
                    <a:pt x="68" y="112"/>
                    <a:pt x="66" y="113"/>
                    <a:pt x="65" y="114"/>
                  </a:cubicBezTo>
                  <a:cubicBezTo>
                    <a:pt x="63" y="116"/>
                    <a:pt x="62" y="117"/>
                    <a:pt x="62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5" y="115"/>
                    <a:pt x="46" y="112"/>
                    <a:pt x="48" y="109"/>
                  </a:cubicBezTo>
                  <a:cubicBezTo>
                    <a:pt x="50" y="106"/>
                    <a:pt x="52" y="104"/>
                    <a:pt x="56" y="102"/>
                  </a:cubicBezTo>
                  <a:cubicBezTo>
                    <a:pt x="59" y="101"/>
                    <a:pt x="64" y="100"/>
                    <a:pt x="70" y="100"/>
                  </a:cubicBezTo>
                  <a:cubicBezTo>
                    <a:pt x="76" y="100"/>
                    <a:pt x="81" y="101"/>
                    <a:pt x="84" y="102"/>
                  </a:cubicBezTo>
                  <a:cubicBezTo>
                    <a:pt x="87" y="104"/>
                    <a:pt x="90" y="106"/>
                    <a:pt x="92" y="109"/>
                  </a:cubicBezTo>
                  <a:cubicBezTo>
                    <a:pt x="94" y="112"/>
                    <a:pt x="95" y="115"/>
                    <a:pt x="95" y="119"/>
                  </a:cubicBezTo>
                  <a:cubicBezTo>
                    <a:pt x="95" y="122"/>
                    <a:pt x="94" y="126"/>
                    <a:pt x="92" y="130"/>
                  </a:cubicBezTo>
                  <a:cubicBezTo>
                    <a:pt x="89" y="133"/>
                    <a:pt x="85" y="137"/>
                    <a:pt x="79" y="141"/>
                  </a:cubicBezTo>
                  <a:cubicBezTo>
                    <a:pt x="76" y="144"/>
                    <a:pt x="73" y="145"/>
                    <a:pt x="72" y="146"/>
                  </a:cubicBezTo>
                  <a:cubicBezTo>
                    <a:pt x="71" y="147"/>
                    <a:pt x="70" y="148"/>
                    <a:pt x="68" y="150"/>
                  </a:cubicBezTo>
                  <a:cubicBezTo>
                    <a:pt x="95" y="150"/>
                    <a:pt x="95" y="150"/>
                    <a:pt x="95" y="150"/>
                  </a:cubicBezTo>
                  <a:lnTo>
                    <a:pt x="95" y="164"/>
                  </a:lnTo>
                  <a:close/>
                  <a:moveTo>
                    <a:pt x="0" y="36"/>
                  </a:moveTo>
                  <a:cubicBezTo>
                    <a:pt x="0" y="25"/>
                    <a:pt x="9" y="16"/>
                    <a:pt x="2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5"/>
                    <a:pt x="35" y="72"/>
                    <a:pt x="44" y="72"/>
                  </a:cubicBezTo>
                  <a:cubicBezTo>
                    <a:pt x="53" y="72"/>
                    <a:pt x="60" y="65"/>
                    <a:pt x="60" y="5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65"/>
                    <a:pt x="147" y="72"/>
                    <a:pt x="156" y="72"/>
                  </a:cubicBezTo>
                  <a:cubicBezTo>
                    <a:pt x="165" y="72"/>
                    <a:pt x="172" y="65"/>
                    <a:pt x="172" y="5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91" y="16"/>
                    <a:pt x="200" y="25"/>
                    <a:pt x="200" y="36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14" y="80"/>
                    <a:pt x="96" y="80"/>
                    <a:pt x="0" y="80"/>
                  </a:cubicBezTo>
                  <a:lnTo>
                    <a:pt x="0" y="36"/>
                  </a:lnTo>
                  <a:close/>
                  <a:moveTo>
                    <a:pt x="156" y="64"/>
                  </a:moveTo>
                  <a:cubicBezTo>
                    <a:pt x="149" y="64"/>
                    <a:pt x="144" y="59"/>
                    <a:pt x="144" y="5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6"/>
                    <a:pt x="149" y="0"/>
                    <a:pt x="156" y="0"/>
                  </a:cubicBezTo>
                  <a:cubicBezTo>
                    <a:pt x="162" y="0"/>
                    <a:pt x="168" y="6"/>
                    <a:pt x="168" y="12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8" y="59"/>
                    <a:pt x="162" y="64"/>
                    <a:pt x="156" y="64"/>
                  </a:cubicBezTo>
                  <a:close/>
                  <a:moveTo>
                    <a:pt x="44" y="64"/>
                  </a:moveTo>
                  <a:cubicBezTo>
                    <a:pt x="37" y="64"/>
                    <a:pt x="32" y="59"/>
                    <a:pt x="32" y="5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0" y="0"/>
                    <a:pt x="56" y="6"/>
                    <a:pt x="56" y="1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9"/>
                    <a:pt x="50" y="64"/>
                    <a:pt x="44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720782" y="5426731"/>
            <a:ext cx="1921602" cy="413555"/>
            <a:chOff x="5720782" y="5426731"/>
            <a:chExt cx="1921602" cy="413555"/>
          </a:xfrm>
        </p:grpSpPr>
        <p:sp>
          <p:nvSpPr>
            <p:cNvPr id="68" name="矩形 3"/>
            <p:cNvSpPr>
              <a:spLocks noChangeArrowheads="1"/>
            </p:cNvSpPr>
            <p:nvPr/>
          </p:nvSpPr>
          <p:spPr bwMode="auto">
            <a:xfrm>
              <a:off x="5720782" y="5426731"/>
              <a:ext cx="1921602" cy="34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日期</a:t>
              </a:r>
              <a:r>
                <a:rPr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20XX.1.01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779905" y="5799786"/>
              <a:ext cx="599800" cy="40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394755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46167" y="5229328"/>
            <a:ext cx="715716" cy="719823"/>
            <a:chOff x="8262191" y="4797280"/>
            <a:chExt cx="715716" cy="719823"/>
          </a:xfrm>
        </p:grpSpPr>
        <p:sp>
          <p:nvSpPr>
            <p:cNvPr id="72" name="Oval 28"/>
            <p:cNvSpPr/>
            <p:nvPr/>
          </p:nvSpPr>
          <p:spPr>
            <a:xfrm>
              <a:off x="8262191" y="4797280"/>
              <a:ext cx="715716" cy="7198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145"/>
            <p:cNvSpPr>
              <a:spLocks noEditPoints="1"/>
            </p:cNvSpPr>
            <p:nvPr/>
          </p:nvSpPr>
          <p:spPr bwMode="auto">
            <a:xfrm>
              <a:off x="8509295" y="4988605"/>
              <a:ext cx="265683" cy="400701"/>
            </a:xfrm>
            <a:custGeom>
              <a:avLst/>
              <a:gdLst>
                <a:gd name="T0" fmla="*/ 92 w 122"/>
                <a:gd name="T1" fmla="*/ 98 h 184"/>
                <a:gd name="T2" fmla="*/ 80 w 122"/>
                <a:gd name="T3" fmla="*/ 55 h 184"/>
                <a:gd name="T4" fmla="*/ 111 w 122"/>
                <a:gd name="T5" fmla="*/ 73 h 184"/>
                <a:gd name="T6" fmla="*/ 122 w 122"/>
                <a:gd name="T7" fmla="*/ 117 h 184"/>
                <a:gd name="T8" fmla="*/ 92 w 122"/>
                <a:gd name="T9" fmla="*/ 98 h 184"/>
                <a:gd name="T10" fmla="*/ 31 w 122"/>
                <a:gd name="T11" fmla="*/ 36 h 184"/>
                <a:gd name="T12" fmla="*/ 18 w 122"/>
                <a:gd name="T13" fmla="*/ 0 h 184"/>
                <a:gd name="T14" fmla="*/ 80 w 122"/>
                <a:gd name="T15" fmla="*/ 0 h 184"/>
                <a:gd name="T16" fmla="*/ 67 w 122"/>
                <a:gd name="T17" fmla="*/ 36 h 184"/>
                <a:gd name="T18" fmla="*/ 31 w 122"/>
                <a:gd name="T19" fmla="*/ 36 h 184"/>
                <a:gd name="T20" fmla="*/ 67 w 122"/>
                <a:gd name="T21" fmla="*/ 43 h 184"/>
                <a:gd name="T22" fmla="*/ 89 w 122"/>
                <a:gd name="T23" fmla="*/ 112 h 184"/>
                <a:gd name="T24" fmla="*/ 90 w 122"/>
                <a:gd name="T25" fmla="*/ 112 h 184"/>
                <a:gd name="T26" fmla="*/ 89 w 122"/>
                <a:gd name="T27" fmla="*/ 113 h 184"/>
                <a:gd name="T28" fmla="*/ 98 w 122"/>
                <a:gd name="T29" fmla="*/ 141 h 184"/>
                <a:gd name="T30" fmla="*/ 49 w 122"/>
                <a:gd name="T31" fmla="*/ 184 h 184"/>
                <a:gd name="T32" fmla="*/ 0 w 122"/>
                <a:gd name="T33" fmla="*/ 141 h 184"/>
                <a:gd name="T34" fmla="*/ 31 w 122"/>
                <a:gd name="T35" fmla="*/ 43 h 184"/>
                <a:gd name="T36" fmla="*/ 67 w 122"/>
                <a:gd name="T37" fmla="*/ 43 h 184"/>
                <a:gd name="T38" fmla="*/ 55 w 122"/>
                <a:gd name="T39" fmla="*/ 55 h 184"/>
                <a:gd name="T40" fmla="*/ 43 w 122"/>
                <a:gd name="T41" fmla="*/ 55 h 184"/>
                <a:gd name="T42" fmla="*/ 35 w 122"/>
                <a:gd name="T43" fmla="*/ 81 h 184"/>
                <a:gd name="T44" fmla="*/ 56 w 122"/>
                <a:gd name="T45" fmla="*/ 60 h 184"/>
                <a:gd name="T46" fmla="*/ 55 w 122"/>
                <a:gd name="T47" fmla="*/ 55 h 184"/>
                <a:gd name="T48" fmla="*/ 49 w 122"/>
                <a:gd name="T49" fmla="*/ 166 h 184"/>
                <a:gd name="T50" fmla="*/ 80 w 122"/>
                <a:gd name="T51" fmla="*/ 135 h 184"/>
                <a:gd name="T52" fmla="*/ 77 w 122"/>
                <a:gd name="T53" fmla="*/ 125 h 184"/>
                <a:gd name="T54" fmla="*/ 43 w 122"/>
                <a:gd name="T55" fmla="*/ 160 h 184"/>
                <a:gd name="T56" fmla="*/ 49 w 122"/>
                <a:gd name="T57" fmla="*/ 166 h 184"/>
                <a:gd name="T58" fmla="*/ 33 w 122"/>
                <a:gd name="T59" fmla="*/ 149 h 184"/>
                <a:gd name="T60" fmla="*/ 72 w 122"/>
                <a:gd name="T61" fmla="*/ 110 h 184"/>
                <a:gd name="T62" fmla="*/ 68 w 122"/>
                <a:gd name="T63" fmla="*/ 98 h 184"/>
                <a:gd name="T64" fmla="*/ 25 w 122"/>
                <a:gd name="T65" fmla="*/ 141 h 184"/>
                <a:gd name="T66" fmla="*/ 33 w 122"/>
                <a:gd name="T67" fmla="*/ 149 h 184"/>
                <a:gd name="T68" fmla="*/ 21 w 122"/>
                <a:gd name="T69" fmla="*/ 128 h 184"/>
                <a:gd name="T70" fmla="*/ 64 w 122"/>
                <a:gd name="T71" fmla="*/ 84 h 184"/>
                <a:gd name="T72" fmla="*/ 61 w 122"/>
                <a:gd name="T73" fmla="*/ 73 h 184"/>
                <a:gd name="T74" fmla="*/ 27 w 122"/>
                <a:gd name="T75" fmla="*/ 106 h 184"/>
                <a:gd name="T76" fmla="*/ 21 w 122"/>
                <a:gd name="T77" fmla="*/ 1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84">
                  <a:moveTo>
                    <a:pt x="92" y="98"/>
                  </a:moveTo>
                  <a:lnTo>
                    <a:pt x="80" y="55"/>
                  </a:lnTo>
                  <a:lnTo>
                    <a:pt x="111" y="73"/>
                  </a:lnTo>
                  <a:lnTo>
                    <a:pt x="122" y="117"/>
                  </a:lnTo>
                  <a:lnTo>
                    <a:pt x="92" y="98"/>
                  </a:lnTo>
                  <a:close/>
                  <a:moveTo>
                    <a:pt x="31" y="36"/>
                  </a:moveTo>
                  <a:lnTo>
                    <a:pt x="18" y="0"/>
                  </a:lnTo>
                  <a:lnTo>
                    <a:pt x="80" y="0"/>
                  </a:lnTo>
                  <a:lnTo>
                    <a:pt x="67" y="36"/>
                  </a:lnTo>
                  <a:lnTo>
                    <a:pt x="31" y="36"/>
                  </a:lnTo>
                  <a:close/>
                  <a:moveTo>
                    <a:pt x="67" y="43"/>
                  </a:moveTo>
                  <a:lnTo>
                    <a:pt x="89" y="112"/>
                  </a:lnTo>
                  <a:lnTo>
                    <a:pt x="90" y="112"/>
                  </a:lnTo>
                  <a:lnTo>
                    <a:pt x="89" y="113"/>
                  </a:lnTo>
                  <a:lnTo>
                    <a:pt x="98" y="141"/>
                  </a:lnTo>
                  <a:lnTo>
                    <a:pt x="49" y="184"/>
                  </a:lnTo>
                  <a:lnTo>
                    <a:pt x="0" y="141"/>
                  </a:lnTo>
                  <a:lnTo>
                    <a:pt x="31" y="43"/>
                  </a:lnTo>
                  <a:lnTo>
                    <a:pt x="67" y="43"/>
                  </a:lnTo>
                  <a:close/>
                  <a:moveTo>
                    <a:pt x="55" y="55"/>
                  </a:moveTo>
                  <a:lnTo>
                    <a:pt x="43" y="55"/>
                  </a:lnTo>
                  <a:lnTo>
                    <a:pt x="35" y="81"/>
                  </a:lnTo>
                  <a:lnTo>
                    <a:pt x="56" y="60"/>
                  </a:lnTo>
                  <a:lnTo>
                    <a:pt x="55" y="55"/>
                  </a:lnTo>
                  <a:close/>
                  <a:moveTo>
                    <a:pt x="49" y="166"/>
                  </a:moveTo>
                  <a:lnTo>
                    <a:pt x="80" y="135"/>
                  </a:lnTo>
                  <a:lnTo>
                    <a:pt x="77" y="125"/>
                  </a:lnTo>
                  <a:lnTo>
                    <a:pt x="43" y="160"/>
                  </a:lnTo>
                  <a:lnTo>
                    <a:pt x="49" y="166"/>
                  </a:lnTo>
                  <a:close/>
                  <a:moveTo>
                    <a:pt x="33" y="149"/>
                  </a:moveTo>
                  <a:lnTo>
                    <a:pt x="72" y="110"/>
                  </a:lnTo>
                  <a:lnTo>
                    <a:pt x="68" y="98"/>
                  </a:lnTo>
                  <a:lnTo>
                    <a:pt x="25" y="141"/>
                  </a:lnTo>
                  <a:lnTo>
                    <a:pt x="33" y="149"/>
                  </a:lnTo>
                  <a:close/>
                  <a:moveTo>
                    <a:pt x="21" y="128"/>
                  </a:moveTo>
                  <a:lnTo>
                    <a:pt x="64" y="84"/>
                  </a:lnTo>
                  <a:lnTo>
                    <a:pt x="61" y="73"/>
                  </a:lnTo>
                  <a:lnTo>
                    <a:pt x="27" y="106"/>
                  </a:lnTo>
                  <a:lnTo>
                    <a:pt x="21" y="12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761883" y="5426731"/>
            <a:ext cx="1888973" cy="413555"/>
            <a:chOff x="8761883" y="5426731"/>
            <a:chExt cx="1888973" cy="413555"/>
          </a:xfrm>
        </p:grpSpPr>
        <p:sp>
          <p:nvSpPr>
            <p:cNvPr id="75" name="矩形 3"/>
            <p:cNvSpPr>
              <a:spLocks noChangeArrowheads="1"/>
            </p:cNvSpPr>
            <p:nvPr/>
          </p:nvSpPr>
          <p:spPr bwMode="auto">
            <a:xfrm>
              <a:off x="8761883" y="5426731"/>
              <a:ext cx="1650118" cy="34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mtClean="0">
                  <a:solidFill>
                    <a:schemeClr val="bg1"/>
                  </a:solidFill>
                  <a:cs typeface="+mn-ea"/>
                  <a:sym typeface="+mn-lt"/>
                </a:rPr>
                <a:t>学校：</a:t>
              </a:r>
              <a:r>
                <a:rPr lang="en-US" altLang="zh-CN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8821006" y="5799786"/>
              <a:ext cx="599800" cy="40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9435856" y="5799786"/>
              <a:ext cx="1215000" cy="40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199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199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699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199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699"/>
                            </p:stCondLst>
                            <p:childTnLst>
                              <p:par>
                                <p:cTn id="1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199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699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5" grpId="0" bldLvl="0" animBg="1"/>
      <p:bldP spid="52" grpId="0" animBg="1"/>
      <p:bldP spid="53" grpId="0" animBg="1"/>
      <p:bldP spid="54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竞聘宣言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334546" y="188640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109673" y="1268760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  <a:cs typeface="+mn-ea"/>
              <a:sym typeface="+mn-lt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5017467" y="1396983"/>
            <a:ext cx="210304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竞聘宣言</a:t>
            </a:r>
            <a:endParaRPr lang="en-US" altLang="zh-CN" sz="2000" b="1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902486" y="2021647"/>
            <a:ext cx="237626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787505" y="2021647"/>
            <a:ext cx="321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MAKING A DECLARATION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09355" y="2516411"/>
            <a:ext cx="41044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我想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我应该一个成为一个实干家，不需要那些美丽的辞藻来修饰。工作锻炼了我，生活造就了我。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戴尔卡耐基说过：不要怕推销自己，只要你自信，认为自己能行有才华，你就应该认为自己能够胜任这份工作以及职位，并承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担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相应的义务和压力。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基本信息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334546" y="188640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001572" y="1976958"/>
            <a:ext cx="3912439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001572" y="2425928"/>
            <a:ext cx="3912439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001573" y="2874898"/>
            <a:ext cx="3912438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001572" y="3323868"/>
            <a:ext cx="3912439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6001572" y="3844847"/>
            <a:ext cx="3912439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6001572" y="4310335"/>
            <a:ext cx="3912439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001572" y="4742787"/>
            <a:ext cx="3912439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01573" y="5246439"/>
            <a:ext cx="3912438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94543" y="1610617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姓名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73635" y="1608284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性别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96754" y="2077211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年龄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79544" y="207000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民族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1169" y="1610617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50736" y="160828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男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3380" y="2077211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28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岁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56645" y="207635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汉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02532" y="297307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籍贯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64308" y="295688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学历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69265" y="252176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身高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93227" y="252417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体重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11603" y="2524176"/>
            <a:ext cx="78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70kg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9541" y="2528119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175cm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92333" y="297307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上海市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44584" y="297631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本科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54986" y="341435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政治面貌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93345" y="3876689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联系方式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93345" y="341700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婚姻状况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18750" y="34225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未婚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90958" y="341264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党员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16754" y="3874083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13998xxxxxx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93345" y="4319155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电子邮箱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95738" y="4316549"/>
            <a:ext cx="2871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PPT818@PPT818.com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93345" y="4846329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现在住址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8435" y="4843723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上海市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区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路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家园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061454" y="1829897"/>
            <a:ext cx="1872208" cy="1872208"/>
            <a:chOff x="1677608" y="2996952"/>
            <a:chExt cx="1395643" cy="1395643"/>
          </a:xfrm>
        </p:grpSpPr>
        <p:sp>
          <p:nvSpPr>
            <p:cNvPr id="5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900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01980" t="-13479" r="-127524" b="-120759"/>
              </a:stretch>
            </a:blip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61" name="圆角矩形 60"/>
          <p:cNvSpPr/>
          <p:nvPr/>
        </p:nvSpPr>
        <p:spPr>
          <a:xfrm>
            <a:off x="3433291" y="3852800"/>
            <a:ext cx="1080121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3471029" y="3899769"/>
            <a:ext cx="104238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600" dirty="0">
                <a:solidFill>
                  <a:srgbClr val="0070C0"/>
                </a:solidFill>
                <a:cs typeface="+mn-ea"/>
                <a:sym typeface="+mn-lt"/>
              </a:rPr>
              <a:t>英文</a:t>
            </a:r>
            <a:r>
              <a:rPr lang="zh-CN" altLang="en-US" sz="1600" dirty="0" smtClean="0">
                <a:solidFill>
                  <a:srgbClr val="0070C0"/>
                </a:solidFill>
                <a:cs typeface="+mn-ea"/>
                <a:sym typeface="+mn-lt"/>
              </a:rPr>
              <a:t>名</a:t>
            </a:r>
            <a:endParaRPr lang="zh-CN" altLang="en-US" sz="16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3" name="Rectangle 60"/>
          <p:cNvSpPr/>
          <p:nvPr/>
        </p:nvSpPr>
        <p:spPr>
          <a:xfrm>
            <a:off x="3073251" y="4490536"/>
            <a:ext cx="1850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请在此输入简单的自我介绍，表达出自己的强项。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4" name="Straight Connector 2"/>
          <p:cNvCxnSpPr/>
          <p:nvPr/>
        </p:nvCxnSpPr>
        <p:spPr>
          <a:xfrm>
            <a:off x="3126442" y="4455546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 animBg="1"/>
      <p:bldP spid="62" grpId="0"/>
      <p:bldP spid="63" grpId="0"/>
      <p:bldP spid="65" grpId="0" animBg="1"/>
      <p:bldP spid="6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3001243" y="3933056"/>
            <a:ext cx="1510724" cy="101053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7" idx="6"/>
          </p:cNvCxnSpPr>
          <p:nvPr/>
        </p:nvCxnSpPr>
        <p:spPr>
          <a:xfrm>
            <a:off x="7854893" y="2929096"/>
            <a:ext cx="1627070" cy="75193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27" idx="3"/>
          </p:cNvCxnSpPr>
          <p:nvPr/>
        </p:nvCxnSpPr>
        <p:spPr>
          <a:xfrm flipV="1">
            <a:off x="5723383" y="3397645"/>
            <a:ext cx="1000332" cy="146190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学习经历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334546" y="188640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72215" y="2344315"/>
            <a:ext cx="2032248" cy="203224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01494" y="2873354"/>
            <a:ext cx="850380" cy="949233"/>
            <a:chOff x="3900488" y="973138"/>
            <a:chExt cx="4397376" cy="4908550"/>
          </a:xfrm>
          <a:solidFill>
            <a:schemeClr val="bg1"/>
          </a:solidFill>
        </p:grpSpPr>
        <p:sp>
          <p:nvSpPr>
            <p:cNvPr id="14" name="Freeform 118"/>
            <p:cNvSpPr/>
            <p:nvPr/>
          </p:nvSpPr>
          <p:spPr bwMode="auto">
            <a:xfrm>
              <a:off x="6178551" y="3494088"/>
              <a:ext cx="2119313" cy="2387600"/>
            </a:xfrm>
            <a:custGeom>
              <a:avLst/>
              <a:gdLst>
                <a:gd name="T0" fmla="*/ 564 w 564"/>
                <a:gd name="T1" fmla="*/ 254 h 635"/>
                <a:gd name="T2" fmla="*/ 564 w 564"/>
                <a:gd name="T3" fmla="*/ 635 h 635"/>
                <a:gd name="T4" fmla="*/ 41 w 564"/>
                <a:gd name="T5" fmla="*/ 635 h 635"/>
                <a:gd name="T6" fmla="*/ 102 w 564"/>
                <a:gd name="T7" fmla="*/ 539 h 635"/>
                <a:gd name="T8" fmla="*/ 0 w 564"/>
                <a:gd name="T9" fmla="*/ 168 h 635"/>
                <a:gd name="T10" fmla="*/ 245 w 564"/>
                <a:gd name="T11" fmla="*/ 0 h 635"/>
                <a:gd name="T12" fmla="*/ 564 w 564"/>
                <a:gd name="T13" fmla="*/ 25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635">
                  <a:moveTo>
                    <a:pt x="564" y="254"/>
                  </a:moveTo>
                  <a:cubicBezTo>
                    <a:pt x="564" y="511"/>
                    <a:pt x="564" y="635"/>
                    <a:pt x="564" y="635"/>
                  </a:cubicBezTo>
                  <a:cubicBezTo>
                    <a:pt x="41" y="635"/>
                    <a:pt x="41" y="635"/>
                    <a:pt x="41" y="635"/>
                  </a:cubicBezTo>
                  <a:cubicBezTo>
                    <a:pt x="102" y="539"/>
                    <a:pt x="102" y="539"/>
                    <a:pt x="102" y="539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08" y="160"/>
                    <a:pt x="201" y="93"/>
                    <a:pt x="245" y="0"/>
                  </a:cubicBezTo>
                  <a:cubicBezTo>
                    <a:pt x="400" y="41"/>
                    <a:pt x="564" y="118"/>
                    <a:pt x="564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19"/>
            <p:cNvSpPr>
              <a:spLocks noEditPoints="1"/>
            </p:cNvSpPr>
            <p:nvPr/>
          </p:nvSpPr>
          <p:spPr bwMode="auto">
            <a:xfrm>
              <a:off x="4708526" y="973138"/>
              <a:ext cx="2792413" cy="2792413"/>
            </a:xfrm>
            <a:custGeom>
              <a:avLst/>
              <a:gdLst>
                <a:gd name="T0" fmla="*/ 349 w 743"/>
                <a:gd name="T1" fmla="*/ 591 h 743"/>
                <a:gd name="T2" fmla="*/ 314 w 743"/>
                <a:gd name="T3" fmla="*/ 626 h 743"/>
                <a:gd name="T4" fmla="*/ 349 w 743"/>
                <a:gd name="T5" fmla="*/ 660 h 743"/>
                <a:gd name="T6" fmla="*/ 384 w 743"/>
                <a:gd name="T7" fmla="*/ 626 h 743"/>
                <a:gd name="T8" fmla="*/ 349 w 743"/>
                <a:gd name="T9" fmla="*/ 591 h 743"/>
                <a:gd name="T10" fmla="*/ 316 w 743"/>
                <a:gd name="T11" fmla="*/ 569 h 743"/>
                <a:gd name="T12" fmla="*/ 378 w 743"/>
                <a:gd name="T13" fmla="*/ 569 h 743"/>
                <a:gd name="T14" fmla="*/ 378 w 743"/>
                <a:gd name="T15" fmla="*/ 479 h 743"/>
                <a:gd name="T16" fmla="*/ 550 w 743"/>
                <a:gd name="T17" fmla="*/ 307 h 743"/>
                <a:gd name="T18" fmla="*/ 378 w 743"/>
                <a:gd name="T19" fmla="*/ 135 h 743"/>
                <a:gd name="T20" fmla="*/ 207 w 743"/>
                <a:gd name="T21" fmla="*/ 307 h 743"/>
                <a:gd name="T22" fmla="*/ 270 w 743"/>
                <a:gd name="T23" fmla="*/ 307 h 743"/>
                <a:gd name="T24" fmla="*/ 378 w 743"/>
                <a:gd name="T25" fmla="*/ 199 h 743"/>
                <a:gd name="T26" fmla="*/ 486 w 743"/>
                <a:gd name="T27" fmla="*/ 307 h 743"/>
                <a:gd name="T28" fmla="*/ 378 w 743"/>
                <a:gd name="T29" fmla="*/ 415 h 743"/>
                <a:gd name="T30" fmla="*/ 316 w 743"/>
                <a:gd name="T31" fmla="*/ 415 h 743"/>
                <a:gd name="T32" fmla="*/ 316 w 743"/>
                <a:gd name="T33" fmla="*/ 569 h 743"/>
                <a:gd name="T34" fmla="*/ 371 w 743"/>
                <a:gd name="T35" fmla="*/ 0 h 743"/>
                <a:gd name="T36" fmla="*/ 743 w 743"/>
                <a:gd name="T37" fmla="*/ 372 h 743"/>
                <a:gd name="T38" fmla="*/ 371 w 743"/>
                <a:gd name="T39" fmla="*/ 743 h 743"/>
                <a:gd name="T40" fmla="*/ 0 w 743"/>
                <a:gd name="T41" fmla="*/ 372 h 743"/>
                <a:gd name="T42" fmla="*/ 371 w 743"/>
                <a:gd name="T43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3" h="743">
                  <a:moveTo>
                    <a:pt x="349" y="591"/>
                  </a:moveTo>
                  <a:cubicBezTo>
                    <a:pt x="330" y="591"/>
                    <a:pt x="314" y="606"/>
                    <a:pt x="314" y="626"/>
                  </a:cubicBezTo>
                  <a:cubicBezTo>
                    <a:pt x="314" y="645"/>
                    <a:pt x="330" y="660"/>
                    <a:pt x="349" y="660"/>
                  </a:cubicBezTo>
                  <a:cubicBezTo>
                    <a:pt x="368" y="660"/>
                    <a:pt x="384" y="645"/>
                    <a:pt x="384" y="626"/>
                  </a:cubicBezTo>
                  <a:cubicBezTo>
                    <a:pt x="384" y="606"/>
                    <a:pt x="368" y="591"/>
                    <a:pt x="349" y="591"/>
                  </a:cubicBezTo>
                  <a:close/>
                  <a:moveTo>
                    <a:pt x="316" y="569"/>
                  </a:moveTo>
                  <a:cubicBezTo>
                    <a:pt x="378" y="569"/>
                    <a:pt x="378" y="569"/>
                    <a:pt x="378" y="569"/>
                  </a:cubicBezTo>
                  <a:cubicBezTo>
                    <a:pt x="378" y="479"/>
                    <a:pt x="378" y="479"/>
                    <a:pt x="378" y="479"/>
                  </a:cubicBezTo>
                  <a:cubicBezTo>
                    <a:pt x="473" y="479"/>
                    <a:pt x="550" y="402"/>
                    <a:pt x="550" y="307"/>
                  </a:cubicBezTo>
                  <a:cubicBezTo>
                    <a:pt x="550" y="212"/>
                    <a:pt x="473" y="135"/>
                    <a:pt x="378" y="135"/>
                  </a:cubicBezTo>
                  <a:cubicBezTo>
                    <a:pt x="283" y="135"/>
                    <a:pt x="207" y="212"/>
                    <a:pt x="207" y="307"/>
                  </a:cubicBezTo>
                  <a:cubicBezTo>
                    <a:pt x="270" y="307"/>
                    <a:pt x="270" y="307"/>
                    <a:pt x="270" y="307"/>
                  </a:cubicBezTo>
                  <a:cubicBezTo>
                    <a:pt x="270" y="247"/>
                    <a:pt x="319" y="199"/>
                    <a:pt x="378" y="199"/>
                  </a:cubicBezTo>
                  <a:cubicBezTo>
                    <a:pt x="438" y="199"/>
                    <a:pt x="486" y="247"/>
                    <a:pt x="486" y="307"/>
                  </a:cubicBezTo>
                  <a:cubicBezTo>
                    <a:pt x="486" y="367"/>
                    <a:pt x="438" y="415"/>
                    <a:pt x="378" y="415"/>
                  </a:cubicBezTo>
                  <a:cubicBezTo>
                    <a:pt x="316" y="415"/>
                    <a:pt x="316" y="415"/>
                    <a:pt x="316" y="415"/>
                  </a:cubicBezTo>
                  <a:lnTo>
                    <a:pt x="316" y="569"/>
                  </a:lnTo>
                  <a:close/>
                  <a:moveTo>
                    <a:pt x="371" y="0"/>
                  </a:moveTo>
                  <a:cubicBezTo>
                    <a:pt x="577" y="0"/>
                    <a:pt x="743" y="167"/>
                    <a:pt x="743" y="372"/>
                  </a:cubicBezTo>
                  <a:cubicBezTo>
                    <a:pt x="743" y="577"/>
                    <a:pt x="577" y="743"/>
                    <a:pt x="371" y="743"/>
                  </a:cubicBezTo>
                  <a:cubicBezTo>
                    <a:pt x="166" y="743"/>
                    <a:pt x="0" y="577"/>
                    <a:pt x="0" y="372"/>
                  </a:cubicBezTo>
                  <a:cubicBezTo>
                    <a:pt x="0" y="167"/>
                    <a:pt x="166" y="0"/>
                    <a:pt x="3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20"/>
            <p:cNvSpPr/>
            <p:nvPr/>
          </p:nvSpPr>
          <p:spPr bwMode="auto">
            <a:xfrm>
              <a:off x="3900488" y="3494088"/>
              <a:ext cx="2120900" cy="2387600"/>
            </a:xfrm>
            <a:custGeom>
              <a:avLst/>
              <a:gdLst>
                <a:gd name="T0" fmla="*/ 564 w 564"/>
                <a:gd name="T1" fmla="*/ 168 h 635"/>
                <a:gd name="T2" fmla="*/ 461 w 564"/>
                <a:gd name="T3" fmla="*/ 539 h 635"/>
                <a:gd name="T4" fmla="*/ 523 w 564"/>
                <a:gd name="T5" fmla="*/ 635 h 635"/>
                <a:gd name="T6" fmla="*/ 0 w 564"/>
                <a:gd name="T7" fmla="*/ 635 h 635"/>
                <a:gd name="T8" fmla="*/ 0 w 564"/>
                <a:gd name="T9" fmla="*/ 254 h 635"/>
                <a:gd name="T10" fmla="*/ 318 w 564"/>
                <a:gd name="T11" fmla="*/ 0 h 635"/>
                <a:gd name="T12" fmla="*/ 564 w 564"/>
                <a:gd name="T13" fmla="*/ 16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635">
                  <a:moveTo>
                    <a:pt x="564" y="168"/>
                  </a:moveTo>
                  <a:cubicBezTo>
                    <a:pt x="461" y="539"/>
                    <a:pt x="461" y="539"/>
                    <a:pt x="461" y="539"/>
                  </a:cubicBezTo>
                  <a:cubicBezTo>
                    <a:pt x="523" y="635"/>
                    <a:pt x="523" y="635"/>
                    <a:pt x="523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511"/>
                    <a:pt x="0" y="254"/>
                  </a:cubicBezTo>
                  <a:cubicBezTo>
                    <a:pt x="0" y="118"/>
                    <a:pt x="164" y="41"/>
                    <a:pt x="318" y="0"/>
                  </a:cubicBezTo>
                  <a:cubicBezTo>
                    <a:pt x="363" y="93"/>
                    <a:pt x="455" y="160"/>
                    <a:pt x="56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文本框 9"/>
          <p:cNvSpPr txBox="1"/>
          <p:nvPr/>
        </p:nvSpPr>
        <p:spPr>
          <a:xfrm>
            <a:off x="1705099" y="4581128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学习经历</a:t>
            </a:r>
            <a:endParaRPr lang="en-US" altLang="ko-KR" b="1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421493" y="4362513"/>
            <a:ext cx="1325258" cy="1325258"/>
            <a:chOff x="1677608" y="2996952"/>
            <a:chExt cx="1395643" cy="1395643"/>
          </a:xfrm>
        </p:grpSpPr>
        <p:sp>
          <p:nvSpPr>
            <p:cNvPr id="2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23" name="文本框 9"/>
          <p:cNvSpPr txBox="1"/>
          <p:nvPr/>
        </p:nvSpPr>
        <p:spPr>
          <a:xfrm>
            <a:off x="4762763" y="4882951"/>
            <a:ext cx="6427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初中</a:t>
            </a:r>
            <a:endParaRPr lang="en-US" altLang="ko-KR" b="1" kern="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79385" y="3361828"/>
            <a:ext cx="2340705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rgbClr val="0070C0"/>
                </a:solidFill>
                <a:cs typeface="+mn-ea"/>
                <a:sym typeface="+mn-lt"/>
              </a:rPr>
              <a:t>1995-1998</a:t>
            </a:r>
            <a:endParaRPr lang="zh-CN" altLang="en-US" sz="16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就读某某省某某市</a:t>
            </a:r>
            <a:r>
              <a:rPr lang="en-US" altLang="zh-CN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学校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专业名称。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529635" y="2266467"/>
            <a:ext cx="1325258" cy="1325258"/>
            <a:chOff x="1677608" y="2996952"/>
            <a:chExt cx="1395643" cy="1395643"/>
          </a:xfrm>
        </p:grpSpPr>
        <p:sp>
          <p:nvSpPr>
            <p:cNvPr id="2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29" name="文本框 9"/>
          <p:cNvSpPr txBox="1"/>
          <p:nvPr/>
        </p:nvSpPr>
        <p:spPr>
          <a:xfrm>
            <a:off x="6870905" y="2786905"/>
            <a:ext cx="6427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高中</a:t>
            </a:r>
            <a:endParaRPr lang="en-US" altLang="ko-KR" b="1" kern="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11633" y="1196752"/>
            <a:ext cx="2340705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rgbClr val="0070C0"/>
                </a:solidFill>
                <a:cs typeface="+mn-ea"/>
                <a:sym typeface="+mn-lt"/>
              </a:rPr>
              <a:t>1998-2001</a:t>
            </a:r>
            <a:endParaRPr lang="zh-CN" altLang="en-US" sz="16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就读某某省某某市</a:t>
            </a:r>
            <a:r>
              <a:rPr lang="en-US" altLang="zh-CN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学校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专业名称。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308833" y="2895830"/>
            <a:ext cx="1325258" cy="1325258"/>
            <a:chOff x="1677608" y="2996952"/>
            <a:chExt cx="1395643" cy="1395643"/>
          </a:xfrm>
        </p:grpSpPr>
        <p:sp>
          <p:nvSpPr>
            <p:cNvPr id="3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37" name="文本框 9"/>
          <p:cNvSpPr txBox="1"/>
          <p:nvPr/>
        </p:nvSpPr>
        <p:spPr>
          <a:xfrm>
            <a:off x="9650103" y="3416268"/>
            <a:ext cx="6427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大学</a:t>
            </a:r>
            <a:endParaRPr lang="en-US" altLang="ko-KR" b="1" kern="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855405" y="4403526"/>
            <a:ext cx="2340705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rgbClr val="0070C0"/>
                </a:solidFill>
                <a:cs typeface="+mn-ea"/>
                <a:sym typeface="+mn-lt"/>
              </a:rPr>
              <a:t>2001-2003</a:t>
            </a:r>
            <a:endParaRPr lang="zh-CN" altLang="en-US" sz="16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就读某某省某某市</a:t>
            </a:r>
            <a:r>
              <a:rPr lang="en-US" altLang="zh-CN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学校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专业名称。</a:t>
            </a:r>
          </a:p>
        </p:txBody>
      </p:sp>
      <p:sp>
        <p:nvSpPr>
          <p:cNvPr id="39" name="矩形 38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9" grpId="0"/>
      <p:bldP spid="31" grpId="0"/>
      <p:bldP spid="37" grpId="0"/>
      <p:bldP spid="38" grpId="0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3361283" y="3386106"/>
            <a:ext cx="144016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953571" y="3386106"/>
            <a:ext cx="144016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401169" y="3386106"/>
            <a:ext cx="144016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工作经历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334546" y="188640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72215" y="2344315"/>
            <a:ext cx="2032248" cy="2032248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13" name="Freeform 512"/>
          <p:cNvSpPr>
            <a:spLocks noEditPoints="1"/>
          </p:cNvSpPr>
          <p:nvPr/>
        </p:nvSpPr>
        <p:spPr bwMode="auto">
          <a:xfrm>
            <a:off x="1959044" y="2924944"/>
            <a:ext cx="858590" cy="825567"/>
          </a:xfrm>
          <a:custGeom>
            <a:avLst/>
            <a:gdLst>
              <a:gd name="T0" fmla="*/ 261 w 327"/>
              <a:gd name="T1" fmla="*/ 209 h 316"/>
              <a:gd name="T2" fmla="*/ 261 w 327"/>
              <a:gd name="T3" fmla="*/ 215 h 316"/>
              <a:gd name="T4" fmla="*/ 254 w 327"/>
              <a:gd name="T5" fmla="*/ 222 h 316"/>
              <a:gd name="T6" fmla="*/ 208 w 327"/>
              <a:gd name="T7" fmla="*/ 222 h 316"/>
              <a:gd name="T8" fmla="*/ 201 w 327"/>
              <a:gd name="T9" fmla="*/ 215 h 316"/>
              <a:gd name="T10" fmla="*/ 201 w 327"/>
              <a:gd name="T11" fmla="*/ 209 h 316"/>
              <a:gd name="T12" fmla="*/ 118 w 327"/>
              <a:gd name="T13" fmla="*/ 209 h 316"/>
              <a:gd name="T14" fmla="*/ 118 w 327"/>
              <a:gd name="T15" fmla="*/ 215 h 316"/>
              <a:gd name="T16" fmla="*/ 111 w 327"/>
              <a:gd name="T17" fmla="*/ 222 h 316"/>
              <a:gd name="T18" fmla="*/ 64 w 327"/>
              <a:gd name="T19" fmla="*/ 222 h 316"/>
              <a:gd name="T20" fmla="*/ 57 w 327"/>
              <a:gd name="T21" fmla="*/ 215 h 316"/>
              <a:gd name="T22" fmla="*/ 57 w 327"/>
              <a:gd name="T23" fmla="*/ 209 h 316"/>
              <a:gd name="T24" fmla="*/ 39 w 327"/>
              <a:gd name="T25" fmla="*/ 209 h 316"/>
              <a:gd name="T26" fmla="*/ 0 w 327"/>
              <a:gd name="T27" fmla="*/ 193 h 316"/>
              <a:gd name="T28" fmla="*/ 0 w 327"/>
              <a:gd name="T29" fmla="*/ 277 h 316"/>
              <a:gd name="T30" fmla="*/ 39 w 327"/>
              <a:gd name="T31" fmla="*/ 316 h 316"/>
              <a:gd name="T32" fmla="*/ 289 w 327"/>
              <a:gd name="T33" fmla="*/ 316 h 316"/>
              <a:gd name="T34" fmla="*/ 327 w 327"/>
              <a:gd name="T35" fmla="*/ 277 h 316"/>
              <a:gd name="T36" fmla="*/ 327 w 327"/>
              <a:gd name="T37" fmla="*/ 193 h 316"/>
              <a:gd name="T38" fmla="*/ 289 w 327"/>
              <a:gd name="T39" fmla="*/ 209 h 316"/>
              <a:gd name="T40" fmla="*/ 261 w 327"/>
              <a:gd name="T41" fmla="*/ 209 h 316"/>
              <a:gd name="T42" fmla="*/ 289 w 327"/>
              <a:gd name="T43" fmla="*/ 70 h 316"/>
              <a:gd name="T44" fmla="*/ 246 w 327"/>
              <a:gd name="T45" fmla="*/ 70 h 316"/>
              <a:gd name="T46" fmla="*/ 246 w 327"/>
              <a:gd name="T47" fmla="*/ 51 h 316"/>
              <a:gd name="T48" fmla="*/ 196 w 327"/>
              <a:gd name="T49" fmla="*/ 0 h 316"/>
              <a:gd name="T50" fmla="*/ 132 w 327"/>
              <a:gd name="T51" fmla="*/ 0 h 316"/>
              <a:gd name="T52" fmla="*/ 81 w 327"/>
              <a:gd name="T53" fmla="*/ 51 h 316"/>
              <a:gd name="T54" fmla="*/ 81 w 327"/>
              <a:gd name="T55" fmla="*/ 70 h 316"/>
              <a:gd name="T56" fmla="*/ 39 w 327"/>
              <a:gd name="T57" fmla="*/ 70 h 316"/>
              <a:gd name="T58" fmla="*/ 0 w 327"/>
              <a:gd name="T59" fmla="*/ 109 h 316"/>
              <a:gd name="T60" fmla="*/ 0 w 327"/>
              <a:gd name="T61" fmla="*/ 155 h 316"/>
              <a:gd name="T62" fmla="*/ 39 w 327"/>
              <a:gd name="T63" fmla="*/ 194 h 316"/>
              <a:gd name="T64" fmla="*/ 57 w 327"/>
              <a:gd name="T65" fmla="*/ 194 h 316"/>
              <a:gd name="T66" fmla="*/ 57 w 327"/>
              <a:gd name="T67" fmla="*/ 184 h 316"/>
              <a:gd name="T68" fmla="*/ 64 w 327"/>
              <a:gd name="T69" fmla="*/ 177 h 316"/>
              <a:gd name="T70" fmla="*/ 111 w 327"/>
              <a:gd name="T71" fmla="*/ 177 h 316"/>
              <a:gd name="T72" fmla="*/ 118 w 327"/>
              <a:gd name="T73" fmla="*/ 184 h 316"/>
              <a:gd name="T74" fmla="*/ 118 w 327"/>
              <a:gd name="T75" fmla="*/ 194 h 316"/>
              <a:gd name="T76" fmla="*/ 201 w 327"/>
              <a:gd name="T77" fmla="*/ 194 h 316"/>
              <a:gd name="T78" fmla="*/ 201 w 327"/>
              <a:gd name="T79" fmla="*/ 184 h 316"/>
              <a:gd name="T80" fmla="*/ 208 w 327"/>
              <a:gd name="T81" fmla="*/ 177 h 316"/>
              <a:gd name="T82" fmla="*/ 254 w 327"/>
              <a:gd name="T83" fmla="*/ 177 h 316"/>
              <a:gd name="T84" fmla="*/ 261 w 327"/>
              <a:gd name="T85" fmla="*/ 184 h 316"/>
              <a:gd name="T86" fmla="*/ 261 w 327"/>
              <a:gd name="T87" fmla="*/ 194 h 316"/>
              <a:gd name="T88" fmla="*/ 289 w 327"/>
              <a:gd name="T89" fmla="*/ 194 h 316"/>
              <a:gd name="T90" fmla="*/ 327 w 327"/>
              <a:gd name="T91" fmla="*/ 155 h 316"/>
              <a:gd name="T92" fmla="*/ 327 w 327"/>
              <a:gd name="T93" fmla="*/ 109 h 316"/>
              <a:gd name="T94" fmla="*/ 289 w 327"/>
              <a:gd name="T95" fmla="*/ 70 h 316"/>
              <a:gd name="T96" fmla="*/ 220 w 327"/>
              <a:gd name="T97" fmla="*/ 70 h 316"/>
              <a:gd name="T98" fmla="*/ 108 w 327"/>
              <a:gd name="T99" fmla="*/ 70 h 316"/>
              <a:gd name="T100" fmla="*/ 108 w 327"/>
              <a:gd name="T101" fmla="*/ 51 h 316"/>
              <a:gd name="T102" fmla="*/ 132 w 327"/>
              <a:gd name="T103" fmla="*/ 27 h 316"/>
              <a:gd name="T104" fmla="*/ 196 w 327"/>
              <a:gd name="T105" fmla="*/ 27 h 316"/>
              <a:gd name="T106" fmla="*/ 220 w 327"/>
              <a:gd name="T107" fmla="*/ 51 h 316"/>
              <a:gd name="T108" fmla="*/ 220 w 327"/>
              <a:gd name="T109" fmla="*/ 7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7" h="316">
                <a:moveTo>
                  <a:pt x="261" y="209"/>
                </a:moveTo>
                <a:cubicBezTo>
                  <a:pt x="261" y="215"/>
                  <a:pt x="261" y="215"/>
                  <a:pt x="261" y="215"/>
                </a:cubicBezTo>
                <a:cubicBezTo>
                  <a:pt x="261" y="219"/>
                  <a:pt x="258" y="222"/>
                  <a:pt x="25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04" y="222"/>
                  <a:pt x="201" y="219"/>
                  <a:pt x="201" y="215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118" y="209"/>
                  <a:pt x="118" y="209"/>
                  <a:pt x="118" y="209"/>
                </a:cubicBezTo>
                <a:cubicBezTo>
                  <a:pt x="118" y="215"/>
                  <a:pt x="118" y="215"/>
                  <a:pt x="118" y="215"/>
                </a:cubicBezTo>
                <a:cubicBezTo>
                  <a:pt x="118" y="219"/>
                  <a:pt x="115" y="222"/>
                  <a:pt x="111" y="222"/>
                </a:cubicBezTo>
                <a:cubicBezTo>
                  <a:pt x="64" y="222"/>
                  <a:pt x="64" y="222"/>
                  <a:pt x="64" y="222"/>
                </a:cubicBezTo>
                <a:cubicBezTo>
                  <a:pt x="61" y="222"/>
                  <a:pt x="57" y="219"/>
                  <a:pt x="57" y="215"/>
                </a:cubicBezTo>
                <a:cubicBezTo>
                  <a:pt x="57" y="209"/>
                  <a:pt x="57" y="209"/>
                  <a:pt x="57" y="209"/>
                </a:cubicBezTo>
                <a:cubicBezTo>
                  <a:pt x="39" y="209"/>
                  <a:pt x="39" y="209"/>
                  <a:pt x="39" y="209"/>
                </a:cubicBezTo>
                <a:cubicBezTo>
                  <a:pt x="24" y="209"/>
                  <a:pt x="10" y="203"/>
                  <a:pt x="0" y="193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98"/>
                  <a:pt x="18" y="316"/>
                  <a:pt x="39" y="316"/>
                </a:cubicBezTo>
                <a:cubicBezTo>
                  <a:pt x="289" y="316"/>
                  <a:pt x="289" y="316"/>
                  <a:pt x="289" y="316"/>
                </a:cubicBezTo>
                <a:cubicBezTo>
                  <a:pt x="310" y="316"/>
                  <a:pt x="327" y="298"/>
                  <a:pt x="327" y="277"/>
                </a:cubicBezTo>
                <a:cubicBezTo>
                  <a:pt x="327" y="193"/>
                  <a:pt x="327" y="193"/>
                  <a:pt x="327" y="193"/>
                </a:cubicBezTo>
                <a:cubicBezTo>
                  <a:pt x="317" y="203"/>
                  <a:pt x="304" y="209"/>
                  <a:pt x="289" y="209"/>
                </a:cubicBezTo>
                <a:lnTo>
                  <a:pt x="261" y="209"/>
                </a:lnTo>
                <a:close/>
                <a:moveTo>
                  <a:pt x="289" y="70"/>
                </a:moveTo>
                <a:cubicBezTo>
                  <a:pt x="246" y="70"/>
                  <a:pt x="246" y="70"/>
                  <a:pt x="246" y="70"/>
                </a:cubicBezTo>
                <a:cubicBezTo>
                  <a:pt x="246" y="51"/>
                  <a:pt x="246" y="51"/>
                  <a:pt x="246" y="51"/>
                </a:cubicBezTo>
                <a:cubicBezTo>
                  <a:pt x="246" y="23"/>
                  <a:pt x="224" y="0"/>
                  <a:pt x="19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04" y="0"/>
                  <a:pt x="81" y="23"/>
                  <a:pt x="81" y="51"/>
                </a:cubicBezTo>
                <a:cubicBezTo>
                  <a:pt x="81" y="70"/>
                  <a:pt x="81" y="70"/>
                  <a:pt x="81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18" y="70"/>
                  <a:pt x="0" y="88"/>
                  <a:pt x="0" y="109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77"/>
                  <a:pt x="18" y="194"/>
                  <a:pt x="39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57" y="180"/>
                  <a:pt x="61" y="177"/>
                  <a:pt x="64" y="177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115" y="177"/>
                  <a:pt x="118" y="180"/>
                  <a:pt x="118" y="184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1" y="184"/>
                  <a:pt x="201" y="184"/>
                  <a:pt x="201" y="184"/>
                </a:cubicBezTo>
                <a:cubicBezTo>
                  <a:pt x="201" y="180"/>
                  <a:pt x="204" y="177"/>
                  <a:pt x="208" y="177"/>
                </a:cubicBezTo>
                <a:cubicBezTo>
                  <a:pt x="254" y="177"/>
                  <a:pt x="254" y="177"/>
                  <a:pt x="254" y="177"/>
                </a:cubicBezTo>
                <a:cubicBezTo>
                  <a:pt x="258" y="177"/>
                  <a:pt x="261" y="180"/>
                  <a:pt x="261" y="184"/>
                </a:cubicBezTo>
                <a:cubicBezTo>
                  <a:pt x="261" y="194"/>
                  <a:pt x="261" y="194"/>
                  <a:pt x="261" y="194"/>
                </a:cubicBezTo>
                <a:cubicBezTo>
                  <a:pt x="289" y="194"/>
                  <a:pt x="289" y="194"/>
                  <a:pt x="289" y="194"/>
                </a:cubicBezTo>
                <a:cubicBezTo>
                  <a:pt x="310" y="194"/>
                  <a:pt x="327" y="177"/>
                  <a:pt x="327" y="155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27" y="88"/>
                  <a:pt x="310" y="70"/>
                  <a:pt x="289" y="70"/>
                </a:cubicBezTo>
                <a:close/>
                <a:moveTo>
                  <a:pt x="220" y="70"/>
                </a:moveTo>
                <a:cubicBezTo>
                  <a:pt x="108" y="70"/>
                  <a:pt x="108" y="70"/>
                  <a:pt x="108" y="70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38"/>
                  <a:pt x="118" y="27"/>
                  <a:pt x="132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209" y="27"/>
                  <a:pt x="220" y="38"/>
                  <a:pt x="220" y="51"/>
                </a:cubicBezTo>
                <a:lnTo>
                  <a:pt x="220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1705099" y="4581128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0070C0"/>
                </a:solidFill>
                <a:cs typeface="+mn-ea"/>
                <a:sym typeface="+mn-lt"/>
              </a:rPr>
              <a:t>工作</a:t>
            </a:r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经历</a:t>
            </a:r>
            <a:endParaRPr lang="en-US" altLang="ko-KR" b="1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628313" y="2751814"/>
            <a:ext cx="1325258" cy="1325258"/>
            <a:chOff x="1677608" y="2996952"/>
            <a:chExt cx="1395643" cy="1395643"/>
          </a:xfrm>
        </p:grpSpPr>
        <p:sp>
          <p:nvSpPr>
            <p:cNvPr id="1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19" name="文本框 9"/>
          <p:cNvSpPr txBox="1"/>
          <p:nvPr/>
        </p:nvSpPr>
        <p:spPr>
          <a:xfrm>
            <a:off x="4969583" y="3140968"/>
            <a:ext cx="64271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公司名称</a:t>
            </a:r>
            <a:endParaRPr lang="en-US" altLang="ko-KR" b="1" kern="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26053" y="4293096"/>
            <a:ext cx="2159566" cy="1177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rgbClr val="0070C0"/>
                </a:solidFill>
                <a:cs typeface="+mn-ea"/>
                <a:sym typeface="+mn-lt"/>
              </a:rPr>
              <a:t>2006-2009</a:t>
            </a:r>
            <a:endParaRPr lang="zh-CN" altLang="en-US" sz="16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进入某某公司担任设计师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一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职，具体负责部门画册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设计和宣传海报。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147919" y="2726697"/>
            <a:ext cx="1325258" cy="1325258"/>
            <a:chOff x="1677608" y="2996952"/>
            <a:chExt cx="1395643" cy="1395643"/>
          </a:xfrm>
        </p:grpSpPr>
        <p:sp>
          <p:nvSpPr>
            <p:cNvPr id="3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35" name="文本框 9"/>
          <p:cNvSpPr txBox="1"/>
          <p:nvPr/>
        </p:nvSpPr>
        <p:spPr>
          <a:xfrm>
            <a:off x="7489189" y="3115851"/>
            <a:ext cx="64271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公司名称</a:t>
            </a:r>
            <a:endParaRPr lang="en-US" altLang="ko-KR" b="1" kern="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45659" y="4267979"/>
            <a:ext cx="2159566" cy="1177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rgbClr val="0070C0"/>
                </a:solidFill>
                <a:cs typeface="+mn-ea"/>
                <a:sym typeface="+mn-lt"/>
              </a:rPr>
              <a:t>2009-2011</a:t>
            </a:r>
            <a:endParaRPr lang="zh-CN" altLang="en-US" sz="16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进入某某公司担任设计师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一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职，具体负责部门画册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设计和宣传海报。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9668199" y="2708920"/>
            <a:ext cx="1325258" cy="1325258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A783A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A78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41" name="文本框 9"/>
          <p:cNvSpPr txBox="1"/>
          <p:nvPr/>
        </p:nvSpPr>
        <p:spPr>
          <a:xfrm>
            <a:off x="10009469" y="3098074"/>
            <a:ext cx="64271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公司名称</a:t>
            </a:r>
            <a:endParaRPr lang="en-US" altLang="ko-KR" b="1" kern="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265939" y="4250202"/>
            <a:ext cx="2159566" cy="1177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rgbClr val="0070C0"/>
                </a:solidFill>
                <a:cs typeface="+mn-ea"/>
                <a:sym typeface="+mn-lt"/>
              </a:rPr>
              <a:t>2012-20XX</a:t>
            </a:r>
            <a:endParaRPr lang="zh-CN" altLang="en-US" sz="16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进入某某公司担任设计师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一</a:t>
            </a: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职，具体负责部门画册</a:t>
            </a:r>
            <a:endParaRPr lang="en-US" altLang="zh-CN" sz="1400" kern="1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设计和宣传海报。</a:t>
            </a:r>
          </a:p>
        </p:txBody>
      </p:sp>
      <p:sp>
        <p:nvSpPr>
          <p:cNvPr id="43" name="矩形 42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/>
      <p:bldP spid="30" grpId="0"/>
      <p:bldP spid="35" grpId="0"/>
      <p:bldP spid="36" grpId="0"/>
      <p:bldP spid="41" grpId="0"/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培训经历</a:t>
            </a:r>
            <a:endParaRPr lang="en-US" altLang="ko-KR" kern="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334546" y="188640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25579" y="206894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6200000">
            <a:off x="3176262" y="3133028"/>
            <a:ext cx="2953051" cy="831222"/>
            <a:chOff x="9094388" y="3131023"/>
            <a:chExt cx="1220012" cy="566265"/>
          </a:xfrm>
        </p:grpSpPr>
        <p:sp>
          <p:nvSpPr>
            <p:cNvPr id="10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25179" y="2576169"/>
            <a:ext cx="1872208" cy="1872208"/>
            <a:chOff x="1677608" y="2996952"/>
            <a:chExt cx="1395643" cy="1395643"/>
          </a:xfrm>
        </p:grpSpPr>
        <p:sp>
          <p:nvSpPr>
            <p:cNvPr id="1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86364" y="3152233"/>
            <a:ext cx="549837" cy="763569"/>
            <a:chOff x="8032306" y="5624901"/>
            <a:chExt cx="429201" cy="596039"/>
          </a:xfrm>
          <a:solidFill>
            <a:schemeClr val="bg1"/>
          </a:solidFill>
        </p:grpSpPr>
        <p:sp>
          <p:nvSpPr>
            <p:cNvPr id="18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avLst/>
              <a:gdLst>
                <a:gd name="T0" fmla="*/ 166 w 203"/>
                <a:gd name="T1" fmla="*/ 0 h 239"/>
                <a:gd name="T2" fmla="*/ 166 w 203"/>
                <a:gd name="T3" fmla="*/ 22 h 239"/>
                <a:gd name="T4" fmla="*/ 181 w 203"/>
                <a:gd name="T5" fmla="*/ 37 h 239"/>
                <a:gd name="T6" fmla="*/ 181 w 203"/>
                <a:gd name="T7" fmla="*/ 203 h 239"/>
                <a:gd name="T8" fmla="*/ 166 w 203"/>
                <a:gd name="T9" fmla="*/ 218 h 239"/>
                <a:gd name="T10" fmla="*/ 36 w 203"/>
                <a:gd name="T11" fmla="*/ 218 h 239"/>
                <a:gd name="T12" fmla="*/ 22 w 203"/>
                <a:gd name="T13" fmla="*/ 203 h 239"/>
                <a:gd name="T14" fmla="*/ 22 w 203"/>
                <a:gd name="T15" fmla="*/ 37 h 239"/>
                <a:gd name="T16" fmla="*/ 36 w 203"/>
                <a:gd name="T17" fmla="*/ 22 h 239"/>
                <a:gd name="T18" fmla="*/ 36 w 203"/>
                <a:gd name="T19" fmla="*/ 0 h 239"/>
                <a:gd name="T20" fmla="*/ 0 w 203"/>
                <a:gd name="T21" fmla="*/ 37 h 239"/>
                <a:gd name="T22" fmla="*/ 0 w 203"/>
                <a:gd name="T23" fmla="*/ 203 h 239"/>
                <a:gd name="T24" fmla="*/ 36 w 203"/>
                <a:gd name="T25" fmla="*/ 239 h 239"/>
                <a:gd name="T26" fmla="*/ 166 w 203"/>
                <a:gd name="T27" fmla="*/ 239 h 239"/>
                <a:gd name="T28" fmla="*/ 203 w 203"/>
                <a:gd name="T29" fmla="*/ 203 h 239"/>
                <a:gd name="T30" fmla="*/ 203 w 203"/>
                <a:gd name="T31" fmla="*/ 37 h 239"/>
                <a:gd name="T32" fmla="*/ 166 w 203"/>
                <a:gd name="T3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39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avLst/>
              <a:gdLst>
                <a:gd name="T0" fmla="*/ 101 w 101"/>
                <a:gd name="T1" fmla="*/ 29 h 65"/>
                <a:gd name="T2" fmla="*/ 79 w 101"/>
                <a:gd name="T3" fmla="*/ 29 h 65"/>
                <a:gd name="T4" fmla="*/ 50 w 101"/>
                <a:gd name="T5" fmla="*/ 0 h 65"/>
                <a:gd name="T6" fmla="*/ 21 w 101"/>
                <a:gd name="T7" fmla="*/ 29 h 65"/>
                <a:gd name="T8" fmla="*/ 0 w 101"/>
                <a:gd name="T9" fmla="*/ 29 h 65"/>
                <a:gd name="T10" fmla="*/ 0 w 101"/>
                <a:gd name="T11" fmla="*/ 65 h 65"/>
                <a:gd name="T12" fmla="*/ 101 w 101"/>
                <a:gd name="T13" fmla="*/ 65 h 65"/>
                <a:gd name="T14" fmla="*/ 101 w 101"/>
                <a:gd name="T15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65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89475" y="1500976"/>
            <a:ext cx="1135936" cy="1135936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45868" y="1877758"/>
            <a:ext cx="423150" cy="390158"/>
            <a:chOff x="7339246" y="1487600"/>
            <a:chExt cx="423150" cy="390158"/>
          </a:xfrm>
        </p:grpSpPr>
        <p:sp>
          <p:nvSpPr>
            <p:cNvPr id="2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313611" y="1691524"/>
            <a:ext cx="2016223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初级注册会计师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6313611" y="2099530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具有一定会计专业水平，经考核取得证书、可以接受当事人委托。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6025579" y="35811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5089475" y="3013144"/>
            <a:ext cx="1135936" cy="1135936"/>
            <a:chOff x="1677608" y="2996952"/>
            <a:chExt cx="1395643" cy="1395643"/>
          </a:xfrm>
        </p:grpSpPr>
        <p:sp>
          <p:nvSpPr>
            <p:cNvPr id="3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6313612" y="3203692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英语六级证书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313611" y="3611698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日常基本口语基本没问题，口语和外国客户简单对话。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436129" y="3368547"/>
            <a:ext cx="448854" cy="457012"/>
            <a:chOff x="2000378" y="1974523"/>
            <a:chExt cx="576064" cy="586534"/>
          </a:xfrm>
        </p:grpSpPr>
        <p:sp>
          <p:nvSpPr>
            <p:cNvPr id="40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6025579" y="5013176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5089475" y="4525312"/>
            <a:ext cx="1135936" cy="1135936"/>
            <a:chOff x="1677608" y="2996952"/>
            <a:chExt cx="1395643" cy="1395643"/>
          </a:xfrm>
        </p:grpSpPr>
        <p:sp>
          <p:nvSpPr>
            <p:cNvPr id="4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070C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6313612" y="4643852"/>
            <a:ext cx="165618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办公软件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6313611" y="5051858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熟练操作办公软件，能够独立完成会议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培训工作。</a:t>
            </a:r>
          </a:p>
        </p:txBody>
      </p:sp>
      <p:sp>
        <p:nvSpPr>
          <p:cNvPr id="48" name="Freeform 133"/>
          <p:cNvSpPr/>
          <p:nvPr/>
        </p:nvSpPr>
        <p:spPr bwMode="auto">
          <a:xfrm>
            <a:off x="5387232" y="4847028"/>
            <a:ext cx="546648" cy="49250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  <p:bldP spid="38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solidFill>
            <a:srgbClr val="0070C0"/>
          </a:soli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9"/>
          <p:cNvSpPr txBox="1"/>
          <p:nvPr/>
        </p:nvSpPr>
        <p:spPr>
          <a:xfrm>
            <a:off x="841003" y="202431"/>
            <a:ext cx="129614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070C0"/>
                </a:solidFill>
                <a:cs typeface="+mn-ea"/>
                <a:sym typeface="+mn-lt"/>
              </a:rPr>
              <a:t>荣誉奖项</a:t>
            </a:r>
            <a:endParaRPr lang="en-US" altLang="ko-KR" kern="0" dirty="0" smtClean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334546" y="188640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4241801" y="1186532"/>
            <a:ext cx="1906588" cy="4330700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241801" y="2629570"/>
            <a:ext cx="1727200" cy="2876550"/>
          </a:xfrm>
          <a:custGeom>
            <a:avLst/>
            <a:gdLst>
              <a:gd name="T0" fmla="*/ 673 w 912"/>
              <a:gd name="T1" fmla="*/ 125 h 1520"/>
              <a:gd name="T2" fmla="*/ 292 w 912"/>
              <a:gd name="T3" fmla="*/ 125 h 1520"/>
              <a:gd name="T4" fmla="*/ 147 w 912"/>
              <a:gd name="T5" fmla="*/ 0 h 1520"/>
              <a:gd name="T6" fmla="*/ 0 w 912"/>
              <a:gd name="T7" fmla="*/ 146 h 1520"/>
              <a:gd name="T8" fmla="*/ 147 w 912"/>
              <a:gd name="T9" fmla="*/ 292 h 1520"/>
              <a:gd name="T10" fmla="*/ 290 w 912"/>
              <a:gd name="T11" fmla="*/ 174 h 1520"/>
              <a:gd name="T12" fmla="*/ 673 w 912"/>
              <a:gd name="T13" fmla="*/ 174 h 1520"/>
              <a:gd name="T14" fmla="*/ 862 w 912"/>
              <a:gd name="T15" fmla="*/ 317 h 1520"/>
              <a:gd name="T16" fmla="*/ 862 w 912"/>
              <a:gd name="T17" fmla="*/ 1520 h 1520"/>
              <a:gd name="T18" fmla="*/ 912 w 912"/>
              <a:gd name="T19" fmla="*/ 1520 h 1520"/>
              <a:gd name="T20" fmla="*/ 912 w 912"/>
              <a:gd name="T21" fmla="*/ 317 h 1520"/>
              <a:gd name="T22" fmla="*/ 673 w 912"/>
              <a:gd name="T23" fmla="*/ 125 h 1520"/>
              <a:gd name="T24" fmla="*/ 147 w 912"/>
              <a:gd name="T25" fmla="*/ 232 h 1520"/>
              <a:gd name="T26" fmla="*/ 61 w 912"/>
              <a:gd name="T27" fmla="*/ 146 h 1520"/>
              <a:gd name="T28" fmla="*/ 147 w 912"/>
              <a:gd name="T29" fmla="*/ 60 h 1520"/>
              <a:gd name="T30" fmla="*/ 233 w 912"/>
              <a:gd name="T31" fmla="*/ 146 h 1520"/>
              <a:gd name="T32" fmla="*/ 147 w 912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4241801" y="4047207"/>
            <a:ext cx="1557338" cy="1463675"/>
          </a:xfrm>
          <a:custGeom>
            <a:avLst/>
            <a:gdLst>
              <a:gd name="T0" fmla="*/ 778 w 823"/>
              <a:gd name="T1" fmla="*/ 203 h 774"/>
              <a:gd name="T2" fmla="*/ 581 w 823"/>
              <a:gd name="T3" fmla="*/ 131 h 774"/>
              <a:gd name="T4" fmla="*/ 292 w 823"/>
              <a:gd name="T5" fmla="*/ 131 h 774"/>
              <a:gd name="T6" fmla="*/ 147 w 823"/>
              <a:gd name="T7" fmla="*/ 0 h 774"/>
              <a:gd name="T8" fmla="*/ 0 w 823"/>
              <a:gd name="T9" fmla="*/ 147 h 774"/>
              <a:gd name="T10" fmla="*/ 147 w 823"/>
              <a:gd name="T11" fmla="*/ 293 h 774"/>
              <a:gd name="T12" fmla="*/ 289 w 823"/>
              <a:gd name="T13" fmla="*/ 180 h 774"/>
              <a:gd name="T14" fmla="*/ 581 w 823"/>
              <a:gd name="T15" fmla="*/ 180 h 774"/>
              <a:gd name="T16" fmla="*/ 774 w 823"/>
              <a:gd name="T17" fmla="*/ 330 h 774"/>
              <a:gd name="T18" fmla="*/ 774 w 823"/>
              <a:gd name="T19" fmla="*/ 774 h 774"/>
              <a:gd name="T20" fmla="*/ 823 w 823"/>
              <a:gd name="T21" fmla="*/ 774 h 774"/>
              <a:gd name="T22" fmla="*/ 823 w 823"/>
              <a:gd name="T23" fmla="*/ 330 h 774"/>
              <a:gd name="T24" fmla="*/ 778 w 823"/>
              <a:gd name="T25" fmla="*/ 203 h 774"/>
              <a:gd name="T26" fmla="*/ 147 w 823"/>
              <a:gd name="T27" fmla="*/ 233 h 774"/>
              <a:gd name="T28" fmla="*/ 61 w 823"/>
              <a:gd name="T29" fmla="*/ 147 h 774"/>
              <a:gd name="T30" fmla="*/ 147 w 823"/>
              <a:gd name="T31" fmla="*/ 60 h 774"/>
              <a:gd name="T32" fmla="*/ 233 w 823"/>
              <a:gd name="T33" fmla="*/ 147 h 774"/>
              <a:gd name="T34" fmla="*/ 147 w 823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219826" y="1929482"/>
            <a:ext cx="1743075" cy="3576638"/>
          </a:xfrm>
          <a:custGeom>
            <a:avLst/>
            <a:gdLst>
              <a:gd name="T0" fmla="*/ 775 w 921"/>
              <a:gd name="T1" fmla="*/ 0 h 1890"/>
              <a:gd name="T2" fmla="*/ 632 w 921"/>
              <a:gd name="T3" fmla="*/ 115 h 1890"/>
              <a:gd name="T4" fmla="*/ 252 w 921"/>
              <a:gd name="T5" fmla="*/ 115 h 1890"/>
              <a:gd name="T6" fmla="*/ 7 w 921"/>
              <a:gd name="T7" fmla="*/ 294 h 1890"/>
              <a:gd name="T8" fmla="*/ 7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2 w 921"/>
              <a:gd name="T15" fmla="*/ 165 h 1890"/>
              <a:gd name="T16" fmla="*/ 630 w 921"/>
              <a:gd name="T17" fmla="*/ 165 h 1890"/>
              <a:gd name="T18" fmla="*/ 775 w 921"/>
              <a:gd name="T19" fmla="*/ 292 h 1890"/>
              <a:gd name="T20" fmla="*/ 921 w 921"/>
              <a:gd name="T21" fmla="*/ 146 h 1890"/>
              <a:gd name="T22" fmla="*/ 775 w 921"/>
              <a:gd name="T23" fmla="*/ 0 h 1890"/>
              <a:gd name="T24" fmla="*/ 775 w 921"/>
              <a:gd name="T25" fmla="*/ 232 h 1890"/>
              <a:gd name="T26" fmla="*/ 689 w 921"/>
              <a:gd name="T27" fmla="*/ 146 h 1890"/>
              <a:gd name="T28" fmla="*/ 775 w 921"/>
              <a:gd name="T29" fmla="*/ 60 h 1890"/>
              <a:gd name="T30" fmla="*/ 861 w 921"/>
              <a:gd name="T31" fmla="*/ 146 h 1890"/>
              <a:gd name="T32" fmla="*/ 775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6396038" y="3351882"/>
            <a:ext cx="1555750" cy="2147888"/>
          </a:xfrm>
          <a:custGeom>
            <a:avLst/>
            <a:gdLst>
              <a:gd name="T0" fmla="*/ 676 w 822"/>
              <a:gd name="T1" fmla="*/ 0 h 1135"/>
              <a:gd name="T2" fmla="*/ 532 w 822"/>
              <a:gd name="T3" fmla="*/ 122 h 1135"/>
              <a:gd name="T4" fmla="*/ 202 w 822"/>
              <a:gd name="T5" fmla="*/ 119 h 1135"/>
              <a:gd name="T6" fmla="*/ 0 w 822"/>
              <a:gd name="T7" fmla="*/ 333 h 1135"/>
              <a:gd name="T8" fmla="*/ 0 w 822"/>
              <a:gd name="T9" fmla="*/ 1135 h 1135"/>
              <a:gd name="T10" fmla="*/ 49 w 822"/>
              <a:gd name="T11" fmla="*/ 1135 h 1135"/>
              <a:gd name="T12" fmla="*/ 49 w 822"/>
              <a:gd name="T13" fmla="*/ 333 h 1135"/>
              <a:gd name="T14" fmla="*/ 202 w 822"/>
              <a:gd name="T15" fmla="*/ 168 h 1135"/>
              <a:gd name="T16" fmla="*/ 532 w 822"/>
              <a:gd name="T17" fmla="*/ 171 h 1135"/>
              <a:gd name="T18" fmla="*/ 676 w 822"/>
              <a:gd name="T19" fmla="*/ 293 h 1135"/>
              <a:gd name="T20" fmla="*/ 822 w 822"/>
              <a:gd name="T21" fmla="*/ 147 h 1135"/>
              <a:gd name="T22" fmla="*/ 676 w 822"/>
              <a:gd name="T23" fmla="*/ 0 h 1135"/>
              <a:gd name="T24" fmla="*/ 676 w 822"/>
              <a:gd name="T25" fmla="*/ 233 h 1135"/>
              <a:gd name="T26" fmla="*/ 590 w 822"/>
              <a:gd name="T27" fmla="*/ 147 h 1135"/>
              <a:gd name="T28" fmla="*/ 676 w 822"/>
              <a:gd name="T29" fmla="*/ 60 h 1135"/>
              <a:gd name="T30" fmla="*/ 762 w 822"/>
              <a:gd name="T31" fmla="*/ 147 h 1135"/>
              <a:gd name="T32" fmla="*/ 676 w 822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6607" y="108635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在此输入标题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6607" y="1411868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37147" y="258316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在此输入标题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37147" y="2908678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37147" y="395131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在此输入标题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37147" y="4276830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41803" y="180643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在此输入标题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41803" y="2131948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41803" y="33032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cs typeface="+mn-ea"/>
                <a:sym typeface="+mn-lt"/>
              </a:rPr>
              <a:t>在此输入标题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41803" y="3628758"/>
            <a:ext cx="20290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请在此输入详细文字信息和简介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43192" y="128778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45030" y="272717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45030" y="415804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13576" y="3447256"/>
            <a:ext cx="350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cs typeface="+mn-ea"/>
                <a:sym typeface="+mn-lt"/>
              </a:rPr>
              <a:t>5</a:t>
            </a:r>
            <a:endParaRPr lang="zh-CN" altLang="en-US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22515" y="2027596"/>
            <a:ext cx="350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83017" y="4905723"/>
            <a:ext cx="1829142" cy="1829140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0" scaled="0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376567" y="5099273"/>
            <a:ext cx="1442041" cy="1442039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0" name="Freeform 352"/>
          <p:cNvSpPr>
            <a:spLocks noEditPoints="1"/>
          </p:cNvSpPr>
          <p:nvPr/>
        </p:nvSpPr>
        <p:spPr bwMode="auto">
          <a:xfrm>
            <a:off x="5818712" y="5648319"/>
            <a:ext cx="557749" cy="343945"/>
          </a:xfrm>
          <a:custGeom>
            <a:avLst/>
            <a:gdLst>
              <a:gd name="T0" fmla="*/ 33 w 51"/>
              <a:gd name="T1" fmla="*/ 31 h 31"/>
              <a:gd name="T2" fmla="*/ 8 w 51"/>
              <a:gd name="T3" fmla="*/ 31 h 31"/>
              <a:gd name="T4" fmla="*/ 7 w 51"/>
              <a:gd name="T5" fmla="*/ 29 h 31"/>
              <a:gd name="T6" fmla="*/ 7 w 51"/>
              <a:gd name="T7" fmla="*/ 25 h 31"/>
              <a:gd name="T8" fmla="*/ 7 w 51"/>
              <a:gd name="T9" fmla="*/ 14 h 31"/>
              <a:gd name="T10" fmla="*/ 2 w 51"/>
              <a:gd name="T11" fmla="*/ 14 h 31"/>
              <a:gd name="T12" fmla="*/ 0 w 51"/>
              <a:gd name="T13" fmla="*/ 12 h 31"/>
              <a:gd name="T14" fmla="*/ 0 w 51"/>
              <a:gd name="T15" fmla="*/ 11 h 31"/>
              <a:gd name="T16" fmla="*/ 9 w 51"/>
              <a:gd name="T17" fmla="*/ 1 h 31"/>
              <a:gd name="T18" fmla="*/ 10 w 51"/>
              <a:gd name="T19" fmla="*/ 0 h 31"/>
              <a:gd name="T20" fmla="*/ 12 w 51"/>
              <a:gd name="T21" fmla="*/ 1 h 31"/>
              <a:gd name="T22" fmla="*/ 20 w 51"/>
              <a:gd name="T23" fmla="*/ 11 h 31"/>
              <a:gd name="T24" fmla="*/ 21 w 51"/>
              <a:gd name="T25" fmla="*/ 12 h 31"/>
              <a:gd name="T26" fmla="*/ 19 w 51"/>
              <a:gd name="T27" fmla="*/ 14 h 31"/>
              <a:gd name="T28" fmla="*/ 14 w 51"/>
              <a:gd name="T29" fmla="*/ 14 h 31"/>
              <a:gd name="T30" fmla="*/ 14 w 51"/>
              <a:gd name="T31" fmla="*/ 24 h 31"/>
              <a:gd name="T32" fmla="*/ 29 w 51"/>
              <a:gd name="T33" fmla="*/ 24 h 31"/>
              <a:gd name="T34" fmla="*/ 30 w 51"/>
              <a:gd name="T35" fmla="*/ 25 h 31"/>
              <a:gd name="T36" fmla="*/ 34 w 51"/>
              <a:gd name="T37" fmla="*/ 30 h 31"/>
              <a:gd name="T38" fmla="*/ 34 w 51"/>
              <a:gd name="T39" fmla="*/ 30 h 31"/>
              <a:gd name="T40" fmla="*/ 33 w 51"/>
              <a:gd name="T41" fmla="*/ 31 h 31"/>
              <a:gd name="T42" fmla="*/ 51 w 51"/>
              <a:gd name="T43" fmla="*/ 20 h 31"/>
              <a:gd name="T44" fmla="*/ 42 w 51"/>
              <a:gd name="T45" fmla="*/ 31 h 31"/>
              <a:gd name="T46" fmla="*/ 41 w 51"/>
              <a:gd name="T47" fmla="*/ 31 h 31"/>
              <a:gd name="T48" fmla="*/ 40 w 51"/>
              <a:gd name="T49" fmla="*/ 31 h 31"/>
              <a:gd name="T50" fmla="*/ 31 w 51"/>
              <a:gd name="T51" fmla="*/ 20 h 31"/>
              <a:gd name="T52" fmla="*/ 31 w 51"/>
              <a:gd name="T53" fmla="*/ 19 h 31"/>
              <a:gd name="T54" fmla="*/ 33 w 51"/>
              <a:gd name="T55" fmla="*/ 17 h 31"/>
              <a:gd name="T56" fmla="*/ 38 w 51"/>
              <a:gd name="T57" fmla="*/ 17 h 31"/>
              <a:gd name="T58" fmla="*/ 38 w 51"/>
              <a:gd name="T59" fmla="*/ 7 h 31"/>
              <a:gd name="T60" fmla="*/ 22 w 51"/>
              <a:gd name="T61" fmla="*/ 7 h 31"/>
              <a:gd name="T62" fmla="*/ 22 w 51"/>
              <a:gd name="T63" fmla="*/ 7 h 31"/>
              <a:gd name="T64" fmla="*/ 17 w 51"/>
              <a:gd name="T65" fmla="*/ 2 h 31"/>
              <a:gd name="T66" fmla="*/ 17 w 51"/>
              <a:gd name="T67" fmla="*/ 1 h 31"/>
              <a:gd name="T68" fmla="*/ 18 w 51"/>
              <a:gd name="T69" fmla="*/ 0 h 31"/>
              <a:gd name="T70" fmla="*/ 44 w 51"/>
              <a:gd name="T71" fmla="*/ 0 h 31"/>
              <a:gd name="T72" fmla="*/ 45 w 51"/>
              <a:gd name="T73" fmla="*/ 2 h 31"/>
              <a:gd name="T74" fmla="*/ 45 w 51"/>
              <a:gd name="T75" fmla="*/ 6 h 31"/>
              <a:gd name="T76" fmla="*/ 45 w 51"/>
              <a:gd name="T77" fmla="*/ 17 h 31"/>
              <a:gd name="T78" fmla="*/ 50 w 51"/>
              <a:gd name="T79" fmla="*/ 17 h 31"/>
              <a:gd name="T80" fmla="*/ 51 w 51"/>
              <a:gd name="T81" fmla="*/ 19 h 31"/>
              <a:gd name="T82" fmla="*/ 51 w 51"/>
              <a:gd name="T8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 rot="2700000">
            <a:off x="10629815" y="-377030"/>
            <a:ext cx="1647406" cy="1647406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2700000">
            <a:off x="9806620" y="88857"/>
            <a:ext cx="964010" cy="964010"/>
          </a:xfrm>
          <a:prstGeom prst="rect">
            <a:avLst/>
          </a:prstGeom>
          <a:gradFill>
            <a:gsLst>
              <a:gs pos="0">
                <a:srgbClr val="0036A2"/>
              </a:gs>
              <a:gs pos="100000">
                <a:srgbClr val="0088EE"/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 rot="2700000">
            <a:off x="11569089" y="952895"/>
            <a:ext cx="558028" cy="5580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rot="2700000">
            <a:off x="9270166" y="227692"/>
            <a:ext cx="279014" cy="2790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95F9F43-A96C-4302-BC29-3A8A428FA85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82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ybnq21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2040</Words>
  <Application>Microsoft Office PowerPoint</Application>
  <PresentationFormat>自定义</PresentationFormat>
  <Paragraphs>424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2016-01-11T01:01:00Z</dcterms:created>
  <dcterms:modified xsi:type="dcterms:W3CDTF">2023-01-10T10:54:11Z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BC2D6719A4934050ADBB099D2D610151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